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7"/>
  </p:notesMasterIdLst>
  <p:sldIdLst>
    <p:sldId id="2928" r:id="rId2"/>
    <p:sldId id="2949" r:id="rId3"/>
    <p:sldId id="2952" r:id="rId4"/>
    <p:sldId id="2940" r:id="rId5"/>
    <p:sldId id="2942" r:id="rId6"/>
    <p:sldId id="2939" r:id="rId7"/>
    <p:sldId id="2943" r:id="rId8"/>
    <p:sldId id="2935" r:id="rId9"/>
    <p:sldId id="2951" r:id="rId10"/>
    <p:sldId id="2934" r:id="rId11"/>
    <p:sldId id="2945" r:id="rId12"/>
    <p:sldId id="2937" r:id="rId13"/>
    <p:sldId id="2930" r:id="rId14"/>
    <p:sldId id="2941" r:id="rId15"/>
    <p:sldId id="2950" r:id="rId16"/>
    <p:sldId id="2929" r:id="rId17"/>
    <p:sldId id="2931" r:id="rId18"/>
    <p:sldId id="2932" r:id="rId19"/>
    <p:sldId id="2944" r:id="rId20"/>
    <p:sldId id="2933" r:id="rId21"/>
    <p:sldId id="2953" r:id="rId22"/>
    <p:sldId id="2936" r:id="rId23"/>
    <p:sldId id="2946" r:id="rId24"/>
    <p:sldId id="2938" r:id="rId25"/>
    <p:sldId id="2947" r:id="rId26"/>
  </p:sldIdLst>
  <p:sldSz cx="12858750" cy="7232650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>
          <p15:clr>
            <a:srgbClr val="A4A3A4"/>
          </p15:clr>
        </p15:guide>
        <p15:guide id="2" pos="4050">
          <p15:clr>
            <a:srgbClr val="A4A3A4"/>
          </p15:clr>
        </p15:guide>
        <p15:guide id="3" pos="512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5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7A191D"/>
    <a:srgbClr val="19AA39"/>
    <a:srgbClr val="673326"/>
    <a:srgbClr val="D9D9D9"/>
    <a:srgbClr val="EFEEEC"/>
    <a:srgbClr val="A6A37E"/>
    <a:srgbClr val="BBB99D"/>
    <a:srgbClr val="EDA231"/>
    <a:srgbClr val="565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2" autoAdjust="0"/>
    <p:restoredTop sz="92986" autoAdjust="0"/>
  </p:normalViewPr>
  <p:slideViewPr>
    <p:cSldViewPr>
      <p:cViewPr varScale="1">
        <p:scale>
          <a:sx n="107" d="100"/>
          <a:sy n="107" d="100"/>
        </p:scale>
        <p:origin x="774" y="108"/>
      </p:cViewPr>
      <p:guideLst>
        <p:guide orient="horz" pos="373"/>
        <p:guide pos="4050"/>
        <p:guide pos="512"/>
        <p:guide orient="horz" pos="4183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4301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45C20-9DC3-4C93-855F-0906F529D9E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156" y="6704013"/>
            <a:ext cx="4072440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498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8595A7-F137-4A1C-94F3-17BF434764D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14:prism/>
      </p:transition>
    </mc:Choice>
    <mc:Fallback xmlns="">
      <p:transition spd="slow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4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4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4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4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4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3018" y="290513"/>
            <a:ext cx="11572715" cy="120491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3018" y="1687514"/>
            <a:ext cx="11572715" cy="4772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301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12F86-CEC4-49EB-8B7F-249AAA44CCD9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156" y="6704013"/>
            <a:ext cx="4072440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498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EE52F29-FB64-4B43-91C8-3826701FA62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" y="5789"/>
            <a:ext cx="12855388" cy="72210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8" t="15154" r="46640" b="10176"/>
          <a:stretch>
            <a:fillRect/>
          </a:stretch>
        </p:blipFill>
        <p:spPr>
          <a:xfrm>
            <a:off x="3909095" y="53372"/>
            <a:ext cx="5964527" cy="66767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1" b="60952"/>
          <a:stretch>
            <a:fillRect/>
          </a:stretch>
        </p:blipFill>
        <p:spPr>
          <a:xfrm>
            <a:off x="7509495" y="45059"/>
            <a:ext cx="5348902" cy="4012660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5757160" y="6324217"/>
            <a:ext cx="1344430" cy="3945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</a:rPr>
              <a:t>汇报人：</a:t>
            </a:r>
            <a:r>
              <a:rPr lang="en-US" altLang="zh-CN" sz="1200">
                <a:solidFill>
                  <a:schemeClr val="bg1"/>
                </a:solidFill>
              </a:rPr>
              <a:t>ABC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9" name="文本框 13"/>
          <p:cNvSpPr txBox="1">
            <a:spLocks noChangeArrowheads="1"/>
          </p:cNvSpPr>
          <p:nvPr/>
        </p:nvSpPr>
        <p:spPr bwMode="auto">
          <a:xfrm>
            <a:off x="3275307" y="5343954"/>
            <a:ext cx="63081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4000" b="1" dirty="0">
                <a:solidFill>
                  <a:srgbClr val="C00000"/>
                </a:solidFill>
                <a:latin typeface="+mj-ea"/>
                <a:ea typeface="+mj-ea"/>
                <a:cs typeface="Arial" panose="020B0604020202020204" pitchFamily="34" charset="0"/>
              </a:rPr>
              <a:t>金融财务工作汇报</a:t>
            </a:r>
            <a:r>
              <a:rPr lang="en-US" altLang="zh-CN" sz="4000" b="1" dirty="0">
                <a:solidFill>
                  <a:srgbClr val="C00000"/>
                </a:solidFill>
                <a:latin typeface="+mj-ea"/>
                <a:ea typeface="+mj-ea"/>
                <a:cs typeface="Arial" panose="020B0604020202020204" pitchFamily="34" charset="0"/>
              </a:rPr>
              <a:t>PPT</a:t>
            </a:r>
            <a:r>
              <a:rPr lang="zh-CN" altLang="en-US" sz="4000" b="1" dirty="0">
                <a:solidFill>
                  <a:srgbClr val="C00000"/>
                </a:solidFill>
                <a:latin typeface="+mj-ea"/>
                <a:ea typeface="+mj-ea"/>
                <a:cs typeface="Arial" panose="020B0604020202020204" pitchFamily="34" charset="0"/>
              </a:rPr>
              <a:t>模板</a:t>
            </a:r>
          </a:p>
        </p:txBody>
      </p:sp>
      <p:sp>
        <p:nvSpPr>
          <p:cNvPr id="20" name="文本框 66"/>
          <p:cNvSpPr txBox="1">
            <a:spLocks noChangeArrowheads="1"/>
          </p:cNvSpPr>
          <p:nvPr/>
        </p:nvSpPr>
        <p:spPr bwMode="auto">
          <a:xfrm>
            <a:off x="4288405" y="5954782"/>
            <a:ext cx="42819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简洁实用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框架完整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大气时尚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空心弧 1"/>
          <p:cNvSpPr/>
          <p:nvPr/>
        </p:nvSpPr>
        <p:spPr>
          <a:xfrm rot="5400000">
            <a:off x="543172" y="1978280"/>
            <a:ext cx="4419570" cy="4112653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68" tIns="64285" rIns="128568" bIns="64285" anchor="ctr"/>
          <a:lstStyle/>
          <a:p>
            <a:pPr algn="ctr" defTabSz="128587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500">
              <a:solidFill>
                <a:prstClr val="black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>
            <a:off x="3609896" y="2098128"/>
            <a:ext cx="2026928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 bwMode="auto">
          <a:xfrm>
            <a:off x="3679709" y="6022250"/>
            <a:ext cx="2024696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 bwMode="auto">
          <a:xfrm>
            <a:off x="4835543" y="3428862"/>
            <a:ext cx="1876022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>
            <a:endCxn id="32" idx="2"/>
          </p:cNvCxnSpPr>
          <p:nvPr/>
        </p:nvCxnSpPr>
        <p:spPr bwMode="auto">
          <a:xfrm>
            <a:off x="4632375" y="4813936"/>
            <a:ext cx="202587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 bwMode="auto">
          <a:xfrm>
            <a:off x="844511" y="2443192"/>
            <a:ext cx="3177449" cy="3177449"/>
            <a:chOff x="1103084" y="2155824"/>
            <a:chExt cx="3176815" cy="3176815"/>
          </a:xfrm>
        </p:grpSpPr>
        <p:sp>
          <p:nvSpPr>
            <p:cNvPr id="10" name="椭圆 9"/>
            <p:cNvSpPr/>
            <p:nvPr/>
          </p:nvSpPr>
          <p:spPr>
            <a:xfrm>
              <a:off x="1103084" y="2155824"/>
              <a:ext cx="3176815" cy="3176815"/>
            </a:xfrm>
            <a:prstGeom prst="ellipse">
              <a:avLst/>
            </a:prstGeom>
            <a:solidFill>
              <a:srgbClr val="CCD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281790" y="2334530"/>
              <a:ext cx="2819403" cy="2819403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 l="-20000" r="-2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12" name="椭圆 11"/>
          <p:cNvSpPr/>
          <p:nvPr/>
        </p:nvSpPr>
        <p:spPr>
          <a:xfrm>
            <a:off x="3290449" y="1793723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+mj-ea"/>
                <a:ea typeface="+mj-ea"/>
              </a:rPr>
              <a:t>1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404261" y="3144945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+mj-ea"/>
                <a:ea typeface="+mj-ea"/>
              </a:rPr>
              <a:t>2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374816" y="4526359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+mj-ea"/>
                <a:ea typeface="+mj-ea"/>
              </a:rPr>
              <a:t>3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290449" y="5721896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+mj-ea"/>
                <a:ea typeface="+mj-ea"/>
              </a:rPr>
              <a:t>4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610462" y="1497183"/>
            <a:ext cx="1207841" cy="1207841"/>
            <a:chOff x="3989630" y="984316"/>
            <a:chExt cx="858956" cy="858956"/>
          </a:xfrm>
        </p:grpSpPr>
        <p:grpSp>
          <p:nvGrpSpPr>
            <p:cNvPr id="17" name="组合 16"/>
            <p:cNvGrpSpPr/>
            <p:nvPr/>
          </p:nvGrpSpPr>
          <p:grpSpPr>
            <a:xfrm>
              <a:off x="3989630" y="984316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1" name="同心圆 2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392112" y="760412"/>
                <a:ext cx="3825876" cy="382587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18" name="组合 54"/>
            <p:cNvGrpSpPr>
              <a:grpSpLocks noChangeAspect="1"/>
            </p:cNvGrpSpPr>
            <p:nvPr/>
          </p:nvGrpSpPr>
          <p:grpSpPr bwMode="auto">
            <a:xfrm>
              <a:off x="4230408" y="1145668"/>
              <a:ext cx="389996" cy="469766"/>
              <a:chOff x="3452849" y="2667439"/>
              <a:chExt cx="239345" cy="288607"/>
            </a:xfrm>
          </p:grpSpPr>
          <p:sp>
            <p:nvSpPr>
              <p:cNvPr id="19" name="Freeform 846"/>
              <p:cNvSpPr/>
              <p:nvPr/>
            </p:nvSpPr>
            <p:spPr bwMode="auto">
              <a:xfrm>
                <a:off x="3452849" y="2721892"/>
                <a:ext cx="239345" cy="234154"/>
              </a:xfrm>
              <a:custGeom>
                <a:avLst/>
                <a:gdLst>
                  <a:gd name="T0" fmla="*/ 29 w 48"/>
                  <a:gd name="T1" fmla="*/ 0 h 47"/>
                  <a:gd name="T2" fmla="*/ 29 w 48"/>
                  <a:gd name="T3" fmla="*/ 7 h 47"/>
                  <a:gd name="T4" fmla="*/ 41 w 48"/>
                  <a:gd name="T5" fmla="*/ 23 h 47"/>
                  <a:gd name="T6" fmla="*/ 24 w 48"/>
                  <a:gd name="T7" fmla="*/ 41 h 47"/>
                  <a:gd name="T8" fmla="*/ 6 w 48"/>
                  <a:gd name="T9" fmla="*/ 23 h 47"/>
                  <a:gd name="T10" fmla="*/ 18 w 48"/>
                  <a:gd name="T11" fmla="*/ 7 h 47"/>
                  <a:gd name="T12" fmla="*/ 18 w 48"/>
                  <a:gd name="T13" fmla="*/ 0 h 47"/>
                  <a:gd name="T14" fmla="*/ 0 w 48"/>
                  <a:gd name="T15" fmla="*/ 23 h 47"/>
                  <a:gd name="T16" fmla="*/ 24 w 48"/>
                  <a:gd name="T17" fmla="*/ 47 h 47"/>
                  <a:gd name="T18" fmla="*/ 48 w 48"/>
                  <a:gd name="T19" fmla="*/ 23 h 47"/>
                  <a:gd name="T20" fmla="*/ 29 w 48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7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lIns="171441" tIns="85720" rIns="171441" bIns="85720"/>
              <a:lstStyle/>
              <a:p>
                <a:pPr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500">
                  <a:solidFill>
                    <a:prstClr val="black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  <p:sp>
            <p:nvSpPr>
              <p:cNvPr id="20" name="Freeform 847"/>
              <p:cNvSpPr/>
              <p:nvPr/>
            </p:nvSpPr>
            <p:spPr bwMode="auto">
              <a:xfrm>
                <a:off x="3547138" y="2667439"/>
                <a:ext cx="44424" cy="138859"/>
              </a:xfrm>
              <a:custGeom>
                <a:avLst/>
                <a:gdLst>
                  <a:gd name="T0" fmla="*/ 7 w 9"/>
                  <a:gd name="T1" fmla="*/ 0 h 28"/>
                  <a:gd name="T2" fmla="*/ 2 w 9"/>
                  <a:gd name="T3" fmla="*/ 0 h 28"/>
                  <a:gd name="T4" fmla="*/ 0 w 9"/>
                  <a:gd name="T5" fmla="*/ 2 h 28"/>
                  <a:gd name="T6" fmla="*/ 0 w 9"/>
                  <a:gd name="T7" fmla="*/ 10 h 28"/>
                  <a:gd name="T8" fmla="*/ 0 w 9"/>
                  <a:gd name="T9" fmla="*/ 16 h 28"/>
                  <a:gd name="T10" fmla="*/ 0 w 9"/>
                  <a:gd name="T11" fmla="*/ 26 h 28"/>
                  <a:gd name="T12" fmla="*/ 2 w 9"/>
                  <a:gd name="T13" fmla="*/ 28 h 28"/>
                  <a:gd name="T14" fmla="*/ 7 w 9"/>
                  <a:gd name="T15" fmla="*/ 28 h 28"/>
                  <a:gd name="T16" fmla="*/ 9 w 9"/>
                  <a:gd name="T17" fmla="*/ 26 h 28"/>
                  <a:gd name="T18" fmla="*/ 9 w 9"/>
                  <a:gd name="T19" fmla="*/ 16 h 28"/>
                  <a:gd name="T20" fmla="*/ 9 w 9"/>
                  <a:gd name="T21" fmla="*/ 10 h 28"/>
                  <a:gd name="T22" fmla="*/ 9 w 9"/>
                  <a:gd name="T23" fmla="*/ 2 h 28"/>
                  <a:gd name="T24" fmla="*/ 7 w 9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lIns="171441" tIns="85720" rIns="171441" bIns="85720"/>
              <a:lstStyle/>
              <a:p>
                <a:pPr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500">
                  <a:solidFill>
                    <a:prstClr val="black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6587867" y="2739703"/>
            <a:ext cx="1207841" cy="1207841"/>
            <a:chOff x="4684712" y="1948340"/>
            <a:chExt cx="858956" cy="858956"/>
          </a:xfrm>
        </p:grpSpPr>
        <p:grpSp>
          <p:nvGrpSpPr>
            <p:cNvPr id="24" name="组合 23"/>
            <p:cNvGrpSpPr/>
            <p:nvPr/>
          </p:nvGrpSpPr>
          <p:grpSpPr>
            <a:xfrm>
              <a:off x="4684712" y="1948340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2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5" name="Freeform 168"/>
            <p:cNvSpPr>
              <a:spLocks noChangeAspect="1" noEditPoints="1"/>
            </p:cNvSpPr>
            <p:nvPr/>
          </p:nvSpPr>
          <p:spPr bwMode="auto">
            <a:xfrm>
              <a:off x="4918327" y="2222412"/>
              <a:ext cx="425533" cy="364326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lIns="171441" tIns="85720" rIns="171441" bIns="85720"/>
            <a:lstStyle/>
            <a:p>
              <a:pPr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500"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631886" y="4210015"/>
            <a:ext cx="1207841" cy="1207841"/>
            <a:chOff x="4716016" y="2993953"/>
            <a:chExt cx="858956" cy="858956"/>
          </a:xfrm>
        </p:grpSpPr>
        <p:grpSp>
          <p:nvGrpSpPr>
            <p:cNvPr id="29" name="组合 28"/>
            <p:cNvGrpSpPr/>
            <p:nvPr/>
          </p:nvGrpSpPr>
          <p:grpSpPr>
            <a:xfrm>
              <a:off x="4716016" y="2993953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1" name="同心圆 3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30" name="Freeform 203"/>
            <p:cNvSpPr>
              <a:spLocks noChangeAspect="1" noEditPoints="1"/>
            </p:cNvSpPr>
            <p:nvPr/>
          </p:nvSpPr>
          <p:spPr bwMode="auto">
            <a:xfrm>
              <a:off x="4972990" y="3242045"/>
              <a:ext cx="370870" cy="356606"/>
            </a:xfrm>
            <a:custGeom>
              <a:avLst/>
              <a:gdLst>
                <a:gd name="T0" fmla="*/ 88 w 218"/>
                <a:gd name="T1" fmla="*/ 43 h 209"/>
                <a:gd name="T2" fmla="*/ 36 w 218"/>
                <a:gd name="T3" fmla="*/ 43 h 209"/>
                <a:gd name="T4" fmla="*/ 26 w 218"/>
                <a:gd name="T5" fmla="*/ 57 h 209"/>
                <a:gd name="T6" fmla="*/ 36 w 218"/>
                <a:gd name="T7" fmla="*/ 71 h 209"/>
                <a:gd name="T8" fmla="*/ 88 w 218"/>
                <a:gd name="T9" fmla="*/ 71 h 209"/>
                <a:gd name="T10" fmla="*/ 88 w 218"/>
                <a:gd name="T11" fmla="*/ 43 h 209"/>
                <a:gd name="T12" fmla="*/ 88 w 218"/>
                <a:gd name="T13" fmla="*/ 43 h 209"/>
                <a:gd name="T14" fmla="*/ 126 w 218"/>
                <a:gd name="T15" fmla="*/ 71 h 209"/>
                <a:gd name="T16" fmla="*/ 187 w 218"/>
                <a:gd name="T17" fmla="*/ 71 h 209"/>
                <a:gd name="T18" fmla="*/ 194 w 218"/>
                <a:gd name="T19" fmla="*/ 71 h 209"/>
                <a:gd name="T20" fmla="*/ 197 w 218"/>
                <a:gd name="T21" fmla="*/ 76 h 209"/>
                <a:gd name="T22" fmla="*/ 213 w 218"/>
                <a:gd name="T23" fmla="*/ 102 h 209"/>
                <a:gd name="T24" fmla="*/ 218 w 218"/>
                <a:gd name="T25" fmla="*/ 109 h 209"/>
                <a:gd name="T26" fmla="*/ 213 w 218"/>
                <a:gd name="T27" fmla="*/ 114 h 209"/>
                <a:gd name="T28" fmla="*/ 197 w 218"/>
                <a:gd name="T29" fmla="*/ 140 h 209"/>
                <a:gd name="T30" fmla="*/ 194 w 218"/>
                <a:gd name="T31" fmla="*/ 147 h 209"/>
                <a:gd name="T32" fmla="*/ 187 w 218"/>
                <a:gd name="T33" fmla="*/ 147 h 209"/>
                <a:gd name="T34" fmla="*/ 126 w 218"/>
                <a:gd name="T35" fmla="*/ 147 h 209"/>
                <a:gd name="T36" fmla="*/ 126 w 218"/>
                <a:gd name="T37" fmla="*/ 180 h 209"/>
                <a:gd name="T38" fmla="*/ 180 w 218"/>
                <a:gd name="T39" fmla="*/ 180 h 209"/>
                <a:gd name="T40" fmla="*/ 180 w 218"/>
                <a:gd name="T41" fmla="*/ 209 h 209"/>
                <a:gd name="T42" fmla="*/ 40 w 218"/>
                <a:gd name="T43" fmla="*/ 209 h 209"/>
                <a:gd name="T44" fmla="*/ 40 w 218"/>
                <a:gd name="T45" fmla="*/ 180 h 209"/>
                <a:gd name="T46" fmla="*/ 90 w 218"/>
                <a:gd name="T47" fmla="*/ 180 h 209"/>
                <a:gd name="T48" fmla="*/ 90 w 218"/>
                <a:gd name="T49" fmla="*/ 95 h 209"/>
                <a:gd name="T50" fmla="*/ 29 w 218"/>
                <a:gd name="T51" fmla="*/ 95 h 209"/>
                <a:gd name="T52" fmla="*/ 22 w 218"/>
                <a:gd name="T53" fmla="*/ 95 h 209"/>
                <a:gd name="T54" fmla="*/ 19 w 218"/>
                <a:gd name="T55" fmla="*/ 88 h 209"/>
                <a:gd name="T56" fmla="*/ 3 w 218"/>
                <a:gd name="T57" fmla="*/ 62 h 209"/>
                <a:gd name="T58" fmla="*/ 0 w 218"/>
                <a:gd name="T59" fmla="*/ 57 h 209"/>
                <a:gd name="T60" fmla="*/ 3 w 218"/>
                <a:gd name="T61" fmla="*/ 50 h 209"/>
                <a:gd name="T62" fmla="*/ 19 w 218"/>
                <a:gd name="T63" fmla="*/ 24 h 209"/>
                <a:gd name="T64" fmla="*/ 22 w 218"/>
                <a:gd name="T65" fmla="*/ 19 h 209"/>
                <a:gd name="T66" fmla="*/ 29 w 218"/>
                <a:gd name="T67" fmla="*/ 19 h 209"/>
                <a:gd name="T68" fmla="*/ 90 w 218"/>
                <a:gd name="T69" fmla="*/ 19 h 209"/>
                <a:gd name="T70" fmla="*/ 90 w 218"/>
                <a:gd name="T71" fmla="*/ 15 h 209"/>
                <a:gd name="T72" fmla="*/ 109 w 218"/>
                <a:gd name="T73" fmla="*/ 0 h 209"/>
                <a:gd name="T74" fmla="*/ 126 w 218"/>
                <a:gd name="T75" fmla="*/ 15 h 209"/>
                <a:gd name="T76" fmla="*/ 126 w 218"/>
                <a:gd name="T77" fmla="*/ 71 h 209"/>
                <a:gd name="T78" fmla="*/ 126 w 218"/>
                <a:gd name="T79" fmla="*/ 71 h 209"/>
                <a:gd name="T80" fmla="*/ 182 w 218"/>
                <a:gd name="T81" fmla="*/ 93 h 209"/>
                <a:gd name="T82" fmla="*/ 128 w 218"/>
                <a:gd name="T83" fmla="*/ 93 h 209"/>
                <a:gd name="T84" fmla="*/ 128 w 218"/>
                <a:gd name="T85" fmla="*/ 123 h 209"/>
                <a:gd name="T86" fmla="*/ 182 w 218"/>
                <a:gd name="T87" fmla="*/ 123 h 209"/>
                <a:gd name="T88" fmla="*/ 192 w 218"/>
                <a:gd name="T89" fmla="*/ 109 h 209"/>
                <a:gd name="T90" fmla="*/ 182 w 218"/>
                <a:gd name="T91" fmla="*/ 9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209">
                  <a:moveTo>
                    <a:pt x="88" y="43"/>
                  </a:moveTo>
                  <a:lnTo>
                    <a:pt x="36" y="43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88" y="71"/>
                  </a:lnTo>
                  <a:lnTo>
                    <a:pt x="88" y="43"/>
                  </a:lnTo>
                  <a:lnTo>
                    <a:pt x="88" y="43"/>
                  </a:lnTo>
                  <a:close/>
                  <a:moveTo>
                    <a:pt x="126" y="71"/>
                  </a:moveTo>
                  <a:lnTo>
                    <a:pt x="187" y="71"/>
                  </a:lnTo>
                  <a:lnTo>
                    <a:pt x="194" y="71"/>
                  </a:lnTo>
                  <a:lnTo>
                    <a:pt x="197" y="76"/>
                  </a:lnTo>
                  <a:lnTo>
                    <a:pt x="213" y="102"/>
                  </a:lnTo>
                  <a:lnTo>
                    <a:pt x="218" y="109"/>
                  </a:lnTo>
                  <a:lnTo>
                    <a:pt x="213" y="114"/>
                  </a:lnTo>
                  <a:lnTo>
                    <a:pt x="197" y="140"/>
                  </a:lnTo>
                  <a:lnTo>
                    <a:pt x="194" y="147"/>
                  </a:lnTo>
                  <a:lnTo>
                    <a:pt x="187" y="147"/>
                  </a:lnTo>
                  <a:lnTo>
                    <a:pt x="126" y="147"/>
                  </a:lnTo>
                  <a:lnTo>
                    <a:pt x="126" y="180"/>
                  </a:lnTo>
                  <a:lnTo>
                    <a:pt x="180" y="180"/>
                  </a:lnTo>
                  <a:lnTo>
                    <a:pt x="180" y="209"/>
                  </a:lnTo>
                  <a:lnTo>
                    <a:pt x="40" y="209"/>
                  </a:lnTo>
                  <a:lnTo>
                    <a:pt x="40" y="180"/>
                  </a:lnTo>
                  <a:lnTo>
                    <a:pt x="90" y="180"/>
                  </a:lnTo>
                  <a:lnTo>
                    <a:pt x="90" y="95"/>
                  </a:lnTo>
                  <a:lnTo>
                    <a:pt x="29" y="95"/>
                  </a:lnTo>
                  <a:lnTo>
                    <a:pt x="22" y="95"/>
                  </a:lnTo>
                  <a:lnTo>
                    <a:pt x="19" y="88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3" y="50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109" y="0"/>
                  </a:lnTo>
                  <a:lnTo>
                    <a:pt x="126" y="15"/>
                  </a:lnTo>
                  <a:lnTo>
                    <a:pt x="126" y="71"/>
                  </a:lnTo>
                  <a:lnTo>
                    <a:pt x="126" y="71"/>
                  </a:lnTo>
                  <a:close/>
                  <a:moveTo>
                    <a:pt x="182" y="93"/>
                  </a:moveTo>
                  <a:lnTo>
                    <a:pt x="128" y="93"/>
                  </a:lnTo>
                  <a:lnTo>
                    <a:pt x="128" y="123"/>
                  </a:lnTo>
                  <a:lnTo>
                    <a:pt x="182" y="123"/>
                  </a:lnTo>
                  <a:lnTo>
                    <a:pt x="192" y="109"/>
                  </a:lnTo>
                  <a:lnTo>
                    <a:pt x="182" y="9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lIns="171441" tIns="85720" rIns="171441" bIns="85720"/>
            <a:lstStyle/>
            <a:p>
              <a:pPr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500"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620609" y="5434346"/>
            <a:ext cx="1207841" cy="1207841"/>
            <a:chOff x="3996846" y="3864636"/>
            <a:chExt cx="858956" cy="858956"/>
          </a:xfrm>
        </p:grpSpPr>
        <p:grpSp>
          <p:nvGrpSpPr>
            <p:cNvPr id="34" name="组合 33"/>
            <p:cNvGrpSpPr/>
            <p:nvPr/>
          </p:nvGrpSpPr>
          <p:grpSpPr>
            <a:xfrm>
              <a:off x="3996846" y="3864636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35" name="Freeform 110"/>
            <p:cNvSpPr>
              <a:spLocks noChangeAspect="1" noEditPoints="1"/>
            </p:cNvSpPr>
            <p:nvPr/>
          </p:nvSpPr>
          <p:spPr bwMode="auto">
            <a:xfrm>
              <a:off x="4211960" y="4064356"/>
              <a:ext cx="424516" cy="376344"/>
            </a:xfrm>
            <a:custGeom>
              <a:avLst/>
              <a:gdLst>
                <a:gd name="T0" fmla="*/ 55 w 100"/>
                <a:gd name="T1" fmla="*/ 4 h 88"/>
                <a:gd name="T2" fmla="*/ 76 w 100"/>
                <a:gd name="T3" fmla="*/ 41 h 88"/>
                <a:gd name="T4" fmla="*/ 76 w 100"/>
                <a:gd name="T5" fmla="*/ 41 h 88"/>
                <a:gd name="T6" fmla="*/ 98 w 100"/>
                <a:gd name="T7" fmla="*/ 79 h 88"/>
                <a:gd name="T8" fmla="*/ 96 w 100"/>
                <a:gd name="T9" fmla="*/ 87 h 88"/>
                <a:gd name="T10" fmla="*/ 92 w 100"/>
                <a:gd name="T11" fmla="*/ 88 h 88"/>
                <a:gd name="T12" fmla="*/ 92 w 100"/>
                <a:gd name="T13" fmla="*/ 88 h 88"/>
                <a:gd name="T14" fmla="*/ 49 w 100"/>
                <a:gd name="T15" fmla="*/ 88 h 88"/>
                <a:gd name="T16" fmla="*/ 7 w 100"/>
                <a:gd name="T17" fmla="*/ 88 h 88"/>
                <a:gd name="T18" fmla="*/ 0 w 100"/>
                <a:gd name="T19" fmla="*/ 82 h 88"/>
                <a:gd name="T20" fmla="*/ 1 w 100"/>
                <a:gd name="T21" fmla="*/ 78 h 88"/>
                <a:gd name="T22" fmla="*/ 23 w 100"/>
                <a:gd name="T23" fmla="*/ 41 h 88"/>
                <a:gd name="T24" fmla="*/ 23 w 100"/>
                <a:gd name="T25" fmla="*/ 41 h 88"/>
                <a:gd name="T26" fmla="*/ 44 w 100"/>
                <a:gd name="T27" fmla="*/ 4 h 88"/>
                <a:gd name="T28" fmla="*/ 53 w 100"/>
                <a:gd name="T29" fmla="*/ 2 h 88"/>
                <a:gd name="T30" fmla="*/ 55 w 100"/>
                <a:gd name="T31" fmla="*/ 4 h 88"/>
                <a:gd name="T32" fmla="*/ 44 w 100"/>
                <a:gd name="T33" fmla="*/ 34 h 88"/>
                <a:gd name="T34" fmla="*/ 44 w 100"/>
                <a:gd name="T35" fmla="*/ 37 h 88"/>
                <a:gd name="T36" fmla="*/ 46 w 100"/>
                <a:gd name="T37" fmla="*/ 62 h 88"/>
                <a:gd name="T38" fmla="*/ 52 w 100"/>
                <a:gd name="T39" fmla="*/ 62 h 88"/>
                <a:gd name="T40" fmla="*/ 54 w 100"/>
                <a:gd name="T41" fmla="*/ 37 h 88"/>
                <a:gd name="T42" fmla="*/ 54 w 100"/>
                <a:gd name="T43" fmla="*/ 34 h 88"/>
                <a:gd name="T44" fmla="*/ 44 w 100"/>
                <a:gd name="T45" fmla="*/ 34 h 88"/>
                <a:gd name="T46" fmla="*/ 49 w 100"/>
                <a:gd name="T47" fmla="*/ 72 h 88"/>
                <a:gd name="T48" fmla="*/ 53 w 100"/>
                <a:gd name="T49" fmla="*/ 69 h 88"/>
                <a:gd name="T50" fmla="*/ 49 w 100"/>
                <a:gd name="T51" fmla="*/ 65 h 88"/>
                <a:gd name="T52" fmla="*/ 45 w 100"/>
                <a:gd name="T53" fmla="*/ 69 h 88"/>
                <a:gd name="T54" fmla="*/ 49 w 100"/>
                <a:gd name="T55" fmla="*/ 72 h 88"/>
                <a:gd name="T56" fmla="*/ 65 w 100"/>
                <a:gd name="T57" fmla="*/ 48 h 88"/>
                <a:gd name="T58" fmla="*/ 49 w 100"/>
                <a:gd name="T59" fmla="*/ 20 h 88"/>
                <a:gd name="T60" fmla="*/ 34 w 100"/>
                <a:gd name="T61" fmla="*/ 47 h 88"/>
                <a:gd name="T62" fmla="*/ 33 w 100"/>
                <a:gd name="T63" fmla="*/ 48 h 88"/>
                <a:gd name="T64" fmla="*/ 17 w 100"/>
                <a:gd name="T65" fmla="*/ 75 h 88"/>
                <a:gd name="T66" fmla="*/ 49 w 100"/>
                <a:gd name="T67" fmla="*/ 75 h 88"/>
                <a:gd name="T68" fmla="*/ 81 w 100"/>
                <a:gd name="T69" fmla="*/ 75 h 88"/>
                <a:gd name="T70" fmla="*/ 65 w 100"/>
                <a:gd name="T71" fmla="*/ 48 h 88"/>
                <a:gd name="T72" fmla="*/ 65 w 100"/>
                <a:gd name="T7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lIns="171441" tIns="85720" rIns="171441" bIns="85720"/>
            <a:lstStyle/>
            <a:p>
              <a:pPr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500"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45" name="Text Placeholder 7"/>
          <p:cNvSpPr txBox="1"/>
          <p:nvPr/>
        </p:nvSpPr>
        <p:spPr>
          <a:xfrm>
            <a:off x="7403103" y="1523544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6" name="Text Placeholder 2"/>
          <p:cNvSpPr txBox="1"/>
          <p:nvPr/>
        </p:nvSpPr>
        <p:spPr>
          <a:xfrm>
            <a:off x="7403103" y="190839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 Placeholder 7"/>
          <p:cNvSpPr txBox="1"/>
          <p:nvPr/>
        </p:nvSpPr>
        <p:spPr>
          <a:xfrm>
            <a:off x="7942599" y="2831136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8" name="Text Placeholder 2"/>
          <p:cNvSpPr txBox="1"/>
          <p:nvPr/>
        </p:nvSpPr>
        <p:spPr>
          <a:xfrm>
            <a:off x="7942599" y="321598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8052327" y="4321608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0" name="Text Placeholder 2"/>
          <p:cNvSpPr txBox="1"/>
          <p:nvPr/>
        </p:nvSpPr>
        <p:spPr>
          <a:xfrm>
            <a:off x="8052327" y="4706454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7320807" y="5656632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2" name="Text Placeholder 2"/>
          <p:cNvSpPr txBox="1"/>
          <p:nvPr/>
        </p:nvSpPr>
        <p:spPr>
          <a:xfrm>
            <a:off x="7320807" y="604147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53" name="任意多边形 52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0">
        <p14:flip dir="r"/>
      </p:transition>
    </mc:Choice>
    <mc:Fallback xmlns="">
      <p:transition spd="slow" advTm="10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53" presetClass="entr" presetSubtype="16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4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3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2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400" fill="hold"/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400"/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400" fill="hold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400" fill="hold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400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8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400" fill="hold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400" fill="hold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400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400" fill="hold"/>
                                            <p:tgtEl>
                                              <p:spTgt spid="4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400" fill="hold"/>
                                            <p:tgtEl>
                                              <p:spTgt spid="4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400"/>
                                            <p:tgtEl>
                                              <p:spTgt spid="4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8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4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8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400" fill="hold"/>
                                            <p:tgtEl>
                                              <p:spTgt spid="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400" fill="hold"/>
                                            <p:tgtEl>
                                              <p:spTgt spid="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400"/>
                                            <p:tgtEl>
                                              <p:spTgt spid="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9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400" fill="hold"/>
                                            <p:tgtEl>
                                              <p:spTgt spid="5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400" fill="hold"/>
                                            <p:tgtEl>
                                              <p:spTgt spid="5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400"/>
                                            <p:tgtEl>
                                              <p:spTgt spid="5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10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110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9250"/>
                                </p:stCondLst>
                                <p:childTnLst>
                                  <p:par>
                                    <p:cTn id="1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400" fill="hold"/>
                                            <p:tgtEl>
                                              <p:spTgt spid="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400" fill="hold"/>
                                            <p:tgtEl>
                                              <p:spTgt spid="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400"/>
                                            <p:tgtEl>
                                              <p:spTgt spid="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9750"/>
                                </p:stCondLst>
                                <p:childTnLst>
                                  <p:par>
                                    <p:cTn id="1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400" fill="hold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400" fill="hold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4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4" grpId="0" animBg="1"/>
          <p:bldP spid="15" grpId="0" animBg="1"/>
          <p:bldP spid="45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5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5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5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6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6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6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7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7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7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8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8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8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9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9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9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50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5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50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50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50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51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5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51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51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5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52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5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52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52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5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53" presetClass="entr" presetSubtype="16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4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3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400" fill="hold"/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400"/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400" fill="hold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400" fill="hold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400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400" fill="hold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400" fill="hold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400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400" fill="hold"/>
                                            <p:tgtEl>
                                              <p:spTgt spid="4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400" fill="hold"/>
                                            <p:tgtEl>
                                              <p:spTgt spid="4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400"/>
                                            <p:tgtEl>
                                              <p:spTgt spid="4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8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8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400" fill="hold"/>
                                            <p:tgtEl>
                                              <p:spTgt spid="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400" fill="hold"/>
                                            <p:tgtEl>
                                              <p:spTgt spid="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400"/>
                                            <p:tgtEl>
                                              <p:spTgt spid="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9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400" fill="hold"/>
                                            <p:tgtEl>
                                              <p:spTgt spid="5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400" fill="hold"/>
                                            <p:tgtEl>
                                              <p:spTgt spid="5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400"/>
                                            <p:tgtEl>
                                              <p:spTgt spid="5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10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1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9250"/>
                                </p:stCondLst>
                                <p:childTnLst>
                                  <p:par>
                                    <p:cTn id="1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400" fill="hold"/>
                                            <p:tgtEl>
                                              <p:spTgt spid="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400" fill="hold"/>
                                            <p:tgtEl>
                                              <p:spTgt spid="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400"/>
                                            <p:tgtEl>
                                              <p:spTgt spid="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9750"/>
                                </p:stCondLst>
                                <p:childTnLst>
                                  <p:par>
                                    <p:cTn id="1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400" fill="hold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400" fill="hold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4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4" grpId="0" animBg="1"/>
          <p:bldP spid="15" grpId="0" animBg="1"/>
          <p:bldP spid="45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5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5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5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6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6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6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7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7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7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8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8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8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9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9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9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50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5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50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50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50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51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5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51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51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5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52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5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52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52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5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圆角矩形 58"/>
          <p:cNvSpPr/>
          <p:nvPr/>
        </p:nvSpPr>
        <p:spPr>
          <a:xfrm>
            <a:off x="10070728" y="1671644"/>
            <a:ext cx="1570351" cy="362553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60" name="圆角矩形 59"/>
          <p:cNvSpPr/>
          <p:nvPr/>
        </p:nvSpPr>
        <p:spPr>
          <a:xfrm>
            <a:off x="10291643" y="1888572"/>
            <a:ext cx="1148656" cy="3216871"/>
          </a:xfrm>
          <a:prstGeom prst="roundRect">
            <a:avLst>
              <a:gd name="adj" fmla="val 50000"/>
            </a:avLst>
          </a:prstGeom>
          <a:solidFill>
            <a:srgbClr val="ECECEC"/>
          </a:soli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61" name="文本框 32"/>
          <p:cNvSpPr txBox="1"/>
          <p:nvPr/>
        </p:nvSpPr>
        <p:spPr>
          <a:xfrm>
            <a:off x="10226051" y="2046365"/>
            <a:ext cx="1259707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955" dirty="0">
                <a:solidFill>
                  <a:srgbClr val="C00000"/>
                </a:solidFill>
                <a:latin typeface="Impact" panose="020B0806030902050204" pitchFamily="34" charset="0"/>
              </a:rPr>
              <a:t>90</a:t>
            </a:r>
            <a:r>
              <a:rPr lang="en-US" altLang="zh-CN" sz="1425" dirty="0">
                <a:solidFill>
                  <a:srgbClr val="C00000"/>
                </a:solidFill>
                <a:latin typeface="Impact" panose="020B0806030902050204" pitchFamily="34" charset="0"/>
              </a:rPr>
              <a:t>%</a:t>
            </a:r>
            <a:endParaRPr lang="zh-CN" altLang="en-US" sz="2955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62" name="圆角矩形 61"/>
          <p:cNvSpPr/>
          <p:nvPr/>
        </p:nvSpPr>
        <p:spPr>
          <a:xfrm>
            <a:off x="7821249" y="2340508"/>
            <a:ext cx="1570351" cy="295522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63" name="圆角矩形 62"/>
          <p:cNvSpPr/>
          <p:nvPr/>
        </p:nvSpPr>
        <p:spPr>
          <a:xfrm>
            <a:off x="8042165" y="2561456"/>
            <a:ext cx="1148656" cy="2543987"/>
          </a:xfrm>
          <a:prstGeom prst="roundRect">
            <a:avLst>
              <a:gd name="adj" fmla="val 50000"/>
            </a:avLst>
          </a:prstGeom>
          <a:solidFill>
            <a:srgbClr val="ECECEC"/>
          </a:soli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64" name="文本框 40"/>
          <p:cNvSpPr txBox="1"/>
          <p:nvPr/>
        </p:nvSpPr>
        <p:spPr>
          <a:xfrm>
            <a:off x="7976572" y="2689118"/>
            <a:ext cx="1259707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955" dirty="0">
                <a:solidFill>
                  <a:srgbClr val="C00000"/>
                </a:solidFill>
                <a:latin typeface="Impact" panose="020B0806030902050204" pitchFamily="34" charset="0"/>
              </a:rPr>
              <a:t>70</a:t>
            </a:r>
            <a:r>
              <a:rPr lang="en-US" altLang="zh-CN" sz="1425" dirty="0">
                <a:solidFill>
                  <a:srgbClr val="C00000"/>
                </a:solidFill>
                <a:latin typeface="Impact" panose="020B0806030902050204" pitchFamily="34" charset="0"/>
              </a:rPr>
              <a:t>%</a:t>
            </a:r>
            <a:endParaRPr lang="zh-CN" altLang="en-US" sz="2955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65" name="圆角矩形 64"/>
          <p:cNvSpPr/>
          <p:nvPr/>
        </p:nvSpPr>
        <p:spPr>
          <a:xfrm>
            <a:off x="5792689" y="1371838"/>
            <a:ext cx="1148656" cy="3733603"/>
          </a:xfrm>
          <a:prstGeom prst="roundRect">
            <a:avLst>
              <a:gd name="adj" fmla="val 44437"/>
            </a:avLst>
          </a:prstGeom>
          <a:solidFill>
            <a:srgbClr val="ECECEC"/>
          </a:soli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66" name="文本框 47"/>
          <p:cNvSpPr txBox="1"/>
          <p:nvPr/>
        </p:nvSpPr>
        <p:spPr>
          <a:xfrm>
            <a:off x="5727097" y="1514085"/>
            <a:ext cx="1259707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955" dirty="0">
                <a:solidFill>
                  <a:srgbClr val="C00000"/>
                </a:solidFill>
                <a:latin typeface="Impact" panose="020B0806030902050204" pitchFamily="34" charset="0"/>
              </a:rPr>
              <a:t>100</a:t>
            </a:r>
            <a:r>
              <a:rPr lang="en-US" altLang="zh-CN" sz="1425" dirty="0">
                <a:solidFill>
                  <a:srgbClr val="C00000"/>
                </a:solidFill>
                <a:latin typeface="Impact" panose="020B0806030902050204" pitchFamily="34" charset="0"/>
              </a:rPr>
              <a:t>%</a:t>
            </a:r>
            <a:endParaRPr lang="zh-CN" altLang="en-US" sz="2955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67" name="圆角矩形 66"/>
          <p:cNvSpPr/>
          <p:nvPr/>
        </p:nvSpPr>
        <p:spPr>
          <a:xfrm>
            <a:off x="3322295" y="2069346"/>
            <a:ext cx="1570351" cy="321376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68" name="圆角矩形 67"/>
          <p:cNvSpPr/>
          <p:nvPr/>
        </p:nvSpPr>
        <p:spPr>
          <a:xfrm>
            <a:off x="3543210" y="2300334"/>
            <a:ext cx="1148656" cy="2805107"/>
          </a:xfrm>
          <a:prstGeom prst="roundRect">
            <a:avLst>
              <a:gd name="adj" fmla="val 50000"/>
            </a:avLst>
          </a:prstGeom>
          <a:solidFill>
            <a:srgbClr val="ECECEC"/>
          </a:soli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69" name="文本框 54"/>
          <p:cNvSpPr txBox="1"/>
          <p:nvPr/>
        </p:nvSpPr>
        <p:spPr>
          <a:xfrm>
            <a:off x="3477618" y="2377784"/>
            <a:ext cx="1259707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955" dirty="0">
                <a:solidFill>
                  <a:srgbClr val="C00000"/>
                </a:solidFill>
                <a:latin typeface="Impact" panose="020B0806030902050204" pitchFamily="34" charset="0"/>
              </a:rPr>
              <a:t>80</a:t>
            </a:r>
            <a:r>
              <a:rPr lang="en-US" altLang="zh-CN" sz="1425" dirty="0">
                <a:solidFill>
                  <a:srgbClr val="C00000"/>
                </a:solidFill>
                <a:latin typeface="Impact" panose="020B0806030902050204" pitchFamily="34" charset="0"/>
              </a:rPr>
              <a:t>%</a:t>
            </a:r>
            <a:endParaRPr lang="zh-CN" altLang="en-US" sz="2955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70" name="圆角矩形 69"/>
          <p:cNvSpPr/>
          <p:nvPr/>
        </p:nvSpPr>
        <p:spPr>
          <a:xfrm>
            <a:off x="1072819" y="1671644"/>
            <a:ext cx="1570351" cy="362553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71" name="圆角矩形 70"/>
          <p:cNvSpPr/>
          <p:nvPr/>
        </p:nvSpPr>
        <p:spPr>
          <a:xfrm>
            <a:off x="1293734" y="1888572"/>
            <a:ext cx="1148656" cy="3216871"/>
          </a:xfrm>
          <a:prstGeom prst="roundRect">
            <a:avLst>
              <a:gd name="adj" fmla="val 50000"/>
            </a:avLst>
          </a:prstGeom>
          <a:solidFill>
            <a:srgbClr val="ECECEC"/>
          </a:soli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72" name="文本框 61"/>
          <p:cNvSpPr txBox="1"/>
          <p:nvPr/>
        </p:nvSpPr>
        <p:spPr>
          <a:xfrm>
            <a:off x="1228142" y="2026279"/>
            <a:ext cx="1259707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955" dirty="0">
                <a:solidFill>
                  <a:srgbClr val="C00000"/>
                </a:solidFill>
                <a:latin typeface="Impact" panose="020B0806030902050204" pitchFamily="34" charset="0"/>
              </a:rPr>
              <a:t>90</a:t>
            </a:r>
            <a:r>
              <a:rPr lang="en-US" altLang="zh-CN" sz="1425" dirty="0">
                <a:solidFill>
                  <a:srgbClr val="C00000"/>
                </a:solidFill>
                <a:latin typeface="Impact" panose="020B0806030902050204" pitchFamily="34" charset="0"/>
              </a:rPr>
              <a:t>%</a:t>
            </a:r>
            <a:endParaRPr lang="zh-CN" altLang="en-US" sz="2955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1382818" y="4071035"/>
            <a:ext cx="970487" cy="956538"/>
            <a:chOff x="1310682" y="3861049"/>
            <a:chExt cx="920096" cy="907199"/>
          </a:xfrm>
        </p:grpSpPr>
        <p:sp>
          <p:nvSpPr>
            <p:cNvPr id="74" name="椭圆 73"/>
            <p:cNvSpPr/>
            <p:nvPr/>
          </p:nvSpPr>
          <p:spPr>
            <a:xfrm>
              <a:off x="1310682" y="3861049"/>
              <a:ext cx="920096" cy="907199"/>
            </a:xfrm>
            <a:prstGeom prst="ellips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1344549" y="3894442"/>
              <a:ext cx="852360" cy="840412"/>
              <a:chOff x="1344549" y="3893401"/>
              <a:chExt cx="852360" cy="814203"/>
            </a:xfrm>
          </p:grpSpPr>
          <p:sp>
            <p:nvSpPr>
              <p:cNvPr id="76" name="椭圆 75"/>
              <p:cNvSpPr/>
              <p:nvPr/>
            </p:nvSpPr>
            <p:spPr>
              <a:xfrm>
                <a:off x="1344549" y="3893401"/>
                <a:ext cx="852360" cy="81420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7" name="Group 8"/>
              <p:cNvGrpSpPr>
                <a:grpSpLocks noChangeAspect="1"/>
              </p:cNvGrpSpPr>
              <p:nvPr/>
            </p:nvGrpSpPr>
            <p:grpSpPr bwMode="auto">
              <a:xfrm>
                <a:off x="1557997" y="4064238"/>
                <a:ext cx="421027" cy="454651"/>
                <a:chOff x="3437" y="2282"/>
                <a:chExt cx="679" cy="744"/>
              </a:xfrm>
              <a:solidFill>
                <a:schemeClr val="bg1"/>
              </a:solidFill>
            </p:grpSpPr>
            <p:sp>
              <p:nvSpPr>
                <p:cNvPr id="78" name="Freeform 9"/>
                <p:cNvSpPr/>
                <p:nvPr/>
              </p:nvSpPr>
              <p:spPr bwMode="auto">
                <a:xfrm>
                  <a:off x="3595" y="2282"/>
                  <a:ext cx="364" cy="379"/>
                </a:xfrm>
                <a:custGeom>
                  <a:avLst/>
                  <a:gdLst>
                    <a:gd name="T0" fmla="*/ 50 w 152"/>
                    <a:gd name="T1" fmla="*/ 147 h 159"/>
                    <a:gd name="T2" fmla="*/ 39 w 152"/>
                    <a:gd name="T3" fmla="*/ 147 h 159"/>
                    <a:gd name="T4" fmla="*/ 76 w 152"/>
                    <a:gd name="T5" fmla="*/ 159 h 159"/>
                    <a:gd name="T6" fmla="*/ 114 w 152"/>
                    <a:gd name="T7" fmla="*/ 147 h 159"/>
                    <a:gd name="T8" fmla="*/ 103 w 152"/>
                    <a:gd name="T9" fmla="*/ 147 h 159"/>
                    <a:gd name="T10" fmla="*/ 152 w 152"/>
                    <a:gd name="T11" fmla="*/ 76 h 159"/>
                    <a:gd name="T12" fmla="*/ 76 w 152"/>
                    <a:gd name="T13" fmla="*/ 0 h 159"/>
                    <a:gd name="T14" fmla="*/ 0 w 152"/>
                    <a:gd name="T15" fmla="*/ 76 h 159"/>
                    <a:gd name="T16" fmla="*/ 50 w 152"/>
                    <a:gd name="T17" fmla="*/ 147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2" h="159">
                      <a:moveTo>
                        <a:pt x="50" y="147"/>
                      </a:moveTo>
                      <a:cubicBezTo>
                        <a:pt x="39" y="147"/>
                        <a:pt x="39" y="147"/>
                        <a:pt x="39" y="147"/>
                      </a:cubicBezTo>
                      <a:cubicBezTo>
                        <a:pt x="39" y="152"/>
                        <a:pt x="53" y="159"/>
                        <a:pt x="76" y="159"/>
                      </a:cubicBezTo>
                      <a:cubicBezTo>
                        <a:pt x="99" y="159"/>
                        <a:pt x="113" y="152"/>
                        <a:pt x="114" y="147"/>
                      </a:cubicBezTo>
                      <a:cubicBezTo>
                        <a:pt x="103" y="147"/>
                        <a:pt x="103" y="147"/>
                        <a:pt x="103" y="147"/>
                      </a:cubicBezTo>
                      <a:cubicBezTo>
                        <a:pt x="131" y="136"/>
                        <a:pt x="152" y="108"/>
                        <a:pt x="152" y="76"/>
                      </a:cubicBezTo>
                      <a:cubicBezTo>
                        <a:pt x="152" y="34"/>
                        <a:pt x="118" y="0"/>
                        <a:pt x="76" y="0"/>
                      </a:cubicBezTo>
                      <a:cubicBezTo>
                        <a:pt x="34" y="0"/>
                        <a:pt x="0" y="34"/>
                        <a:pt x="0" y="76"/>
                      </a:cubicBezTo>
                      <a:cubicBezTo>
                        <a:pt x="0" y="108"/>
                        <a:pt x="21" y="136"/>
                        <a:pt x="50" y="1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zh-CN" altLang="en-US" sz="1425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" name="Freeform 10"/>
                <p:cNvSpPr/>
                <p:nvPr/>
              </p:nvSpPr>
              <p:spPr bwMode="auto">
                <a:xfrm>
                  <a:off x="3437" y="2633"/>
                  <a:ext cx="679" cy="393"/>
                </a:xfrm>
                <a:custGeom>
                  <a:avLst/>
                  <a:gdLst>
                    <a:gd name="T0" fmla="*/ 222 w 284"/>
                    <a:gd name="T1" fmla="*/ 0 h 165"/>
                    <a:gd name="T2" fmla="*/ 188 w 284"/>
                    <a:gd name="T3" fmla="*/ 0 h 165"/>
                    <a:gd name="T4" fmla="*/ 154 w 284"/>
                    <a:gd name="T5" fmla="*/ 19 h 165"/>
                    <a:gd name="T6" fmla="*/ 154 w 284"/>
                    <a:gd name="T7" fmla="*/ 134 h 165"/>
                    <a:gd name="T8" fmla="*/ 143 w 284"/>
                    <a:gd name="T9" fmla="*/ 146 h 165"/>
                    <a:gd name="T10" fmla="*/ 131 w 284"/>
                    <a:gd name="T11" fmla="*/ 134 h 165"/>
                    <a:gd name="T12" fmla="*/ 131 w 284"/>
                    <a:gd name="T13" fmla="*/ 19 h 165"/>
                    <a:gd name="T14" fmla="*/ 97 w 284"/>
                    <a:gd name="T15" fmla="*/ 0 h 165"/>
                    <a:gd name="T16" fmla="*/ 63 w 284"/>
                    <a:gd name="T17" fmla="*/ 0 h 165"/>
                    <a:gd name="T18" fmla="*/ 0 w 284"/>
                    <a:gd name="T19" fmla="*/ 86 h 165"/>
                    <a:gd name="T20" fmla="*/ 0 w 284"/>
                    <a:gd name="T21" fmla="*/ 165 h 165"/>
                    <a:gd name="T22" fmla="*/ 284 w 284"/>
                    <a:gd name="T23" fmla="*/ 165 h 165"/>
                    <a:gd name="T24" fmla="*/ 284 w 284"/>
                    <a:gd name="T25" fmla="*/ 86 h 165"/>
                    <a:gd name="T26" fmla="*/ 222 w 284"/>
                    <a:gd name="T27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4" h="165">
                      <a:moveTo>
                        <a:pt x="222" y="0"/>
                      </a:moveTo>
                      <a:cubicBezTo>
                        <a:pt x="188" y="0"/>
                        <a:pt x="188" y="0"/>
                        <a:pt x="188" y="0"/>
                      </a:cubicBezTo>
                      <a:cubicBezTo>
                        <a:pt x="188" y="10"/>
                        <a:pt x="172" y="17"/>
                        <a:pt x="154" y="19"/>
                      </a:cubicBezTo>
                      <a:cubicBezTo>
                        <a:pt x="154" y="134"/>
                        <a:pt x="154" y="134"/>
                        <a:pt x="154" y="134"/>
                      </a:cubicBezTo>
                      <a:cubicBezTo>
                        <a:pt x="154" y="140"/>
                        <a:pt x="149" y="146"/>
                        <a:pt x="143" y="146"/>
                      </a:cubicBezTo>
                      <a:cubicBezTo>
                        <a:pt x="136" y="146"/>
                        <a:pt x="131" y="140"/>
                        <a:pt x="131" y="134"/>
                      </a:cubicBezTo>
                      <a:cubicBezTo>
                        <a:pt x="131" y="19"/>
                        <a:pt x="131" y="19"/>
                        <a:pt x="131" y="19"/>
                      </a:cubicBezTo>
                      <a:cubicBezTo>
                        <a:pt x="113" y="17"/>
                        <a:pt x="97" y="11"/>
                        <a:pt x="97" y="0"/>
                      </a:cubicBez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28" y="0"/>
                        <a:pt x="0" y="39"/>
                        <a:pt x="0" y="86"/>
                      </a:cubicBezTo>
                      <a:cubicBezTo>
                        <a:pt x="0" y="165"/>
                        <a:pt x="0" y="165"/>
                        <a:pt x="0" y="165"/>
                      </a:cubicBezTo>
                      <a:cubicBezTo>
                        <a:pt x="284" y="165"/>
                        <a:pt x="284" y="165"/>
                        <a:pt x="284" y="165"/>
                      </a:cubicBezTo>
                      <a:cubicBezTo>
                        <a:pt x="284" y="86"/>
                        <a:pt x="284" y="86"/>
                        <a:pt x="284" y="86"/>
                      </a:cubicBezTo>
                      <a:cubicBezTo>
                        <a:pt x="284" y="39"/>
                        <a:pt x="256" y="0"/>
                        <a:pt x="22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zh-CN" altLang="en-US" sz="1425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80" name="组合 79"/>
          <p:cNvGrpSpPr/>
          <p:nvPr/>
        </p:nvGrpSpPr>
        <p:grpSpPr>
          <a:xfrm>
            <a:off x="3632293" y="4071035"/>
            <a:ext cx="970487" cy="956538"/>
            <a:chOff x="3443358" y="3861049"/>
            <a:chExt cx="920096" cy="907199"/>
          </a:xfrm>
        </p:grpSpPr>
        <p:sp>
          <p:nvSpPr>
            <p:cNvPr id="81" name="椭圆 80"/>
            <p:cNvSpPr/>
            <p:nvPr/>
          </p:nvSpPr>
          <p:spPr>
            <a:xfrm>
              <a:off x="3443358" y="3861049"/>
              <a:ext cx="920096" cy="907199"/>
            </a:xfrm>
            <a:prstGeom prst="ellips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3477225" y="3894442"/>
              <a:ext cx="852360" cy="84041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grpSp>
          <p:nvGrpSpPr>
            <p:cNvPr id="83" name="Group 13"/>
            <p:cNvGrpSpPr>
              <a:grpSpLocks noChangeAspect="1"/>
            </p:cNvGrpSpPr>
            <p:nvPr/>
          </p:nvGrpSpPr>
          <p:grpSpPr bwMode="auto">
            <a:xfrm>
              <a:off x="3675268" y="4080591"/>
              <a:ext cx="461686" cy="475193"/>
              <a:chOff x="2426" y="2781"/>
              <a:chExt cx="593" cy="600"/>
            </a:xfrm>
            <a:solidFill>
              <a:schemeClr val="bg1"/>
            </a:solidFill>
          </p:grpSpPr>
          <p:sp>
            <p:nvSpPr>
              <p:cNvPr id="84" name="Freeform 14"/>
              <p:cNvSpPr/>
              <p:nvPr/>
            </p:nvSpPr>
            <p:spPr bwMode="auto">
              <a:xfrm>
                <a:off x="2442" y="2805"/>
                <a:ext cx="577" cy="576"/>
              </a:xfrm>
              <a:custGeom>
                <a:avLst/>
                <a:gdLst>
                  <a:gd name="T0" fmla="*/ 0 w 241"/>
                  <a:gd name="T1" fmla="*/ 115 h 241"/>
                  <a:gd name="T2" fmla="*/ 0 w 241"/>
                  <a:gd name="T3" fmla="*/ 121 h 241"/>
                  <a:gd name="T4" fmla="*/ 121 w 241"/>
                  <a:gd name="T5" fmla="*/ 241 h 241"/>
                  <a:gd name="T6" fmla="*/ 241 w 241"/>
                  <a:gd name="T7" fmla="*/ 121 h 241"/>
                  <a:gd name="T8" fmla="*/ 121 w 241"/>
                  <a:gd name="T9" fmla="*/ 0 h 241"/>
                  <a:gd name="T10" fmla="*/ 121 w 241"/>
                  <a:gd name="T11" fmla="*/ 115 h 241"/>
                  <a:gd name="T12" fmla="*/ 0 w 241"/>
                  <a:gd name="T13" fmla="*/ 115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1" h="241">
                    <a:moveTo>
                      <a:pt x="0" y="115"/>
                    </a:moveTo>
                    <a:cubicBezTo>
                      <a:pt x="0" y="117"/>
                      <a:pt x="0" y="119"/>
                      <a:pt x="0" y="121"/>
                    </a:cubicBezTo>
                    <a:cubicBezTo>
                      <a:pt x="0" y="187"/>
                      <a:pt x="54" y="241"/>
                      <a:pt x="121" y="241"/>
                    </a:cubicBezTo>
                    <a:cubicBezTo>
                      <a:pt x="187" y="241"/>
                      <a:pt x="241" y="187"/>
                      <a:pt x="241" y="121"/>
                    </a:cubicBezTo>
                    <a:cubicBezTo>
                      <a:pt x="241" y="54"/>
                      <a:pt x="187" y="0"/>
                      <a:pt x="121" y="0"/>
                    </a:cubicBezTo>
                    <a:cubicBezTo>
                      <a:pt x="121" y="115"/>
                      <a:pt x="121" y="115"/>
                      <a:pt x="121" y="115"/>
                    </a:cubicBezTo>
                    <a:lnTo>
                      <a:pt x="0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15"/>
              <p:cNvSpPr>
                <a:spLocks noEditPoints="1"/>
              </p:cNvSpPr>
              <p:nvPr/>
            </p:nvSpPr>
            <p:spPr bwMode="auto">
              <a:xfrm>
                <a:off x="2426" y="2781"/>
                <a:ext cx="275" cy="273"/>
              </a:xfrm>
              <a:custGeom>
                <a:avLst/>
                <a:gdLst>
                  <a:gd name="T0" fmla="*/ 0 w 115"/>
                  <a:gd name="T1" fmla="*/ 114 h 114"/>
                  <a:gd name="T2" fmla="*/ 115 w 115"/>
                  <a:gd name="T3" fmla="*/ 114 h 114"/>
                  <a:gd name="T4" fmla="*/ 115 w 115"/>
                  <a:gd name="T5" fmla="*/ 0 h 114"/>
                  <a:gd name="T6" fmla="*/ 0 w 115"/>
                  <a:gd name="T7" fmla="*/ 114 h 114"/>
                  <a:gd name="T8" fmla="*/ 15 w 115"/>
                  <a:gd name="T9" fmla="*/ 104 h 114"/>
                  <a:gd name="T10" fmla="*/ 104 w 115"/>
                  <a:gd name="T11" fmla="*/ 14 h 114"/>
                  <a:gd name="T12" fmla="*/ 104 w 115"/>
                  <a:gd name="T13" fmla="*/ 104 h 114"/>
                  <a:gd name="T14" fmla="*/ 15 w 115"/>
                  <a:gd name="T15" fmla="*/ 10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114">
                    <a:moveTo>
                      <a:pt x="0" y="114"/>
                    </a:moveTo>
                    <a:cubicBezTo>
                      <a:pt x="115" y="114"/>
                      <a:pt x="115" y="114"/>
                      <a:pt x="115" y="114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0"/>
                      <a:pt x="0" y="51"/>
                      <a:pt x="0" y="114"/>
                    </a:cubicBezTo>
                    <a:close/>
                    <a:moveTo>
                      <a:pt x="15" y="104"/>
                    </a:moveTo>
                    <a:cubicBezTo>
                      <a:pt x="15" y="54"/>
                      <a:pt x="55" y="14"/>
                      <a:pt x="104" y="1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5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86" name="组合 85"/>
          <p:cNvGrpSpPr/>
          <p:nvPr/>
        </p:nvGrpSpPr>
        <p:grpSpPr>
          <a:xfrm>
            <a:off x="5881772" y="4071035"/>
            <a:ext cx="970487" cy="956538"/>
            <a:chOff x="5576036" y="3861049"/>
            <a:chExt cx="920096" cy="907199"/>
          </a:xfrm>
        </p:grpSpPr>
        <p:sp>
          <p:nvSpPr>
            <p:cNvPr id="87" name="椭圆 86"/>
            <p:cNvSpPr/>
            <p:nvPr/>
          </p:nvSpPr>
          <p:spPr>
            <a:xfrm>
              <a:off x="5576036" y="3861049"/>
              <a:ext cx="920096" cy="907199"/>
            </a:xfrm>
            <a:prstGeom prst="ellips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5609903" y="3894442"/>
              <a:ext cx="852360" cy="84041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grpSp>
          <p:nvGrpSpPr>
            <p:cNvPr id="89" name="Group 18"/>
            <p:cNvGrpSpPr>
              <a:grpSpLocks noChangeAspect="1"/>
            </p:cNvGrpSpPr>
            <p:nvPr/>
          </p:nvGrpSpPr>
          <p:grpSpPr bwMode="auto">
            <a:xfrm>
              <a:off x="5793235" y="4088980"/>
              <a:ext cx="479594" cy="454601"/>
              <a:chOff x="3802" y="2858"/>
              <a:chExt cx="616" cy="574"/>
            </a:xfrm>
            <a:solidFill>
              <a:schemeClr val="bg1"/>
            </a:solidFill>
          </p:grpSpPr>
          <p:sp>
            <p:nvSpPr>
              <p:cNvPr id="90" name="Rectangle 19"/>
              <p:cNvSpPr>
                <a:spLocks noChangeArrowheads="1"/>
              </p:cNvSpPr>
              <p:nvPr/>
            </p:nvSpPr>
            <p:spPr bwMode="auto">
              <a:xfrm>
                <a:off x="3802" y="3205"/>
                <a:ext cx="129" cy="2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Rectangle 20"/>
              <p:cNvSpPr>
                <a:spLocks noChangeArrowheads="1"/>
              </p:cNvSpPr>
              <p:nvPr/>
            </p:nvSpPr>
            <p:spPr bwMode="auto">
              <a:xfrm>
                <a:off x="3964" y="3174"/>
                <a:ext cx="129" cy="25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Rectangle 21"/>
              <p:cNvSpPr>
                <a:spLocks noChangeArrowheads="1"/>
              </p:cNvSpPr>
              <p:nvPr/>
            </p:nvSpPr>
            <p:spPr bwMode="auto">
              <a:xfrm>
                <a:off x="4129" y="3131"/>
                <a:ext cx="129" cy="30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Rectangle 22"/>
              <p:cNvSpPr>
                <a:spLocks noChangeArrowheads="1"/>
              </p:cNvSpPr>
              <p:nvPr/>
            </p:nvSpPr>
            <p:spPr bwMode="auto">
              <a:xfrm>
                <a:off x="4289" y="3078"/>
                <a:ext cx="129" cy="35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23"/>
              <p:cNvSpPr/>
              <p:nvPr/>
            </p:nvSpPr>
            <p:spPr bwMode="auto">
              <a:xfrm>
                <a:off x="3888" y="2858"/>
                <a:ext cx="370" cy="270"/>
              </a:xfrm>
              <a:custGeom>
                <a:avLst/>
                <a:gdLst>
                  <a:gd name="T0" fmla="*/ 94 w 155"/>
                  <a:gd name="T1" fmla="*/ 21 h 113"/>
                  <a:gd name="T2" fmla="*/ 0 w 155"/>
                  <a:gd name="T3" fmla="*/ 72 h 113"/>
                  <a:gd name="T4" fmla="*/ 114 w 155"/>
                  <a:gd name="T5" fmla="*/ 63 h 113"/>
                  <a:gd name="T6" fmla="*/ 122 w 155"/>
                  <a:gd name="T7" fmla="*/ 82 h 113"/>
                  <a:gd name="T8" fmla="*/ 155 w 155"/>
                  <a:gd name="T9" fmla="*/ 0 h 113"/>
                  <a:gd name="T10" fmla="*/ 85 w 155"/>
                  <a:gd name="T11" fmla="*/ 2 h 113"/>
                  <a:gd name="T12" fmla="*/ 94 w 155"/>
                  <a:gd name="T13" fmla="*/ 2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113">
                    <a:moveTo>
                      <a:pt x="94" y="21"/>
                    </a:moveTo>
                    <a:cubicBezTo>
                      <a:pt x="85" y="33"/>
                      <a:pt x="53" y="68"/>
                      <a:pt x="0" y="72"/>
                    </a:cubicBezTo>
                    <a:cubicBezTo>
                      <a:pt x="0" y="72"/>
                      <a:pt x="31" y="113"/>
                      <a:pt x="114" y="63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85" y="2"/>
                      <a:pt x="85" y="2"/>
                      <a:pt x="85" y="2"/>
                    </a:cubicBezTo>
                    <a:lnTo>
                      <a:pt x="94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95" name="组合 94"/>
          <p:cNvGrpSpPr/>
          <p:nvPr/>
        </p:nvGrpSpPr>
        <p:grpSpPr>
          <a:xfrm>
            <a:off x="8131246" y="4071035"/>
            <a:ext cx="970487" cy="956535"/>
            <a:chOff x="7708712" y="3861048"/>
            <a:chExt cx="920096" cy="907197"/>
          </a:xfrm>
        </p:grpSpPr>
        <p:sp>
          <p:nvSpPr>
            <p:cNvPr id="96" name="椭圆 95"/>
            <p:cNvSpPr/>
            <p:nvPr/>
          </p:nvSpPr>
          <p:spPr>
            <a:xfrm>
              <a:off x="7708712" y="3861048"/>
              <a:ext cx="920096" cy="907197"/>
            </a:xfrm>
            <a:prstGeom prst="ellips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7742578" y="3894440"/>
              <a:ext cx="852360" cy="84041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grpSp>
          <p:nvGrpSpPr>
            <p:cNvPr id="98" name="Group 26"/>
            <p:cNvGrpSpPr>
              <a:grpSpLocks noChangeAspect="1"/>
            </p:cNvGrpSpPr>
            <p:nvPr/>
          </p:nvGrpSpPr>
          <p:grpSpPr bwMode="auto">
            <a:xfrm>
              <a:off x="7879441" y="4152182"/>
              <a:ext cx="620626" cy="312988"/>
              <a:chOff x="5676" y="2597"/>
              <a:chExt cx="1061" cy="526"/>
            </a:xfrm>
            <a:solidFill>
              <a:schemeClr val="bg1"/>
            </a:solidFill>
          </p:grpSpPr>
          <p:sp>
            <p:nvSpPr>
              <p:cNvPr id="99" name="Freeform 27"/>
              <p:cNvSpPr/>
              <p:nvPr/>
            </p:nvSpPr>
            <p:spPr bwMode="auto">
              <a:xfrm>
                <a:off x="5747" y="2597"/>
                <a:ext cx="181" cy="115"/>
              </a:xfrm>
              <a:custGeom>
                <a:avLst/>
                <a:gdLst>
                  <a:gd name="T0" fmla="*/ 25 w 76"/>
                  <a:gd name="T1" fmla="*/ 48 h 48"/>
                  <a:gd name="T2" fmla="*/ 64 w 76"/>
                  <a:gd name="T3" fmla="*/ 44 h 48"/>
                  <a:gd name="T4" fmla="*/ 76 w 76"/>
                  <a:gd name="T5" fmla="*/ 13 h 48"/>
                  <a:gd name="T6" fmla="*/ 39 w 76"/>
                  <a:gd name="T7" fmla="*/ 15 h 48"/>
                  <a:gd name="T8" fmla="*/ 23 w 76"/>
                  <a:gd name="T9" fmla="*/ 10 h 48"/>
                  <a:gd name="T10" fmla="*/ 7 w 76"/>
                  <a:gd name="T11" fmla="*/ 20 h 48"/>
                  <a:gd name="T12" fmla="*/ 25 w 76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48">
                    <a:moveTo>
                      <a:pt x="25" y="48"/>
                    </a:moveTo>
                    <a:cubicBezTo>
                      <a:pt x="64" y="44"/>
                      <a:pt x="64" y="44"/>
                      <a:pt x="64" y="44"/>
                    </a:cubicBezTo>
                    <a:cubicBezTo>
                      <a:pt x="66" y="36"/>
                      <a:pt x="69" y="26"/>
                      <a:pt x="76" y="13"/>
                    </a:cubicBezTo>
                    <a:cubicBezTo>
                      <a:pt x="76" y="13"/>
                      <a:pt x="70" y="0"/>
                      <a:pt x="39" y="15"/>
                    </a:cubicBezTo>
                    <a:cubicBezTo>
                      <a:pt x="39" y="15"/>
                      <a:pt x="32" y="14"/>
                      <a:pt x="23" y="10"/>
                    </a:cubicBezTo>
                    <a:cubicBezTo>
                      <a:pt x="23" y="10"/>
                      <a:pt x="0" y="4"/>
                      <a:pt x="7" y="20"/>
                    </a:cubicBezTo>
                    <a:lnTo>
                      <a:pt x="25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28"/>
              <p:cNvSpPr>
                <a:spLocks noEditPoints="1"/>
              </p:cNvSpPr>
              <p:nvPr/>
            </p:nvSpPr>
            <p:spPr bwMode="auto">
              <a:xfrm>
                <a:off x="5759" y="2613"/>
                <a:ext cx="169" cy="101"/>
              </a:xfrm>
              <a:custGeom>
                <a:avLst/>
                <a:gdLst>
                  <a:gd name="T0" fmla="*/ 20 w 71"/>
                  <a:gd name="T1" fmla="*/ 42 h 42"/>
                  <a:gd name="T2" fmla="*/ 2 w 71"/>
                  <a:gd name="T3" fmla="*/ 13 h 42"/>
                  <a:gd name="T4" fmla="*/ 1 w 71"/>
                  <a:gd name="T5" fmla="*/ 4 h 42"/>
                  <a:gd name="T6" fmla="*/ 10 w 71"/>
                  <a:gd name="T7" fmla="*/ 1 h 42"/>
                  <a:gd name="T8" fmla="*/ 18 w 71"/>
                  <a:gd name="T9" fmla="*/ 2 h 42"/>
                  <a:gd name="T10" fmla="*/ 18 w 71"/>
                  <a:gd name="T11" fmla="*/ 2 h 42"/>
                  <a:gd name="T12" fmla="*/ 34 w 71"/>
                  <a:gd name="T13" fmla="*/ 8 h 42"/>
                  <a:gd name="T14" fmla="*/ 59 w 71"/>
                  <a:gd name="T15" fmla="*/ 0 h 42"/>
                  <a:gd name="T16" fmla="*/ 71 w 71"/>
                  <a:gd name="T17" fmla="*/ 6 h 42"/>
                  <a:gd name="T18" fmla="*/ 71 w 71"/>
                  <a:gd name="T19" fmla="*/ 6 h 42"/>
                  <a:gd name="T20" fmla="*/ 71 w 71"/>
                  <a:gd name="T21" fmla="*/ 6 h 42"/>
                  <a:gd name="T22" fmla="*/ 60 w 71"/>
                  <a:gd name="T23" fmla="*/ 37 h 42"/>
                  <a:gd name="T24" fmla="*/ 60 w 71"/>
                  <a:gd name="T25" fmla="*/ 37 h 42"/>
                  <a:gd name="T26" fmla="*/ 20 w 71"/>
                  <a:gd name="T27" fmla="*/ 42 h 42"/>
                  <a:gd name="T28" fmla="*/ 10 w 71"/>
                  <a:gd name="T29" fmla="*/ 2 h 42"/>
                  <a:gd name="T30" fmla="*/ 2 w 71"/>
                  <a:gd name="T31" fmla="*/ 5 h 42"/>
                  <a:gd name="T32" fmla="*/ 3 w 71"/>
                  <a:gd name="T33" fmla="*/ 13 h 42"/>
                  <a:gd name="T34" fmla="*/ 20 w 71"/>
                  <a:gd name="T35" fmla="*/ 40 h 42"/>
                  <a:gd name="T36" fmla="*/ 59 w 71"/>
                  <a:gd name="T37" fmla="*/ 36 h 42"/>
                  <a:gd name="T38" fmla="*/ 70 w 71"/>
                  <a:gd name="T39" fmla="*/ 6 h 42"/>
                  <a:gd name="T40" fmla="*/ 59 w 71"/>
                  <a:gd name="T41" fmla="*/ 1 h 42"/>
                  <a:gd name="T42" fmla="*/ 34 w 71"/>
                  <a:gd name="T43" fmla="*/ 9 h 42"/>
                  <a:gd name="T44" fmla="*/ 34 w 71"/>
                  <a:gd name="T45" fmla="*/ 9 h 42"/>
                  <a:gd name="T46" fmla="*/ 34 w 71"/>
                  <a:gd name="T47" fmla="*/ 9 h 42"/>
                  <a:gd name="T48" fmla="*/ 18 w 71"/>
                  <a:gd name="T49" fmla="*/ 3 h 42"/>
                  <a:gd name="T50" fmla="*/ 10 w 71"/>
                  <a:gd name="T51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1" h="42">
                    <a:moveTo>
                      <a:pt x="20" y="42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9"/>
                      <a:pt x="0" y="6"/>
                      <a:pt x="1" y="4"/>
                    </a:cubicBezTo>
                    <a:cubicBezTo>
                      <a:pt x="3" y="2"/>
                      <a:pt x="6" y="1"/>
                      <a:pt x="10" y="1"/>
                    </a:cubicBezTo>
                    <a:cubicBezTo>
                      <a:pt x="14" y="1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26" y="6"/>
                      <a:pt x="33" y="7"/>
                      <a:pt x="34" y="8"/>
                    </a:cubicBezTo>
                    <a:cubicBezTo>
                      <a:pt x="44" y="3"/>
                      <a:pt x="52" y="0"/>
                      <a:pt x="59" y="0"/>
                    </a:cubicBezTo>
                    <a:cubicBezTo>
                      <a:pt x="69" y="0"/>
                      <a:pt x="71" y="6"/>
                      <a:pt x="71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66" y="17"/>
                      <a:pt x="62" y="28"/>
                      <a:pt x="60" y="37"/>
                    </a:cubicBezTo>
                    <a:cubicBezTo>
                      <a:pt x="60" y="37"/>
                      <a:pt x="60" y="37"/>
                      <a:pt x="60" y="37"/>
                    </a:cubicBezTo>
                    <a:lnTo>
                      <a:pt x="20" y="42"/>
                    </a:lnTo>
                    <a:close/>
                    <a:moveTo>
                      <a:pt x="10" y="2"/>
                    </a:moveTo>
                    <a:cubicBezTo>
                      <a:pt x="7" y="2"/>
                      <a:pt x="4" y="3"/>
                      <a:pt x="2" y="5"/>
                    </a:cubicBezTo>
                    <a:cubicBezTo>
                      <a:pt x="1" y="7"/>
                      <a:pt x="1" y="9"/>
                      <a:pt x="3" y="13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61" y="27"/>
                      <a:pt x="64" y="17"/>
                      <a:pt x="70" y="6"/>
                    </a:cubicBezTo>
                    <a:cubicBezTo>
                      <a:pt x="70" y="5"/>
                      <a:pt x="67" y="1"/>
                      <a:pt x="59" y="1"/>
                    </a:cubicBezTo>
                    <a:cubicBezTo>
                      <a:pt x="52" y="1"/>
                      <a:pt x="44" y="4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27" y="8"/>
                      <a:pt x="18" y="3"/>
                    </a:cubicBezTo>
                    <a:cubicBezTo>
                      <a:pt x="17" y="3"/>
                      <a:pt x="14" y="2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29"/>
              <p:cNvSpPr/>
              <p:nvPr/>
            </p:nvSpPr>
            <p:spPr bwMode="auto">
              <a:xfrm>
                <a:off x="5795" y="2709"/>
                <a:ext cx="119" cy="43"/>
              </a:xfrm>
              <a:custGeom>
                <a:avLst/>
                <a:gdLst>
                  <a:gd name="T0" fmla="*/ 41 w 50"/>
                  <a:gd name="T1" fmla="*/ 0 h 18"/>
                  <a:gd name="T2" fmla="*/ 7 w 50"/>
                  <a:gd name="T3" fmla="*/ 4 h 18"/>
                  <a:gd name="T4" fmla="*/ 1 w 50"/>
                  <a:gd name="T5" fmla="*/ 12 h 18"/>
                  <a:gd name="T6" fmla="*/ 8 w 50"/>
                  <a:gd name="T7" fmla="*/ 17 h 18"/>
                  <a:gd name="T8" fmla="*/ 43 w 50"/>
                  <a:gd name="T9" fmla="*/ 14 h 18"/>
                  <a:gd name="T10" fmla="*/ 49 w 50"/>
                  <a:gd name="T11" fmla="*/ 6 h 18"/>
                  <a:gd name="T12" fmla="*/ 41 w 50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18">
                    <a:moveTo>
                      <a:pt x="41" y="0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3" y="5"/>
                      <a:pt x="0" y="8"/>
                      <a:pt x="1" y="12"/>
                    </a:cubicBezTo>
                    <a:cubicBezTo>
                      <a:pt x="1" y="15"/>
                      <a:pt x="5" y="18"/>
                      <a:pt x="8" y="17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7" y="13"/>
                      <a:pt x="50" y="10"/>
                      <a:pt x="49" y="6"/>
                    </a:cubicBezTo>
                    <a:cubicBezTo>
                      <a:pt x="49" y="3"/>
                      <a:pt x="45" y="0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30"/>
              <p:cNvSpPr>
                <a:spLocks noEditPoints="1"/>
              </p:cNvSpPr>
              <p:nvPr/>
            </p:nvSpPr>
            <p:spPr bwMode="auto">
              <a:xfrm>
                <a:off x="5795" y="2707"/>
                <a:ext cx="119" cy="45"/>
              </a:xfrm>
              <a:custGeom>
                <a:avLst/>
                <a:gdLst>
                  <a:gd name="T0" fmla="*/ 8 w 50"/>
                  <a:gd name="T1" fmla="*/ 19 h 19"/>
                  <a:gd name="T2" fmla="*/ 0 w 50"/>
                  <a:gd name="T3" fmla="*/ 13 h 19"/>
                  <a:gd name="T4" fmla="*/ 2 w 50"/>
                  <a:gd name="T5" fmla="*/ 7 h 19"/>
                  <a:gd name="T6" fmla="*/ 7 w 50"/>
                  <a:gd name="T7" fmla="*/ 5 h 19"/>
                  <a:gd name="T8" fmla="*/ 41 w 50"/>
                  <a:gd name="T9" fmla="*/ 1 h 19"/>
                  <a:gd name="T10" fmla="*/ 50 w 50"/>
                  <a:gd name="T11" fmla="*/ 7 h 19"/>
                  <a:gd name="T12" fmla="*/ 48 w 50"/>
                  <a:gd name="T13" fmla="*/ 12 h 19"/>
                  <a:gd name="T14" fmla="*/ 43 w 50"/>
                  <a:gd name="T15" fmla="*/ 15 h 19"/>
                  <a:gd name="T16" fmla="*/ 9 w 50"/>
                  <a:gd name="T17" fmla="*/ 19 h 19"/>
                  <a:gd name="T18" fmla="*/ 8 w 50"/>
                  <a:gd name="T19" fmla="*/ 19 h 19"/>
                  <a:gd name="T20" fmla="*/ 42 w 50"/>
                  <a:gd name="T21" fmla="*/ 2 h 19"/>
                  <a:gd name="T22" fmla="*/ 41 w 50"/>
                  <a:gd name="T23" fmla="*/ 2 h 19"/>
                  <a:gd name="T24" fmla="*/ 7 w 50"/>
                  <a:gd name="T25" fmla="*/ 6 h 19"/>
                  <a:gd name="T26" fmla="*/ 3 w 50"/>
                  <a:gd name="T27" fmla="*/ 8 h 19"/>
                  <a:gd name="T28" fmla="*/ 1 w 50"/>
                  <a:gd name="T29" fmla="*/ 12 h 19"/>
                  <a:gd name="T30" fmla="*/ 8 w 50"/>
                  <a:gd name="T31" fmla="*/ 18 h 19"/>
                  <a:gd name="T32" fmla="*/ 43 w 50"/>
                  <a:gd name="T33" fmla="*/ 14 h 19"/>
                  <a:gd name="T34" fmla="*/ 47 w 50"/>
                  <a:gd name="T35" fmla="*/ 12 h 19"/>
                  <a:gd name="T36" fmla="*/ 49 w 50"/>
                  <a:gd name="T37" fmla="*/ 7 h 19"/>
                  <a:gd name="T38" fmla="*/ 42 w 50"/>
                  <a:gd name="T3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0" h="19">
                    <a:moveTo>
                      <a:pt x="8" y="19"/>
                    </a:moveTo>
                    <a:cubicBezTo>
                      <a:pt x="4" y="19"/>
                      <a:pt x="0" y="16"/>
                      <a:pt x="0" y="13"/>
                    </a:cubicBezTo>
                    <a:cubicBezTo>
                      <a:pt x="0" y="11"/>
                      <a:pt x="0" y="9"/>
                      <a:pt x="2" y="7"/>
                    </a:cubicBezTo>
                    <a:cubicBezTo>
                      <a:pt x="3" y="6"/>
                      <a:pt x="5" y="5"/>
                      <a:pt x="7" y="5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5" y="0"/>
                      <a:pt x="49" y="3"/>
                      <a:pt x="50" y="7"/>
                    </a:cubicBezTo>
                    <a:cubicBezTo>
                      <a:pt x="50" y="9"/>
                      <a:pt x="49" y="11"/>
                      <a:pt x="48" y="12"/>
                    </a:cubicBezTo>
                    <a:cubicBezTo>
                      <a:pt x="47" y="14"/>
                      <a:pt x="45" y="15"/>
                      <a:pt x="43" y="15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8" y="19"/>
                      <a:pt x="8" y="19"/>
                      <a:pt x="8" y="19"/>
                    </a:cubicBezTo>
                    <a:close/>
                    <a:moveTo>
                      <a:pt x="42" y="2"/>
                    </a:moveTo>
                    <a:cubicBezTo>
                      <a:pt x="42" y="2"/>
                      <a:pt x="42" y="2"/>
                      <a:pt x="41" y="2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5" y="6"/>
                      <a:pt x="4" y="7"/>
                      <a:pt x="3" y="8"/>
                    </a:cubicBezTo>
                    <a:cubicBezTo>
                      <a:pt x="1" y="9"/>
                      <a:pt x="1" y="11"/>
                      <a:pt x="1" y="12"/>
                    </a:cubicBezTo>
                    <a:cubicBezTo>
                      <a:pt x="2" y="16"/>
                      <a:pt x="5" y="18"/>
                      <a:pt x="8" y="18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5" y="14"/>
                      <a:pt x="46" y="13"/>
                      <a:pt x="47" y="12"/>
                    </a:cubicBezTo>
                    <a:cubicBezTo>
                      <a:pt x="48" y="10"/>
                      <a:pt x="49" y="9"/>
                      <a:pt x="49" y="7"/>
                    </a:cubicBezTo>
                    <a:cubicBezTo>
                      <a:pt x="48" y="4"/>
                      <a:pt x="45" y="2"/>
                      <a:pt x="4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31"/>
              <p:cNvSpPr>
                <a:spLocks noEditPoints="1"/>
              </p:cNvSpPr>
              <p:nvPr/>
            </p:nvSpPr>
            <p:spPr bwMode="auto">
              <a:xfrm>
                <a:off x="5676" y="2752"/>
                <a:ext cx="424" cy="371"/>
              </a:xfrm>
              <a:custGeom>
                <a:avLst/>
                <a:gdLst>
                  <a:gd name="T0" fmla="*/ 153 w 178"/>
                  <a:gd name="T1" fmla="*/ 137 h 155"/>
                  <a:gd name="T2" fmla="*/ 157 w 178"/>
                  <a:gd name="T3" fmla="*/ 137 h 155"/>
                  <a:gd name="T4" fmla="*/ 165 w 178"/>
                  <a:gd name="T5" fmla="*/ 138 h 155"/>
                  <a:gd name="T6" fmla="*/ 168 w 178"/>
                  <a:gd name="T7" fmla="*/ 139 h 155"/>
                  <a:gd name="T8" fmla="*/ 176 w 178"/>
                  <a:gd name="T9" fmla="*/ 135 h 155"/>
                  <a:gd name="T10" fmla="*/ 172 w 178"/>
                  <a:gd name="T11" fmla="*/ 128 h 155"/>
                  <a:gd name="T12" fmla="*/ 166 w 178"/>
                  <a:gd name="T13" fmla="*/ 105 h 155"/>
                  <a:gd name="T14" fmla="*/ 134 w 178"/>
                  <a:gd name="T15" fmla="*/ 34 h 155"/>
                  <a:gd name="T16" fmla="*/ 95 w 178"/>
                  <a:gd name="T17" fmla="*/ 2 h 155"/>
                  <a:gd name="T18" fmla="*/ 94 w 178"/>
                  <a:gd name="T19" fmla="*/ 0 h 155"/>
                  <a:gd name="T20" fmla="*/ 58 w 178"/>
                  <a:gd name="T21" fmla="*/ 4 h 155"/>
                  <a:gd name="T22" fmla="*/ 35 w 178"/>
                  <a:gd name="T23" fmla="*/ 37 h 155"/>
                  <a:gd name="T24" fmla="*/ 21 w 178"/>
                  <a:gd name="T25" fmla="*/ 133 h 155"/>
                  <a:gd name="T26" fmla="*/ 15 w 178"/>
                  <a:gd name="T27" fmla="*/ 148 h 155"/>
                  <a:gd name="T28" fmla="*/ 15 w 178"/>
                  <a:gd name="T29" fmla="*/ 153 h 155"/>
                  <a:gd name="T30" fmla="*/ 24 w 178"/>
                  <a:gd name="T31" fmla="*/ 153 h 155"/>
                  <a:gd name="T32" fmla="*/ 36 w 178"/>
                  <a:gd name="T33" fmla="*/ 150 h 155"/>
                  <a:gd name="T34" fmla="*/ 36 w 178"/>
                  <a:gd name="T35" fmla="*/ 150 h 155"/>
                  <a:gd name="T36" fmla="*/ 36 w 178"/>
                  <a:gd name="T37" fmla="*/ 150 h 155"/>
                  <a:gd name="T38" fmla="*/ 68 w 178"/>
                  <a:gd name="T39" fmla="*/ 153 h 155"/>
                  <a:gd name="T40" fmla="*/ 153 w 178"/>
                  <a:gd name="T41" fmla="*/ 137 h 155"/>
                  <a:gd name="T42" fmla="*/ 67 w 178"/>
                  <a:gd name="T43" fmla="*/ 57 h 155"/>
                  <a:gd name="T44" fmla="*/ 81 w 178"/>
                  <a:gd name="T45" fmla="*/ 50 h 155"/>
                  <a:gd name="T46" fmla="*/ 80 w 178"/>
                  <a:gd name="T47" fmla="*/ 42 h 155"/>
                  <a:gd name="T48" fmla="*/ 86 w 178"/>
                  <a:gd name="T49" fmla="*/ 41 h 155"/>
                  <a:gd name="T50" fmla="*/ 88 w 178"/>
                  <a:gd name="T51" fmla="*/ 49 h 155"/>
                  <a:gd name="T52" fmla="*/ 102 w 178"/>
                  <a:gd name="T53" fmla="*/ 50 h 155"/>
                  <a:gd name="T54" fmla="*/ 100 w 178"/>
                  <a:gd name="T55" fmla="*/ 55 h 155"/>
                  <a:gd name="T56" fmla="*/ 75 w 178"/>
                  <a:gd name="T57" fmla="*/ 62 h 155"/>
                  <a:gd name="T58" fmla="*/ 92 w 178"/>
                  <a:gd name="T59" fmla="*/ 70 h 155"/>
                  <a:gd name="T60" fmla="*/ 106 w 178"/>
                  <a:gd name="T61" fmla="*/ 92 h 155"/>
                  <a:gd name="T62" fmla="*/ 93 w 178"/>
                  <a:gd name="T63" fmla="*/ 98 h 155"/>
                  <a:gd name="T64" fmla="*/ 94 w 178"/>
                  <a:gd name="T65" fmla="*/ 106 h 155"/>
                  <a:gd name="T66" fmla="*/ 87 w 178"/>
                  <a:gd name="T67" fmla="*/ 107 h 155"/>
                  <a:gd name="T68" fmla="*/ 86 w 178"/>
                  <a:gd name="T69" fmla="*/ 99 h 155"/>
                  <a:gd name="T70" fmla="*/ 69 w 178"/>
                  <a:gd name="T71" fmla="*/ 97 h 155"/>
                  <a:gd name="T72" fmla="*/ 70 w 178"/>
                  <a:gd name="T73" fmla="*/ 92 h 155"/>
                  <a:gd name="T74" fmla="*/ 97 w 178"/>
                  <a:gd name="T75" fmla="*/ 90 h 155"/>
                  <a:gd name="T76" fmla="*/ 93 w 178"/>
                  <a:gd name="T77" fmla="*/ 78 h 155"/>
                  <a:gd name="T78" fmla="*/ 78 w 178"/>
                  <a:gd name="T79" fmla="*/ 74 h 155"/>
                  <a:gd name="T80" fmla="*/ 67 w 178"/>
                  <a:gd name="T81" fmla="*/ 5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8" h="155">
                    <a:moveTo>
                      <a:pt x="153" y="137"/>
                    </a:moveTo>
                    <a:cubicBezTo>
                      <a:pt x="153" y="137"/>
                      <a:pt x="154" y="137"/>
                      <a:pt x="157" y="137"/>
                    </a:cubicBezTo>
                    <a:cubicBezTo>
                      <a:pt x="160" y="137"/>
                      <a:pt x="162" y="137"/>
                      <a:pt x="165" y="138"/>
                    </a:cubicBezTo>
                    <a:cubicBezTo>
                      <a:pt x="165" y="138"/>
                      <a:pt x="166" y="139"/>
                      <a:pt x="168" y="139"/>
                    </a:cubicBezTo>
                    <a:cubicBezTo>
                      <a:pt x="172" y="139"/>
                      <a:pt x="174" y="137"/>
                      <a:pt x="176" y="135"/>
                    </a:cubicBezTo>
                    <a:cubicBezTo>
                      <a:pt x="176" y="135"/>
                      <a:pt x="178" y="132"/>
                      <a:pt x="172" y="128"/>
                    </a:cubicBezTo>
                    <a:cubicBezTo>
                      <a:pt x="172" y="128"/>
                      <a:pt x="162" y="123"/>
                      <a:pt x="166" y="105"/>
                    </a:cubicBezTo>
                    <a:cubicBezTo>
                      <a:pt x="166" y="105"/>
                      <a:pt x="171" y="57"/>
                      <a:pt x="134" y="34"/>
                    </a:cubicBezTo>
                    <a:cubicBezTo>
                      <a:pt x="133" y="33"/>
                      <a:pt x="96" y="10"/>
                      <a:pt x="95" y="2"/>
                    </a:cubicBezTo>
                    <a:cubicBezTo>
                      <a:pt x="95" y="2"/>
                      <a:pt x="95" y="1"/>
                      <a:pt x="94" y="0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4" y="12"/>
                      <a:pt x="46" y="24"/>
                      <a:pt x="35" y="37"/>
                    </a:cubicBezTo>
                    <a:cubicBezTo>
                      <a:pt x="35" y="37"/>
                      <a:pt x="0" y="78"/>
                      <a:pt x="21" y="133"/>
                    </a:cubicBezTo>
                    <a:cubicBezTo>
                      <a:pt x="21" y="134"/>
                      <a:pt x="22" y="137"/>
                      <a:pt x="15" y="148"/>
                    </a:cubicBezTo>
                    <a:cubicBezTo>
                      <a:pt x="15" y="148"/>
                      <a:pt x="14" y="151"/>
                      <a:pt x="15" y="153"/>
                    </a:cubicBezTo>
                    <a:cubicBezTo>
                      <a:pt x="16" y="155"/>
                      <a:pt x="19" y="155"/>
                      <a:pt x="24" y="153"/>
                    </a:cubicBezTo>
                    <a:cubicBezTo>
                      <a:pt x="24" y="153"/>
                      <a:pt x="28" y="151"/>
                      <a:pt x="36" y="150"/>
                    </a:cubicBezTo>
                    <a:cubicBezTo>
                      <a:pt x="36" y="150"/>
                      <a:pt x="36" y="150"/>
                      <a:pt x="36" y="150"/>
                    </a:cubicBezTo>
                    <a:cubicBezTo>
                      <a:pt x="36" y="150"/>
                      <a:pt x="36" y="150"/>
                      <a:pt x="36" y="150"/>
                    </a:cubicBezTo>
                    <a:cubicBezTo>
                      <a:pt x="36" y="150"/>
                      <a:pt x="49" y="153"/>
                      <a:pt x="68" y="153"/>
                    </a:cubicBezTo>
                    <a:cubicBezTo>
                      <a:pt x="88" y="153"/>
                      <a:pt x="119" y="150"/>
                      <a:pt x="153" y="137"/>
                    </a:cubicBezTo>
                    <a:close/>
                    <a:moveTo>
                      <a:pt x="67" y="57"/>
                    </a:moveTo>
                    <a:cubicBezTo>
                      <a:pt x="67" y="57"/>
                      <a:pt x="69" y="52"/>
                      <a:pt x="81" y="50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8" y="49"/>
                      <a:pt x="88" y="49"/>
                      <a:pt x="88" y="49"/>
                    </a:cubicBezTo>
                    <a:cubicBezTo>
                      <a:pt x="88" y="49"/>
                      <a:pt x="96" y="48"/>
                      <a:pt x="102" y="50"/>
                    </a:cubicBezTo>
                    <a:cubicBezTo>
                      <a:pt x="100" y="55"/>
                      <a:pt x="100" y="55"/>
                      <a:pt x="100" y="55"/>
                    </a:cubicBezTo>
                    <a:cubicBezTo>
                      <a:pt x="100" y="55"/>
                      <a:pt x="78" y="52"/>
                      <a:pt x="75" y="62"/>
                    </a:cubicBezTo>
                    <a:cubicBezTo>
                      <a:pt x="75" y="62"/>
                      <a:pt x="73" y="69"/>
                      <a:pt x="92" y="70"/>
                    </a:cubicBezTo>
                    <a:cubicBezTo>
                      <a:pt x="92" y="70"/>
                      <a:pt x="119" y="73"/>
                      <a:pt x="106" y="92"/>
                    </a:cubicBezTo>
                    <a:cubicBezTo>
                      <a:pt x="106" y="92"/>
                      <a:pt x="102" y="97"/>
                      <a:pt x="93" y="98"/>
                    </a:cubicBezTo>
                    <a:cubicBezTo>
                      <a:pt x="94" y="106"/>
                      <a:pt x="94" y="106"/>
                      <a:pt x="94" y="106"/>
                    </a:cubicBezTo>
                    <a:cubicBezTo>
                      <a:pt x="87" y="107"/>
                      <a:pt x="87" y="107"/>
                      <a:pt x="87" y="107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99"/>
                      <a:pt x="75" y="100"/>
                      <a:pt x="69" y="97"/>
                    </a:cubicBezTo>
                    <a:cubicBezTo>
                      <a:pt x="70" y="92"/>
                      <a:pt x="70" y="92"/>
                      <a:pt x="70" y="92"/>
                    </a:cubicBezTo>
                    <a:cubicBezTo>
                      <a:pt x="70" y="92"/>
                      <a:pt x="84" y="98"/>
                      <a:pt x="97" y="90"/>
                    </a:cubicBezTo>
                    <a:cubicBezTo>
                      <a:pt x="97" y="90"/>
                      <a:pt x="108" y="82"/>
                      <a:pt x="93" y="78"/>
                    </a:cubicBezTo>
                    <a:cubicBezTo>
                      <a:pt x="93" y="78"/>
                      <a:pt x="85" y="76"/>
                      <a:pt x="78" y="74"/>
                    </a:cubicBezTo>
                    <a:cubicBezTo>
                      <a:pt x="78" y="74"/>
                      <a:pt x="60" y="70"/>
                      <a:pt x="67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32"/>
              <p:cNvSpPr/>
              <p:nvPr/>
            </p:nvSpPr>
            <p:spPr bwMode="auto">
              <a:xfrm>
                <a:off x="6433" y="2606"/>
                <a:ext cx="176" cy="108"/>
              </a:xfrm>
              <a:custGeom>
                <a:avLst/>
                <a:gdLst>
                  <a:gd name="T0" fmla="*/ 21 w 74"/>
                  <a:gd name="T1" fmla="*/ 45 h 45"/>
                  <a:gd name="T2" fmla="*/ 60 w 74"/>
                  <a:gd name="T3" fmla="*/ 44 h 45"/>
                  <a:gd name="T4" fmla="*/ 74 w 74"/>
                  <a:gd name="T5" fmla="*/ 15 h 45"/>
                  <a:gd name="T6" fmla="*/ 38 w 74"/>
                  <a:gd name="T7" fmla="*/ 14 h 45"/>
                  <a:gd name="T8" fmla="*/ 23 w 74"/>
                  <a:gd name="T9" fmla="*/ 8 h 45"/>
                  <a:gd name="T10" fmla="*/ 6 w 74"/>
                  <a:gd name="T11" fmla="*/ 17 h 45"/>
                  <a:gd name="T12" fmla="*/ 21 w 74"/>
                  <a:gd name="T1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45">
                    <a:moveTo>
                      <a:pt x="21" y="45"/>
                    </a:moveTo>
                    <a:cubicBezTo>
                      <a:pt x="60" y="44"/>
                      <a:pt x="60" y="44"/>
                      <a:pt x="60" y="44"/>
                    </a:cubicBezTo>
                    <a:cubicBezTo>
                      <a:pt x="62" y="37"/>
                      <a:pt x="66" y="27"/>
                      <a:pt x="74" y="15"/>
                    </a:cubicBezTo>
                    <a:cubicBezTo>
                      <a:pt x="74" y="15"/>
                      <a:pt x="69" y="2"/>
                      <a:pt x="38" y="14"/>
                    </a:cubicBezTo>
                    <a:cubicBezTo>
                      <a:pt x="38" y="14"/>
                      <a:pt x="31" y="13"/>
                      <a:pt x="23" y="8"/>
                    </a:cubicBezTo>
                    <a:cubicBezTo>
                      <a:pt x="23" y="8"/>
                      <a:pt x="0" y="0"/>
                      <a:pt x="6" y="17"/>
                    </a:cubicBezTo>
                    <a:lnTo>
                      <a:pt x="21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33"/>
              <p:cNvSpPr>
                <a:spLocks noEditPoints="1"/>
              </p:cNvSpPr>
              <p:nvPr/>
            </p:nvSpPr>
            <p:spPr bwMode="auto">
              <a:xfrm>
                <a:off x="6442" y="2621"/>
                <a:ext cx="167" cy="95"/>
              </a:xfrm>
              <a:custGeom>
                <a:avLst/>
                <a:gdLst>
                  <a:gd name="T0" fmla="*/ 17 w 70"/>
                  <a:gd name="T1" fmla="*/ 40 h 40"/>
                  <a:gd name="T2" fmla="*/ 2 w 70"/>
                  <a:gd name="T3" fmla="*/ 11 h 40"/>
                  <a:gd name="T4" fmla="*/ 2 w 70"/>
                  <a:gd name="T5" fmla="*/ 2 h 40"/>
                  <a:gd name="T6" fmla="*/ 9 w 70"/>
                  <a:gd name="T7" fmla="*/ 0 h 40"/>
                  <a:gd name="T8" fmla="*/ 19 w 70"/>
                  <a:gd name="T9" fmla="*/ 1 h 40"/>
                  <a:gd name="T10" fmla="*/ 19 w 70"/>
                  <a:gd name="T11" fmla="*/ 1 h 40"/>
                  <a:gd name="T12" fmla="*/ 34 w 70"/>
                  <a:gd name="T13" fmla="*/ 8 h 40"/>
                  <a:gd name="T14" fmla="*/ 56 w 70"/>
                  <a:gd name="T15" fmla="*/ 2 h 40"/>
                  <a:gd name="T16" fmla="*/ 70 w 70"/>
                  <a:gd name="T17" fmla="*/ 9 h 40"/>
                  <a:gd name="T18" fmla="*/ 70 w 70"/>
                  <a:gd name="T19" fmla="*/ 9 h 40"/>
                  <a:gd name="T20" fmla="*/ 70 w 70"/>
                  <a:gd name="T21" fmla="*/ 10 h 40"/>
                  <a:gd name="T22" fmla="*/ 56 w 70"/>
                  <a:gd name="T23" fmla="*/ 39 h 40"/>
                  <a:gd name="T24" fmla="*/ 56 w 70"/>
                  <a:gd name="T25" fmla="*/ 39 h 40"/>
                  <a:gd name="T26" fmla="*/ 17 w 70"/>
                  <a:gd name="T27" fmla="*/ 40 h 40"/>
                  <a:gd name="T28" fmla="*/ 9 w 70"/>
                  <a:gd name="T29" fmla="*/ 1 h 40"/>
                  <a:gd name="T30" fmla="*/ 3 w 70"/>
                  <a:gd name="T31" fmla="*/ 3 h 40"/>
                  <a:gd name="T32" fmla="*/ 3 w 70"/>
                  <a:gd name="T33" fmla="*/ 11 h 40"/>
                  <a:gd name="T34" fmla="*/ 17 w 70"/>
                  <a:gd name="T35" fmla="*/ 39 h 40"/>
                  <a:gd name="T36" fmla="*/ 55 w 70"/>
                  <a:gd name="T37" fmla="*/ 38 h 40"/>
                  <a:gd name="T38" fmla="*/ 69 w 70"/>
                  <a:gd name="T39" fmla="*/ 9 h 40"/>
                  <a:gd name="T40" fmla="*/ 56 w 70"/>
                  <a:gd name="T41" fmla="*/ 4 h 40"/>
                  <a:gd name="T42" fmla="*/ 34 w 70"/>
                  <a:gd name="T43" fmla="*/ 9 h 40"/>
                  <a:gd name="T44" fmla="*/ 34 w 70"/>
                  <a:gd name="T45" fmla="*/ 9 h 40"/>
                  <a:gd name="T46" fmla="*/ 34 w 70"/>
                  <a:gd name="T47" fmla="*/ 9 h 40"/>
                  <a:gd name="T48" fmla="*/ 18 w 70"/>
                  <a:gd name="T49" fmla="*/ 2 h 40"/>
                  <a:gd name="T50" fmla="*/ 9 w 70"/>
                  <a:gd name="T51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0" h="40">
                    <a:moveTo>
                      <a:pt x="17" y="40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3" y="0"/>
                      <a:pt x="5" y="0"/>
                      <a:pt x="9" y="0"/>
                    </a:cubicBezTo>
                    <a:cubicBezTo>
                      <a:pt x="14" y="0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6" y="6"/>
                      <a:pt x="33" y="8"/>
                      <a:pt x="34" y="8"/>
                    </a:cubicBezTo>
                    <a:cubicBezTo>
                      <a:pt x="43" y="4"/>
                      <a:pt x="50" y="2"/>
                      <a:pt x="56" y="2"/>
                    </a:cubicBezTo>
                    <a:cubicBezTo>
                      <a:pt x="68" y="2"/>
                      <a:pt x="70" y="9"/>
                      <a:pt x="70" y="9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64" y="20"/>
                      <a:pt x="59" y="30"/>
                      <a:pt x="56" y="39"/>
                    </a:cubicBezTo>
                    <a:cubicBezTo>
                      <a:pt x="56" y="39"/>
                      <a:pt x="56" y="39"/>
                      <a:pt x="56" y="39"/>
                    </a:cubicBezTo>
                    <a:lnTo>
                      <a:pt x="17" y="40"/>
                    </a:lnTo>
                    <a:close/>
                    <a:moveTo>
                      <a:pt x="9" y="1"/>
                    </a:moveTo>
                    <a:cubicBezTo>
                      <a:pt x="6" y="1"/>
                      <a:pt x="4" y="1"/>
                      <a:pt x="3" y="3"/>
                    </a:cubicBezTo>
                    <a:cubicBezTo>
                      <a:pt x="1" y="4"/>
                      <a:pt x="1" y="7"/>
                      <a:pt x="3" y="11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8" y="29"/>
                      <a:pt x="63" y="19"/>
                      <a:pt x="69" y="9"/>
                    </a:cubicBezTo>
                    <a:cubicBezTo>
                      <a:pt x="69" y="8"/>
                      <a:pt x="66" y="4"/>
                      <a:pt x="56" y="4"/>
                    </a:cubicBezTo>
                    <a:cubicBezTo>
                      <a:pt x="50" y="4"/>
                      <a:pt x="43" y="5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3" y="9"/>
                      <a:pt x="27" y="8"/>
                      <a:pt x="18" y="2"/>
                    </a:cubicBezTo>
                    <a:cubicBezTo>
                      <a:pt x="18" y="2"/>
                      <a:pt x="13" y="1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34"/>
              <p:cNvSpPr/>
              <p:nvPr/>
            </p:nvSpPr>
            <p:spPr bwMode="auto">
              <a:xfrm>
                <a:off x="6471" y="2721"/>
                <a:ext cx="114" cy="34"/>
              </a:xfrm>
              <a:custGeom>
                <a:avLst/>
                <a:gdLst>
                  <a:gd name="T0" fmla="*/ 40 w 48"/>
                  <a:gd name="T1" fmla="*/ 0 h 14"/>
                  <a:gd name="T2" fmla="*/ 6 w 48"/>
                  <a:gd name="T3" fmla="*/ 1 h 14"/>
                  <a:gd name="T4" fmla="*/ 0 w 48"/>
                  <a:gd name="T5" fmla="*/ 7 h 14"/>
                  <a:gd name="T6" fmla="*/ 7 w 48"/>
                  <a:gd name="T7" fmla="*/ 14 h 14"/>
                  <a:gd name="T8" fmla="*/ 41 w 48"/>
                  <a:gd name="T9" fmla="*/ 13 h 14"/>
                  <a:gd name="T10" fmla="*/ 48 w 48"/>
                  <a:gd name="T11" fmla="*/ 6 h 14"/>
                  <a:gd name="T12" fmla="*/ 40 w 48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4">
                    <a:moveTo>
                      <a:pt x="40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3" y="1"/>
                      <a:pt x="0" y="4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5" y="12"/>
                      <a:pt x="48" y="10"/>
                      <a:pt x="48" y="6"/>
                    </a:cubicBezTo>
                    <a:cubicBezTo>
                      <a:pt x="47" y="2"/>
                      <a:pt x="44" y="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35"/>
              <p:cNvSpPr>
                <a:spLocks noEditPoints="1"/>
              </p:cNvSpPr>
              <p:nvPr/>
            </p:nvSpPr>
            <p:spPr bwMode="auto">
              <a:xfrm>
                <a:off x="6468" y="2719"/>
                <a:ext cx="117" cy="36"/>
              </a:xfrm>
              <a:custGeom>
                <a:avLst/>
                <a:gdLst>
                  <a:gd name="T0" fmla="*/ 8 w 49"/>
                  <a:gd name="T1" fmla="*/ 15 h 15"/>
                  <a:gd name="T2" fmla="*/ 0 w 49"/>
                  <a:gd name="T3" fmla="*/ 8 h 15"/>
                  <a:gd name="T4" fmla="*/ 2 w 49"/>
                  <a:gd name="T5" fmla="*/ 3 h 15"/>
                  <a:gd name="T6" fmla="*/ 7 w 49"/>
                  <a:gd name="T7" fmla="*/ 1 h 15"/>
                  <a:gd name="T8" fmla="*/ 42 w 49"/>
                  <a:gd name="T9" fmla="*/ 0 h 15"/>
                  <a:gd name="T10" fmla="*/ 49 w 49"/>
                  <a:gd name="T11" fmla="*/ 7 h 15"/>
                  <a:gd name="T12" fmla="*/ 42 w 49"/>
                  <a:gd name="T13" fmla="*/ 14 h 15"/>
                  <a:gd name="T14" fmla="*/ 8 w 49"/>
                  <a:gd name="T15" fmla="*/ 15 h 15"/>
                  <a:gd name="T16" fmla="*/ 42 w 49"/>
                  <a:gd name="T17" fmla="*/ 1 h 15"/>
                  <a:gd name="T18" fmla="*/ 41 w 49"/>
                  <a:gd name="T19" fmla="*/ 1 h 15"/>
                  <a:gd name="T20" fmla="*/ 7 w 49"/>
                  <a:gd name="T21" fmla="*/ 2 h 15"/>
                  <a:gd name="T22" fmla="*/ 3 w 49"/>
                  <a:gd name="T23" fmla="*/ 4 h 15"/>
                  <a:gd name="T24" fmla="*/ 1 w 49"/>
                  <a:gd name="T25" fmla="*/ 8 h 15"/>
                  <a:gd name="T26" fmla="*/ 8 w 49"/>
                  <a:gd name="T27" fmla="*/ 14 h 15"/>
                  <a:gd name="T28" fmla="*/ 8 w 49"/>
                  <a:gd name="T29" fmla="*/ 14 h 15"/>
                  <a:gd name="T30" fmla="*/ 42 w 49"/>
                  <a:gd name="T31" fmla="*/ 13 h 15"/>
                  <a:gd name="T32" fmla="*/ 48 w 49"/>
                  <a:gd name="T33" fmla="*/ 7 h 15"/>
                  <a:gd name="T34" fmla="*/ 42 w 49"/>
                  <a:gd name="T3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" h="15">
                    <a:moveTo>
                      <a:pt x="8" y="15"/>
                    </a:moveTo>
                    <a:cubicBezTo>
                      <a:pt x="4" y="15"/>
                      <a:pt x="0" y="12"/>
                      <a:pt x="0" y="8"/>
                    </a:cubicBezTo>
                    <a:cubicBezTo>
                      <a:pt x="0" y="6"/>
                      <a:pt x="1" y="5"/>
                      <a:pt x="2" y="3"/>
                    </a:cubicBezTo>
                    <a:cubicBezTo>
                      <a:pt x="4" y="2"/>
                      <a:pt x="5" y="1"/>
                      <a:pt x="7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6" y="0"/>
                      <a:pt x="49" y="3"/>
                      <a:pt x="49" y="7"/>
                    </a:cubicBezTo>
                    <a:cubicBezTo>
                      <a:pt x="49" y="11"/>
                      <a:pt x="46" y="14"/>
                      <a:pt x="42" y="14"/>
                    </a:cubicBezTo>
                    <a:lnTo>
                      <a:pt x="8" y="15"/>
                    </a:lnTo>
                    <a:close/>
                    <a:moveTo>
                      <a:pt x="42" y="1"/>
                    </a:moveTo>
                    <a:cubicBezTo>
                      <a:pt x="41" y="1"/>
                      <a:pt x="41" y="1"/>
                      <a:pt x="41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4" y="3"/>
                      <a:pt x="3" y="4"/>
                    </a:cubicBezTo>
                    <a:cubicBezTo>
                      <a:pt x="2" y="5"/>
                      <a:pt x="1" y="7"/>
                      <a:pt x="1" y="8"/>
                    </a:cubicBezTo>
                    <a:cubicBezTo>
                      <a:pt x="1" y="12"/>
                      <a:pt x="4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5" y="13"/>
                      <a:pt x="48" y="10"/>
                      <a:pt x="48" y="7"/>
                    </a:cubicBezTo>
                    <a:cubicBezTo>
                      <a:pt x="48" y="4"/>
                      <a:pt x="45" y="1"/>
                      <a:pt x="4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36"/>
              <p:cNvSpPr>
                <a:spLocks noEditPoints="1"/>
              </p:cNvSpPr>
              <p:nvPr/>
            </p:nvSpPr>
            <p:spPr bwMode="auto">
              <a:xfrm>
                <a:off x="6335" y="2762"/>
                <a:ext cx="402" cy="354"/>
              </a:xfrm>
              <a:custGeom>
                <a:avLst/>
                <a:gdLst>
                  <a:gd name="T0" fmla="*/ 163 w 169"/>
                  <a:gd name="T1" fmla="*/ 131 h 148"/>
                  <a:gd name="T2" fmla="*/ 159 w 169"/>
                  <a:gd name="T3" fmla="*/ 108 h 148"/>
                  <a:gd name="T4" fmla="*/ 135 w 169"/>
                  <a:gd name="T5" fmla="*/ 36 h 148"/>
                  <a:gd name="T6" fmla="*/ 99 w 169"/>
                  <a:gd name="T7" fmla="*/ 2 h 148"/>
                  <a:gd name="T8" fmla="*/ 99 w 169"/>
                  <a:gd name="T9" fmla="*/ 0 h 148"/>
                  <a:gd name="T10" fmla="*/ 63 w 169"/>
                  <a:gd name="T11" fmla="*/ 1 h 148"/>
                  <a:gd name="T12" fmla="*/ 38 w 169"/>
                  <a:gd name="T13" fmla="*/ 31 h 148"/>
                  <a:gd name="T14" fmla="*/ 15 w 169"/>
                  <a:gd name="T15" fmla="*/ 124 h 148"/>
                  <a:gd name="T16" fmla="*/ 8 w 169"/>
                  <a:gd name="T17" fmla="*/ 139 h 148"/>
                  <a:gd name="T18" fmla="*/ 8 w 169"/>
                  <a:gd name="T19" fmla="*/ 139 h 148"/>
                  <a:gd name="T20" fmla="*/ 7 w 169"/>
                  <a:gd name="T21" fmla="*/ 143 h 148"/>
                  <a:gd name="T22" fmla="*/ 16 w 169"/>
                  <a:gd name="T23" fmla="*/ 144 h 148"/>
                  <a:gd name="T24" fmla="*/ 28 w 169"/>
                  <a:gd name="T25" fmla="*/ 142 h 148"/>
                  <a:gd name="T26" fmla="*/ 28 w 169"/>
                  <a:gd name="T27" fmla="*/ 142 h 148"/>
                  <a:gd name="T28" fmla="*/ 29 w 169"/>
                  <a:gd name="T29" fmla="*/ 142 h 148"/>
                  <a:gd name="T30" fmla="*/ 78 w 169"/>
                  <a:gd name="T31" fmla="*/ 148 h 148"/>
                  <a:gd name="T32" fmla="*/ 143 w 169"/>
                  <a:gd name="T33" fmla="*/ 139 h 148"/>
                  <a:gd name="T34" fmla="*/ 155 w 169"/>
                  <a:gd name="T35" fmla="*/ 141 h 148"/>
                  <a:gd name="T36" fmla="*/ 159 w 169"/>
                  <a:gd name="T37" fmla="*/ 142 h 148"/>
                  <a:gd name="T38" fmla="*/ 167 w 169"/>
                  <a:gd name="T39" fmla="*/ 138 h 148"/>
                  <a:gd name="T40" fmla="*/ 163 w 169"/>
                  <a:gd name="T41" fmla="*/ 131 h 148"/>
                  <a:gd name="T42" fmla="*/ 107 w 169"/>
                  <a:gd name="T43" fmla="*/ 101 h 148"/>
                  <a:gd name="T44" fmla="*/ 56 w 169"/>
                  <a:gd name="T45" fmla="*/ 100 h 148"/>
                  <a:gd name="T46" fmla="*/ 56 w 169"/>
                  <a:gd name="T47" fmla="*/ 96 h 148"/>
                  <a:gd name="T48" fmla="*/ 70 w 169"/>
                  <a:gd name="T49" fmla="*/ 79 h 148"/>
                  <a:gd name="T50" fmla="*/ 70 w 169"/>
                  <a:gd name="T51" fmla="*/ 73 h 148"/>
                  <a:gd name="T52" fmla="*/ 57 w 169"/>
                  <a:gd name="T53" fmla="*/ 73 h 148"/>
                  <a:gd name="T54" fmla="*/ 57 w 169"/>
                  <a:gd name="T55" fmla="*/ 67 h 148"/>
                  <a:gd name="T56" fmla="*/ 68 w 169"/>
                  <a:gd name="T57" fmla="*/ 67 h 148"/>
                  <a:gd name="T58" fmla="*/ 67 w 169"/>
                  <a:gd name="T59" fmla="*/ 57 h 148"/>
                  <a:gd name="T60" fmla="*/ 91 w 169"/>
                  <a:gd name="T61" fmla="*/ 39 h 148"/>
                  <a:gd name="T62" fmla="*/ 104 w 169"/>
                  <a:gd name="T63" fmla="*/ 41 h 148"/>
                  <a:gd name="T64" fmla="*/ 102 w 169"/>
                  <a:gd name="T65" fmla="*/ 47 h 148"/>
                  <a:gd name="T66" fmla="*/ 91 w 169"/>
                  <a:gd name="T67" fmla="*/ 45 h 148"/>
                  <a:gd name="T68" fmla="*/ 77 w 169"/>
                  <a:gd name="T69" fmla="*/ 57 h 148"/>
                  <a:gd name="T70" fmla="*/ 79 w 169"/>
                  <a:gd name="T71" fmla="*/ 67 h 148"/>
                  <a:gd name="T72" fmla="*/ 97 w 169"/>
                  <a:gd name="T73" fmla="*/ 67 h 148"/>
                  <a:gd name="T74" fmla="*/ 96 w 169"/>
                  <a:gd name="T75" fmla="*/ 73 h 148"/>
                  <a:gd name="T76" fmla="*/ 80 w 169"/>
                  <a:gd name="T77" fmla="*/ 73 h 148"/>
                  <a:gd name="T78" fmla="*/ 79 w 169"/>
                  <a:gd name="T79" fmla="*/ 83 h 148"/>
                  <a:gd name="T80" fmla="*/ 71 w 169"/>
                  <a:gd name="T81" fmla="*/ 93 h 148"/>
                  <a:gd name="T82" fmla="*/ 71 w 169"/>
                  <a:gd name="T83" fmla="*/ 94 h 148"/>
                  <a:gd name="T84" fmla="*/ 107 w 169"/>
                  <a:gd name="T85" fmla="*/ 94 h 148"/>
                  <a:gd name="T86" fmla="*/ 107 w 169"/>
                  <a:gd name="T87" fmla="*/ 101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9" h="148">
                    <a:moveTo>
                      <a:pt x="163" y="131"/>
                    </a:moveTo>
                    <a:cubicBezTo>
                      <a:pt x="163" y="131"/>
                      <a:pt x="154" y="125"/>
                      <a:pt x="159" y="108"/>
                    </a:cubicBezTo>
                    <a:cubicBezTo>
                      <a:pt x="159" y="108"/>
                      <a:pt x="168" y="62"/>
                      <a:pt x="135" y="36"/>
                    </a:cubicBezTo>
                    <a:cubicBezTo>
                      <a:pt x="133" y="35"/>
                      <a:pt x="100" y="10"/>
                      <a:pt x="99" y="2"/>
                    </a:cubicBezTo>
                    <a:cubicBezTo>
                      <a:pt x="99" y="2"/>
                      <a:pt x="99" y="1"/>
                      <a:pt x="99" y="0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58" y="9"/>
                      <a:pt x="50" y="19"/>
                      <a:pt x="38" y="31"/>
                    </a:cubicBezTo>
                    <a:cubicBezTo>
                      <a:pt x="37" y="32"/>
                      <a:pt x="0" y="69"/>
                      <a:pt x="15" y="124"/>
                    </a:cubicBezTo>
                    <a:cubicBezTo>
                      <a:pt x="15" y="125"/>
                      <a:pt x="16" y="128"/>
                      <a:pt x="8" y="139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8" y="139"/>
                      <a:pt x="6" y="142"/>
                      <a:pt x="7" y="143"/>
                    </a:cubicBezTo>
                    <a:cubicBezTo>
                      <a:pt x="9" y="145"/>
                      <a:pt x="12" y="145"/>
                      <a:pt x="16" y="144"/>
                    </a:cubicBezTo>
                    <a:cubicBezTo>
                      <a:pt x="16" y="144"/>
                      <a:pt x="21" y="143"/>
                      <a:pt x="28" y="142"/>
                    </a:cubicBezTo>
                    <a:cubicBezTo>
                      <a:pt x="28" y="142"/>
                      <a:pt x="28" y="142"/>
                      <a:pt x="28" y="142"/>
                    </a:cubicBezTo>
                    <a:cubicBezTo>
                      <a:pt x="29" y="142"/>
                      <a:pt x="29" y="142"/>
                      <a:pt x="29" y="142"/>
                    </a:cubicBezTo>
                    <a:cubicBezTo>
                      <a:pt x="29" y="142"/>
                      <a:pt x="48" y="148"/>
                      <a:pt x="78" y="148"/>
                    </a:cubicBezTo>
                    <a:cubicBezTo>
                      <a:pt x="100" y="148"/>
                      <a:pt x="122" y="145"/>
                      <a:pt x="143" y="139"/>
                    </a:cubicBezTo>
                    <a:cubicBezTo>
                      <a:pt x="143" y="139"/>
                      <a:pt x="149" y="138"/>
                      <a:pt x="155" y="141"/>
                    </a:cubicBezTo>
                    <a:cubicBezTo>
                      <a:pt x="155" y="141"/>
                      <a:pt x="157" y="142"/>
                      <a:pt x="159" y="142"/>
                    </a:cubicBezTo>
                    <a:cubicBezTo>
                      <a:pt x="162" y="142"/>
                      <a:pt x="165" y="140"/>
                      <a:pt x="167" y="138"/>
                    </a:cubicBezTo>
                    <a:cubicBezTo>
                      <a:pt x="167" y="138"/>
                      <a:pt x="169" y="135"/>
                      <a:pt x="163" y="131"/>
                    </a:cubicBezTo>
                    <a:close/>
                    <a:moveTo>
                      <a:pt x="107" y="101"/>
                    </a:moveTo>
                    <a:cubicBezTo>
                      <a:pt x="56" y="100"/>
                      <a:pt x="56" y="100"/>
                      <a:pt x="56" y="100"/>
                    </a:cubicBezTo>
                    <a:cubicBezTo>
                      <a:pt x="56" y="96"/>
                      <a:pt x="56" y="96"/>
                      <a:pt x="56" y="96"/>
                    </a:cubicBezTo>
                    <a:cubicBezTo>
                      <a:pt x="64" y="93"/>
                      <a:pt x="70" y="86"/>
                      <a:pt x="70" y="79"/>
                    </a:cubicBezTo>
                    <a:cubicBezTo>
                      <a:pt x="70" y="77"/>
                      <a:pt x="70" y="75"/>
                      <a:pt x="70" y="73"/>
                    </a:cubicBezTo>
                    <a:cubicBezTo>
                      <a:pt x="57" y="73"/>
                      <a:pt x="57" y="73"/>
                      <a:pt x="57" y="73"/>
                    </a:cubicBezTo>
                    <a:cubicBezTo>
                      <a:pt x="57" y="67"/>
                      <a:pt x="57" y="67"/>
                      <a:pt x="57" y="67"/>
                    </a:cubicBezTo>
                    <a:cubicBezTo>
                      <a:pt x="68" y="67"/>
                      <a:pt x="68" y="67"/>
                      <a:pt x="68" y="67"/>
                    </a:cubicBezTo>
                    <a:cubicBezTo>
                      <a:pt x="68" y="64"/>
                      <a:pt x="67" y="61"/>
                      <a:pt x="67" y="57"/>
                    </a:cubicBezTo>
                    <a:cubicBezTo>
                      <a:pt x="67" y="46"/>
                      <a:pt x="77" y="39"/>
                      <a:pt x="91" y="39"/>
                    </a:cubicBezTo>
                    <a:cubicBezTo>
                      <a:pt x="97" y="39"/>
                      <a:pt x="102" y="40"/>
                      <a:pt x="104" y="41"/>
                    </a:cubicBezTo>
                    <a:cubicBezTo>
                      <a:pt x="102" y="47"/>
                      <a:pt x="102" y="47"/>
                      <a:pt x="102" y="47"/>
                    </a:cubicBezTo>
                    <a:cubicBezTo>
                      <a:pt x="100" y="46"/>
                      <a:pt x="96" y="45"/>
                      <a:pt x="91" y="45"/>
                    </a:cubicBezTo>
                    <a:cubicBezTo>
                      <a:pt x="81" y="45"/>
                      <a:pt x="77" y="50"/>
                      <a:pt x="77" y="57"/>
                    </a:cubicBezTo>
                    <a:cubicBezTo>
                      <a:pt x="77" y="61"/>
                      <a:pt x="78" y="64"/>
                      <a:pt x="79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80" y="73"/>
                      <a:pt x="80" y="73"/>
                      <a:pt x="80" y="73"/>
                    </a:cubicBezTo>
                    <a:cubicBezTo>
                      <a:pt x="80" y="76"/>
                      <a:pt x="80" y="80"/>
                      <a:pt x="79" y="83"/>
                    </a:cubicBezTo>
                    <a:cubicBezTo>
                      <a:pt x="78" y="87"/>
                      <a:pt x="75" y="91"/>
                      <a:pt x="71" y="93"/>
                    </a:cubicBezTo>
                    <a:cubicBezTo>
                      <a:pt x="71" y="94"/>
                      <a:pt x="71" y="94"/>
                      <a:pt x="71" y="94"/>
                    </a:cubicBezTo>
                    <a:cubicBezTo>
                      <a:pt x="107" y="94"/>
                      <a:pt x="107" y="94"/>
                      <a:pt x="107" y="94"/>
                    </a:cubicBezTo>
                    <a:lnTo>
                      <a:pt x="107" y="1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37"/>
              <p:cNvSpPr/>
              <p:nvPr/>
            </p:nvSpPr>
            <p:spPr bwMode="auto">
              <a:xfrm>
                <a:off x="6147" y="2633"/>
                <a:ext cx="129" cy="81"/>
              </a:xfrm>
              <a:custGeom>
                <a:avLst/>
                <a:gdLst>
                  <a:gd name="T0" fmla="*/ 14 w 54"/>
                  <a:gd name="T1" fmla="*/ 34 h 34"/>
                  <a:gd name="T2" fmla="*/ 43 w 54"/>
                  <a:gd name="T3" fmla="*/ 34 h 34"/>
                  <a:gd name="T4" fmla="*/ 54 w 54"/>
                  <a:gd name="T5" fmla="*/ 13 h 34"/>
                  <a:gd name="T6" fmla="*/ 28 w 54"/>
                  <a:gd name="T7" fmla="*/ 12 h 34"/>
                  <a:gd name="T8" fmla="*/ 16 w 54"/>
                  <a:gd name="T9" fmla="*/ 6 h 34"/>
                  <a:gd name="T10" fmla="*/ 4 w 54"/>
                  <a:gd name="T11" fmla="*/ 13 h 34"/>
                  <a:gd name="T12" fmla="*/ 14 w 54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34">
                    <a:moveTo>
                      <a:pt x="14" y="34"/>
                    </a:moveTo>
                    <a:cubicBezTo>
                      <a:pt x="43" y="34"/>
                      <a:pt x="43" y="34"/>
                      <a:pt x="43" y="34"/>
                    </a:cubicBezTo>
                    <a:cubicBezTo>
                      <a:pt x="45" y="29"/>
                      <a:pt x="48" y="22"/>
                      <a:pt x="54" y="13"/>
                    </a:cubicBezTo>
                    <a:cubicBezTo>
                      <a:pt x="54" y="13"/>
                      <a:pt x="51" y="3"/>
                      <a:pt x="28" y="12"/>
                    </a:cubicBezTo>
                    <a:cubicBezTo>
                      <a:pt x="28" y="12"/>
                      <a:pt x="22" y="11"/>
                      <a:pt x="16" y="6"/>
                    </a:cubicBezTo>
                    <a:cubicBezTo>
                      <a:pt x="16" y="6"/>
                      <a:pt x="0" y="0"/>
                      <a:pt x="4" y="13"/>
                    </a:cubicBezTo>
                    <a:lnTo>
                      <a:pt x="14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38"/>
              <p:cNvSpPr>
                <a:spLocks noEditPoints="1"/>
              </p:cNvSpPr>
              <p:nvPr/>
            </p:nvSpPr>
            <p:spPr bwMode="auto">
              <a:xfrm>
                <a:off x="6152" y="2642"/>
                <a:ext cx="126" cy="74"/>
              </a:xfrm>
              <a:custGeom>
                <a:avLst/>
                <a:gdLst>
                  <a:gd name="T0" fmla="*/ 12 w 53"/>
                  <a:gd name="T1" fmla="*/ 31 h 31"/>
                  <a:gd name="T2" fmla="*/ 1 w 53"/>
                  <a:gd name="T3" fmla="*/ 9 h 31"/>
                  <a:gd name="T4" fmla="*/ 2 w 53"/>
                  <a:gd name="T5" fmla="*/ 2 h 31"/>
                  <a:gd name="T6" fmla="*/ 7 w 53"/>
                  <a:gd name="T7" fmla="*/ 0 h 31"/>
                  <a:gd name="T8" fmla="*/ 15 w 53"/>
                  <a:gd name="T9" fmla="*/ 2 h 31"/>
                  <a:gd name="T10" fmla="*/ 15 w 53"/>
                  <a:gd name="T11" fmla="*/ 2 h 31"/>
                  <a:gd name="T12" fmla="*/ 25 w 53"/>
                  <a:gd name="T13" fmla="*/ 7 h 31"/>
                  <a:gd name="T14" fmla="*/ 42 w 53"/>
                  <a:gd name="T15" fmla="*/ 3 h 31"/>
                  <a:gd name="T16" fmla="*/ 53 w 53"/>
                  <a:gd name="T17" fmla="*/ 9 h 31"/>
                  <a:gd name="T18" fmla="*/ 53 w 53"/>
                  <a:gd name="T19" fmla="*/ 9 h 31"/>
                  <a:gd name="T20" fmla="*/ 53 w 53"/>
                  <a:gd name="T21" fmla="*/ 9 h 31"/>
                  <a:gd name="T22" fmla="*/ 42 w 53"/>
                  <a:gd name="T23" fmla="*/ 31 h 31"/>
                  <a:gd name="T24" fmla="*/ 42 w 53"/>
                  <a:gd name="T25" fmla="*/ 31 h 31"/>
                  <a:gd name="T26" fmla="*/ 12 w 53"/>
                  <a:gd name="T27" fmla="*/ 31 h 31"/>
                  <a:gd name="T28" fmla="*/ 7 w 53"/>
                  <a:gd name="T29" fmla="*/ 1 h 31"/>
                  <a:gd name="T30" fmla="*/ 2 w 53"/>
                  <a:gd name="T31" fmla="*/ 3 h 31"/>
                  <a:gd name="T32" fmla="*/ 2 w 53"/>
                  <a:gd name="T33" fmla="*/ 9 h 31"/>
                  <a:gd name="T34" fmla="*/ 13 w 53"/>
                  <a:gd name="T35" fmla="*/ 30 h 31"/>
                  <a:gd name="T36" fmla="*/ 41 w 53"/>
                  <a:gd name="T37" fmla="*/ 30 h 31"/>
                  <a:gd name="T38" fmla="*/ 52 w 53"/>
                  <a:gd name="T39" fmla="*/ 9 h 31"/>
                  <a:gd name="T40" fmla="*/ 42 w 53"/>
                  <a:gd name="T41" fmla="*/ 4 h 31"/>
                  <a:gd name="T42" fmla="*/ 26 w 53"/>
                  <a:gd name="T43" fmla="*/ 8 h 31"/>
                  <a:gd name="T44" fmla="*/ 26 w 53"/>
                  <a:gd name="T45" fmla="*/ 8 h 31"/>
                  <a:gd name="T46" fmla="*/ 25 w 53"/>
                  <a:gd name="T47" fmla="*/ 8 h 31"/>
                  <a:gd name="T48" fmla="*/ 14 w 53"/>
                  <a:gd name="T49" fmla="*/ 3 h 31"/>
                  <a:gd name="T50" fmla="*/ 7 w 53"/>
                  <a:gd name="T51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3" h="31">
                    <a:moveTo>
                      <a:pt x="12" y="31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0" y="4"/>
                      <a:pt x="2" y="2"/>
                    </a:cubicBezTo>
                    <a:cubicBezTo>
                      <a:pt x="3" y="1"/>
                      <a:pt x="4" y="0"/>
                      <a:pt x="7" y="0"/>
                    </a:cubicBezTo>
                    <a:cubicBezTo>
                      <a:pt x="10" y="0"/>
                      <a:pt x="14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20" y="6"/>
                      <a:pt x="25" y="7"/>
                      <a:pt x="25" y="7"/>
                    </a:cubicBezTo>
                    <a:cubicBezTo>
                      <a:pt x="32" y="5"/>
                      <a:pt x="37" y="3"/>
                      <a:pt x="42" y="3"/>
                    </a:cubicBezTo>
                    <a:cubicBezTo>
                      <a:pt x="51" y="3"/>
                      <a:pt x="53" y="9"/>
                      <a:pt x="53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48" y="17"/>
                      <a:pt x="44" y="24"/>
                      <a:pt x="42" y="31"/>
                    </a:cubicBezTo>
                    <a:cubicBezTo>
                      <a:pt x="42" y="31"/>
                      <a:pt x="42" y="31"/>
                      <a:pt x="42" y="31"/>
                    </a:cubicBezTo>
                    <a:lnTo>
                      <a:pt x="12" y="31"/>
                    </a:lnTo>
                    <a:close/>
                    <a:moveTo>
                      <a:pt x="7" y="1"/>
                    </a:moveTo>
                    <a:cubicBezTo>
                      <a:pt x="5" y="1"/>
                      <a:pt x="3" y="2"/>
                      <a:pt x="2" y="3"/>
                    </a:cubicBezTo>
                    <a:cubicBezTo>
                      <a:pt x="1" y="4"/>
                      <a:pt x="1" y="6"/>
                      <a:pt x="2" y="9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3" y="23"/>
                      <a:pt x="47" y="16"/>
                      <a:pt x="52" y="9"/>
                    </a:cubicBezTo>
                    <a:cubicBezTo>
                      <a:pt x="51" y="8"/>
                      <a:pt x="49" y="4"/>
                      <a:pt x="42" y="4"/>
                    </a:cubicBezTo>
                    <a:cubicBezTo>
                      <a:pt x="37" y="4"/>
                      <a:pt x="32" y="6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0" y="7"/>
                      <a:pt x="14" y="3"/>
                    </a:cubicBezTo>
                    <a:cubicBezTo>
                      <a:pt x="14" y="3"/>
                      <a:pt x="10" y="1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39"/>
              <p:cNvSpPr/>
              <p:nvPr/>
            </p:nvSpPr>
            <p:spPr bwMode="auto">
              <a:xfrm>
                <a:off x="6171" y="2721"/>
                <a:ext cx="86" cy="24"/>
              </a:xfrm>
              <a:custGeom>
                <a:avLst/>
                <a:gdLst>
                  <a:gd name="T0" fmla="*/ 31 w 36"/>
                  <a:gd name="T1" fmla="*/ 0 h 10"/>
                  <a:gd name="T2" fmla="*/ 5 w 36"/>
                  <a:gd name="T3" fmla="*/ 0 h 10"/>
                  <a:gd name="T4" fmla="*/ 0 w 36"/>
                  <a:gd name="T5" fmla="*/ 5 h 10"/>
                  <a:gd name="T6" fmla="*/ 5 w 36"/>
                  <a:gd name="T7" fmla="*/ 10 h 10"/>
                  <a:gd name="T8" fmla="*/ 31 w 36"/>
                  <a:gd name="T9" fmla="*/ 10 h 10"/>
                  <a:gd name="T10" fmla="*/ 36 w 36"/>
                  <a:gd name="T11" fmla="*/ 5 h 10"/>
                  <a:gd name="T12" fmla="*/ 31 w 36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0">
                    <a:moveTo>
                      <a:pt x="3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2" y="10"/>
                      <a:pt x="5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4" y="10"/>
                      <a:pt x="36" y="7"/>
                      <a:pt x="36" y="5"/>
                    </a:cubicBezTo>
                    <a:cubicBezTo>
                      <a:pt x="36" y="2"/>
                      <a:pt x="34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40"/>
              <p:cNvSpPr>
                <a:spLocks noEditPoints="1"/>
              </p:cNvSpPr>
              <p:nvPr/>
            </p:nvSpPr>
            <p:spPr bwMode="auto">
              <a:xfrm>
                <a:off x="6171" y="2719"/>
                <a:ext cx="86" cy="26"/>
              </a:xfrm>
              <a:custGeom>
                <a:avLst/>
                <a:gdLst>
                  <a:gd name="T0" fmla="*/ 5 w 36"/>
                  <a:gd name="T1" fmla="*/ 11 h 11"/>
                  <a:gd name="T2" fmla="*/ 0 w 36"/>
                  <a:gd name="T3" fmla="*/ 6 h 11"/>
                  <a:gd name="T4" fmla="*/ 1 w 36"/>
                  <a:gd name="T5" fmla="*/ 2 h 11"/>
                  <a:gd name="T6" fmla="*/ 5 w 36"/>
                  <a:gd name="T7" fmla="*/ 0 h 11"/>
                  <a:gd name="T8" fmla="*/ 31 w 36"/>
                  <a:gd name="T9" fmla="*/ 0 h 11"/>
                  <a:gd name="T10" fmla="*/ 36 w 36"/>
                  <a:gd name="T11" fmla="*/ 6 h 11"/>
                  <a:gd name="T12" fmla="*/ 31 w 36"/>
                  <a:gd name="T13" fmla="*/ 11 h 11"/>
                  <a:gd name="T14" fmla="*/ 5 w 36"/>
                  <a:gd name="T15" fmla="*/ 11 h 11"/>
                  <a:gd name="T16" fmla="*/ 31 w 36"/>
                  <a:gd name="T17" fmla="*/ 1 h 11"/>
                  <a:gd name="T18" fmla="*/ 5 w 36"/>
                  <a:gd name="T19" fmla="*/ 1 h 11"/>
                  <a:gd name="T20" fmla="*/ 2 w 36"/>
                  <a:gd name="T21" fmla="*/ 3 h 11"/>
                  <a:gd name="T22" fmla="*/ 1 w 36"/>
                  <a:gd name="T23" fmla="*/ 6 h 11"/>
                  <a:gd name="T24" fmla="*/ 5 w 36"/>
                  <a:gd name="T25" fmla="*/ 10 h 11"/>
                  <a:gd name="T26" fmla="*/ 5 w 36"/>
                  <a:gd name="T27" fmla="*/ 11 h 11"/>
                  <a:gd name="T28" fmla="*/ 5 w 36"/>
                  <a:gd name="T29" fmla="*/ 10 h 11"/>
                  <a:gd name="T30" fmla="*/ 31 w 36"/>
                  <a:gd name="T31" fmla="*/ 10 h 11"/>
                  <a:gd name="T32" fmla="*/ 35 w 36"/>
                  <a:gd name="T33" fmla="*/ 6 h 11"/>
                  <a:gd name="T34" fmla="*/ 31 w 36"/>
                  <a:gd name="T3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11">
                    <a:moveTo>
                      <a:pt x="5" y="11"/>
                    </a:moveTo>
                    <a:cubicBezTo>
                      <a:pt x="2" y="11"/>
                      <a:pt x="0" y="9"/>
                      <a:pt x="0" y="6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0"/>
                      <a:pt x="36" y="3"/>
                      <a:pt x="36" y="6"/>
                    </a:cubicBezTo>
                    <a:cubicBezTo>
                      <a:pt x="36" y="9"/>
                      <a:pt x="34" y="11"/>
                      <a:pt x="31" y="11"/>
                    </a:cubicBezTo>
                    <a:lnTo>
                      <a:pt x="5" y="11"/>
                    </a:lnTo>
                    <a:close/>
                    <a:moveTo>
                      <a:pt x="31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3" y="2"/>
                      <a:pt x="2" y="3"/>
                    </a:cubicBezTo>
                    <a:cubicBezTo>
                      <a:pt x="1" y="3"/>
                      <a:pt x="1" y="5"/>
                      <a:pt x="1" y="6"/>
                    </a:cubicBezTo>
                    <a:cubicBezTo>
                      <a:pt x="1" y="8"/>
                      <a:pt x="3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3" y="10"/>
                      <a:pt x="35" y="8"/>
                      <a:pt x="35" y="6"/>
                    </a:cubicBezTo>
                    <a:cubicBezTo>
                      <a:pt x="35" y="3"/>
                      <a:pt x="33" y="1"/>
                      <a:pt x="3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41"/>
              <p:cNvSpPr>
                <a:spLocks noEditPoints="1"/>
              </p:cNvSpPr>
              <p:nvPr/>
            </p:nvSpPr>
            <p:spPr bwMode="auto">
              <a:xfrm>
                <a:off x="6066" y="2752"/>
                <a:ext cx="300" cy="264"/>
              </a:xfrm>
              <a:custGeom>
                <a:avLst/>
                <a:gdLst>
                  <a:gd name="T0" fmla="*/ 120 w 126"/>
                  <a:gd name="T1" fmla="*/ 99 h 110"/>
                  <a:gd name="T2" fmla="*/ 118 w 126"/>
                  <a:gd name="T3" fmla="*/ 82 h 110"/>
                  <a:gd name="T4" fmla="*/ 101 w 126"/>
                  <a:gd name="T5" fmla="*/ 28 h 110"/>
                  <a:gd name="T6" fmla="*/ 76 w 126"/>
                  <a:gd name="T7" fmla="*/ 2 h 110"/>
                  <a:gd name="T8" fmla="*/ 75 w 126"/>
                  <a:gd name="T9" fmla="*/ 0 h 110"/>
                  <a:gd name="T10" fmla="*/ 48 w 126"/>
                  <a:gd name="T11" fmla="*/ 0 h 110"/>
                  <a:gd name="T12" fmla="*/ 29 w 126"/>
                  <a:gd name="T13" fmla="*/ 22 h 110"/>
                  <a:gd name="T14" fmla="*/ 10 w 126"/>
                  <a:gd name="T15" fmla="*/ 91 h 110"/>
                  <a:gd name="T16" fmla="*/ 4 w 126"/>
                  <a:gd name="T17" fmla="*/ 102 h 110"/>
                  <a:gd name="T18" fmla="*/ 4 w 126"/>
                  <a:gd name="T19" fmla="*/ 105 h 110"/>
                  <a:gd name="T20" fmla="*/ 10 w 126"/>
                  <a:gd name="T21" fmla="*/ 106 h 110"/>
                  <a:gd name="T22" fmla="*/ 19 w 126"/>
                  <a:gd name="T23" fmla="*/ 105 h 110"/>
                  <a:gd name="T24" fmla="*/ 19 w 126"/>
                  <a:gd name="T25" fmla="*/ 105 h 110"/>
                  <a:gd name="T26" fmla="*/ 20 w 126"/>
                  <a:gd name="T27" fmla="*/ 105 h 110"/>
                  <a:gd name="T28" fmla="*/ 61 w 126"/>
                  <a:gd name="T29" fmla="*/ 110 h 110"/>
                  <a:gd name="T30" fmla="*/ 105 w 126"/>
                  <a:gd name="T31" fmla="*/ 104 h 110"/>
                  <a:gd name="T32" fmla="*/ 107 w 126"/>
                  <a:gd name="T33" fmla="*/ 104 h 110"/>
                  <a:gd name="T34" fmla="*/ 114 w 126"/>
                  <a:gd name="T35" fmla="*/ 106 h 110"/>
                  <a:gd name="T36" fmla="*/ 118 w 126"/>
                  <a:gd name="T37" fmla="*/ 107 h 110"/>
                  <a:gd name="T38" fmla="*/ 123 w 126"/>
                  <a:gd name="T39" fmla="*/ 104 h 110"/>
                  <a:gd name="T40" fmla="*/ 120 w 126"/>
                  <a:gd name="T41" fmla="*/ 99 h 110"/>
                  <a:gd name="T42" fmla="*/ 81 w 126"/>
                  <a:gd name="T43" fmla="*/ 55 h 110"/>
                  <a:gd name="T44" fmla="*/ 81 w 126"/>
                  <a:gd name="T45" fmla="*/ 58 h 110"/>
                  <a:gd name="T46" fmla="*/ 53 w 126"/>
                  <a:gd name="T47" fmla="*/ 57 h 110"/>
                  <a:gd name="T48" fmla="*/ 53 w 126"/>
                  <a:gd name="T49" fmla="*/ 62 h 110"/>
                  <a:gd name="T50" fmla="*/ 81 w 126"/>
                  <a:gd name="T51" fmla="*/ 62 h 110"/>
                  <a:gd name="T52" fmla="*/ 81 w 126"/>
                  <a:gd name="T53" fmla="*/ 66 h 110"/>
                  <a:gd name="T54" fmla="*/ 53 w 126"/>
                  <a:gd name="T55" fmla="*/ 65 h 110"/>
                  <a:gd name="T56" fmla="*/ 67 w 126"/>
                  <a:gd name="T57" fmla="*/ 80 h 110"/>
                  <a:gd name="T58" fmla="*/ 83 w 126"/>
                  <a:gd name="T59" fmla="*/ 78 h 110"/>
                  <a:gd name="T60" fmla="*/ 85 w 126"/>
                  <a:gd name="T61" fmla="*/ 83 h 110"/>
                  <a:gd name="T62" fmla="*/ 54 w 126"/>
                  <a:gd name="T63" fmla="*/ 81 h 110"/>
                  <a:gd name="T64" fmla="*/ 45 w 126"/>
                  <a:gd name="T65" fmla="*/ 65 h 110"/>
                  <a:gd name="T66" fmla="*/ 38 w 126"/>
                  <a:gd name="T67" fmla="*/ 65 h 110"/>
                  <a:gd name="T68" fmla="*/ 39 w 126"/>
                  <a:gd name="T69" fmla="*/ 61 h 110"/>
                  <a:gd name="T70" fmla="*/ 44 w 126"/>
                  <a:gd name="T71" fmla="*/ 61 h 110"/>
                  <a:gd name="T72" fmla="*/ 45 w 126"/>
                  <a:gd name="T73" fmla="*/ 58 h 110"/>
                  <a:gd name="T74" fmla="*/ 39 w 126"/>
                  <a:gd name="T75" fmla="*/ 57 h 110"/>
                  <a:gd name="T76" fmla="*/ 39 w 126"/>
                  <a:gd name="T77" fmla="*/ 53 h 110"/>
                  <a:gd name="T78" fmla="*/ 45 w 126"/>
                  <a:gd name="T79" fmla="*/ 53 h 110"/>
                  <a:gd name="T80" fmla="*/ 67 w 126"/>
                  <a:gd name="T81" fmla="*/ 35 h 110"/>
                  <a:gd name="T82" fmla="*/ 86 w 126"/>
                  <a:gd name="T83" fmla="*/ 38 h 110"/>
                  <a:gd name="T84" fmla="*/ 83 w 126"/>
                  <a:gd name="T85" fmla="*/ 43 h 110"/>
                  <a:gd name="T86" fmla="*/ 54 w 126"/>
                  <a:gd name="T87" fmla="*/ 54 h 110"/>
                  <a:gd name="T88" fmla="*/ 81 w 126"/>
                  <a:gd name="T89" fmla="*/ 5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6" h="110">
                    <a:moveTo>
                      <a:pt x="120" y="99"/>
                    </a:moveTo>
                    <a:cubicBezTo>
                      <a:pt x="120" y="99"/>
                      <a:pt x="114" y="94"/>
                      <a:pt x="118" y="82"/>
                    </a:cubicBezTo>
                    <a:cubicBezTo>
                      <a:pt x="118" y="82"/>
                      <a:pt x="126" y="48"/>
                      <a:pt x="101" y="28"/>
                    </a:cubicBezTo>
                    <a:cubicBezTo>
                      <a:pt x="99" y="26"/>
                      <a:pt x="76" y="7"/>
                      <a:pt x="76" y="2"/>
                    </a:cubicBezTo>
                    <a:cubicBezTo>
                      <a:pt x="76" y="1"/>
                      <a:pt x="75" y="1"/>
                      <a:pt x="75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5" y="6"/>
                      <a:pt x="38" y="13"/>
                      <a:pt x="29" y="22"/>
                    </a:cubicBezTo>
                    <a:cubicBezTo>
                      <a:pt x="29" y="22"/>
                      <a:pt x="0" y="49"/>
                      <a:pt x="10" y="91"/>
                    </a:cubicBezTo>
                    <a:cubicBezTo>
                      <a:pt x="10" y="92"/>
                      <a:pt x="10" y="94"/>
                      <a:pt x="4" y="102"/>
                    </a:cubicBezTo>
                    <a:cubicBezTo>
                      <a:pt x="4" y="102"/>
                      <a:pt x="3" y="104"/>
                      <a:pt x="4" y="105"/>
                    </a:cubicBezTo>
                    <a:cubicBezTo>
                      <a:pt x="5" y="106"/>
                      <a:pt x="7" y="107"/>
                      <a:pt x="10" y="106"/>
                    </a:cubicBezTo>
                    <a:cubicBezTo>
                      <a:pt x="10" y="106"/>
                      <a:pt x="14" y="105"/>
                      <a:pt x="19" y="105"/>
                    </a:cubicBezTo>
                    <a:cubicBezTo>
                      <a:pt x="19" y="105"/>
                      <a:pt x="19" y="105"/>
                      <a:pt x="19" y="105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20" y="105"/>
                      <a:pt x="36" y="110"/>
                      <a:pt x="61" y="110"/>
                    </a:cubicBezTo>
                    <a:cubicBezTo>
                      <a:pt x="76" y="110"/>
                      <a:pt x="91" y="108"/>
                      <a:pt x="105" y="104"/>
                    </a:cubicBezTo>
                    <a:cubicBezTo>
                      <a:pt x="105" y="104"/>
                      <a:pt x="106" y="104"/>
                      <a:pt x="107" y="104"/>
                    </a:cubicBezTo>
                    <a:cubicBezTo>
                      <a:pt x="109" y="104"/>
                      <a:pt x="112" y="105"/>
                      <a:pt x="114" y="106"/>
                    </a:cubicBezTo>
                    <a:cubicBezTo>
                      <a:pt x="114" y="106"/>
                      <a:pt x="116" y="107"/>
                      <a:pt x="118" y="107"/>
                    </a:cubicBezTo>
                    <a:cubicBezTo>
                      <a:pt x="119" y="107"/>
                      <a:pt x="121" y="106"/>
                      <a:pt x="123" y="104"/>
                    </a:cubicBezTo>
                    <a:cubicBezTo>
                      <a:pt x="123" y="104"/>
                      <a:pt x="125" y="102"/>
                      <a:pt x="120" y="99"/>
                    </a:cubicBezTo>
                    <a:close/>
                    <a:moveTo>
                      <a:pt x="81" y="55"/>
                    </a:moveTo>
                    <a:cubicBezTo>
                      <a:pt x="81" y="58"/>
                      <a:pt x="81" y="58"/>
                      <a:pt x="81" y="58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3" y="57"/>
                      <a:pt x="52" y="61"/>
                      <a:pt x="53" y="62"/>
                    </a:cubicBezTo>
                    <a:cubicBezTo>
                      <a:pt x="81" y="62"/>
                      <a:pt x="81" y="62"/>
                      <a:pt x="81" y="62"/>
                    </a:cubicBezTo>
                    <a:cubicBezTo>
                      <a:pt x="81" y="66"/>
                      <a:pt x="81" y="66"/>
                      <a:pt x="81" y="66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3" y="65"/>
                      <a:pt x="54" y="78"/>
                      <a:pt x="67" y="80"/>
                    </a:cubicBezTo>
                    <a:cubicBezTo>
                      <a:pt x="67" y="80"/>
                      <a:pt x="76" y="82"/>
                      <a:pt x="83" y="78"/>
                    </a:cubicBezTo>
                    <a:cubicBezTo>
                      <a:pt x="85" y="83"/>
                      <a:pt x="85" y="83"/>
                      <a:pt x="85" y="83"/>
                    </a:cubicBezTo>
                    <a:cubicBezTo>
                      <a:pt x="85" y="83"/>
                      <a:pt x="71" y="91"/>
                      <a:pt x="54" y="81"/>
                    </a:cubicBezTo>
                    <a:cubicBezTo>
                      <a:pt x="54" y="81"/>
                      <a:pt x="46" y="76"/>
                      <a:pt x="45" y="65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0"/>
                      <a:pt x="45" y="58"/>
                    </a:cubicBezTo>
                    <a:cubicBezTo>
                      <a:pt x="39" y="57"/>
                      <a:pt x="39" y="57"/>
                      <a:pt x="39" y="57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5" y="53"/>
                      <a:pt x="48" y="37"/>
                      <a:pt x="67" y="35"/>
                    </a:cubicBezTo>
                    <a:cubicBezTo>
                      <a:pt x="67" y="35"/>
                      <a:pt x="81" y="33"/>
                      <a:pt x="86" y="38"/>
                    </a:cubicBezTo>
                    <a:cubicBezTo>
                      <a:pt x="83" y="43"/>
                      <a:pt x="83" y="43"/>
                      <a:pt x="83" y="43"/>
                    </a:cubicBezTo>
                    <a:cubicBezTo>
                      <a:pt x="83" y="43"/>
                      <a:pt x="61" y="33"/>
                      <a:pt x="54" y="54"/>
                    </a:cubicBezTo>
                    <a:lnTo>
                      <a:pt x="81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14" name="组合 113"/>
          <p:cNvGrpSpPr/>
          <p:nvPr/>
        </p:nvGrpSpPr>
        <p:grpSpPr>
          <a:xfrm>
            <a:off x="10380725" y="4071035"/>
            <a:ext cx="970487" cy="956538"/>
            <a:chOff x="9841390" y="3861049"/>
            <a:chExt cx="920096" cy="907199"/>
          </a:xfrm>
        </p:grpSpPr>
        <p:sp>
          <p:nvSpPr>
            <p:cNvPr id="115" name="椭圆 114"/>
            <p:cNvSpPr/>
            <p:nvPr/>
          </p:nvSpPr>
          <p:spPr>
            <a:xfrm>
              <a:off x="9841390" y="3861049"/>
              <a:ext cx="920096" cy="907199"/>
            </a:xfrm>
            <a:prstGeom prst="ellips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9875257" y="3894442"/>
              <a:ext cx="852360" cy="84041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10063091" y="4074257"/>
              <a:ext cx="468085" cy="477872"/>
            </a:xfrm>
            <a:custGeom>
              <a:avLst/>
              <a:gdLst>
                <a:gd name="T0" fmla="*/ 97 w 115"/>
                <a:gd name="T1" fmla="*/ 48 h 115"/>
                <a:gd name="T2" fmla="*/ 91 w 115"/>
                <a:gd name="T3" fmla="*/ 41 h 115"/>
                <a:gd name="T4" fmla="*/ 102 w 115"/>
                <a:gd name="T5" fmla="*/ 26 h 115"/>
                <a:gd name="T6" fmla="*/ 94 w 115"/>
                <a:gd name="T7" fmla="*/ 13 h 115"/>
                <a:gd name="T8" fmla="*/ 79 w 115"/>
                <a:gd name="T9" fmla="*/ 23 h 115"/>
                <a:gd name="T10" fmla="*/ 70 w 115"/>
                <a:gd name="T11" fmla="*/ 22 h 115"/>
                <a:gd name="T12" fmla="*/ 67 w 115"/>
                <a:gd name="T13" fmla="*/ 3 h 115"/>
                <a:gd name="T14" fmla="*/ 52 w 115"/>
                <a:gd name="T15" fmla="*/ 0 h 115"/>
                <a:gd name="T16" fmla="*/ 48 w 115"/>
                <a:gd name="T17" fmla="*/ 18 h 115"/>
                <a:gd name="T18" fmla="*/ 41 w 115"/>
                <a:gd name="T19" fmla="*/ 24 h 115"/>
                <a:gd name="T20" fmla="*/ 26 w 115"/>
                <a:gd name="T21" fmla="*/ 13 h 115"/>
                <a:gd name="T22" fmla="*/ 13 w 115"/>
                <a:gd name="T23" fmla="*/ 21 h 115"/>
                <a:gd name="T24" fmla="*/ 23 w 115"/>
                <a:gd name="T25" fmla="*/ 36 h 115"/>
                <a:gd name="T26" fmla="*/ 22 w 115"/>
                <a:gd name="T27" fmla="*/ 45 h 115"/>
                <a:gd name="T28" fmla="*/ 4 w 115"/>
                <a:gd name="T29" fmla="*/ 48 h 115"/>
                <a:gd name="T30" fmla="*/ 0 w 115"/>
                <a:gd name="T31" fmla="*/ 63 h 115"/>
                <a:gd name="T32" fmla="*/ 18 w 115"/>
                <a:gd name="T33" fmla="*/ 66 h 115"/>
                <a:gd name="T34" fmla="*/ 24 w 115"/>
                <a:gd name="T35" fmla="*/ 73 h 115"/>
                <a:gd name="T36" fmla="*/ 13 w 115"/>
                <a:gd name="T37" fmla="*/ 89 h 115"/>
                <a:gd name="T38" fmla="*/ 21 w 115"/>
                <a:gd name="T39" fmla="*/ 102 h 115"/>
                <a:gd name="T40" fmla="*/ 36 w 115"/>
                <a:gd name="T41" fmla="*/ 92 h 115"/>
                <a:gd name="T42" fmla="*/ 45 w 115"/>
                <a:gd name="T43" fmla="*/ 92 h 115"/>
                <a:gd name="T44" fmla="*/ 48 w 115"/>
                <a:gd name="T45" fmla="*/ 111 h 115"/>
                <a:gd name="T46" fmla="*/ 63 w 115"/>
                <a:gd name="T47" fmla="*/ 115 h 115"/>
                <a:gd name="T48" fmla="*/ 67 w 115"/>
                <a:gd name="T49" fmla="*/ 97 h 115"/>
                <a:gd name="T50" fmla="*/ 74 w 115"/>
                <a:gd name="T51" fmla="*/ 91 h 115"/>
                <a:gd name="T52" fmla="*/ 89 w 115"/>
                <a:gd name="T53" fmla="*/ 102 h 115"/>
                <a:gd name="T54" fmla="*/ 102 w 115"/>
                <a:gd name="T55" fmla="*/ 94 h 115"/>
                <a:gd name="T56" fmla="*/ 92 w 115"/>
                <a:gd name="T57" fmla="*/ 79 h 115"/>
                <a:gd name="T58" fmla="*/ 93 w 115"/>
                <a:gd name="T59" fmla="*/ 70 h 115"/>
                <a:gd name="T60" fmla="*/ 112 w 115"/>
                <a:gd name="T61" fmla="*/ 66 h 115"/>
                <a:gd name="T62" fmla="*/ 115 w 115"/>
                <a:gd name="T63" fmla="*/ 52 h 115"/>
                <a:gd name="T64" fmla="*/ 58 w 115"/>
                <a:gd name="T65" fmla="*/ 79 h 115"/>
                <a:gd name="T66" fmla="*/ 58 w 115"/>
                <a:gd name="T67" fmla="*/ 36 h 115"/>
                <a:gd name="T68" fmla="*/ 58 w 115"/>
                <a:gd name="T69" fmla="*/ 79 h 115"/>
                <a:gd name="T70" fmla="*/ 49 w 115"/>
                <a:gd name="T71" fmla="*/ 57 h 115"/>
                <a:gd name="T72" fmla="*/ 67 w 115"/>
                <a:gd name="T73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5" h="115">
                  <a:moveTo>
                    <a:pt x="112" y="48"/>
                  </a:moveTo>
                  <a:cubicBezTo>
                    <a:pt x="97" y="48"/>
                    <a:pt x="97" y="48"/>
                    <a:pt x="97" y="48"/>
                  </a:cubicBezTo>
                  <a:cubicBezTo>
                    <a:pt x="95" y="48"/>
                    <a:pt x="93" y="47"/>
                    <a:pt x="93" y="45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0" y="40"/>
                    <a:pt x="91" y="37"/>
                    <a:pt x="92" y="36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4" y="24"/>
                    <a:pt x="104" y="22"/>
                    <a:pt x="102" y="21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3" y="11"/>
                    <a:pt x="91" y="11"/>
                    <a:pt x="89" y="1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8" y="24"/>
                    <a:pt x="75" y="25"/>
                    <a:pt x="74" y="24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68" y="22"/>
                    <a:pt x="67" y="20"/>
                    <a:pt x="67" y="18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7" y="1"/>
                    <a:pt x="65" y="0"/>
                    <a:pt x="6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0"/>
                    <a:pt x="48" y="1"/>
                    <a:pt x="48" y="3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20"/>
                    <a:pt x="47" y="22"/>
                    <a:pt x="45" y="22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0" y="25"/>
                    <a:pt x="37" y="24"/>
                    <a:pt x="36" y="2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1"/>
                    <a:pt x="22" y="11"/>
                    <a:pt x="21" y="13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2"/>
                    <a:pt x="12" y="24"/>
                    <a:pt x="13" y="2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4" y="37"/>
                    <a:pt x="25" y="40"/>
                    <a:pt x="24" y="41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7"/>
                    <a:pt x="20" y="48"/>
                    <a:pt x="1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50"/>
                    <a:pt x="0" y="5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6"/>
                    <a:pt x="4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20" y="66"/>
                    <a:pt x="22" y="68"/>
                    <a:pt x="22" y="70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5" y="75"/>
                    <a:pt x="24" y="78"/>
                    <a:pt x="23" y="79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2" y="90"/>
                    <a:pt x="12" y="93"/>
                    <a:pt x="13" y="94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22" y="103"/>
                    <a:pt x="25" y="103"/>
                    <a:pt x="26" y="102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7" y="90"/>
                    <a:pt x="40" y="90"/>
                    <a:pt x="41" y="91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7" y="93"/>
                    <a:pt x="48" y="95"/>
                    <a:pt x="48" y="97"/>
                  </a:cubicBezTo>
                  <a:cubicBezTo>
                    <a:pt x="48" y="111"/>
                    <a:pt x="48" y="111"/>
                    <a:pt x="48" y="111"/>
                  </a:cubicBezTo>
                  <a:cubicBezTo>
                    <a:pt x="48" y="113"/>
                    <a:pt x="50" y="115"/>
                    <a:pt x="52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5" y="115"/>
                    <a:pt x="67" y="113"/>
                    <a:pt x="67" y="111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95"/>
                    <a:pt x="68" y="93"/>
                    <a:pt x="70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0"/>
                    <a:pt x="78" y="90"/>
                    <a:pt x="79" y="92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91" y="103"/>
                    <a:pt x="93" y="103"/>
                    <a:pt x="94" y="102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4" y="93"/>
                    <a:pt x="104" y="90"/>
                    <a:pt x="102" y="89"/>
                  </a:cubicBezTo>
                  <a:cubicBezTo>
                    <a:pt x="92" y="79"/>
                    <a:pt x="92" y="79"/>
                    <a:pt x="92" y="79"/>
                  </a:cubicBezTo>
                  <a:cubicBezTo>
                    <a:pt x="91" y="78"/>
                    <a:pt x="90" y="75"/>
                    <a:pt x="91" y="73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3" y="68"/>
                    <a:pt x="95" y="66"/>
                    <a:pt x="97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3" y="66"/>
                    <a:pt x="115" y="65"/>
                    <a:pt x="115" y="63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5" y="50"/>
                    <a:pt x="113" y="48"/>
                    <a:pt x="112" y="48"/>
                  </a:cubicBezTo>
                  <a:close/>
                  <a:moveTo>
                    <a:pt x="58" y="79"/>
                  </a:moveTo>
                  <a:cubicBezTo>
                    <a:pt x="46" y="79"/>
                    <a:pt x="36" y="69"/>
                    <a:pt x="36" y="57"/>
                  </a:cubicBezTo>
                  <a:cubicBezTo>
                    <a:pt x="36" y="46"/>
                    <a:pt x="46" y="36"/>
                    <a:pt x="58" y="36"/>
                  </a:cubicBezTo>
                  <a:cubicBezTo>
                    <a:pt x="69" y="36"/>
                    <a:pt x="79" y="46"/>
                    <a:pt x="79" y="57"/>
                  </a:cubicBezTo>
                  <a:cubicBezTo>
                    <a:pt x="79" y="69"/>
                    <a:pt x="69" y="79"/>
                    <a:pt x="58" y="79"/>
                  </a:cubicBezTo>
                  <a:close/>
                  <a:moveTo>
                    <a:pt x="58" y="48"/>
                  </a:moveTo>
                  <a:cubicBezTo>
                    <a:pt x="53" y="48"/>
                    <a:pt x="49" y="52"/>
                    <a:pt x="49" y="57"/>
                  </a:cubicBezTo>
                  <a:cubicBezTo>
                    <a:pt x="49" y="62"/>
                    <a:pt x="53" y="66"/>
                    <a:pt x="58" y="66"/>
                  </a:cubicBezTo>
                  <a:cubicBezTo>
                    <a:pt x="63" y="66"/>
                    <a:pt x="67" y="62"/>
                    <a:pt x="67" y="57"/>
                  </a:cubicBezTo>
                  <a:cubicBezTo>
                    <a:pt x="67" y="52"/>
                    <a:pt x="63" y="48"/>
                    <a:pt x="58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prstClr val="black"/>
                </a:solidFill>
              </a:endParaRPr>
            </a:p>
          </p:txBody>
        </p:sp>
      </p:grpSp>
      <p:cxnSp>
        <p:nvCxnSpPr>
          <p:cNvPr id="118" name="直接连接符 117"/>
          <p:cNvCxnSpPr/>
          <p:nvPr/>
        </p:nvCxnSpPr>
        <p:spPr>
          <a:xfrm>
            <a:off x="1000472" y="5691528"/>
            <a:ext cx="1074777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文本框 128"/>
          <p:cNvSpPr txBox="1"/>
          <p:nvPr/>
        </p:nvSpPr>
        <p:spPr>
          <a:xfrm>
            <a:off x="1370497" y="3275981"/>
            <a:ext cx="1051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20" name="文本框 128"/>
          <p:cNvSpPr txBox="1"/>
          <p:nvPr/>
        </p:nvSpPr>
        <p:spPr>
          <a:xfrm>
            <a:off x="3566787" y="3275981"/>
            <a:ext cx="1071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21" name="文本框 128"/>
          <p:cNvSpPr txBox="1"/>
          <p:nvPr/>
        </p:nvSpPr>
        <p:spPr>
          <a:xfrm>
            <a:off x="5816265" y="3275981"/>
            <a:ext cx="1071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22" name="文本框 128"/>
          <p:cNvSpPr txBox="1"/>
          <p:nvPr/>
        </p:nvSpPr>
        <p:spPr>
          <a:xfrm>
            <a:off x="8065741" y="3275981"/>
            <a:ext cx="1071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23" name="文本框 128"/>
          <p:cNvSpPr txBox="1"/>
          <p:nvPr/>
        </p:nvSpPr>
        <p:spPr>
          <a:xfrm>
            <a:off x="10315220" y="3275981"/>
            <a:ext cx="1071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24" name="文本框 129"/>
          <p:cNvSpPr txBox="1"/>
          <p:nvPr/>
        </p:nvSpPr>
        <p:spPr>
          <a:xfrm>
            <a:off x="2233332" y="5901906"/>
            <a:ext cx="8368054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25" name="组合 124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126" name="任意多边形 125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矩形 126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31" name="文本框 130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/>
      <p:bldP spid="62" grpId="0" animBg="1"/>
      <p:bldP spid="63" grpId="0" animBg="1"/>
      <p:bldP spid="64" grpId="0"/>
      <p:bldP spid="65" grpId="0" animBg="1"/>
      <p:bldP spid="66" grpId="0"/>
      <p:bldP spid="67" grpId="0" animBg="1"/>
      <p:bldP spid="68" grpId="0" animBg="1"/>
      <p:bldP spid="69" grpId="0"/>
      <p:bldP spid="70" grpId="0" animBg="1"/>
      <p:bldP spid="71" grpId="0" animBg="1"/>
      <p:bldP spid="72" grpId="0"/>
      <p:bldP spid="119" grpId="0"/>
      <p:bldP spid="120" grpId="0"/>
      <p:bldP spid="121" grpId="0"/>
      <p:bldP spid="122" grpId="0"/>
      <p:bldP spid="123" grpId="0"/>
      <p:bldP spid="1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Freeform 10"/>
          <p:cNvSpPr/>
          <p:nvPr/>
        </p:nvSpPr>
        <p:spPr bwMode="auto">
          <a:xfrm>
            <a:off x="9297692" y="4410295"/>
            <a:ext cx="2176198" cy="2183189"/>
          </a:xfrm>
          <a:custGeom>
            <a:avLst/>
            <a:gdLst>
              <a:gd name="T0" fmla="*/ 160 w 321"/>
              <a:gd name="T1" fmla="*/ 322 h 322"/>
              <a:gd name="T2" fmla="*/ 321 w 321"/>
              <a:gd name="T3" fmla="*/ 161 h 322"/>
              <a:gd name="T4" fmla="*/ 160 w 321"/>
              <a:gd name="T5" fmla="*/ 0 h 322"/>
              <a:gd name="T6" fmla="*/ 0 w 321"/>
              <a:gd name="T7" fmla="*/ 161 h 322"/>
              <a:gd name="T8" fmla="*/ 0 w 321"/>
              <a:gd name="T9" fmla="*/ 322 h 322"/>
              <a:gd name="T10" fmla="*/ 160 w 321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1" h="322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solidFill>
            <a:srgbClr val="E1E5E7"/>
          </a:solidFill>
          <a:ln w="28575">
            <a:solidFill>
              <a:sysClr val="window" lastClr="FFFFFF">
                <a:lumMod val="95000"/>
              </a:sysClr>
            </a:solidFill>
          </a:ln>
          <a:effectLst>
            <a:innerShdw blurRad="152400" dist="88900" dir="13500000">
              <a:prstClr val="black">
                <a:alpha val="29000"/>
              </a:prstClr>
            </a:innerShdw>
          </a:effectLst>
        </p:spPr>
        <p:txBody>
          <a:bodyPr lIns="96418" tIns="48210" rIns="96418" bIns="48210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04" name="Freeform 10"/>
          <p:cNvSpPr/>
          <p:nvPr/>
        </p:nvSpPr>
        <p:spPr bwMode="auto">
          <a:xfrm>
            <a:off x="9297692" y="1691134"/>
            <a:ext cx="2176198" cy="2183189"/>
          </a:xfrm>
          <a:custGeom>
            <a:avLst/>
            <a:gdLst>
              <a:gd name="T0" fmla="*/ 160 w 321"/>
              <a:gd name="T1" fmla="*/ 322 h 322"/>
              <a:gd name="T2" fmla="*/ 321 w 321"/>
              <a:gd name="T3" fmla="*/ 161 h 322"/>
              <a:gd name="T4" fmla="*/ 160 w 321"/>
              <a:gd name="T5" fmla="*/ 0 h 322"/>
              <a:gd name="T6" fmla="*/ 0 w 321"/>
              <a:gd name="T7" fmla="*/ 161 h 322"/>
              <a:gd name="T8" fmla="*/ 0 w 321"/>
              <a:gd name="T9" fmla="*/ 322 h 322"/>
              <a:gd name="T10" fmla="*/ 160 w 321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1" h="322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solidFill>
            <a:srgbClr val="E1E5E7"/>
          </a:solidFill>
          <a:ln w="28575">
            <a:solidFill>
              <a:sysClr val="window" lastClr="FFFFFF">
                <a:lumMod val="95000"/>
              </a:sysClr>
            </a:solidFill>
          </a:ln>
          <a:effectLst>
            <a:innerShdw blurRad="152400" dist="88900" dir="13500000">
              <a:prstClr val="black">
                <a:alpha val="29000"/>
              </a:prstClr>
            </a:innerShdw>
          </a:effectLst>
        </p:spPr>
        <p:txBody>
          <a:bodyPr lIns="96418" tIns="48210" rIns="96418" bIns="48210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05" name="Freeform 10"/>
          <p:cNvSpPr/>
          <p:nvPr/>
        </p:nvSpPr>
        <p:spPr bwMode="auto">
          <a:xfrm>
            <a:off x="6752774" y="1691134"/>
            <a:ext cx="2176198" cy="2183189"/>
          </a:xfrm>
          <a:custGeom>
            <a:avLst/>
            <a:gdLst>
              <a:gd name="T0" fmla="*/ 160 w 321"/>
              <a:gd name="T1" fmla="*/ 322 h 322"/>
              <a:gd name="T2" fmla="*/ 321 w 321"/>
              <a:gd name="T3" fmla="*/ 161 h 322"/>
              <a:gd name="T4" fmla="*/ 160 w 321"/>
              <a:gd name="T5" fmla="*/ 0 h 322"/>
              <a:gd name="T6" fmla="*/ 0 w 321"/>
              <a:gd name="T7" fmla="*/ 161 h 322"/>
              <a:gd name="T8" fmla="*/ 0 w 321"/>
              <a:gd name="T9" fmla="*/ 322 h 322"/>
              <a:gd name="T10" fmla="*/ 160 w 321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1" h="322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solidFill>
            <a:srgbClr val="E1E5E7"/>
          </a:solidFill>
          <a:ln w="28575">
            <a:solidFill>
              <a:sysClr val="window" lastClr="FFFFFF">
                <a:lumMod val="95000"/>
              </a:sysClr>
            </a:solidFill>
          </a:ln>
          <a:effectLst>
            <a:innerShdw blurRad="152400" dist="88900" dir="13500000">
              <a:prstClr val="black">
                <a:alpha val="29000"/>
              </a:prstClr>
            </a:innerShdw>
          </a:effectLst>
        </p:spPr>
        <p:txBody>
          <a:bodyPr lIns="96418" tIns="48210" rIns="96418" bIns="48210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06" name="Freeform 10"/>
          <p:cNvSpPr/>
          <p:nvPr/>
        </p:nvSpPr>
        <p:spPr bwMode="auto">
          <a:xfrm>
            <a:off x="6752774" y="4410295"/>
            <a:ext cx="2176198" cy="2183189"/>
          </a:xfrm>
          <a:custGeom>
            <a:avLst/>
            <a:gdLst>
              <a:gd name="T0" fmla="*/ 160 w 321"/>
              <a:gd name="T1" fmla="*/ 322 h 322"/>
              <a:gd name="T2" fmla="*/ 321 w 321"/>
              <a:gd name="T3" fmla="*/ 161 h 322"/>
              <a:gd name="T4" fmla="*/ 160 w 321"/>
              <a:gd name="T5" fmla="*/ 0 h 322"/>
              <a:gd name="T6" fmla="*/ 0 w 321"/>
              <a:gd name="T7" fmla="*/ 161 h 322"/>
              <a:gd name="T8" fmla="*/ 0 w 321"/>
              <a:gd name="T9" fmla="*/ 322 h 322"/>
              <a:gd name="T10" fmla="*/ 160 w 321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1" h="322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solidFill>
            <a:srgbClr val="E1E5E7"/>
          </a:solidFill>
          <a:ln w="28575">
            <a:solidFill>
              <a:sysClr val="window" lastClr="FFFFFF">
                <a:lumMod val="95000"/>
              </a:sysClr>
            </a:solidFill>
          </a:ln>
          <a:effectLst>
            <a:innerShdw blurRad="152400" dist="88900" dir="13500000">
              <a:prstClr val="black">
                <a:alpha val="29000"/>
              </a:prstClr>
            </a:innerShdw>
          </a:effectLst>
        </p:spPr>
        <p:txBody>
          <a:bodyPr lIns="96418" tIns="48210" rIns="96418" bIns="48210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07" name="Freeform 10"/>
          <p:cNvSpPr/>
          <p:nvPr/>
        </p:nvSpPr>
        <p:spPr bwMode="auto">
          <a:xfrm>
            <a:off x="6937134" y="1490611"/>
            <a:ext cx="2176198" cy="2183189"/>
          </a:xfrm>
          <a:custGeom>
            <a:avLst/>
            <a:gdLst>
              <a:gd name="T0" fmla="*/ 160 w 321"/>
              <a:gd name="T1" fmla="*/ 322 h 322"/>
              <a:gd name="T2" fmla="*/ 321 w 321"/>
              <a:gd name="T3" fmla="*/ 161 h 322"/>
              <a:gd name="T4" fmla="*/ 160 w 321"/>
              <a:gd name="T5" fmla="*/ 0 h 322"/>
              <a:gd name="T6" fmla="*/ 0 w 321"/>
              <a:gd name="T7" fmla="*/ 161 h 322"/>
              <a:gd name="T8" fmla="*/ 0 w 321"/>
              <a:gd name="T9" fmla="*/ 322 h 322"/>
              <a:gd name="T10" fmla="*/ 160 w 321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1" h="322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gradFill flip="none" rotWithShape="1">
            <a:gsLst>
              <a:gs pos="100000">
                <a:srgbClr val="FFFFFF"/>
              </a:gs>
              <a:gs pos="0">
                <a:srgbClr val="D9DEDF"/>
              </a:gs>
            </a:gsLst>
            <a:lin ang="2700000" scaled="0"/>
            <a:tileRect/>
          </a:gradFill>
          <a:ln w="28575" cap="flat" cmpd="sng" algn="ctr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08" name="Freeform 10"/>
          <p:cNvSpPr/>
          <p:nvPr/>
        </p:nvSpPr>
        <p:spPr bwMode="auto">
          <a:xfrm>
            <a:off x="9482050" y="1490611"/>
            <a:ext cx="2176198" cy="2183189"/>
          </a:xfrm>
          <a:custGeom>
            <a:avLst/>
            <a:gdLst>
              <a:gd name="T0" fmla="*/ 160 w 321"/>
              <a:gd name="T1" fmla="*/ 322 h 322"/>
              <a:gd name="T2" fmla="*/ 321 w 321"/>
              <a:gd name="T3" fmla="*/ 161 h 322"/>
              <a:gd name="T4" fmla="*/ 160 w 321"/>
              <a:gd name="T5" fmla="*/ 0 h 322"/>
              <a:gd name="T6" fmla="*/ 0 w 321"/>
              <a:gd name="T7" fmla="*/ 161 h 322"/>
              <a:gd name="T8" fmla="*/ 0 w 321"/>
              <a:gd name="T9" fmla="*/ 322 h 322"/>
              <a:gd name="T10" fmla="*/ 160 w 321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1" h="322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gradFill flip="none" rotWithShape="1">
            <a:gsLst>
              <a:gs pos="100000">
                <a:srgbClr val="FFFFFF"/>
              </a:gs>
              <a:gs pos="0">
                <a:srgbClr val="D9DEDF"/>
              </a:gs>
            </a:gsLst>
            <a:lin ang="2700000" scaled="0"/>
            <a:tileRect/>
          </a:gradFill>
          <a:ln w="28575" cap="flat" cmpd="sng" algn="ctr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09" name="Freeform 10"/>
          <p:cNvSpPr/>
          <p:nvPr/>
        </p:nvSpPr>
        <p:spPr bwMode="auto">
          <a:xfrm>
            <a:off x="6937134" y="4209772"/>
            <a:ext cx="2176198" cy="2183189"/>
          </a:xfrm>
          <a:custGeom>
            <a:avLst/>
            <a:gdLst>
              <a:gd name="T0" fmla="*/ 160 w 321"/>
              <a:gd name="T1" fmla="*/ 322 h 322"/>
              <a:gd name="T2" fmla="*/ 321 w 321"/>
              <a:gd name="T3" fmla="*/ 161 h 322"/>
              <a:gd name="T4" fmla="*/ 160 w 321"/>
              <a:gd name="T5" fmla="*/ 0 h 322"/>
              <a:gd name="T6" fmla="*/ 0 w 321"/>
              <a:gd name="T7" fmla="*/ 161 h 322"/>
              <a:gd name="T8" fmla="*/ 0 w 321"/>
              <a:gd name="T9" fmla="*/ 322 h 322"/>
              <a:gd name="T10" fmla="*/ 160 w 321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1" h="322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gradFill flip="none" rotWithShape="1">
            <a:gsLst>
              <a:gs pos="100000">
                <a:srgbClr val="FFFFFF"/>
              </a:gs>
              <a:gs pos="0">
                <a:srgbClr val="D9DEDF"/>
              </a:gs>
            </a:gsLst>
            <a:lin ang="2700000" scaled="0"/>
            <a:tileRect/>
          </a:gradFill>
          <a:ln w="28575" cap="flat" cmpd="sng" algn="ctr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10" name="Freeform 10"/>
          <p:cNvSpPr/>
          <p:nvPr/>
        </p:nvSpPr>
        <p:spPr bwMode="auto">
          <a:xfrm>
            <a:off x="9482050" y="4209772"/>
            <a:ext cx="2176198" cy="2183189"/>
          </a:xfrm>
          <a:custGeom>
            <a:avLst/>
            <a:gdLst>
              <a:gd name="T0" fmla="*/ 160 w 321"/>
              <a:gd name="T1" fmla="*/ 322 h 322"/>
              <a:gd name="T2" fmla="*/ 321 w 321"/>
              <a:gd name="T3" fmla="*/ 161 h 322"/>
              <a:gd name="T4" fmla="*/ 160 w 321"/>
              <a:gd name="T5" fmla="*/ 0 h 322"/>
              <a:gd name="T6" fmla="*/ 0 w 321"/>
              <a:gd name="T7" fmla="*/ 161 h 322"/>
              <a:gd name="T8" fmla="*/ 0 w 321"/>
              <a:gd name="T9" fmla="*/ 322 h 322"/>
              <a:gd name="T10" fmla="*/ 160 w 321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1" h="322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gradFill flip="none" rotWithShape="1">
            <a:gsLst>
              <a:gs pos="100000">
                <a:srgbClr val="FFFFFF"/>
              </a:gs>
              <a:gs pos="0">
                <a:srgbClr val="D9DEDF"/>
              </a:gs>
            </a:gsLst>
            <a:lin ang="2700000" scaled="0"/>
            <a:tileRect/>
          </a:gradFill>
          <a:ln w="28575" cap="flat" cmpd="sng" algn="ctr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700031" y="1490612"/>
            <a:ext cx="1138582" cy="1016775"/>
            <a:chOff x="4765330" y="1060376"/>
            <a:chExt cx="809953" cy="723303"/>
          </a:xfrm>
        </p:grpSpPr>
        <p:sp>
          <p:nvSpPr>
            <p:cNvPr id="111" name="椭圆 110"/>
            <p:cNvSpPr/>
            <p:nvPr/>
          </p:nvSpPr>
          <p:spPr>
            <a:xfrm>
              <a:off x="4765330" y="1060376"/>
              <a:ext cx="723206" cy="723303"/>
            </a:xfrm>
            <a:prstGeom prst="ellipse">
              <a:avLst/>
            </a:prstGeom>
            <a:solidFill>
              <a:srgbClr val="C00000"/>
            </a:solidFill>
            <a:ln w="28575" cap="flat">
              <a:noFill/>
              <a:prstDash val="solid"/>
              <a:miter lim="800000"/>
            </a:ln>
            <a:effectLst/>
          </p:spPr>
          <p:txBody>
            <a:bodyPr lIns="96418" tIns="48210" rIns="96418" bIns="48210"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115" name="组合 52"/>
            <p:cNvGrpSpPr/>
            <p:nvPr/>
          </p:nvGrpSpPr>
          <p:grpSpPr bwMode="auto">
            <a:xfrm>
              <a:off x="4950096" y="1208391"/>
              <a:ext cx="625187" cy="575249"/>
              <a:chOff x="5722963" y="2742165"/>
              <a:chExt cx="500063" cy="460375"/>
            </a:xfrm>
          </p:grpSpPr>
          <p:sp>
            <p:nvSpPr>
              <p:cNvPr id="116" name="Freeform 55"/>
              <p:cNvSpPr/>
              <p:nvPr/>
            </p:nvSpPr>
            <p:spPr bwMode="auto">
              <a:xfrm>
                <a:off x="5742013" y="2745340"/>
                <a:ext cx="481013" cy="457200"/>
              </a:xfrm>
              <a:custGeom>
                <a:avLst/>
                <a:gdLst>
                  <a:gd name="T0" fmla="*/ 137 w 303"/>
                  <a:gd name="T1" fmla="*/ 288 h 288"/>
                  <a:gd name="T2" fmla="*/ 0 w 303"/>
                  <a:gd name="T3" fmla="*/ 174 h 288"/>
                  <a:gd name="T4" fmla="*/ 2 w 303"/>
                  <a:gd name="T5" fmla="*/ 15 h 288"/>
                  <a:gd name="T6" fmla="*/ 54 w 303"/>
                  <a:gd name="T7" fmla="*/ 10 h 288"/>
                  <a:gd name="T8" fmla="*/ 85 w 303"/>
                  <a:gd name="T9" fmla="*/ 43 h 288"/>
                  <a:gd name="T10" fmla="*/ 106 w 303"/>
                  <a:gd name="T11" fmla="*/ 22 h 288"/>
                  <a:gd name="T12" fmla="*/ 128 w 303"/>
                  <a:gd name="T13" fmla="*/ 0 h 288"/>
                  <a:gd name="T14" fmla="*/ 303 w 303"/>
                  <a:gd name="T15" fmla="*/ 150 h 288"/>
                  <a:gd name="T16" fmla="*/ 137 w 303"/>
                  <a:gd name="T17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3" h="288">
                    <a:moveTo>
                      <a:pt x="137" y="288"/>
                    </a:moveTo>
                    <a:lnTo>
                      <a:pt x="0" y="174"/>
                    </a:lnTo>
                    <a:lnTo>
                      <a:pt x="2" y="15"/>
                    </a:lnTo>
                    <a:lnTo>
                      <a:pt x="54" y="10"/>
                    </a:lnTo>
                    <a:lnTo>
                      <a:pt x="85" y="43"/>
                    </a:lnTo>
                    <a:lnTo>
                      <a:pt x="106" y="22"/>
                    </a:lnTo>
                    <a:lnTo>
                      <a:pt x="128" y="0"/>
                    </a:lnTo>
                    <a:lnTo>
                      <a:pt x="303" y="150"/>
                    </a:lnTo>
                    <a:lnTo>
                      <a:pt x="137" y="288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Freeform 56"/>
              <p:cNvSpPr>
                <a:spLocks noEditPoints="1"/>
              </p:cNvSpPr>
              <p:nvPr/>
            </p:nvSpPr>
            <p:spPr bwMode="auto">
              <a:xfrm>
                <a:off x="5722963" y="2742165"/>
                <a:ext cx="115888" cy="290513"/>
              </a:xfrm>
              <a:custGeom>
                <a:avLst/>
                <a:gdLst>
                  <a:gd name="T0" fmla="*/ 63551 w 31"/>
                  <a:gd name="T1" fmla="*/ 0 h 77"/>
                  <a:gd name="T2" fmla="*/ 104673 w 31"/>
                  <a:gd name="T3" fmla="*/ 18864 h 77"/>
                  <a:gd name="T4" fmla="*/ 115888 w 31"/>
                  <a:gd name="T5" fmla="*/ 67912 h 77"/>
                  <a:gd name="T6" fmla="*/ 115888 w 31"/>
                  <a:gd name="T7" fmla="*/ 237692 h 77"/>
                  <a:gd name="T8" fmla="*/ 100935 w 31"/>
                  <a:gd name="T9" fmla="*/ 279194 h 77"/>
                  <a:gd name="T10" fmla="*/ 59813 w 31"/>
                  <a:gd name="T11" fmla="*/ 290513 h 77"/>
                  <a:gd name="T12" fmla="*/ 7477 w 31"/>
                  <a:gd name="T13" fmla="*/ 271649 h 77"/>
                  <a:gd name="T14" fmla="*/ 0 w 31"/>
                  <a:gd name="T15" fmla="*/ 215055 h 77"/>
                  <a:gd name="T16" fmla="*/ 0 w 31"/>
                  <a:gd name="T17" fmla="*/ 79231 h 77"/>
                  <a:gd name="T18" fmla="*/ 11215 w 31"/>
                  <a:gd name="T19" fmla="*/ 22637 h 77"/>
                  <a:gd name="T20" fmla="*/ 63551 w 31"/>
                  <a:gd name="T21" fmla="*/ 0 h 77"/>
                  <a:gd name="T22" fmla="*/ 59813 w 31"/>
                  <a:gd name="T23" fmla="*/ 264103 h 77"/>
                  <a:gd name="T24" fmla="*/ 82243 w 31"/>
                  <a:gd name="T25" fmla="*/ 222601 h 77"/>
                  <a:gd name="T26" fmla="*/ 82243 w 31"/>
                  <a:gd name="T27" fmla="*/ 64139 h 77"/>
                  <a:gd name="T28" fmla="*/ 59813 w 31"/>
                  <a:gd name="T29" fmla="*/ 26410 h 77"/>
                  <a:gd name="T30" fmla="*/ 33645 w 31"/>
                  <a:gd name="T31" fmla="*/ 64139 h 77"/>
                  <a:gd name="T32" fmla="*/ 33645 w 31"/>
                  <a:gd name="T33" fmla="*/ 75458 h 77"/>
                  <a:gd name="T34" fmla="*/ 33645 w 31"/>
                  <a:gd name="T35" fmla="*/ 86777 h 77"/>
                  <a:gd name="T36" fmla="*/ 33645 w 31"/>
                  <a:gd name="T37" fmla="*/ 132051 h 77"/>
                  <a:gd name="T38" fmla="*/ 33645 w 31"/>
                  <a:gd name="T39" fmla="*/ 181099 h 77"/>
                  <a:gd name="T40" fmla="*/ 33645 w 31"/>
                  <a:gd name="T41" fmla="*/ 222601 h 77"/>
                  <a:gd name="T42" fmla="*/ 59813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2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4" y="76"/>
                      <a:pt x="21" y="77"/>
                      <a:pt x="16" y="77"/>
                    </a:cubicBezTo>
                    <a:cubicBezTo>
                      <a:pt x="9" y="77"/>
                      <a:pt x="5" y="76"/>
                      <a:pt x="2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8" name="Freeform 57"/>
              <p:cNvSpPr/>
              <p:nvPr/>
            </p:nvSpPr>
            <p:spPr bwMode="auto">
              <a:xfrm>
                <a:off x="5876951" y="2745340"/>
                <a:ext cx="68263" cy="287338"/>
              </a:xfrm>
              <a:custGeom>
                <a:avLst/>
                <a:gdLst>
                  <a:gd name="T0" fmla="*/ 0 w 18"/>
                  <a:gd name="T1" fmla="*/ 41588 h 76"/>
                  <a:gd name="T2" fmla="*/ 41716 w 18"/>
                  <a:gd name="T3" fmla="*/ 0 h 76"/>
                  <a:gd name="T4" fmla="*/ 68263 w 18"/>
                  <a:gd name="T5" fmla="*/ 0 h 76"/>
                  <a:gd name="T6" fmla="*/ 68263 w 18"/>
                  <a:gd name="T7" fmla="*/ 287338 h 76"/>
                  <a:gd name="T8" fmla="*/ 30339 w 18"/>
                  <a:gd name="T9" fmla="*/ 287338 h 76"/>
                  <a:gd name="T10" fmla="*/ 30339 w 18"/>
                  <a:gd name="T11" fmla="*/ 71835 h 76"/>
                  <a:gd name="T12" fmla="*/ 0 w 18"/>
                  <a:gd name="T13" fmla="*/ 71835 h 76"/>
                  <a:gd name="T14" fmla="*/ 0 w 18"/>
                  <a:gd name="T15" fmla="*/ 41588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76">
                    <a:moveTo>
                      <a:pt x="0" y="11"/>
                    </a:moveTo>
                    <a:cubicBezTo>
                      <a:pt x="7" y="10"/>
                      <a:pt x="10" y="7"/>
                      <a:pt x="1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10653974" y="1490612"/>
            <a:ext cx="1140297" cy="1025092"/>
            <a:chOff x="7578045" y="1060376"/>
            <a:chExt cx="811173" cy="729219"/>
          </a:xfrm>
        </p:grpSpPr>
        <p:sp>
          <p:nvSpPr>
            <p:cNvPr id="112" name="椭圆 111"/>
            <p:cNvSpPr/>
            <p:nvPr/>
          </p:nvSpPr>
          <p:spPr>
            <a:xfrm>
              <a:off x="7578045" y="1060376"/>
              <a:ext cx="723206" cy="723303"/>
            </a:xfrm>
            <a:prstGeom prst="ellipse">
              <a:avLst/>
            </a:prstGeom>
            <a:solidFill>
              <a:srgbClr val="C00000"/>
            </a:solidFill>
            <a:ln w="28575" cap="flat" cmpd="sng" algn="ctr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lIns="96418" tIns="48210" rIns="96418" bIns="4821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119" name="组合 63"/>
            <p:cNvGrpSpPr/>
            <p:nvPr/>
          </p:nvGrpSpPr>
          <p:grpSpPr bwMode="auto">
            <a:xfrm>
              <a:off x="7749742" y="1213155"/>
              <a:ext cx="639476" cy="576440"/>
              <a:chOff x="952501" y="6013451"/>
              <a:chExt cx="511175" cy="460375"/>
            </a:xfrm>
          </p:grpSpPr>
          <p:sp>
            <p:nvSpPr>
              <p:cNvPr id="120" name="Freeform 58"/>
              <p:cNvSpPr/>
              <p:nvPr/>
            </p:nvSpPr>
            <p:spPr bwMode="auto">
              <a:xfrm>
                <a:off x="971551" y="6021388"/>
                <a:ext cx="492125" cy="452438"/>
              </a:xfrm>
              <a:custGeom>
                <a:avLst/>
                <a:gdLst>
                  <a:gd name="T0" fmla="*/ 137 w 310"/>
                  <a:gd name="T1" fmla="*/ 285 h 285"/>
                  <a:gd name="T2" fmla="*/ 0 w 310"/>
                  <a:gd name="T3" fmla="*/ 171 h 285"/>
                  <a:gd name="T4" fmla="*/ 2 w 310"/>
                  <a:gd name="T5" fmla="*/ 12 h 285"/>
                  <a:gd name="T6" fmla="*/ 54 w 310"/>
                  <a:gd name="T7" fmla="*/ 7 h 285"/>
                  <a:gd name="T8" fmla="*/ 87 w 310"/>
                  <a:gd name="T9" fmla="*/ 40 h 285"/>
                  <a:gd name="T10" fmla="*/ 97 w 310"/>
                  <a:gd name="T11" fmla="*/ 7 h 285"/>
                  <a:gd name="T12" fmla="*/ 137 w 310"/>
                  <a:gd name="T13" fmla="*/ 0 h 285"/>
                  <a:gd name="T14" fmla="*/ 310 w 310"/>
                  <a:gd name="T15" fmla="*/ 150 h 285"/>
                  <a:gd name="T16" fmla="*/ 137 w 310"/>
                  <a:gd name="T17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0" h="285">
                    <a:moveTo>
                      <a:pt x="137" y="285"/>
                    </a:moveTo>
                    <a:lnTo>
                      <a:pt x="0" y="171"/>
                    </a:lnTo>
                    <a:lnTo>
                      <a:pt x="2" y="12"/>
                    </a:lnTo>
                    <a:lnTo>
                      <a:pt x="54" y="7"/>
                    </a:lnTo>
                    <a:lnTo>
                      <a:pt x="87" y="40"/>
                    </a:lnTo>
                    <a:lnTo>
                      <a:pt x="97" y="7"/>
                    </a:lnTo>
                    <a:lnTo>
                      <a:pt x="137" y="0"/>
                    </a:lnTo>
                    <a:lnTo>
                      <a:pt x="310" y="150"/>
                    </a:lnTo>
                    <a:lnTo>
                      <a:pt x="137" y="285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Freeform 59"/>
              <p:cNvSpPr>
                <a:spLocks noEditPoints="1"/>
              </p:cNvSpPr>
              <p:nvPr/>
            </p:nvSpPr>
            <p:spPr bwMode="auto">
              <a:xfrm>
                <a:off x="952501" y="6013451"/>
                <a:ext cx="115888" cy="290513"/>
              </a:xfrm>
              <a:custGeom>
                <a:avLst/>
                <a:gdLst>
                  <a:gd name="T0" fmla="*/ 63551 w 31"/>
                  <a:gd name="T1" fmla="*/ 0 h 77"/>
                  <a:gd name="T2" fmla="*/ 104673 w 31"/>
                  <a:gd name="T3" fmla="*/ 18864 h 77"/>
                  <a:gd name="T4" fmla="*/ 115888 w 31"/>
                  <a:gd name="T5" fmla="*/ 67912 h 77"/>
                  <a:gd name="T6" fmla="*/ 115888 w 31"/>
                  <a:gd name="T7" fmla="*/ 233920 h 77"/>
                  <a:gd name="T8" fmla="*/ 100935 w 31"/>
                  <a:gd name="T9" fmla="*/ 275421 h 77"/>
                  <a:gd name="T10" fmla="*/ 59813 w 31"/>
                  <a:gd name="T11" fmla="*/ 290513 h 77"/>
                  <a:gd name="T12" fmla="*/ 11215 w 31"/>
                  <a:gd name="T13" fmla="*/ 267876 h 77"/>
                  <a:gd name="T14" fmla="*/ 0 w 31"/>
                  <a:gd name="T15" fmla="*/ 211282 h 77"/>
                  <a:gd name="T16" fmla="*/ 0 w 31"/>
                  <a:gd name="T17" fmla="*/ 79231 h 77"/>
                  <a:gd name="T18" fmla="*/ 11215 w 31"/>
                  <a:gd name="T19" fmla="*/ 18864 h 77"/>
                  <a:gd name="T20" fmla="*/ 63551 w 31"/>
                  <a:gd name="T21" fmla="*/ 0 h 77"/>
                  <a:gd name="T22" fmla="*/ 59813 w 31"/>
                  <a:gd name="T23" fmla="*/ 264103 h 77"/>
                  <a:gd name="T24" fmla="*/ 82243 w 31"/>
                  <a:gd name="T25" fmla="*/ 222601 h 77"/>
                  <a:gd name="T26" fmla="*/ 82243 w 31"/>
                  <a:gd name="T27" fmla="*/ 64139 h 77"/>
                  <a:gd name="T28" fmla="*/ 59813 w 31"/>
                  <a:gd name="T29" fmla="*/ 26410 h 77"/>
                  <a:gd name="T30" fmla="*/ 33645 w 31"/>
                  <a:gd name="T31" fmla="*/ 64139 h 77"/>
                  <a:gd name="T32" fmla="*/ 33645 w 31"/>
                  <a:gd name="T33" fmla="*/ 75458 h 77"/>
                  <a:gd name="T34" fmla="*/ 33645 w 31"/>
                  <a:gd name="T35" fmla="*/ 86777 h 77"/>
                  <a:gd name="T36" fmla="*/ 33645 w 31"/>
                  <a:gd name="T37" fmla="*/ 132051 h 77"/>
                  <a:gd name="T38" fmla="*/ 33645 w 31"/>
                  <a:gd name="T39" fmla="*/ 181099 h 77"/>
                  <a:gd name="T40" fmla="*/ 33645 w 31"/>
                  <a:gd name="T41" fmla="*/ 222601 h 77"/>
                  <a:gd name="T42" fmla="*/ 59813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1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9" y="77"/>
                      <a:pt x="5" y="75"/>
                      <a:pt x="3" y="71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3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2" name="Freeform 60"/>
              <p:cNvSpPr/>
              <p:nvPr/>
            </p:nvSpPr>
            <p:spPr bwMode="auto">
              <a:xfrm>
                <a:off x="1090613" y="6013451"/>
                <a:ext cx="117475" cy="290513"/>
              </a:xfrm>
              <a:custGeom>
                <a:avLst/>
                <a:gdLst>
                  <a:gd name="T0" fmla="*/ 0 w 31"/>
                  <a:gd name="T1" fmla="*/ 60366 h 77"/>
                  <a:gd name="T2" fmla="*/ 15158 w 31"/>
                  <a:gd name="T3" fmla="*/ 15092 h 77"/>
                  <a:gd name="T4" fmla="*/ 60632 w 31"/>
                  <a:gd name="T5" fmla="*/ 0 h 77"/>
                  <a:gd name="T6" fmla="*/ 109896 w 31"/>
                  <a:gd name="T7" fmla="*/ 22637 h 77"/>
                  <a:gd name="T8" fmla="*/ 117475 w 31"/>
                  <a:gd name="T9" fmla="*/ 83004 h 77"/>
                  <a:gd name="T10" fmla="*/ 113685 w 31"/>
                  <a:gd name="T11" fmla="*/ 113187 h 77"/>
                  <a:gd name="T12" fmla="*/ 102317 w 31"/>
                  <a:gd name="T13" fmla="*/ 143370 h 77"/>
                  <a:gd name="T14" fmla="*/ 68211 w 31"/>
                  <a:gd name="T15" fmla="*/ 196191 h 77"/>
                  <a:gd name="T16" fmla="*/ 41685 w 31"/>
                  <a:gd name="T17" fmla="*/ 256557 h 77"/>
                  <a:gd name="T18" fmla="*/ 117475 w 31"/>
                  <a:gd name="T19" fmla="*/ 256557 h 77"/>
                  <a:gd name="T20" fmla="*/ 117475 w 31"/>
                  <a:gd name="T21" fmla="*/ 286740 h 77"/>
                  <a:gd name="T22" fmla="*/ 30316 w 31"/>
                  <a:gd name="T23" fmla="*/ 290513 h 77"/>
                  <a:gd name="T24" fmla="*/ 0 w 31"/>
                  <a:gd name="T25" fmla="*/ 286740 h 77"/>
                  <a:gd name="T26" fmla="*/ 0 w 31"/>
                  <a:gd name="T27" fmla="*/ 286740 h 77"/>
                  <a:gd name="T28" fmla="*/ 18948 w 31"/>
                  <a:gd name="T29" fmla="*/ 207509 h 77"/>
                  <a:gd name="T30" fmla="*/ 64422 w 31"/>
                  <a:gd name="T31" fmla="*/ 139597 h 77"/>
                  <a:gd name="T32" fmla="*/ 79580 w 31"/>
                  <a:gd name="T33" fmla="*/ 75458 h 77"/>
                  <a:gd name="T34" fmla="*/ 79580 w 31"/>
                  <a:gd name="T35" fmla="*/ 71685 h 77"/>
                  <a:gd name="T36" fmla="*/ 79580 w 31"/>
                  <a:gd name="T37" fmla="*/ 64139 h 77"/>
                  <a:gd name="T38" fmla="*/ 79580 w 31"/>
                  <a:gd name="T39" fmla="*/ 45275 h 77"/>
                  <a:gd name="T40" fmla="*/ 56843 w 31"/>
                  <a:gd name="T41" fmla="*/ 26410 h 77"/>
                  <a:gd name="T42" fmla="*/ 37895 w 31"/>
                  <a:gd name="T43" fmla="*/ 60366 h 77"/>
                  <a:gd name="T44" fmla="*/ 37895 w 31"/>
                  <a:gd name="T45" fmla="*/ 71685 h 77"/>
                  <a:gd name="T46" fmla="*/ 37895 w 31"/>
                  <a:gd name="T47" fmla="*/ 79231 h 77"/>
                  <a:gd name="T48" fmla="*/ 37895 w 31"/>
                  <a:gd name="T49" fmla="*/ 86777 h 77"/>
                  <a:gd name="T50" fmla="*/ 37895 w 31"/>
                  <a:gd name="T51" fmla="*/ 98095 h 77"/>
                  <a:gd name="T52" fmla="*/ 0 w 31"/>
                  <a:gd name="T53" fmla="*/ 98095 h 77"/>
                  <a:gd name="T54" fmla="*/ 0 w 31"/>
                  <a:gd name="T55" fmla="*/ 60366 h 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1" h="77">
                    <a:moveTo>
                      <a:pt x="0" y="16"/>
                    </a:moveTo>
                    <a:cubicBezTo>
                      <a:pt x="0" y="10"/>
                      <a:pt x="2" y="6"/>
                      <a:pt x="4" y="4"/>
                    </a:cubicBezTo>
                    <a:cubicBezTo>
                      <a:pt x="6" y="1"/>
                      <a:pt x="10" y="0"/>
                      <a:pt x="16" y="0"/>
                    </a:cubicBezTo>
                    <a:cubicBezTo>
                      <a:pt x="23" y="0"/>
                      <a:pt x="27" y="2"/>
                      <a:pt x="29" y="6"/>
                    </a:cubicBezTo>
                    <a:cubicBezTo>
                      <a:pt x="30" y="9"/>
                      <a:pt x="31" y="14"/>
                      <a:pt x="31" y="22"/>
                    </a:cubicBezTo>
                    <a:cubicBezTo>
                      <a:pt x="31" y="25"/>
                      <a:pt x="31" y="28"/>
                      <a:pt x="30" y="30"/>
                    </a:cubicBezTo>
                    <a:cubicBezTo>
                      <a:pt x="30" y="32"/>
                      <a:pt x="29" y="35"/>
                      <a:pt x="27" y="38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4" y="58"/>
                      <a:pt x="12" y="63"/>
                      <a:pt x="11" y="68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68"/>
                      <a:pt x="2" y="61"/>
                      <a:pt x="5" y="55"/>
                    </a:cubicBezTo>
                    <a:cubicBezTo>
                      <a:pt x="7" y="51"/>
                      <a:pt x="11" y="45"/>
                      <a:pt x="17" y="37"/>
                    </a:cubicBezTo>
                    <a:cubicBezTo>
                      <a:pt x="20" y="32"/>
                      <a:pt x="21" y="27"/>
                      <a:pt x="21" y="20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5"/>
                      <a:pt x="21" y="13"/>
                      <a:pt x="21" y="12"/>
                    </a:cubicBezTo>
                    <a:cubicBezTo>
                      <a:pt x="20" y="9"/>
                      <a:pt x="18" y="7"/>
                      <a:pt x="15" y="7"/>
                    </a:cubicBezTo>
                    <a:cubicBezTo>
                      <a:pt x="11" y="7"/>
                      <a:pt x="10" y="10"/>
                      <a:pt x="10" y="1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7208348" y="5711634"/>
            <a:ext cx="1196076" cy="1081713"/>
            <a:chOff x="5126932" y="4063083"/>
            <a:chExt cx="850852" cy="769498"/>
          </a:xfrm>
        </p:grpSpPr>
        <p:sp>
          <p:nvSpPr>
            <p:cNvPr id="113" name="椭圆 112"/>
            <p:cNvSpPr/>
            <p:nvPr/>
          </p:nvSpPr>
          <p:spPr>
            <a:xfrm>
              <a:off x="5126932" y="4063083"/>
              <a:ext cx="723206" cy="723303"/>
            </a:xfrm>
            <a:prstGeom prst="ellipse">
              <a:avLst/>
            </a:prstGeom>
            <a:solidFill>
              <a:srgbClr val="C00000"/>
            </a:solidFill>
            <a:ln w="28575" cap="flat" cmpd="sng" algn="ctr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lIns="96418" tIns="48210" rIns="96418" bIns="4821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123" name="组合 68"/>
            <p:cNvGrpSpPr/>
            <p:nvPr/>
          </p:nvGrpSpPr>
          <p:grpSpPr bwMode="auto">
            <a:xfrm>
              <a:off x="5338307" y="4257332"/>
              <a:ext cx="639477" cy="575249"/>
              <a:chOff x="5405438" y="6815138"/>
              <a:chExt cx="511175" cy="460375"/>
            </a:xfrm>
          </p:grpSpPr>
          <p:sp>
            <p:nvSpPr>
              <p:cNvPr id="124" name="Freeform 61"/>
              <p:cNvSpPr/>
              <p:nvPr/>
            </p:nvSpPr>
            <p:spPr bwMode="auto">
              <a:xfrm>
                <a:off x="5424488" y="6821488"/>
                <a:ext cx="492125" cy="454025"/>
              </a:xfrm>
              <a:custGeom>
                <a:avLst/>
                <a:gdLst>
                  <a:gd name="T0" fmla="*/ 140 w 310"/>
                  <a:gd name="T1" fmla="*/ 286 h 286"/>
                  <a:gd name="T2" fmla="*/ 0 w 310"/>
                  <a:gd name="T3" fmla="*/ 172 h 286"/>
                  <a:gd name="T4" fmla="*/ 2 w 310"/>
                  <a:gd name="T5" fmla="*/ 12 h 286"/>
                  <a:gd name="T6" fmla="*/ 57 w 310"/>
                  <a:gd name="T7" fmla="*/ 7 h 286"/>
                  <a:gd name="T8" fmla="*/ 88 w 310"/>
                  <a:gd name="T9" fmla="*/ 41 h 286"/>
                  <a:gd name="T10" fmla="*/ 97 w 310"/>
                  <a:gd name="T11" fmla="*/ 7 h 286"/>
                  <a:gd name="T12" fmla="*/ 135 w 310"/>
                  <a:gd name="T13" fmla="*/ 0 h 286"/>
                  <a:gd name="T14" fmla="*/ 310 w 310"/>
                  <a:gd name="T15" fmla="*/ 150 h 286"/>
                  <a:gd name="T16" fmla="*/ 140 w 310"/>
                  <a:gd name="T17" fmla="*/ 28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0" h="286">
                    <a:moveTo>
                      <a:pt x="140" y="286"/>
                    </a:moveTo>
                    <a:lnTo>
                      <a:pt x="0" y="172"/>
                    </a:lnTo>
                    <a:lnTo>
                      <a:pt x="2" y="12"/>
                    </a:lnTo>
                    <a:lnTo>
                      <a:pt x="57" y="7"/>
                    </a:lnTo>
                    <a:lnTo>
                      <a:pt x="88" y="41"/>
                    </a:lnTo>
                    <a:lnTo>
                      <a:pt x="97" y="7"/>
                    </a:lnTo>
                    <a:lnTo>
                      <a:pt x="135" y="0"/>
                    </a:lnTo>
                    <a:lnTo>
                      <a:pt x="310" y="150"/>
                    </a:lnTo>
                    <a:lnTo>
                      <a:pt x="140" y="286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Freeform 62"/>
              <p:cNvSpPr>
                <a:spLocks noEditPoints="1"/>
              </p:cNvSpPr>
              <p:nvPr/>
            </p:nvSpPr>
            <p:spPr bwMode="auto">
              <a:xfrm>
                <a:off x="5405438" y="6815138"/>
                <a:ext cx="117475" cy="290513"/>
              </a:xfrm>
              <a:custGeom>
                <a:avLst/>
                <a:gdLst>
                  <a:gd name="T0" fmla="*/ 64422 w 31"/>
                  <a:gd name="T1" fmla="*/ 0 h 77"/>
                  <a:gd name="T2" fmla="*/ 109896 w 31"/>
                  <a:gd name="T3" fmla="*/ 18864 h 77"/>
                  <a:gd name="T4" fmla="*/ 117475 w 31"/>
                  <a:gd name="T5" fmla="*/ 67912 h 77"/>
                  <a:gd name="T6" fmla="*/ 117475 w 31"/>
                  <a:gd name="T7" fmla="*/ 233920 h 77"/>
                  <a:gd name="T8" fmla="*/ 102317 w 31"/>
                  <a:gd name="T9" fmla="*/ 275421 h 77"/>
                  <a:gd name="T10" fmla="*/ 60632 w 31"/>
                  <a:gd name="T11" fmla="*/ 290513 h 77"/>
                  <a:gd name="T12" fmla="*/ 11369 w 31"/>
                  <a:gd name="T13" fmla="*/ 271649 h 77"/>
                  <a:gd name="T14" fmla="*/ 0 w 31"/>
                  <a:gd name="T15" fmla="*/ 211282 h 77"/>
                  <a:gd name="T16" fmla="*/ 0 w 31"/>
                  <a:gd name="T17" fmla="*/ 79231 h 77"/>
                  <a:gd name="T18" fmla="*/ 11369 w 31"/>
                  <a:gd name="T19" fmla="*/ 18864 h 77"/>
                  <a:gd name="T20" fmla="*/ 64422 w 31"/>
                  <a:gd name="T21" fmla="*/ 0 h 77"/>
                  <a:gd name="T22" fmla="*/ 60632 w 31"/>
                  <a:gd name="T23" fmla="*/ 264103 h 77"/>
                  <a:gd name="T24" fmla="*/ 87159 w 31"/>
                  <a:gd name="T25" fmla="*/ 222601 h 77"/>
                  <a:gd name="T26" fmla="*/ 87159 w 31"/>
                  <a:gd name="T27" fmla="*/ 64139 h 77"/>
                  <a:gd name="T28" fmla="*/ 60632 w 31"/>
                  <a:gd name="T29" fmla="*/ 26410 h 77"/>
                  <a:gd name="T30" fmla="*/ 34106 w 31"/>
                  <a:gd name="T31" fmla="*/ 64139 h 77"/>
                  <a:gd name="T32" fmla="*/ 34106 w 31"/>
                  <a:gd name="T33" fmla="*/ 75458 h 77"/>
                  <a:gd name="T34" fmla="*/ 34106 w 31"/>
                  <a:gd name="T35" fmla="*/ 86777 h 77"/>
                  <a:gd name="T36" fmla="*/ 34106 w 31"/>
                  <a:gd name="T37" fmla="*/ 132051 h 77"/>
                  <a:gd name="T38" fmla="*/ 34106 w 31"/>
                  <a:gd name="T39" fmla="*/ 181099 h 77"/>
                  <a:gd name="T40" fmla="*/ 34106 w 31"/>
                  <a:gd name="T41" fmla="*/ 222601 h 77"/>
                  <a:gd name="T42" fmla="*/ 60632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10" y="77"/>
                      <a:pt x="5" y="75"/>
                      <a:pt x="3" y="72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6"/>
                      <a:pt x="23" y="59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0"/>
                      <a:pt x="20" y="7"/>
                      <a:pt x="16" y="7"/>
                    </a:cubicBezTo>
                    <a:cubicBezTo>
                      <a:pt x="12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6" name="Freeform 63"/>
              <p:cNvSpPr/>
              <p:nvPr/>
            </p:nvSpPr>
            <p:spPr bwMode="auto">
              <a:xfrm>
                <a:off x="5545138" y="6815138"/>
                <a:ext cx="112713" cy="290513"/>
              </a:xfrm>
              <a:custGeom>
                <a:avLst/>
                <a:gdLst>
                  <a:gd name="T0" fmla="*/ 33814 w 30"/>
                  <a:gd name="T1" fmla="*/ 203736 h 77"/>
                  <a:gd name="T2" fmla="*/ 33814 w 30"/>
                  <a:gd name="T3" fmla="*/ 233920 h 77"/>
                  <a:gd name="T4" fmla="*/ 37571 w 30"/>
                  <a:gd name="T5" fmla="*/ 256557 h 77"/>
                  <a:gd name="T6" fmla="*/ 60114 w 30"/>
                  <a:gd name="T7" fmla="*/ 264103 h 77"/>
                  <a:gd name="T8" fmla="*/ 78899 w 30"/>
                  <a:gd name="T9" fmla="*/ 245238 h 77"/>
                  <a:gd name="T10" fmla="*/ 78899 w 30"/>
                  <a:gd name="T11" fmla="*/ 218828 h 77"/>
                  <a:gd name="T12" fmla="*/ 78899 w 30"/>
                  <a:gd name="T13" fmla="*/ 196191 h 77"/>
                  <a:gd name="T14" fmla="*/ 75142 w 30"/>
                  <a:gd name="T15" fmla="*/ 162235 h 77"/>
                  <a:gd name="T16" fmla="*/ 45085 w 30"/>
                  <a:gd name="T17" fmla="*/ 147143 h 77"/>
                  <a:gd name="T18" fmla="*/ 37571 w 30"/>
                  <a:gd name="T19" fmla="*/ 147143 h 77"/>
                  <a:gd name="T20" fmla="*/ 26300 w 30"/>
                  <a:gd name="T21" fmla="*/ 150916 h 77"/>
                  <a:gd name="T22" fmla="*/ 26300 w 30"/>
                  <a:gd name="T23" fmla="*/ 116960 h 77"/>
                  <a:gd name="T24" fmla="*/ 33814 w 30"/>
                  <a:gd name="T25" fmla="*/ 116960 h 77"/>
                  <a:gd name="T26" fmla="*/ 71385 w 30"/>
                  <a:gd name="T27" fmla="*/ 83004 h 77"/>
                  <a:gd name="T28" fmla="*/ 71385 w 30"/>
                  <a:gd name="T29" fmla="*/ 52821 h 77"/>
                  <a:gd name="T30" fmla="*/ 52599 w 30"/>
                  <a:gd name="T31" fmla="*/ 26410 h 77"/>
                  <a:gd name="T32" fmla="*/ 33814 w 30"/>
                  <a:gd name="T33" fmla="*/ 56593 h 77"/>
                  <a:gd name="T34" fmla="*/ 33814 w 30"/>
                  <a:gd name="T35" fmla="*/ 64139 h 77"/>
                  <a:gd name="T36" fmla="*/ 33814 w 30"/>
                  <a:gd name="T37" fmla="*/ 71685 h 77"/>
                  <a:gd name="T38" fmla="*/ 0 w 30"/>
                  <a:gd name="T39" fmla="*/ 71685 h 77"/>
                  <a:gd name="T40" fmla="*/ 0 w 30"/>
                  <a:gd name="T41" fmla="*/ 45275 h 77"/>
                  <a:gd name="T42" fmla="*/ 56357 w 30"/>
                  <a:gd name="T43" fmla="*/ 0 h 77"/>
                  <a:gd name="T44" fmla="*/ 108956 w 30"/>
                  <a:gd name="T45" fmla="*/ 49048 h 77"/>
                  <a:gd name="T46" fmla="*/ 108956 w 30"/>
                  <a:gd name="T47" fmla="*/ 64139 h 77"/>
                  <a:gd name="T48" fmla="*/ 108956 w 30"/>
                  <a:gd name="T49" fmla="*/ 75458 h 77"/>
                  <a:gd name="T50" fmla="*/ 82656 w 30"/>
                  <a:gd name="T51" fmla="*/ 128278 h 77"/>
                  <a:gd name="T52" fmla="*/ 105199 w 30"/>
                  <a:gd name="T53" fmla="*/ 147143 h 77"/>
                  <a:gd name="T54" fmla="*/ 112713 w 30"/>
                  <a:gd name="T55" fmla="*/ 181099 h 77"/>
                  <a:gd name="T56" fmla="*/ 112713 w 30"/>
                  <a:gd name="T57" fmla="*/ 241465 h 77"/>
                  <a:gd name="T58" fmla="*/ 52599 w 30"/>
                  <a:gd name="T59" fmla="*/ 290513 h 77"/>
                  <a:gd name="T60" fmla="*/ 0 w 30"/>
                  <a:gd name="T61" fmla="*/ 241465 h 77"/>
                  <a:gd name="T62" fmla="*/ 0 w 30"/>
                  <a:gd name="T63" fmla="*/ 203736 h 77"/>
                  <a:gd name="T64" fmla="*/ 33814 w 30"/>
                  <a:gd name="T65" fmla="*/ 203736 h 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0" h="77">
                    <a:moveTo>
                      <a:pt x="9" y="54"/>
                    </a:moveTo>
                    <a:cubicBezTo>
                      <a:pt x="9" y="62"/>
                      <a:pt x="9" y="62"/>
                      <a:pt x="9" y="62"/>
                    </a:cubicBezTo>
                    <a:cubicBezTo>
                      <a:pt x="9" y="65"/>
                      <a:pt x="9" y="67"/>
                      <a:pt x="10" y="68"/>
                    </a:cubicBezTo>
                    <a:cubicBezTo>
                      <a:pt x="11" y="69"/>
                      <a:pt x="13" y="70"/>
                      <a:pt x="16" y="70"/>
                    </a:cubicBezTo>
                    <a:cubicBezTo>
                      <a:pt x="18" y="70"/>
                      <a:pt x="20" y="68"/>
                      <a:pt x="21" y="65"/>
                    </a:cubicBezTo>
                    <a:cubicBezTo>
                      <a:pt x="21" y="64"/>
                      <a:pt x="21" y="62"/>
                      <a:pt x="21" y="58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48"/>
                      <a:pt x="21" y="45"/>
                      <a:pt x="20" y="43"/>
                    </a:cubicBezTo>
                    <a:cubicBezTo>
                      <a:pt x="18" y="41"/>
                      <a:pt x="16" y="39"/>
                      <a:pt x="12" y="39"/>
                    </a:cubicBezTo>
                    <a:cubicBezTo>
                      <a:pt x="11" y="39"/>
                      <a:pt x="11" y="39"/>
                      <a:pt x="10" y="39"/>
                    </a:cubicBezTo>
                    <a:cubicBezTo>
                      <a:pt x="9" y="39"/>
                      <a:pt x="8" y="40"/>
                      <a:pt x="7" y="40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6" y="31"/>
                      <a:pt x="19" y="28"/>
                      <a:pt x="19" y="2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9"/>
                      <a:pt x="18" y="7"/>
                      <a:pt x="14" y="7"/>
                    </a:cubicBezTo>
                    <a:cubicBezTo>
                      <a:pt x="11" y="7"/>
                      <a:pt x="9" y="10"/>
                      <a:pt x="9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4"/>
                      <a:pt x="5" y="0"/>
                      <a:pt x="15" y="0"/>
                    </a:cubicBezTo>
                    <a:cubicBezTo>
                      <a:pt x="24" y="0"/>
                      <a:pt x="29" y="4"/>
                      <a:pt x="29" y="13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7"/>
                      <a:pt x="26" y="31"/>
                      <a:pt x="22" y="34"/>
                    </a:cubicBezTo>
                    <a:cubicBezTo>
                      <a:pt x="25" y="35"/>
                      <a:pt x="27" y="36"/>
                      <a:pt x="28" y="39"/>
                    </a:cubicBezTo>
                    <a:cubicBezTo>
                      <a:pt x="29" y="41"/>
                      <a:pt x="30" y="44"/>
                      <a:pt x="30" y="48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73"/>
                      <a:pt x="25" y="77"/>
                      <a:pt x="14" y="77"/>
                    </a:cubicBezTo>
                    <a:cubicBezTo>
                      <a:pt x="5" y="77"/>
                      <a:pt x="0" y="73"/>
                      <a:pt x="0" y="64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9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10330014" y="5777232"/>
            <a:ext cx="1208136" cy="1016775"/>
            <a:chOff x="7347590" y="4109747"/>
            <a:chExt cx="859431" cy="723303"/>
          </a:xfrm>
        </p:grpSpPr>
        <p:sp>
          <p:nvSpPr>
            <p:cNvPr id="114" name="椭圆 113"/>
            <p:cNvSpPr/>
            <p:nvPr/>
          </p:nvSpPr>
          <p:spPr>
            <a:xfrm>
              <a:off x="7347590" y="4109747"/>
              <a:ext cx="723206" cy="723303"/>
            </a:xfrm>
            <a:prstGeom prst="ellipse">
              <a:avLst/>
            </a:prstGeom>
            <a:solidFill>
              <a:srgbClr val="C00000"/>
            </a:solidFill>
            <a:ln w="28575" cap="flat" cmpd="sng" algn="ctr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lIns="96418" tIns="48210" rIns="96418" bIns="4821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127" name="组合 73"/>
            <p:cNvGrpSpPr/>
            <p:nvPr/>
          </p:nvGrpSpPr>
          <p:grpSpPr bwMode="auto">
            <a:xfrm>
              <a:off x="7558017" y="4254951"/>
              <a:ext cx="649004" cy="577631"/>
              <a:chOff x="688976" y="7240588"/>
              <a:chExt cx="519113" cy="461963"/>
            </a:xfrm>
          </p:grpSpPr>
          <p:sp>
            <p:nvSpPr>
              <p:cNvPr id="128" name="Freeform 64"/>
              <p:cNvSpPr/>
              <p:nvPr/>
            </p:nvSpPr>
            <p:spPr bwMode="auto">
              <a:xfrm>
                <a:off x="708026" y="7245351"/>
                <a:ext cx="500063" cy="457200"/>
              </a:xfrm>
              <a:custGeom>
                <a:avLst/>
                <a:gdLst>
                  <a:gd name="T0" fmla="*/ 140 w 315"/>
                  <a:gd name="T1" fmla="*/ 288 h 288"/>
                  <a:gd name="T2" fmla="*/ 0 w 315"/>
                  <a:gd name="T3" fmla="*/ 176 h 288"/>
                  <a:gd name="T4" fmla="*/ 2 w 315"/>
                  <a:gd name="T5" fmla="*/ 14 h 288"/>
                  <a:gd name="T6" fmla="*/ 57 w 315"/>
                  <a:gd name="T7" fmla="*/ 9 h 288"/>
                  <a:gd name="T8" fmla="*/ 97 w 315"/>
                  <a:gd name="T9" fmla="*/ 57 h 288"/>
                  <a:gd name="T10" fmla="*/ 113 w 315"/>
                  <a:gd name="T11" fmla="*/ 9 h 288"/>
                  <a:gd name="T12" fmla="*/ 140 w 315"/>
                  <a:gd name="T13" fmla="*/ 0 h 288"/>
                  <a:gd name="T14" fmla="*/ 315 w 315"/>
                  <a:gd name="T15" fmla="*/ 150 h 288"/>
                  <a:gd name="T16" fmla="*/ 140 w 315"/>
                  <a:gd name="T17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5" h="288">
                    <a:moveTo>
                      <a:pt x="140" y="288"/>
                    </a:moveTo>
                    <a:lnTo>
                      <a:pt x="0" y="176"/>
                    </a:lnTo>
                    <a:lnTo>
                      <a:pt x="2" y="14"/>
                    </a:lnTo>
                    <a:lnTo>
                      <a:pt x="57" y="9"/>
                    </a:lnTo>
                    <a:lnTo>
                      <a:pt x="97" y="57"/>
                    </a:lnTo>
                    <a:lnTo>
                      <a:pt x="113" y="9"/>
                    </a:lnTo>
                    <a:lnTo>
                      <a:pt x="140" y="0"/>
                    </a:lnTo>
                    <a:lnTo>
                      <a:pt x="315" y="150"/>
                    </a:lnTo>
                    <a:lnTo>
                      <a:pt x="140" y="288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Freeform 65"/>
              <p:cNvSpPr>
                <a:spLocks noEditPoints="1"/>
              </p:cNvSpPr>
              <p:nvPr/>
            </p:nvSpPr>
            <p:spPr bwMode="auto">
              <a:xfrm>
                <a:off x="688976" y="7240588"/>
                <a:ext cx="115888" cy="295275"/>
              </a:xfrm>
              <a:custGeom>
                <a:avLst/>
                <a:gdLst>
                  <a:gd name="T0" fmla="*/ 63551 w 31"/>
                  <a:gd name="T1" fmla="*/ 0 h 78"/>
                  <a:gd name="T2" fmla="*/ 108411 w 31"/>
                  <a:gd name="T3" fmla="*/ 18928 h 78"/>
                  <a:gd name="T4" fmla="*/ 115888 w 31"/>
                  <a:gd name="T5" fmla="*/ 68140 h 78"/>
                  <a:gd name="T6" fmla="*/ 115888 w 31"/>
                  <a:gd name="T7" fmla="*/ 238491 h 78"/>
                  <a:gd name="T8" fmla="*/ 100935 w 31"/>
                  <a:gd name="T9" fmla="*/ 280133 h 78"/>
                  <a:gd name="T10" fmla="*/ 59813 w 31"/>
                  <a:gd name="T11" fmla="*/ 295275 h 78"/>
                  <a:gd name="T12" fmla="*/ 11215 w 31"/>
                  <a:gd name="T13" fmla="*/ 272562 h 78"/>
                  <a:gd name="T14" fmla="*/ 0 w 31"/>
                  <a:gd name="T15" fmla="*/ 215778 h 78"/>
                  <a:gd name="T16" fmla="*/ 0 w 31"/>
                  <a:gd name="T17" fmla="*/ 79497 h 78"/>
                  <a:gd name="T18" fmla="*/ 11215 w 31"/>
                  <a:gd name="T19" fmla="*/ 22713 h 78"/>
                  <a:gd name="T20" fmla="*/ 63551 w 31"/>
                  <a:gd name="T21" fmla="*/ 0 h 78"/>
                  <a:gd name="T22" fmla="*/ 59813 w 31"/>
                  <a:gd name="T23" fmla="*/ 264990 h 78"/>
                  <a:gd name="T24" fmla="*/ 85981 w 31"/>
                  <a:gd name="T25" fmla="*/ 227135 h 78"/>
                  <a:gd name="T26" fmla="*/ 85981 w 31"/>
                  <a:gd name="T27" fmla="*/ 64355 h 78"/>
                  <a:gd name="T28" fmla="*/ 59813 w 31"/>
                  <a:gd name="T29" fmla="*/ 26499 h 78"/>
                  <a:gd name="T30" fmla="*/ 33645 w 31"/>
                  <a:gd name="T31" fmla="*/ 64355 h 78"/>
                  <a:gd name="T32" fmla="*/ 33645 w 31"/>
                  <a:gd name="T33" fmla="*/ 75712 h 78"/>
                  <a:gd name="T34" fmla="*/ 33645 w 31"/>
                  <a:gd name="T35" fmla="*/ 87068 h 78"/>
                  <a:gd name="T36" fmla="*/ 33645 w 31"/>
                  <a:gd name="T37" fmla="*/ 136281 h 78"/>
                  <a:gd name="T38" fmla="*/ 33645 w 31"/>
                  <a:gd name="T39" fmla="*/ 181708 h 78"/>
                  <a:gd name="T40" fmla="*/ 33645 w 31"/>
                  <a:gd name="T41" fmla="*/ 223349 h 78"/>
                  <a:gd name="T42" fmla="*/ 59813 w 31"/>
                  <a:gd name="T43" fmla="*/ 264990 h 7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8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1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5" y="76"/>
                      <a:pt x="21" y="78"/>
                      <a:pt x="16" y="78"/>
                    </a:cubicBezTo>
                    <a:cubicBezTo>
                      <a:pt x="10" y="78"/>
                      <a:pt x="5" y="76"/>
                      <a:pt x="3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9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7"/>
                      <a:pt x="23" y="60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1"/>
                      <a:pt x="20" y="7"/>
                      <a:pt x="16" y="7"/>
                    </a:cubicBezTo>
                    <a:cubicBezTo>
                      <a:pt x="12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7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0" name="Freeform 66"/>
              <p:cNvSpPr>
                <a:spLocks noEditPoints="1"/>
              </p:cNvSpPr>
              <p:nvPr/>
            </p:nvSpPr>
            <p:spPr bwMode="auto">
              <a:xfrm>
                <a:off x="817563" y="7245351"/>
                <a:ext cx="134938" cy="287338"/>
              </a:xfrm>
              <a:custGeom>
                <a:avLst/>
                <a:gdLst>
                  <a:gd name="T0" fmla="*/ 63721 w 36"/>
                  <a:gd name="T1" fmla="*/ 0 h 76"/>
                  <a:gd name="T2" fmla="*/ 112448 w 36"/>
                  <a:gd name="T3" fmla="*/ 0 h 76"/>
                  <a:gd name="T4" fmla="*/ 112448 w 36"/>
                  <a:gd name="T5" fmla="*/ 192819 h 76"/>
                  <a:gd name="T6" fmla="*/ 134938 w 36"/>
                  <a:gd name="T7" fmla="*/ 192819 h 76"/>
                  <a:gd name="T8" fmla="*/ 134938 w 36"/>
                  <a:gd name="T9" fmla="*/ 219284 h 76"/>
                  <a:gd name="T10" fmla="*/ 112448 w 36"/>
                  <a:gd name="T11" fmla="*/ 219284 h 76"/>
                  <a:gd name="T12" fmla="*/ 112448 w 36"/>
                  <a:gd name="T13" fmla="*/ 287338 h 76"/>
                  <a:gd name="T14" fmla="*/ 78714 w 36"/>
                  <a:gd name="T15" fmla="*/ 287338 h 76"/>
                  <a:gd name="T16" fmla="*/ 78714 w 36"/>
                  <a:gd name="T17" fmla="*/ 219284 h 76"/>
                  <a:gd name="T18" fmla="*/ 0 w 36"/>
                  <a:gd name="T19" fmla="*/ 219284 h 76"/>
                  <a:gd name="T20" fmla="*/ 0 w 36"/>
                  <a:gd name="T21" fmla="*/ 192819 h 76"/>
                  <a:gd name="T22" fmla="*/ 63721 w 36"/>
                  <a:gd name="T23" fmla="*/ 0 h 76"/>
                  <a:gd name="T24" fmla="*/ 78714 w 36"/>
                  <a:gd name="T25" fmla="*/ 192819 h 76"/>
                  <a:gd name="T26" fmla="*/ 78714 w 36"/>
                  <a:gd name="T27" fmla="*/ 41588 h 76"/>
                  <a:gd name="T28" fmla="*/ 56224 w 36"/>
                  <a:gd name="T29" fmla="*/ 117204 h 76"/>
                  <a:gd name="T30" fmla="*/ 33735 w 36"/>
                  <a:gd name="T31" fmla="*/ 192819 h 76"/>
                  <a:gd name="T32" fmla="*/ 78714 w 36"/>
                  <a:gd name="T33" fmla="*/ 192819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6" h="76">
                    <a:moveTo>
                      <a:pt x="17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1"/>
                      <a:pt x="0" y="51"/>
                      <a:pt x="0" y="51"/>
                    </a:cubicBezTo>
                    <a:lnTo>
                      <a:pt x="17" y="0"/>
                    </a:lnTo>
                    <a:close/>
                    <a:moveTo>
                      <a:pt x="21" y="51"/>
                    </a:move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5"/>
                      <a:pt x="17" y="22"/>
                      <a:pt x="15" y="31"/>
                    </a:cubicBezTo>
                    <a:cubicBezTo>
                      <a:pt x="12" y="40"/>
                      <a:pt x="10" y="47"/>
                      <a:pt x="9" y="51"/>
                    </a:cubicBezTo>
                    <a:lnTo>
                      <a:pt x="21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135" name="文本框 84"/>
          <p:cNvSpPr txBox="1"/>
          <p:nvPr/>
        </p:nvSpPr>
        <p:spPr>
          <a:xfrm>
            <a:off x="1064480" y="4932244"/>
            <a:ext cx="1631010" cy="343583"/>
          </a:xfrm>
          <a:prstGeom prst="rect">
            <a:avLst/>
          </a:prstGeom>
          <a:noFill/>
        </p:spPr>
        <p:txBody>
          <a:bodyPr wrap="none" lIns="96418" tIns="48210" rIns="96418" bIns="4821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6" name="TextBox 49"/>
          <p:cNvSpPr txBox="1"/>
          <p:nvPr/>
        </p:nvSpPr>
        <p:spPr>
          <a:xfrm>
            <a:off x="1071369" y="5290069"/>
            <a:ext cx="4792525" cy="512860"/>
          </a:xfrm>
          <a:prstGeom prst="rect">
            <a:avLst/>
          </a:prstGeom>
          <a:noFill/>
          <a:ln w="3175">
            <a:noFill/>
          </a:ln>
        </p:spPr>
        <p:txBody>
          <a:bodyPr wrap="square" lIns="96418" tIns="48210" rIns="96418" bIns="4821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8" name="文本框 84"/>
          <p:cNvSpPr txBox="1"/>
          <p:nvPr/>
        </p:nvSpPr>
        <p:spPr>
          <a:xfrm>
            <a:off x="1064480" y="5847943"/>
            <a:ext cx="1631010" cy="343583"/>
          </a:xfrm>
          <a:prstGeom prst="rect">
            <a:avLst/>
          </a:prstGeom>
          <a:noFill/>
        </p:spPr>
        <p:txBody>
          <a:bodyPr wrap="none" lIns="96418" tIns="48210" rIns="96418" bIns="4821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49" name="TextBox 49"/>
          <p:cNvSpPr txBox="1"/>
          <p:nvPr/>
        </p:nvSpPr>
        <p:spPr>
          <a:xfrm>
            <a:off x="1071369" y="6205769"/>
            <a:ext cx="4792525" cy="512860"/>
          </a:xfrm>
          <a:prstGeom prst="rect">
            <a:avLst/>
          </a:prstGeom>
          <a:noFill/>
          <a:ln w="3175">
            <a:noFill/>
          </a:ln>
        </p:spPr>
        <p:txBody>
          <a:bodyPr wrap="square" lIns="96418" tIns="48210" rIns="96418" bIns="4821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4" name="文本框 84"/>
          <p:cNvSpPr txBox="1"/>
          <p:nvPr/>
        </p:nvSpPr>
        <p:spPr>
          <a:xfrm>
            <a:off x="7553398" y="2199183"/>
            <a:ext cx="1118049" cy="651359"/>
          </a:xfrm>
          <a:prstGeom prst="rect">
            <a:avLst/>
          </a:prstGeom>
          <a:noFill/>
        </p:spPr>
        <p:txBody>
          <a:bodyPr wrap="none" lIns="96418" tIns="48210" rIns="96418" bIns="48210">
            <a:spAutoFit/>
          </a:bodyPr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重要</a:t>
            </a:r>
            <a:endParaRPr lang="en-US" altLang="zh-CN" b="1" kern="0" dirty="0">
              <a:solidFill>
                <a:srgbClr val="C0000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工作之一</a:t>
            </a:r>
          </a:p>
        </p:txBody>
      </p:sp>
      <p:sp>
        <p:nvSpPr>
          <p:cNvPr id="155" name="文本框 84"/>
          <p:cNvSpPr txBox="1"/>
          <p:nvPr/>
        </p:nvSpPr>
        <p:spPr>
          <a:xfrm>
            <a:off x="9780335" y="2234065"/>
            <a:ext cx="1118049" cy="651359"/>
          </a:xfrm>
          <a:prstGeom prst="rect">
            <a:avLst/>
          </a:prstGeom>
          <a:noFill/>
        </p:spPr>
        <p:txBody>
          <a:bodyPr wrap="none" lIns="96418" tIns="48210" rIns="96418" bIns="48210">
            <a:spAutoFit/>
          </a:bodyPr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重要</a:t>
            </a:r>
            <a:endParaRPr lang="en-US" altLang="zh-CN" b="1" kern="0" dirty="0">
              <a:solidFill>
                <a:srgbClr val="C0000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工作之二</a:t>
            </a:r>
          </a:p>
        </p:txBody>
      </p:sp>
      <p:sp>
        <p:nvSpPr>
          <p:cNvPr id="156" name="文本框 84"/>
          <p:cNvSpPr txBox="1"/>
          <p:nvPr/>
        </p:nvSpPr>
        <p:spPr>
          <a:xfrm>
            <a:off x="7452172" y="4680734"/>
            <a:ext cx="1118049" cy="651359"/>
          </a:xfrm>
          <a:prstGeom prst="rect">
            <a:avLst/>
          </a:prstGeom>
          <a:noFill/>
        </p:spPr>
        <p:txBody>
          <a:bodyPr wrap="none" lIns="96418" tIns="48210" rIns="96418" bIns="48210">
            <a:spAutoFit/>
          </a:bodyPr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重要</a:t>
            </a:r>
            <a:endParaRPr lang="en-US" altLang="zh-CN" b="1" kern="0" dirty="0">
              <a:solidFill>
                <a:srgbClr val="C0000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工作之三</a:t>
            </a:r>
          </a:p>
        </p:txBody>
      </p:sp>
      <p:sp>
        <p:nvSpPr>
          <p:cNvPr id="157" name="文本框 84"/>
          <p:cNvSpPr txBox="1"/>
          <p:nvPr/>
        </p:nvSpPr>
        <p:spPr>
          <a:xfrm>
            <a:off x="9982784" y="4715616"/>
            <a:ext cx="1118049" cy="651359"/>
          </a:xfrm>
          <a:prstGeom prst="rect">
            <a:avLst/>
          </a:prstGeom>
          <a:noFill/>
        </p:spPr>
        <p:txBody>
          <a:bodyPr wrap="none" lIns="96418" tIns="48210" rIns="96418" bIns="48210">
            <a:spAutoFit/>
          </a:bodyPr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重要</a:t>
            </a:r>
            <a:endParaRPr lang="en-US" altLang="zh-CN" b="1" kern="0" dirty="0">
              <a:solidFill>
                <a:srgbClr val="C0000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工作之四</a:t>
            </a:r>
          </a:p>
        </p:txBody>
      </p:sp>
      <p:sp>
        <p:nvSpPr>
          <p:cNvPr id="6" name="矩形 5"/>
          <p:cNvSpPr/>
          <p:nvPr/>
        </p:nvSpPr>
        <p:spPr>
          <a:xfrm>
            <a:off x="1192377" y="1895509"/>
            <a:ext cx="4552876" cy="264626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44" name="任意多边形 43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7" name="同心圆 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35" grpId="0"/>
      <p:bldP spid="136" grpId="0"/>
      <p:bldP spid="148" grpId="0"/>
      <p:bldP spid="149" grpId="0"/>
      <p:bldP spid="154" grpId="0"/>
      <p:bldP spid="155" grpId="0"/>
      <p:bldP spid="156" grpId="0"/>
      <p:bldP spid="157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7445809" y="2155736"/>
            <a:ext cx="2615826" cy="476794"/>
          </a:xfrm>
          <a:prstGeom prst="roundRect">
            <a:avLst/>
          </a:prstGeom>
          <a:solidFill>
            <a:srgbClr val="3C5E6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30" tIns="42966" rIns="85930" bIns="42966"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6443465" y="1624012"/>
            <a:ext cx="0" cy="20509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C5E6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直接连接符 6"/>
          <p:cNvCxnSpPr/>
          <p:nvPr/>
        </p:nvCxnSpPr>
        <p:spPr bwMode="auto">
          <a:xfrm>
            <a:off x="6443465" y="4638355"/>
            <a:ext cx="0" cy="20509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C5E6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椭圆 7"/>
          <p:cNvSpPr/>
          <p:nvPr/>
        </p:nvSpPr>
        <p:spPr bwMode="auto">
          <a:xfrm>
            <a:off x="5867557" y="3486206"/>
            <a:ext cx="1151816" cy="115214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578" tIns="64289" rIns="128578" bIns="64289" numCol="1" rtlCol="0" anchor="t" anchorCtr="0" compatLnSpc="1"/>
          <a:lstStyle/>
          <a:p>
            <a:pPr defTabSz="1285875"/>
            <a:endParaRPr lang="zh-CN" altLang="en-US" sz="1685">
              <a:latin typeface="+mj-ea"/>
              <a:ea typeface="+mj-ea"/>
            </a:endParaRPr>
          </a:p>
        </p:txBody>
      </p:sp>
      <p:sp>
        <p:nvSpPr>
          <p:cNvPr id="10" name="TextBox 27"/>
          <p:cNvSpPr txBox="1"/>
          <p:nvPr/>
        </p:nvSpPr>
        <p:spPr>
          <a:xfrm>
            <a:off x="7445809" y="2155736"/>
            <a:ext cx="2611809" cy="499166"/>
          </a:xfrm>
          <a:prstGeom prst="rect">
            <a:avLst/>
          </a:prstGeom>
          <a:solidFill>
            <a:srgbClr val="C00000"/>
          </a:solidFill>
          <a:effectLst/>
        </p:spPr>
        <p:txBody>
          <a:bodyPr wrap="square" lIns="128578" tIns="64289" rIns="128578" bIns="64289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1" name="TextBox 28"/>
          <p:cNvSpPr txBox="1"/>
          <p:nvPr/>
        </p:nvSpPr>
        <p:spPr>
          <a:xfrm>
            <a:off x="1421589" y="2935252"/>
            <a:ext cx="3836685" cy="753081"/>
          </a:xfrm>
          <a:prstGeom prst="rect">
            <a:avLst/>
          </a:prstGeom>
          <a:noFill/>
        </p:spPr>
        <p:txBody>
          <a:bodyPr wrap="square" lIns="128578" tIns="64289" rIns="128578" bIns="64289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Box 29"/>
          <p:cNvSpPr txBox="1"/>
          <p:nvPr/>
        </p:nvSpPr>
        <p:spPr>
          <a:xfrm>
            <a:off x="7445809" y="2935252"/>
            <a:ext cx="3836685" cy="753081"/>
          </a:xfrm>
          <a:prstGeom prst="rect">
            <a:avLst/>
          </a:prstGeom>
          <a:noFill/>
        </p:spPr>
        <p:txBody>
          <a:bodyPr wrap="square" lIns="128578" tIns="64289" rIns="128578" bIns="6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2991110" y="4062279"/>
            <a:ext cx="2267164" cy="372266"/>
          </a:xfrm>
          <a:prstGeom prst="rect">
            <a:avLst/>
          </a:prstGeom>
          <a:solidFill>
            <a:srgbClr val="C00000"/>
          </a:solidFill>
          <a:ln w="34925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pPr algn="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4" name="矩形 13"/>
          <p:cNvSpPr/>
          <p:nvPr/>
        </p:nvSpPr>
        <p:spPr bwMode="auto">
          <a:xfrm>
            <a:off x="2073783" y="4531178"/>
            <a:ext cx="3184491" cy="372266"/>
          </a:xfrm>
          <a:prstGeom prst="rect">
            <a:avLst/>
          </a:prstGeom>
          <a:solidFill>
            <a:srgbClr val="C00000"/>
          </a:solidFill>
          <a:ln w="34925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pPr algn="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5" name="矩形 14"/>
          <p:cNvSpPr/>
          <p:nvPr/>
        </p:nvSpPr>
        <p:spPr bwMode="auto">
          <a:xfrm>
            <a:off x="2529413" y="5053662"/>
            <a:ext cx="2728861" cy="372266"/>
          </a:xfrm>
          <a:prstGeom prst="rect">
            <a:avLst/>
          </a:prstGeom>
          <a:solidFill>
            <a:srgbClr val="C00000"/>
          </a:solidFill>
          <a:ln w="34925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pPr algn="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6" name="矩形 15"/>
          <p:cNvSpPr/>
          <p:nvPr/>
        </p:nvSpPr>
        <p:spPr bwMode="auto">
          <a:xfrm>
            <a:off x="3060983" y="5573952"/>
            <a:ext cx="2197291" cy="372266"/>
          </a:xfrm>
          <a:prstGeom prst="rect">
            <a:avLst/>
          </a:prstGeom>
          <a:solidFill>
            <a:srgbClr val="C00000"/>
          </a:solidFill>
          <a:ln w="34925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pPr algn="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7" name="矩形 16"/>
          <p:cNvSpPr/>
          <p:nvPr/>
        </p:nvSpPr>
        <p:spPr bwMode="auto">
          <a:xfrm>
            <a:off x="7445809" y="4062279"/>
            <a:ext cx="2463948" cy="372266"/>
          </a:xfrm>
          <a:prstGeom prst="rect">
            <a:avLst/>
          </a:prstGeom>
          <a:solidFill>
            <a:srgbClr val="C00000"/>
          </a:solidFill>
          <a:ln w="34925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8" name="矩形 17"/>
          <p:cNvSpPr/>
          <p:nvPr/>
        </p:nvSpPr>
        <p:spPr bwMode="auto">
          <a:xfrm>
            <a:off x="7445809" y="4531178"/>
            <a:ext cx="3676124" cy="372266"/>
          </a:xfrm>
          <a:prstGeom prst="rect">
            <a:avLst/>
          </a:prstGeom>
          <a:solidFill>
            <a:srgbClr val="C00000"/>
          </a:solidFill>
          <a:ln w="34925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9" name="矩形 18"/>
          <p:cNvSpPr/>
          <p:nvPr/>
        </p:nvSpPr>
        <p:spPr bwMode="auto">
          <a:xfrm>
            <a:off x="7445809" y="5053662"/>
            <a:ext cx="1919676" cy="372266"/>
          </a:xfrm>
          <a:prstGeom prst="rect">
            <a:avLst/>
          </a:prstGeom>
          <a:solidFill>
            <a:srgbClr val="C00000"/>
          </a:solidFill>
          <a:ln w="34925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0" name="矩形 19"/>
          <p:cNvSpPr/>
          <p:nvPr/>
        </p:nvSpPr>
        <p:spPr bwMode="auto">
          <a:xfrm>
            <a:off x="7445809" y="5573952"/>
            <a:ext cx="2615826" cy="372266"/>
          </a:xfrm>
          <a:prstGeom prst="rect">
            <a:avLst/>
          </a:prstGeom>
          <a:solidFill>
            <a:srgbClr val="C00000"/>
          </a:solidFill>
          <a:ln w="34925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1" name="TextBox 38"/>
          <p:cNvSpPr txBox="1"/>
          <p:nvPr/>
        </p:nvSpPr>
        <p:spPr>
          <a:xfrm>
            <a:off x="6092053" y="3747477"/>
            <a:ext cx="796930" cy="649207"/>
          </a:xfrm>
          <a:prstGeom prst="rect">
            <a:avLst/>
          </a:prstGeom>
          <a:noFill/>
        </p:spPr>
        <p:txBody>
          <a:bodyPr wrap="none" lIns="128578" tIns="64289" rIns="128578" bIns="64289" rtlCol="0">
            <a:spAutoFit/>
          </a:bodyPr>
          <a:lstStyle/>
          <a:p>
            <a:r>
              <a:rPr lang="en-US" altLang="zh-CN" sz="3375" dirty="0">
                <a:solidFill>
                  <a:srgbClr val="F8F8F8"/>
                </a:solidFill>
                <a:latin typeface="+mj-ea"/>
                <a:ea typeface="+mj-ea"/>
              </a:rPr>
              <a:t>VS</a:t>
            </a:r>
            <a:endParaRPr lang="zh-CN" altLang="en-US" sz="3375" dirty="0">
              <a:solidFill>
                <a:srgbClr val="F8F8F8"/>
              </a:solidFill>
              <a:latin typeface="+mj-ea"/>
              <a:ea typeface="+mj-ea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2642448" y="2155736"/>
            <a:ext cx="2615826" cy="476794"/>
          </a:xfrm>
          <a:prstGeom prst="roundRect">
            <a:avLst/>
          </a:prstGeom>
          <a:solidFill>
            <a:srgbClr val="3C5E6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30" tIns="42966" rIns="85930" bIns="42966"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26" name="TextBox 27"/>
          <p:cNvSpPr txBox="1"/>
          <p:nvPr/>
        </p:nvSpPr>
        <p:spPr>
          <a:xfrm>
            <a:off x="2643727" y="2140127"/>
            <a:ext cx="2614547" cy="499166"/>
          </a:xfrm>
          <a:prstGeom prst="rect">
            <a:avLst/>
          </a:prstGeom>
          <a:solidFill>
            <a:srgbClr val="C00000"/>
          </a:solidFill>
          <a:effectLst/>
        </p:spPr>
        <p:txBody>
          <a:bodyPr wrap="square" lIns="128578" tIns="64289" rIns="128578" bIns="64289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23" name="任意多边形 22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000">
        <p14:prism/>
      </p:transition>
    </mc:Choice>
    <mc:Fallback xmlns="">
      <p:transition spd="slow" advTm="7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accel="68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accel="68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8" grpId="0" animBg="1"/>
          <p:bldP spid="10" grpId="0" animBg="1"/>
          <p:bldP spid="11" grpId="0"/>
          <p:bldP spid="12" grpId="0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/>
          <p:bldP spid="25" grpId="0" animBg="1"/>
          <p:bldP spid="2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accel="68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accel="68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8" grpId="0" animBg="1"/>
          <p:bldP spid="10" grpId="0" animBg="1"/>
          <p:bldP spid="11" grpId="0"/>
          <p:bldP spid="12" grpId="0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/>
          <p:bldP spid="25" grpId="0" animBg="1"/>
          <p:bldP spid="26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392189"/>
            <a:ext cx="12858750" cy="23762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Picture 2" descr="Monit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442" y="1175986"/>
            <a:ext cx="4419386" cy="3683320"/>
          </a:xfrm>
          <a:prstGeom prst="rect">
            <a:avLst/>
          </a:prstGeom>
        </p:spPr>
      </p:pic>
      <p:pic>
        <p:nvPicPr>
          <p:cNvPr id="36" name="Picture 4" descr="Monitor-L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15227" y="1276445"/>
            <a:ext cx="1689161" cy="2066672"/>
          </a:xfrm>
          <a:prstGeom prst="rect">
            <a:avLst/>
          </a:prstGeom>
        </p:spPr>
      </p:pic>
      <p:sp>
        <p:nvSpPr>
          <p:cNvPr id="46" name="文本框 37"/>
          <p:cNvSpPr>
            <a:spLocks noChangeArrowheads="1"/>
          </p:cNvSpPr>
          <p:nvPr/>
        </p:nvSpPr>
        <p:spPr bwMode="auto">
          <a:xfrm>
            <a:off x="430805" y="3294974"/>
            <a:ext cx="4214971" cy="120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408" tIns="48206" rIns="96408" bIns="48206">
            <a:spAutoFit/>
          </a:bodyPr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Please replace the written content</a:t>
            </a:r>
            <a:endParaRPr lang="zh-CN" altLang="en-US" sz="3600" kern="0" baseline="-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" name="Text Placeholder 7"/>
          <p:cNvSpPr txBox="1"/>
          <p:nvPr/>
        </p:nvSpPr>
        <p:spPr>
          <a:xfrm>
            <a:off x="1869157" y="5547838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1" name="Text Placeholder 2"/>
          <p:cNvSpPr txBox="1"/>
          <p:nvPr/>
        </p:nvSpPr>
        <p:spPr>
          <a:xfrm>
            <a:off x="1869157" y="5932684"/>
            <a:ext cx="2236693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5193382" y="5547838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1" name="Text Placeholder 2"/>
          <p:cNvSpPr txBox="1"/>
          <p:nvPr/>
        </p:nvSpPr>
        <p:spPr>
          <a:xfrm>
            <a:off x="5193382" y="5932684"/>
            <a:ext cx="2236693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2" name="Text Placeholder 7"/>
          <p:cNvSpPr txBox="1"/>
          <p:nvPr/>
        </p:nvSpPr>
        <p:spPr>
          <a:xfrm>
            <a:off x="8517607" y="5547838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3" name="Text Placeholder 2"/>
          <p:cNvSpPr txBox="1"/>
          <p:nvPr/>
        </p:nvSpPr>
        <p:spPr>
          <a:xfrm>
            <a:off x="8517607" y="5932684"/>
            <a:ext cx="2236693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853311" y="1384077"/>
            <a:ext cx="4032448" cy="216024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Picture 5" descr="ipa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0194" y="1886514"/>
            <a:ext cx="4190384" cy="401816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128889" y="2104157"/>
            <a:ext cx="2197030" cy="2747450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9" name="Picture 7" descr="ipad-ligh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142857" y="1975094"/>
            <a:ext cx="1287124" cy="2913137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17" name="任意多边形 16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4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4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13351" y="2680221"/>
            <a:ext cx="3294492" cy="1302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70" b="1" dirty="0">
                <a:solidFill>
                  <a:srgbClr val="C00000"/>
                </a:solidFill>
                <a:latin typeface="+mj-ea"/>
                <a:ea typeface="+mj-ea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+mj-ea"/>
                <a:ea typeface="+mj-ea"/>
              </a:rPr>
              <a:t>第一部分</a:t>
            </a:r>
            <a:endParaRPr lang="en-US" altLang="zh-CN" sz="28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0" lvl="1" algn="ctr"/>
            <a:r>
              <a:rPr lang="zh-CN" altLang="en-US" sz="5060" dirty="0">
                <a:solidFill>
                  <a:srgbClr val="C00000"/>
                </a:solidFill>
                <a:latin typeface="+mj-ea"/>
                <a:ea typeface="+mj-ea"/>
              </a:rPr>
              <a:t>   </a:t>
            </a:r>
            <a:r>
              <a:rPr lang="zh-CN" altLang="en-US" sz="3200" dirty="0">
                <a:solidFill>
                  <a:srgbClr val="C00000"/>
                </a:solidFill>
                <a:latin typeface="+mj-ea"/>
                <a:ea typeface="+mj-ea"/>
              </a:rPr>
              <a:t>标题文字内容</a:t>
            </a:r>
            <a:endParaRPr lang="en-US" altLang="zh-CN" sz="506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023847" y="2542222"/>
            <a:ext cx="0" cy="1997848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0277" y="4193821"/>
            <a:ext cx="1269558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PART 01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52827" y="2505429"/>
            <a:ext cx="1477008" cy="147700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463551" y="4065810"/>
            <a:ext cx="1497198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43789" y="4065810"/>
            <a:ext cx="1564054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4234631" y="2737376"/>
            <a:ext cx="1269558" cy="10819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>
                <a:solidFill>
                  <a:srgbClr val="C00000"/>
                </a:solidFill>
                <a:latin typeface="+mj-ea"/>
                <a:ea typeface="+mj-ea"/>
              </a:rPr>
              <a:t>03</a:t>
            </a:r>
            <a:endParaRPr lang="zh-CN" altLang="en-US" sz="703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6463551" y="4355521"/>
            <a:ext cx="1497198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2" name="TextBox 25"/>
          <p:cNvSpPr txBox="1"/>
          <p:nvPr/>
        </p:nvSpPr>
        <p:spPr>
          <a:xfrm>
            <a:off x="7943789" y="4355521"/>
            <a:ext cx="1564054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0"/>
          <a:stretch>
            <a:fillRect/>
          </a:stretch>
        </p:blipFill>
        <p:spPr>
          <a:xfrm>
            <a:off x="7943789" y="2588078"/>
            <a:ext cx="4914608" cy="4644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5" grpId="0"/>
      <p:bldP spid="26" grpId="0"/>
      <p:bldP spid="75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846955" y="2705024"/>
            <a:ext cx="1515721" cy="1515721"/>
            <a:chOff x="1695226" y="3321784"/>
            <a:chExt cx="1250759" cy="1250759"/>
          </a:xfrm>
          <a:effectLst/>
        </p:grpSpPr>
        <p:sp>
          <p:nvSpPr>
            <p:cNvPr id="5" name="椭圆 4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BC1DC"/>
                </a:solidFill>
                <a:latin typeface="+mj-ea"/>
                <a:ea typeface="+mj-ea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702945" y="4589242"/>
            <a:ext cx="1028784" cy="1028784"/>
            <a:chOff x="1695226" y="3321784"/>
            <a:chExt cx="1250759" cy="1250759"/>
          </a:xfrm>
          <a:effectLst/>
        </p:grpSpPr>
        <p:sp>
          <p:nvSpPr>
            <p:cNvPr id="8" name="椭圆 7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BC1DC"/>
                </a:solidFill>
                <a:latin typeface="+mj-ea"/>
                <a:ea typeface="+mj-ea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987414" y="4647631"/>
            <a:ext cx="1028784" cy="1028784"/>
            <a:chOff x="1695226" y="3321784"/>
            <a:chExt cx="1250759" cy="1250759"/>
          </a:xfrm>
          <a:effectLst/>
        </p:grpSpPr>
        <p:sp>
          <p:nvSpPr>
            <p:cNvPr id="11" name="椭圆 10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BC1DC"/>
                </a:solidFill>
                <a:latin typeface="+mj-ea"/>
                <a:ea typeface="+mj-ea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0660750" y="3202252"/>
            <a:ext cx="843220" cy="843220"/>
            <a:chOff x="1695226" y="3321784"/>
            <a:chExt cx="1250759" cy="1250759"/>
          </a:xfrm>
          <a:effectLst/>
        </p:grpSpPr>
        <p:sp>
          <p:nvSpPr>
            <p:cNvPr id="14" name="椭圆 13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BC1DC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7" name="TextBox 2"/>
          <p:cNvSpPr txBox="1"/>
          <p:nvPr/>
        </p:nvSpPr>
        <p:spPr>
          <a:xfrm>
            <a:off x="759057" y="2922902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8" name="TextBox 4"/>
          <p:cNvSpPr txBox="1"/>
          <p:nvPr/>
        </p:nvSpPr>
        <p:spPr>
          <a:xfrm>
            <a:off x="6731666" y="250251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远见力</a:t>
            </a:r>
          </a:p>
        </p:txBody>
      </p:sp>
      <p:sp>
        <p:nvSpPr>
          <p:cNvPr id="19" name="TextBox 5"/>
          <p:cNvSpPr txBox="1"/>
          <p:nvPr/>
        </p:nvSpPr>
        <p:spPr>
          <a:xfrm>
            <a:off x="7727622" y="551625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执行力</a:t>
            </a:r>
          </a:p>
        </p:txBody>
      </p:sp>
      <p:sp>
        <p:nvSpPr>
          <p:cNvPr id="20" name="TextBox 6"/>
          <p:cNvSpPr txBox="1"/>
          <p:nvPr/>
        </p:nvSpPr>
        <p:spPr>
          <a:xfrm>
            <a:off x="10057794" y="465068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感召力</a:t>
            </a:r>
          </a:p>
        </p:txBody>
      </p:sp>
      <p:sp>
        <p:nvSpPr>
          <p:cNvPr id="21" name="TextBox 7"/>
          <p:cNvSpPr txBox="1"/>
          <p:nvPr/>
        </p:nvSpPr>
        <p:spPr>
          <a:xfrm>
            <a:off x="9386975" y="293480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决策力</a:t>
            </a:r>
          </a:p>
        </p:txBody>
      </p:sp>
      <p:sp>
        <p:nvSpPr>
          <p:cNvPr id="22" name="TextBox 8"/>
          <p:cNvSpPr txBox="1"/>
          <p:nvPr/>
        </p:nvSpPr>
        <p:spPr>
          <a:xfrm>
            <a:off x="6623901" y="400637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创新力</a:t>
            </a:r>
          </a:p>
        </p:txBody>
      </p:sp>
      <p:sp>
        <p:nvSpPr>
          <p:cNvPr id="23" name="椭圆 22"/>
          <p:cNvSpPr/>
          <p:nvPr/>
        </p:nvSpPr>
        <p:spPr>
          <a:xfrm>
            <a:off x="9904697" y="4129692"/>
            <a:ext cx="386384" cy="386384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+mj-ea"/>
              <a:ea typeface="+mj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877549" y="5758339"/>
            <a:ext cx="309044" cy="309044"/>
            <a:chOff x="304800" y="673100"/>
            <a:chExt cx="4000500" cy="4000500"/>
          </a:xfrm>
          <a:effectLst/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490357" y="3541707"/>
            <a:ext cx="404864" cy="404864"/>
            <a:chOff x="304800" y="673100"/>
            <a:chExt cx="4000500" cy="4000500"/>
          </a:xfrm>
          <a:effectLst/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0" name="椭圆 29"/>
          <p:cNvSpPr/>
          <p:nvPr/>
        </p:nvSpPr>
        <p:spPr>
          <a:xfrm>
            <a:off x="9810743" y="2162443"/>
            <a:ext cx="386384" cy="386384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0832094" y="5793672"/>
            <a:ext cx="193193" cy="193193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8012058" y="1776060"/>
            <a:ext cx="386384" cy="386384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9009853" y="4395568"/>
            <a:ext cx="193193" cy="193193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34" name="TextBox 30"/>
          <p:cNvSpPr txBox="1"/>
          <p:nvPr/>
        </p:nvSpPr>
        <p:spPr>
          <a:xfrm>
            <a:off x="759057" y="3478408"/>
            <a:ext cx="4222512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36" name="任意多边形 35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" name="同心圆 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14:flip dir="r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0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30" grpId="0" animBg="1"/>
      <p:bldP spid="31" grpId="0" animBg="1"/>
      <p:bldP spid="32" grpId="0" animBg="1"/>
      <p:bldP spid="33" grpId="0" animBg="1"/>
      <p:bldP spid="34" grpId="0"/>
      <p:bldP spid="3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280617" y="1758340"/>
            <a:ext cx="2413990" cy="439053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50800"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8164146" y="1758340"/>
            <a:ext cx="2413990" cy="439053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50800"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srgbClr val="FFFFFF"/>
              </a:solidFill>
              <a:latin typeface="+mj-ea"/>
              <a:ea typeface="+mj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259177" y="1698718"/>
            <a:ext cx="2456864" cy="2456864"/>
            <a:chOff x="4184106" y="2952206"/>
            <a:chExt cx="3823790" cy="3823790"/>
          </a:xfrm>
        </p:grpSpPr>
        <p:sp>
          <p:nvSpPr>
            <p:cNvPr id="7" name="椭圆 6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9" name="椭圆 8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rgbClr val="C00000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1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accent1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2412451" y="4536271"/>
            <a:ext cx="2504974" cy="1029386"/>
            <a:chOff x="2217364" y="5177578"/>
            <a:chExt cx="2375217" cy="976065"/>
          </a:xfrm>
        </p:grpSpPr>
        <p:sp>
          <p:nvSpPr>
            <p:cNvPr id="12" name="文本框 11"/>
            <p:cNvSpPr txBox="1"/>
            <p:nvPr/>
          </p:nvSpPr>
          <p:spPr bwMode="auto">
            <a:xfrm>
              <a:off x="2217364" y="5498597"/>
              <a:ext cx="2038928" cy="6550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 bwMode="auto">
            <a:xfrm>
              <a:off x="2242797" y="5177578"/>
              <a:ext cx="2349784" cy="3210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rgbClr val="C00000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2626730" y="4333456"/>
            <a:ext cx="1721759" cy="0"/>
          </a:xfrm>
          <a:prstGeom prst="line">
            <a:avLst/>
          </a:prstGeom>
          <a:ln>
            <a:solidFill>
              <a:srgbClr val="3C5E6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8140969" y="1698718"/>
            <a:ext cx="2456864" cy="2456864"/>
            <a:chOff x="4184106" y="2952206"/>
            <a:chExt cx="3823790" cy="3823790"/>
          </a:xfrm>
        </p:grpSpPr>
        <p:sp>
          <p:nvSpPr>
            <p:cNvPr id="16" name="椭圆 15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18" name="椭圆 17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rgbClr val="C00000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3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accent3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8294244" y="4536271"/>
            <a:ext cx="2478152" cy="1029384"/>
            <a:chOff x="2217364" y="5177577"/>
            <a:chExt cx="2349784" cy="976063"/>
          </a:xfrm>
        </p:grpSpPr>
        <p:sp>
          <p:nvSpPr>
            <p:cNvPr id="21" name="文本框 20"/>
            <p:cNvSpPr txBox="1"/>
            <p:nvPr/>
          </p:nvSpPr>
          <p:spPr bwMode="auto">
            <a:xfrm>
              <a:off x="2217364" y="5498594"/>
              <a:ext cx="2038928" cy="6550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 bwMode="auto">
            <a:xfrm>
              <a:off x="2217364" y="5177577"/>
              <a:ext cx="2349784" cy="3210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rgbClr val="C00000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cxnSp>
        <p:nvCxnSpPr>
          <p:cNvPr id="23" name="直接连接符 22"/>
          <p:cNvCxnSpPr/>
          <p:nvPr/>
        </p:nvCxnSpPr>
        <p:spPr>
          <a:xfrm>
            <a:off x="8508522" y="4333456"/>
            <a:ext cx="1721759" cy="0"/>
          </a:xfrm>
          <a:prstGeom prst="line">
            <a:avLst/>
          </a:prstGeom>
          <a:ln w="9525">
            <a:solidFill>
              <a:srgbClr val="3C5E6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右箭头 23"/>
          <p:cNvSpPr/>
          <p:nvPr/>
        </p:nvSpPr>
        <p:spPr>
          <a:xfrm flipH="1">
            <a:off x="5174333" y="2717150"/>
            <a:ext cx="2510087" cy="359902"/>
          </a:xfrm>
          <a:prstGeom prst="rightArrow">
            <a:avLst>
              <a:gd name="adj1" fmla="val 55075"/>
              <a:gd name="adj2" fmla="val 6184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latin typeface="+mj-ea"/>
              <a:ea typeface="+mj-ea"/>
            </a:endParaRPr>
          </a:p>
        </p:txBody>
      </p:sp>
      <p:sp>
        <p:nvSpPr>
          <p:cNvPr id="25" name="右箭头 24"/>
          <p:cNvSpPr/>
          <p:nvPr/>
        </p:nvSpPr>
        <p:spPr>
          <a:xfrm>
            <a:off x="5174333" y="4830163"/>
            <a:ext cx="2510087" cy="359902"/>
          </a:xfrm>
          <a:prstGeom prst="rightArrow">
            <a:avLst>
              <a:gd name="adj1" fmla="val 55075"/>
              <a:gd name="adj2" fmla="val 6184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latin typeface="+mj-ea"/>
              <a:ea typeface="+mj-ea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229858" y="3537658"/>
            <a:ext cx="2399036" cy="1089846"/>
            <a:chOff x="1502659" y="4629752"/>
            <a:chExt cx="2067969" cy="1033390"/>
          </a:xfrm>
        </p:grpSpPr>
        <p:sp>
          <p:nvSpPr>
            <p:cNvPr id="27" name="文本框 26"/>
            <p:cNvSpPr txBox="1"/>
            <p:nvPr/>
          </p:nvSpPr>
          <p:spPr bwMode="auto">
            <a:xfrm>
              <a:off x="1502659" y="5008098"/>
              <a:ext cx="2067969" cy="6550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 bwMode="auto">
            <a:xfrm>
              <a:off x="1555947" y="4629752"/>
              <a:ext cx="1961390" cy="3210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030788" y="2607657"/>
            <a:ext cx="677227" cy="638986"/>
            <a:chOff x="3098700" y="5569159"/>
            <a:chExt cx="642147" cy="605886"/>
          </a:xfrm>
          <a:solidFill>
            <a:srgbClr val="C00000"/>
          </a:solidFill>
        </p:grpSpPr>
        <p:sp>
          <p:nvSpPr>
            <p:cNvPr id="30" name="Freeform 349"/>
            <p:cNvSpPr/>
            <p:nvPr/>
          </p:nvSpPr>
          <p:spPr bwMode="auto">
            <a:xfrm>
              <a:off x="3119543" y="5569159"/>
              <a:ext cx="621304" cy="392027"/>
            </a:xfrm>
            <a:custGeom>
              <a:avLst/>
              <a:gdLst>
                <a:gd name="T0" fmla="*/ 880 w 921"/>
                <a:gd name="T1" fmla="*/ 447 h 581"/>
                <a:gd name="T2" fmla="*/ 879 w 921"/>
                <a:gd name="T3" fmla="*/ 427 h 581"/>
                <a:gd name="T4" fmla="*/ 431 w 921"/>
                <a:gd name="T5" fmla="*/ 0 h 581"/>
                <a:gd name="T6" fmla="*/ 3 w 921"/>
                <a:gd name="T7" fmla="*/ 317 h 581"/>
                <a:gd name="T8" fmla="*/ 0 w 921"/>
                <a:gd name="T9" fmla="*/ 326 h 581"/>
                <a:gd name="T10" fmla="*/ 108 w 921"/>
                <a:gd name="T11" fmla="*/ 326 h 581"/>
                <a:gd name="T12" fmla="*/ 109 w 921"/>
                <a:gd name="T13" fmla="*/ 322 h 581"/>
                <a:gd name="T14" fmla="*/ 431 w 921"/>
                <a:gd name="T15" fmla="*/ 102 h 581"/>
                <a:gd name="T16" fmla="*/ 776 w 921"/>
                <a:gd name="T17" fmla="*/ 424 h 581"/>
                <a:gd name="T18" fmla="*/ 778 w 921"/>
                <a:gd name="T19" fmla="*/ 447 h 581"/>
                <a:gd name="T20" fmla="*/ 729 w 921"/>
                <a:gd name="T21" fmla="*/ 447 h 581"/>
                <a:gd name="T22" fmla="*/ 826 w 921"/>
                <a:gd name="T23" fmla="*/ 581 h 581"/>
                <a:gd name="T24" fmla="*/ 921 w 921"/>
                <a:gd name="T25" fmla="*/ 447 h 581"/>
                <a:gd name="T26" fmla="*/ 880 w 921"/>
                <a:gd name="T27" fmla="*/ 447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1" h="581">
                  <a:moveTo>
                    <a:pt x="880" y="447"/>
                  </a:moveTo>
                  <a:cubicBezTo>
                    <a:pt x="879" y="427"/>
                    <a:pt x="879" y="427"/>
                    <a:pt x="879" y="427"/>
                  </a:cubicBezTo>
                  <a:cubicBezTo>
                    <a:pt x="867" y="187"/>
                    <a:pt x="670" y="0"/>
                    <a:pt x="431" y="0"/>
                  </a:cubicBezTo>
                  <a:cubicBezTo>
                    <a:pt x="236" y="0"/>
                    <a:pt x="60" y="130"/>
                    <a:pt x="3" y="317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108" y="326"/>
                    <a:pt x="108" y="326"/>
                    <a:pt x="108" y="326"/>
                  </a:cubicBezTo>
                  <a:cubicBezTo>
                    <a:pt x="109" y="322"/>
                    <a:pt x="109" y="322"/>
                    <a:pt x="109" y="322"/>
                  </a:cubicBezTo>
                  <a:cubicBezTo>
                    <a:pt x="162" y="188"/>
                    <a:pt x="288" y="102"/>
                    <a:pt x="431" y="102"/>
                  </a:cubicBezTo>
                  <a:cubicBezTo>
                    <a:pt x="612" y="102"/>
                    <a:pt x="763" y="244"/>
                    <a:pt x="776" y="424"/>
                  </a:cubicBezTo>
                  <a:cubicBezTo>
                    <a:pt x="778" y="447"/>
                    <a:pt x="778" y="447"/>
                    <a:pt x="778" y="447"/>
                  </a:cubicBezTo>
                  <a:cubicBezTo>
                    <a:pt x="729" y="447"/>
                    <a:pt x="729" y="447"/>
                    <a:pt x="729" y="447"/>
                  </a:cubicBezTo>
                  <a:cubicBezTo>
                    <a:pt x="826" y="581"/>
                    <a:pt x="826" y="581"/>
                    <a:pt x="826" y="581"/>
                  </a:cubicBezTo>
                  <a:cubicBezTo>
                    <a:pt x="921" y="447"/>
                    <a:pt x="921" y="447"/>
                    <a:pt x="921" y="447"/>
                  </a:cubicBezTo>
                  <a:lnTo>
                    <a:pt x="880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1" name="Freeform 350"/>
            <p:cNvSpPr/>
            <p:nvPr/>
          </p:nvSpPr>
          <p:spPr bwMode="auto">
            <a:xfrm>
              <a:off x="3098700" y="5880953"/>
              <a:ext cx="565341" cy="294092"/>
            </a:xfrm>
            <a:custGeom>
              <a:avLst/>
              <a:gdLst>
                <a:gd name="T0" fmla="*/ 704 w 838"/>
                <a:gd name="T1" fmla="*/ 235 h 436"/>
                <a:gd name="T2" fmla="*/ 462 w 838"/>
                <a:gd name="T3" fmla="*/ 334 h 436"/>
                <a:gd name="T4" fmla="*/ 166 w 838"/>
                <a:gd name="T5" fmla="*/ 166 h 436"/>
                <a:gd name="T6" fmla="*/ 147 w 838"/>
                <a:gd name="T7" fmla="*/ 134 h 436"/>
                <a:gd name="T8" fmla="*/ 192 w 838"/>
                <a:gd name="T9" fmla="*/ 134 h 436"/>
                <a:gd name="T10" fmla="*/ 95 w 838"/>
                <a:gd name="T11" fmla="*/ 0 h 436"/>
                <a:gd name="T12" fmla="*/ 0 w 838"/>
                <a:gd name="T13" fmla="*/ 134 h 436"/>
                <a:gd name="T14" fmla="*/ 38 w 838"/>
                <a:gd name="T15" fmla="*/ 134 h 436"/>
                <a:gd name="T16" fmla="*/ 43 w 838"/>
                <a:gd name="T17" fmla="*/ 147 h 436"/>
                <a:gd name="T18" fmla="*/ 462 w 838"/>
                <a:gd name="T19" fmla="*/ 436 h 436"/>
                <a:gd name="T20" fmla="*/ 830 w 838"/>
                <a:gd name="T21" fmla="*/ 244 h 436"/>
                <a:gd name="T22" fmla="*/ 838 w 838"/>
                <a:gd name="T23" fmla="*/ 233 h 436"/>
                <a:gd name="T24" fmla="*/ 706 w 838"/>
                <a:gd name="T25" fmla="*/ 233 h 436"/>
                <a:gd name="T26" fmla="*/ 704 w 838"/>
                <a:gd name="T27" fmla="*/ 235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8" h="436">
                  <a:moveTo>
                    <a:pt x="704" y="235"/>
                  </a:moveTo>
                  <a:cubicBezTo>
                    <a:pt x="640" y="298"/>
                    <a:pt x="551" y="334"/>
                    <a:pt x="462" y="334"/>
                  </a:cubicBezTo>
                  <a:cubicBezTo>
                    <a:pt x="342" y="334"/>
                    <a:pt x="228" y="270"/>
                    <a:pt x="166" y="166"/>
                  </a:cubicBezTo>
                  <a:cubicBezTo>
                    <a:pt x="147" y="134"/>
                    <a:pt x="147" y="134"/>
                    <a:pt x="147" y="134"/>
                  </a:cubicBezTo>
                  <a:cubicBezTo>
                    <a:pt x="192" y="134"/>
                    <a:pt x="192" y="134"/>
                    <a:pt x="192" y="134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109" y="320"/>
                    <a:pt x="278" y="436"/>
                    <a:pt x="462" y="436"/>
                  </a:cubicBezTo>
                  <a:cubicBezTo>
                    <a:pt x="609" y="436"/>
                    <a:pt x="746" y="364"/>
                    <a:pt x="830" y="244"/>
                  </a:cubicBezTo>
                  <a:cubicBezTo>
                    <a:pt x="838" y="233"/>
                    <a:pt x="838" y="233"/>
                    <a:pt x="838" y="233"/>
                  </a:cubicBezTo>
                  <a:cubicBezTo>
                    <a:pt x="706" y="233"/>
                    <a:pt x="706" y="233"/>
                    <a:pt x="706" y="233"/>
                  </a:cubicBezTo>
                  <a:lnTo>
                    <a:pt x="704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2" name="Freeform 351"/>
            <p:cNvSpPr>
              <a:spLocks noEditPoints="1"/>
            </p:cNvSpPr>
            <p:nvPr/>
          </p:nvSpPr>
          <p:spPr bwMode="auto">
            <a:xfrm>
              <a:off x="3217193" y="5689366"/>
              <a:ext cx="380606" cy="371184"/>
            </a:xfrm>
            <a:custGeom>
              <a:avLst/>
              <a:gdLst>
                <a:gd name="T0" fmla="*/ 0 w 564"/>
                <a:gd name="T1" fmla="*/ 227 h 550"/>
                <a:gd name="T2" fmla="*/ 0 w 564"/>
                <a:gd name="T3" fmla="*/ 327 h 550"/>
                <a:gd name="T4" fmla="*/ 46 w 564"/>
                <a:gd name="T5" fmla="*/ 327 h 550"/>
                <a:gd name="T6" fmla="*/ 80 w 564"/>
                <a:gd name="T7" fmla="*/ 407 h 550"/>
                <a:gd name="T8" fmla="*/ 48 w 564"/>
                <a:gd name="T9" fmla="*/ 439 h 550"/>
                <a:gd name="T10" fmla="*/ 119 w 564"/>
                <a:gd name="T11" fmla="*/ 510 h 550"/>
                <a:gd name="T12" fmla="*/ 151 w 564"/>
                <a:gd name="T13" fmla="*/ 478 h 550"/>
                <a:gd name="T14" fmla="*/ 230 w 564"/>
                <a:gd name="T15" fmla="*/ 511 h 550"/>
                <a:gd name="T16" fmla="*/ 230 w 564"/>
                <a:gd name="T17" fmla="*/ 550 h 550"/>
                <a:gd name="T18" fmla="*/ 330 w 564"/>
                <a:gd name="T19" fmla="*/ 550 h 550"/>
                <a:gd name="T20" fmla="*/ 330 w 564"/>
                <a:gd name="T21" fmla="*/ 512 h 550"/>
                <a:gd name="T22" fmla="*/ 414 w 564"/>
                <a:gd name="T23" fmla="*/ 478 h 550"/>
                <a:gd name="T24" fmla="*/ 444 w 564"/>
                <a:gd name="T25" fmla="*/ 509 h 550"/>
                <a:gd name="T26" fmla="*/ 515 w 564"/>
                <a:gd name="T27" fmla="*/ 438 h 550"/>
                <a:gd name="T28" fmla="*/ 485 w 564"/>
                <a:gd name="T29" fmla="*/ 408 h 550"/>
                <a:gd name="T30" fmla="*/ 520 w 564"/>
                <a:gd name="T31" fmla="*/ 327 h 550"/>
                <a:gd name="T32" fmla="*/ 564 w 564"/>
                <a:gd name="T33" fmla="*/ 327 h 550"/>
                <a:gd name="T34" fmla="*/ 564 w 564"/>
                <a:gd name="T35" fmla="*/ 227 h 550"/>
                <a:gd name="T36" fmla="*/ 521 w 564"/>
                <a:gd name="T37" fmla="*/ 227 h 550"/>
                <a:gd name="T38" fmla="*/ 486 w 564"/>
                <a:gd name="T39" fmla="*/ 143 h 550"/>
                <a:gd name="T40" fmla="*/ 518 w 564"/>
                <a:gd name="T41" fmla="*/ 111 h 550"/>
                <a:gd name="T42" fmla="*/ 447 w 564"/>
                <a:gd name="T43" fmla="*/ 40 h 550"/>
                <a:gd name="T44" fmla="*/ 415 w 564"/>
                <a:gd name="T45" fmla="*/ 72 h 550"/>
                <a:gd name="T46" fmla="*/ 330 w 564"/>
                <a:gd name="T47" fmla="*/ 38 h 550"/>
                <a:gd name="T48" fmla="*/ 330 w 564"/>
                <a:gd name="T49" fmla="*/ 0 h 550"/>
                <a:gd name="T50" fmla="*/ 230 w 564"/>
                <a:gd name="T51" fmla="*/ 0 h 550"/>
                <a:gd name="T52" fmla="*/ 230 w 564"/>
                <a:gd name="T53" fmla="*/ 39 h 550"/>
                <a:gd name="T54" fmla="*/ 150 w 564"/>
                <a:gd name="T55" fmla="*/ 73 h 550"/>
                <a:gd name="T56" fmla="*/ 116 w 564"/>
                <a:gd name="T57" fmla="*/ 39 h 550"/>
                <a:gd name="T58" fmla="*/ 45 w 564"/>
                <a:gd name="T59" fmla="*/ 110 h 550"/>
                <a:gd name="T60" fmla="*/ 79 w 564"/>
                <a:gd name="T61" fmla="*/ 144 h 550"/>
                <a:gd name="T62" fmla="*/ 45 w 564"/>
                <a:gd name="T63" fmla="*/ 227 h 550"/>
                <a:gd name="T64" fmla="*/ 0 w 564"/>
                <a:gd name="T65" fmla="*/ 227 h 550"/>
                <a:gd name="T66" fmla="*/ 283 w 564"/>
                <a:gd name="T67" fmla="*/ 104 h 550"/>
                <a:gd name="T68" fmla="*/ 456 w 564"/>
                <a:gd name="T69" fmla="*/ 275 h 550"/>
                <a:gd name="T70" fmla="*/ 283 w 564"/>
                <a:gd name="T71" fmla="*/ 446 h 550"/>
                <a:gd name="T72" fmla="*/ 110 w 564"/>
                <a:gd name="T73" fmla="*/ 275 h 550"/>
                <a:gd name="T74" fmla="*/ 283 w 564"/>
                <a:gd name="T75" fmla="*/ 10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4" h="550">
                  <a:moveTo>
                    <a:pt x="0" y="227"/>
                  </a:moveTo>
                  <a:cubicBezTo>
                    <a:pt x="0" y="327"/>
                    <a:pt x="0" y="327"/>
                    <a:pt x="0" y="327"/>
                  </a:cubicBezTo>
                  <a:cubicBezTo>
                    <a:pt x="46" y="327"/>
                    <a:pt x="46" y="327"/>
                    <a:pt x="46" y="327"/>
                  </a:cubicBezTo>
                  <a:cubicBezTo>
                    <a:pt x="52" y="356"/>
                    <a:pt x="64" y="383"/>
                    <a:pt x="80" y="407"/>
                  </a:cubicBezTo>
                  <a:cubicBezTo>
                    <a:pt x="48" y="439"/>
                    <a:pt x="48" y="439"/>
                    <a:pt x="48" y="439"/>
                  </a:cubicBezTo>
                  <a:cubicBezTo>
                    <a:pt x="119" y="510"/>
                    <a:pt x="119" y="510"/>
                    <a:pt x="119" y="510"/>
                  </a:cubicBezTo>
                  <a:cubicBezTo>
                    <a:pt x="151" y="478"/>
                    <a:pt x="151" y="478"/>
                    <a:pt x="151" y="478"/>
                  </a:cubicBezTo>
                  <a:cubicBezTo>
                    <a:pt x="175" y="493"/>
                    <a:pt x="202" y="504"/>
                    <a:pt x="230" y="511"/>
                  </a:cubicBezTo>
                  <a:cubicBezTo>
                    <a:pt x="230" y="550"/>
                    <a:pt x="230" y="550"/>
                    <a:pt x="230" y="550"/>
                  </a:cubicBezTo>
                  <a:cubicBezTo>
                    <a:pt x="330" y="550"/>
                    <a:pt x="330" y="550"/>
                    <a:pt x="330" y="550"/>
                  </a:cubicBezTo>
                  <a:cubicBezTo>
                    <a:pt x="330" y="512"/>
                    <a:pt x="330" y="512"/>
                    <a:pt x="330" y="512"/>
                  </a:cubicBezTo>
                  <a:cubicBezTo>
                    <a:pt x="360" y="506"/>
                    <a:pt x="389" y="494"/>
                    <a:pt x="414" y="478"/>
                  </a:cubicBezTo>
                  <a:cubicBezTo>
                    <a:pt x="444" y="509"/>
                    <a:pt x="444" y="509"/>
                    <a:pt x="444" y="509"/>
                  </a:cubicBezTo>
                  <a:cubicBezTo>
                    <a:pt x="515" y="438"/>
                    <a:pt x="515" y="438"/>
                    <a:pt x="515" y="438"/>
                  </a:cubicBezTo>
                  <a:cubicBezTo>
                    <a:pt x="485" y="408"/>
                    <a:pt x="485" y="408"/>
                    <a:pt x="485" y="408"/>
                  </a:cubicBezTo>
                  <a:cubicBezTo>
                    <a:pt x="502" y="384"/>
                    <a:pt x="514" y="356"/>
                    <a:pt x="520" y="327"/>
                  </a:cubicBezTo>
                  <a:cubicBezTo>
                    <a:pt x="564" y="327"/>
                    <a:pt x="564" y="327"/>
                    <a:pt x="564" y="327"/>
                  </a:cubicBezTo>
                  <a:cubicBezTo>
                    <a:pt x="564" y="227"/>
                    <a:pt x="564" y="227"/>
                    <a:pt x="564" y="227"/>
                  </a:cubicBezTo>
                  <a:cubicBezTo>
                    <a:pt x="521" y="227"/>
                    <a:pt x="521" y="227"/>
                    <a:pt x="521" y="227"/>
                  </a:cubicBezTo>
                  <a:cubicBezTo>
                    <a:pt x="515" y="196"/>
                    <a:pt x="503" y="168"/>
                    <a:pt x="486" y="143"/>
                  </a:cubicBezTo>
                  <a:cubicBezTo>
                    <a:pt x="518" y="111"/>
                    <a:pt x="518" y="111"/>
                    <a:pt x="518" y="111"/>
                  </a:cubicBezTo>
                  <a:cubicBezTo>
                    <a:pt x="447" y="40"/>
                    <a:pt x="447" y="40"/>
                    <a:pt x="447" y="40"/>
                  </a:cubicBezTo>
                  <a:cubicBezTo>
                    <a:pt x="415" y="72"/>
                    <a:pt x="415" y="72"/>
                    <a:pt x="415" y="72"/>
                  </a:cubicBezTo>
                  <a:cubicBezTo>
                    <a:pt x="389" y="56"/>
                    <a:pt x="361" y="44"/>
                    <a:pt x="330" y="38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01" y="46"/>
                    <a:pt x="174" y="57"/>
                    <a:pt x="150" y="73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63" y="169"/>
                    <a:pt x="51" y="197"/>
                    <a:pt x="45" y="227"/>
                  </a:cubicBezTo>
                  <a:lnTo>
                    <a:pt x="0" y="227"/>
                  </a:lnTo>
                  <a:close/>
                  <a:moveTo>
                    <a:pt x="283" y="104"/>
                  </a:moveTo>
                  <a:cubicBezTo>
                    <a:pt x="378" y="104"/>
                    <a:pt x="456" y="181"/>
                    <a:pt x="456" y="275"/>
                  </a:cubicBezTo>
                  <a:cubicBezTo>
                    <a:pt x="456" y="369"/>
                    <a:pt x="378" y="446"/>
                    <a:pt x="283" y="446"/>
                  </a:cubicBezTo>
                  <a:cubicBezTo>
                    <a:pt x="188" y="446"/>
                    <a:pt x="110" y="369"/>
                    <a:pt x="110" y="275"/>
                  </a:cubicBezTo>
                  <a:cubicBezTo>
                    <a:pt x="110" y="181"/>
                    <a:pt x="188" y="104"/>
                    <a:pt x="283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Freeform 352"/>
            <p:cNvSpPr>
              <a:spLocks noEditPoints="1"/>
            </p:cNvSpPr>
            <p:nvPr/>
          </p:nvSpPr>
          <p:spPr bwMode="auto">
            <a:xfrm>
              <a:off x="3319126" y="5787872"/>
              <a:ext cx="176170" cy="174742"/>
            </a:xfrm>
            <a:custGeom>
              <a:avLst/>
              <a:gdLst>
                <a:gd name="T0" fmla="*/ 131 w 261"/>
                <a:gd name="T1" fmla="*/ 259 h 259"/>
                <a:gd name="T2" fmla="*/ 261 w 261"/>
                <a:gd name="T3" fmla="*/ 129 h 259"/>
                <a:gd name="T4" fmla="*/ 131 w 261"/>
                <a:gd name="T5" fmla="*/ 0 h 259"/>
                <a:gd name="T6" fmla="*/ 0 w 261"/>
                <a:gd name="T7" fmla="*/ 129 h 259"/>
                <a:gd name="T8" fmla="*/ 131 w 261"/>
                <a:gd name="T9" fmla="*/ 259 h 259"/>
                <a:gd name="T10" fmla="*/ 131 w 261"/>
                <a:gd name="T11" fmla="*/ 42 h 259"/>
                <a:gd name="T12" fmla="*/ 219 w 261"/>
                <a:gd name="T13" fmla="*/ 129 h 259"/>
                <a:gd name="T14" fmla="*/ 131 w 261"/>
                <a:gd name="T15" fmla="*/ 217 h 259"/>
                <a:gd name="T16" fmla="*/ 42 w 261"/>
                <a:gd name="T17" fmla="*/ 129 h 259"/>
                <a:gd name="T18" fmla="*/ 131 w 261"/>
                <a:gd name="T19" fmla="*/ 4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9">
                  <a:moveTo>
                    <a:pt x="131" y="259"/>
                  </a:moveTo>
                  <a:cubicBezTo>
                    <a:pt x="203" y="259"/>
                    <a:pt x="261" y="201"/>
                    <a:pt x="261" y="129"/>
                  </a:cubicBezTo>
                  <a:cubicBezTo>
                    <a:pt x="261" y="58"/>
                    <a:pt x="203" y="0"/>
                    <a:pt x="131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1"/>
                    <a:pt x="58" y="259"/>
                    <a:pt x="131" y="259"/>
                  </a:cubicBezTo>
                  <a:close/>
                  <a:moveTo>
                    <a:pt x="131" y="42"/>
                  </a:moveTo>
                  <a:cubicBezTo>
                    <a:pt x="179" y="42"/>
                    <a:pt x="219" y="81"/>
                    <a:pt x="219" y="129"/>
                  </a:cubicBezTo>
                  <a:cubicBezTo>
                    <a:pt x="219" y="177"/>
                    <a:pt x="179" y="217"/>
                    <a:pt x="131" y="217"/>
                  </a:cubicBezTo>
                  <a:cubicBezTo>
                    <a:pt x="82" y="217"/>
                    <a:pt x="42" y="177"/>
                    <a:pt x="42" y="129"/>
                  </a:cubicBezTo>
                  <a:cubicBezTo>
                    <a:pt x="42" y="81"/>
                    <a:pt x="82" y="42"/>
                    <a:pt x="13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4" name="Oval 353"/>
            <p:cNvSpPr>
              <a:spLocks noChangeArrowheads="1"/>
            </p:cNvSpPr>
            <p:nvPr/>
          </p:nvSpPr>
          <p:spPr bwMode="auto">
            <a:xfrm>
              <a:off x="3375945" y="5844406"/>
              <a:ext cx="62530" cy="608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243538" y="2621089"/>
            <a:ext cx="545546" cy="612125"/>
            <a:chOff x="3199776" y="780891"/>
            <a:chExt cx="470261" cy="527652"/>
          </a:xfrm>
          <a:solidFill>
            <a:srgbClr val="C00000"/>
          </a:solidFill>
        </p:grpSpPr>
        <p:sp>
          <p:nvSpPr>
            <p:cNvPr id="36" name="Freeform 433"/>
            <p:cNvSpPr>
              <a:spLocks noEditPoints="1"/>
            </p:cNvSpPr>
            <p:nvPr/>
          </p:nvSpPr>
          <p:spPr bwMode="auto">
            <a:xfrm>
              <a:off x="3262591" y="927080"/>
              <a:ext cx="64814" cy="65671"/>
            </a:xfrm>
            <a:custGeom>
              <a:avLst/>
              <a:gdLst>
                <a:gd name="T0" fmla="*/ 96 w 96"/>
                <a:gd name="T1" fmla="*/ 48 h 97"/>
                <a:gd name="T2" fmla="*/ 48 w 96"/>
                <a:gd name="T3" fmla="*/ 0 h 97"/>
                <a:gd name="T4" fmla="*/ 0 w 96"/>
                <a:gd name="T5" fmla="*/ 48 h 97"/>
                <a:gd name="T6" fmla="*/ 48 w 96"/>
                <a:gd name="T7" fmla="*/ 97 h 97"/>
                <a:gd name="T8" fmla="*/ 96 w 96"/>
                <a:gd name="T9" fmla="*/ 48 h 97"/>
                <a:gd name="T10" fmla="*/ 28 w 96"/>
                <a:gd name="T11" fmla="*/ 71 h 97"/>
                <a:gd name="T12" fmla="*/ 31 w 96"/>
                <a:gd name="T13" fmla="*/ 61 h 97"/>
                <a:gd name="T14" fmla="*/ 45 w 96"/>
                <a:gd name="T15" fmla="*/ 65 h 97"/>
                <a:gd name="T16" fmla="*/ 53 w 96"/>
                <a:gd name="T17" fmla="*/ 60 h 97"/>
                <a:gd name="T18" fmla="*/ 44 w 96"/>
                <a:gd name="T19" fmla="*/ 52 h 97"/>
                <a:gd name="T20" fmla="*/ 29 w 96"/>
                <a:gd name="T21" fmla="*/ 37 h 97"/>
                <a:gd name="T22" fmla="*/ 43 w 96"/>
                <a:gd name="T23" fmla="*/ 21 h 97"/>
                <a:gd name="T24" fmla="*/ 43 w 96"/>
                <a:gd name="T25" fmla="*/ 13 h 97"/>
                <a:gd name="T26" fmla="*/ 52 w 96"/>
                <a:gd name="T27" fmla="*/ 13 h 97"/>
                <a:gd name="T28" fmla="*/ 52 w 96"/>
                <a:gd name="T29" fmla="*/ 21 h 97"/>
                <a:gd name="T30" fmla="*/ 64 w 96"/>
                <a:gd name="T31" fmla="*/ 24 h 97"/>
                <a:gd name="T32" fmla="*/ 62 w 96"/>
                <a:gd name="T33" fmla="*/ 33 h 97"/>
                <a:gd name="T34" fmla="*/ 49 w 96"/>
                <a:gd name="T35" fmla="*/ 30 h 97"/>
                <a:gd name="T36" fmla="*/ 42 w 96"/>
                <a:gd name="T37" fmla="*/ 35 h 97"/>
                <a:gd name="T38" fmla="*/ 52 w 96"/>
                <a:gd name="T39" fmla="*/ 42 h 97"/>
                <a:gd name="T40" fmla="*/ 66 w 96"/>
                <a:gd name="T41" fmla="*/ 58 h 97"/>
                <a:gd name="T42" fmla="*/ 51 w 96"/>
                <a:gd name="T43" fmla="*/ 74 h 97"/>
                <a:gd name="T44" fmla="*/ 51 w 96"/>
                <a:gd name="T45" fmla="*/ 83 h 97"/>
                <a:gd name="T46" fmla="*/ 43 w 96"/>
                <a:gd name="T47" fmla="*/ 83 h 97"/>
                <a:gd name="T48" fmla="*/ 43 w 96"/>
                <a:gd name="T49" fmla="*/ 75 h 97"/>
                <a:gd name="T50" fmla="*/ 28 w 96"/>
                <a:gd name="T51" fmla="*/ 7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97">
                  <a:moveTo>
                    <a:pt x="96" y="48"/>
                  </a:moveTo>
                  <a:cubicBezTo>
                    <a:pt x="96" y="21"/>
                    <a:pt x="75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75"/>
                    <a:pt x="22" y="97"/>
                    <a:pt x="48" y="97"/>
                  </a:cubicBezTo>
                  <a:cubicBezTo>
                    <a:pt x="75" y="97"/>
                    <a:pt x="96" y="75"/>
                    <a:pt x="96" y="48"/>
                  </a:cubicBezTo>
                  <a:close/>
                  <a:moveTo>
                    <a:pt x="28" y="71"/>
                  </a:moveTo>
                  <a:cubicBezTo>
                    <a:pt x="31" y="61"/>
                    <a:pt x="31" y="61"/>
                    <a:pt x="31" y="61"/>
                  </a:cubicBezTo>
                  <a:cubicBezTo>
                    <a:pt x="34" y="63"/>
                    <a:pt x="39" y="65"/>
                    <a:pt x="45" y="65"/>
                  </a:cubicBezTo>
                  <a:cubicBezTo>
                    <a:pt x="50" y="65"/>
                    <a:pt x="53" y="63"/>
                    <a:pt x="53" y="60"/>
                  </a:cubicBezTo>
                  <a:cubicBezTo>
                    <a:pt x="53" y="56"/>
                    <a:pt x="51" y="54"/>
                    <a:pt x="44" y="52"/>
                  </a:cubicBezTo>
                  <a:cubicBezTo>
                    <a:pt x="35" y="49"/>
                    <a:pt x="29" y="45"/>
                    <a:pt x="29" y="37"/>
                  </a:cubicBezTo>
                  <a:cubicBezTo>
                    <a:pt x="29" y="29"/>
                    <a:pt x="34" y="23"/>
                    <a:pt x="43" y="21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7" y="21"/>
                    <a:pt x="61" y="22"/>
                    <a:pt x="64" y="24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59" y="32"/>
                    <a:pt x="55" y="30"/>
                    <a:pt x="49" y="30"/>
                  </a:cubicBezTo>
                  <a:cubicBezTo>
                    <a:pt x="44" y="30"/>
                    <a:pt x="42" y="33"/>
                    <a:pt x="42" y="35"/>
                  </a:cubicBezTo>
                  <a:cubicBezTo>
                    <a:pt x="42" y="38"/>
                    <a:pt x="45" y="40"/>
                    <a:pt x="52" y="42"/>
                  </a:cubicBezTo>
                  <a:cubicBezTo>
                    <a:pt x="62" y="46"/>
                    <a:pt x="66" y="51"/>
                    <a:pt x="66" y="58"/>
                  </a:cubicBezTo>
                  <a:cubicBezTo>
                    <a:pt x="66" y="66"/>
                    <a:pt x="61" y="73"/>
                    <a:pt x="51" y="74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37" y="75"/>
                    <a:pt x="32" y="73"/>
                    <a:pt x="28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7" name="Freeform 434"/>
            <p:cNvSpPr>
              <a:spLocks noEditPoints="1"/>
            </p:cNvSpPr>
            <p:nvPr/>
          </p:nvSpPr>
          <p:spPr bwMode="auto">
            <a:xfrm>
              <a:off x="3367094" y="867120"/>
              <a:ext cx="140479" cy="141621"/>
            </a:xfrm>
            <a:custGeom>
              <a:avLst/>
              <a:gdLst>
                <a:gd name="T0" fmla="*/ 104 w 208"/>
                <a:gd name="T1" fmla="*/ 0 h 210"/>
                <a:gd name="T2" fmla="*/ 0 w 208"/>
                <a:gd name="T3" fmla="*/ 105 h 210"/>
                <a:gd name="T4" fmla="*/ 104 w 208"/>
                <a:gd name="T5" fmla="*/ 210 h 210"/>
                <a:gd name="T6" fmla="*/ 208 w 208"/>
                <a:gd name="T7" fmla="*/ 105 h 210"/>
                <a:gd name="T8" fmla="*/ 104 w 208"/>
                <a:gd name="T9" fmla="*/ 0 h 210"/>
                <a:gd name="T10" fmla="*/ 111 w 208"/>
                <a:gd name="T11" fmla="*/ 161 h 210"/>
                <a:gd name="T12" fmla="*/ 111 w 208"/>
                <a:gd name="T13" fmla="*/ 180 h 210"/>
                <a:gd name="T14" fmla="*/ 92 w 208"/>
                <a:gd name="T15" fmla="*/ 180 h 210"/>
                <a:gd name="T16" fmla="*/ 92 w 208"/>
                <a:gd name="T17" fmla="*/ 163 h 210"/>
                <a:gd name="T18" fmla="*/ 61 w 208"/>
                <a:gd name="T19" fmla="*/ 155 h 210"/>
                <a:gd name="T20" fmla="*/ 66 w 208"/>
                <a:gd name="T21" fmla="*/ 133 h 210"/>
                <a:gd name="T22" fmla="*/ 97 w 208"/>
                <a:gd name="T23" fmla="*/ 141 h 210"/>
                <a:gd name="T24" fmla="*/ 115 w 208"/>
                <a:gd name="T25" fmla="*/ 130 h 210"/>
                <a:gd name="T26" fmla="*/ 95 w 208"/>
                <a:gd name="T27" fmla="*/ 114 h 210"/>
                <a:gd name="T28" fmla="*/ 62 w 208"/>
                <a:gd name="T29" fmla="*/ 80 h 210"/>
                <a:gd name="T30" fmla="*/ 93 w 208"/>
                <a:gd name="T31" fmla="*/ 47 h 210"/>
                <a:gd name="T32" fmla="*/ 93 w 208"/>
                <a:gd name="T33" fmla="*/ 30 h 210"/>
                <a:gd name="T34" fmla="*/ 111 w 208"/>
                <a:gd name="T35" fmla="*/ 30 h 210"/>
                <a:gd name="T36" fmla="*/ 111 w 208"/>
                <a:gd name="T37" fmla="*/ 46 h 210"/>
                <a:gd name="T38" fmla="*/ 138 w 208"/>
                <a:gd name="T39" fmla="*/ 52 h 210"/>
                <a:gd name="T40" fmla="*/ 133 w 208"/>
                <a:gd name="T41" fmla="*/ 73 h 210"/>
                <a:gd name="T42" fmla="*/ 106 w 208"/>
                <a:gd name="T43" fmla="*/ 66 h 210"/>
                <a:gd name="T44" fmla="*/ 90 w 208"/>
                <a:gd name="T45" fmla="*/ 77 h 210"/>
                <a:gd name="T46" fmla="*/ 113 w 208"/>
                <a:gd name="T47" fmla="*/ 93 h 210"/>
                <a:gd name="T48" fmla="*/ 143 w 208"/>
                <a:gd name="T49" fmla="*/ 127 h 210"/>
                <a:gd name="T50" fmla="*/ 111 w 208"/>
                <a:gd name="T51" fmla="*/ 16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8" h="210">
                  <a:moveTo>
                    <a:pt x="104" y="0"/>
                  </a:moveTo>
                  <a:cubicBezTo>
                    <a:pt x="47" y="0"/>
                    <a:pt x="0" y="47"/>
                    <a:pt x="0" y="105"/>
                  </a:cubicBezTo>
                  <a:cubicBezTo>
                    <a:pt x="0" y="163"/>
                    <a:pt x="47" y="210"/>
                    <a:pt x="104" y="210"/>
                  </a:cubicBezTo>
                  <a:cubicBezTo>
                    <a:pt x="162" y="210"/>
                    <a:pt x="208" y="163"/>
                    <a:pt x="208" y="105"/>
                  </a:cubicBezTo>
                  <a:cubicBezTo>
                    <a:pt x="208" y="47"/>
                    <a:pt x="162" y="0"/>
                    <a:pt x="104" y="0"/>
                  </a:cubicBezTo>
                  <a:close/>
                  <a:moveTo>
                    <a:pt x="111" y="161"/>
                  </a:moveTo>
                  <a:cubicBezTo>
                    <a:pt x="111" y="180"/>
                    <a:pt x="111" y="180"/>
                    <a:pt x="111" y="180"/>
                  </a:cubicBezTo>
                  <a:cubicBezTo>
                    <a:pt x="92" y="180"/>
                    <a:pt x="92" y="180"/>
                    <a:pt x="92" y="180"/>
                  </a:cubicBezTo>
                  <a:cubicBezTo>
                    <a:pt x="92" y="163"/>
                    <a:pt x="92" y="163"/>
                    <a:pt x="92" y="163"/>
                  </a:cubicBezTo>
                  <a:cubicBezTo>
                    <a:pt x="80" y="162"/>
                    <a:pt x="68" y="159"/>
                    <a:pt x="61" y="155"/>
                  </a:cubicBezTo>
                  <a:cubicBezTo>
                    <a:pt x="66" y="133"/>
                    <a:pt x="66" y="133"/>
                    <a:pt x="66" y="133"/>
                  </a:cubicBezTo>
                  <a:cubicBezTo>
                    <a:pt x="74" y="138"/>
                    <a:pt x="85" y="141"/>
                    <a:pt x="97" y="141"/>
                  </a:cubicBezTo>
                  <a:cubicBezTo>
                    <a:pt x="108" y="141"/>
                    <a:pt x="115" y="137"/>
                    <a:pt x="115" y="130"/>
                  </a:cubicBezTo>
                  <a:cubicBezTo>
                    <a:pt x="115" y="123"/>
                    <a:pt x="109" y="118"/>
                    <a:pt x="95" y="114"/>
                  </a:cubicBezTo>
                  <a:cubicBezTo>
                    <a:pt x="76" y="107"/>
                    <a:pt x="62" y="98"/>
                    <a:pt x="62" y="80"/>
                  </a:cubicBezTo>
                  <a:cubicBezTo>
                    <a:pt x="62" y="64"/>
                    <a:pt x="74" y="51"/>
                    <a:pt x="93" y="47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24" y="46"/>
                    <a:pt x="132" y="49"/>
                    <a:pt x="138" y="52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28" y="71"/>
                    <a:pt x="120" y="66"/>
                    <a:pt x="106" y="66"/>
                  </a:cubicBezTo>
                  <a:cubicBezTo>
                    <a:pt x="94" y="66"/>
                    <a:pt x="90" y="72"/>
                    <a:pt x="90" y="77"/>
                  </a:cubicBezTo>
                  <a:cubicBezTo>
                    <a:pt x="90" y="83"/>
                    <a:pt x="97" y="87"/>
                    <a:pt x="113" y="93"/>
                  </a:cubicBezTo>
                  <a:cubicBezTo>
                    <a:pt x="135" y="100"/>
                    <a:pt x="143" y="111"/>
                    <a:pt x="143" y="127"/>
                  </a:cubicBezTo>
                  <a:cubicBezTo>
                    <a:pt x="143" y="144"/>
                    <a:pt x="132" y="158"/>
                    <a:pt x="111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8" name="Freeform 435"/>
            <p:cNvSpPr>
              <a:spLocks noEditPoints="1"/>
            </p:cNvSpPr>
            <p:nvPr/>
          </p:nvSpPr>
          <p:spPr bwMode="auto">
            <a:xfrm>
              <a:off x="3282007" y="1022446"/>
              <a:ext cx="89941" cy="91083"/>
            </a:xfrm>
            <a:custGeom>
              <a:avLst/>
              <a:gdLst>
                <a:gd name="T0" fmla="*/ 67 w 133"/>
                <a:gd name="T1" fmla="*/ 0 h 135"/>
                <a:gd name="T2" fmla="*/ 0 w 133"/>
                <a:gd name="T3" fmla="*/ 68 h 135"/>
                <a:gd name="T4" fmla="*/ 67 w 133"/>
                <a:gd name="T5" fmla="*/ 135 h 135"/>
                <a:gd name="T6" fmla="*/ 133 w 133"/>
                <a:gd name="T7" fmla="*/ 68 h 135"/>
                <a:gd name="T8" fmla="*/ 67 w 133"/>
                <a:gd name="T9" fmla="*/ 0 h 135"/>
                <a:gd name="T10" fmla="*/ 71 w 133"/>
                <a:gd name="T11" fmla="*/ 104 h 135"/>
                <a:gd name="T12" fmla="*/ 71 w 133"/>
                <a:gd name="T13" fmla="*/ 116 h 135"/>
                <a:gd name="T14" fmla="*/ 59 w 133"/>
                <a:gd name="T15" fmla="*/ 116 h 135"/>
                <a:gd name="T16" fmla="*/ 59 w 133"/>
                <a:gd name="T17" fmla="*/ 105 h 135"/>
                <a:gd name="T18" fmla="*/ 39 w 133"/>
                <a:gd name="T19" fmla="*/ 100 h 135"/>
                <a:gd name="T20" fmla="*/ 43 w 133"/>
                <a:gd name="T21" fmla="*/ 86 h 135"/>
                <a:gd name="T22" fmla="*/ 62 w 133"/>
                <a:gd name="T23" fmla="*/ 91 h 135"/>
                <a:gd name="T24" fmla="*/ 74 w 133"/>
                <a:gd name="T25" fmla="*/ 84 h 135"/>
                <a:gd name="T26" fmla="*/ 61 w 133"/>
                <a:gd name="T27" fmla="*/ 73 h 135"/>
                <a:gd name="T28" fmla="*/ 40 w 133"/>
                <a:gd name="T29" fmla="*/ 52 h 135"/>
                <a:gd name="T30" fmla="*/ 60 w 133"/>
                <a:gd name="T31" fmla="*/ 31 h 135"/>
                <a:gd name="T32" fmla="*/ 60 w 133"/>
                <a:gd name="T33" fmla="*/ 20 h 135"/>
                <a:gd name="T34" fmla="*/ 72 w 133"/>
                <a:gd name="T35" fmla="*/ 20 h 135"/>
                <a:gd name="T36" fmla="*/ 72 w 133"/>
                <a:gd name="T37" fmla="*/ 30 h 135"/>
                <a:gd name="T38" fmla="*/ 89 w 133"/>
                <a:gd name="T39" fmla="*/ 34 h 135"/>
                <a:gd name="T40" fmla="*/ 85 w 133"/>
                <a:gd name="T41" fmla="*/ 47 h 135"/>
                <a:gd name="T42" fmla="*/ 68 w 133"/>
                <a:gd name="T43" fmla="*/ 43 h 135"/>
                <a:gd name="T44" fmla="*/ 58 w 133"/>
                <a:gd name="T45" fmla="*/ 50 h 135"/>
                <a:gd name="T46" fmla="*/ 72 w 133"/>
                <a:gd name="T47" fmla="*/ 60 h 135"/>
                <a:gd name="T48" fmla="*/ 92 w 133"/>
                <a:gd name="T49" fmla="*/ 82 h 135"/>
                <a:gd name="T50" fmla="*/ 71 w 133"/>
                <a:gd name="T51" fmla="*/ 10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3" h="135">
                  <a:moveTo>
                    <a:pt x="67" y="0"/>
                  </a:moveTo>
                  <a:cubicBezTo>
                    <a:pt x="30" y="0"/>
                    <a:pt x="0" y="31"/>
                    <a:pt x="0" y="68"/>
                  </a:cubicBezTo>
                  <a:cubicBezTo>
                    <a:pt x="0" y="105"/>
                    <a:pt x="30" y="135"/>
                    <a:pt x="67" y="135"/>
                  </a:cubicBezTo>
                  <a:cubicBezTo>
                    <a:pt x="104" y="135"/>
                    <a:pt x="133" y="105"/>
                    <a:pt x="133" y="68"/>
                  </a:cubicBezTo>
                  <a:cubicBezTo>
                    <a:pt x="133" y="31"/>
                    <a:pt x="104" y="0"/>
                    <a:pt x="67" y="0"/>
                  </a:cubicBezTo>
                  <a:close/>
                  <a:moveTo>
                    <a:pt x="71" y="104"/>
                  </a:moveTo>
                  <a:cubicBezTo>
                    <a:pt x="71" y="116"/>
                    <a:pt x="71" y="116"/>
                    <a:pt x="71" y="116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1" y="104"/>
                    <a:pt x="44" y="102"/>
                    <a:pt x="39" y="100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8" y="88"/>
                    <a:pt x="55" y="91"/>
                    <a:pt x="62" y="91"/>
                  </a:cubicBezTo>
                  <a:cubicBezTo>
                    <a:pt x="69" y="91"/>
                    <a:pt x="74" y="88"/>
                    <a:pt x="74" y="84"/>
                  </a:cubicBezTo>
                  <a:cubicBezTo>
                    <a:pt x="74" y="79"/>
                    <a:pt x="70" y="76"/>
                    <a:pt x="61" y="73"/>
                  </a:cubicBezTo>
                  <a:cubicBezTo>
                    <a:pt x="49" y="69"/>
                    <a:pt x="40" y="63"/>
                    <a:pt x="40" y="52"/>
                  </a:cubicBezTo>
                  <a:cubicBezTo>
                    <a:pt x="40" y="41"/>
                    <a:pt x="47" y="33"/>
                    <a:pt x="60" y="31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9" y="30"/>
                    <a:pt x="85" y="32"/>
                    <a:pt x="89" y="34"/>
                  </a:cubicBezTo>
                  <a:cubicBezTo>
                    <a:pt x="85" y="47"/>
                    <a:pt x="85" y="47"/>
                    <a:pt x="85" y="47"/>
                  </a:cubicBezTo>
                  <a:cubicBezTo>
                    <a:pt x="82" y="46"/>
                    <a:pt x="77" y="43"/>
                    <a:pt x="68" y="43"/>
                  </a:cubicBezTo>
                  <a:cubicBezTo>
                    <a:pt x="61" y="43"/>
                    <a:pt x="58" y="46"/>
                    <a:pt x="58" y="50"/>
                  </a:cubicBezTo>
                  <a:cubicBezTo>
                    <a:pt x="58" y="54"/>
                    <a:pt x="62" y="56"/>
                    <a:pt x="72" y="60"/>
                  </a:cubicBezTo>
                  <a:cubicBezTo>
                    <a:pt x="86" y="65"/>
                    <a:pt x="92" y="71"/>
                    <a:pt x="92" y="82"/>
                  </a:cubicBezTo>
                  <a:cubicBezTo>
                    <a:pt x="92" y="93"/>
                    <a:pt x="85" y="101"/>
                    <a:pt x="71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9" name="Freeform 436"/>
            <p:cNvSpPr>
              <a:spLocks noEditPoints="1"/>
            </p:cNvSpPr>
            <p:nvPr/>
          </p:nvSpPr>
          <p:spPr bwMode="auto">
            <a:xfrm>
              <a:off x="3199776" y="780891"/>
              <a:ext cx="470261" cy="527652"/>
            </a:xfrm>
            <a:custGeom>
              <a:avLst/>
              <a:gdLst>
                <a:gd name="T0" fmla="*/ 652 w 697"/>
                <a:gd name="T1" fmla="*/ 426 h 782"/>
                <a:gd name="T2" fmla="*/ 601 w 697"/>
                <a:gd name="T3" fmla="*/ 366 h 782"/>
                <a:gd name="T4" fmla="*/ 603 w 697"/>
                <a:gd name="T5" fmla="*/ 267 h 782"/>
                <a:gd name="T6" fmla="*/ 585 w 697"/>
                <a:gd name="T7" fmla="*/ 182 h 782"/>
                <a:gd name="T8" fmla="*/ 509 w 697"/>
                <a:gd name="T9" fmla="*/ 80 h 782"/>
                <a:gd name="T10" fmla="*/ 298 w 697"/>
                <a:gd name="T11" fmla="*/ 0 h 782"/>
                <a:gd name="T12" fmla="*/ 0 w 697"/>
                <a:gd name="T13" fmla="*/ 273 h 782"/>
                <a:gd name="T14" fmla="*/ 2 w 697"/>
                <a:gd name="T15" fmla="*/ 302 h 782"/>
                <a:gd name="T16" fmla="*/ 82 w 697"/>
                <a:gd name="T17" fmla="*/ 533 h 782"/>
                <a:gd name="T18" fmla="*/ 0 w 697"/>
                <a:gd name="T19" fmla="*/ 781 h 782"/>
                <a:gd name="T20" fmla="*/ 362 w 697"/>
                <a:gd name="T21" fmla="*/ 782 h 782"/>
                <a:gd name="T22" fmla="*/ 433 w 697"/>
                <a:gd name="T23" fmla="*/ 674 h 782"/>
                <a:gd name="T24" fmla="*/ 545 w 697"/>
                <a:gd name="T25" fmla="*/ 675 h 782"/>
                <a:gd name="T26" fmla="*/ 563 w 697"/>
                <a:gd name="T27" fmla="*/ 673 h 782"/>
                <a:gd name="T28" fmla="*/ 564 w 697"/>
                <a:gd name="T29" fmla="*/ 673 h 782"/>
                <a:gd name="T30" fmla="*/ 564 w 697"/>
                <a:gd name="T31" fmla="*/ 673 h 782"/>
                <a:gd name="T32" fmla="*/ 571 w 697"/>
                <a:gd name="T33" fmla="*/ 601 h 782"/>
                <a:gd name="T34" fmla="*/ 595 w 697"/>
                <a:gd name="T35" fmla="*/ 577 h 782"/>
                <a:gd name="T36" fmla="*/ 595 w 697"/>
                <a:gd name="T37" fmla="*/ 575 h 782"/>
                <a:gd name="T38" fmla="*/ 561 w 697"/>
                <a:gd name="T39" fmla="*/ 554 h 782"/>
                <a:gd name="T40" fmla="*/ 570 w 697"/>
                <a:gd name="T41" fmla="*/ 554 h 782"/>
                <a:gd name="T42" fmla="*/ 598 w 697"/>
                <a:gd name="T43" fmla="*/ 536 h 782"/>
                <a:gd name="T44" fmla="*/ 598 w 697"/>
                <a:gd name="T45" fmla="*/ 535 h 782"/>
                <a:gd name="T46" fmla="*/ 595 w 697"/>
                <a:gd name="T47" fmla="*/ 527 h 782"/>
                <a:gd name="T48" fmla="*/ 611 w 697"/>
                <a:gd name="T49" fmla="*/ 461 h 782"/>
                <a:gd name="T50" fmla="*/ 652 w 697"/>
                <a:gd name="T51" fmla="*/ 426 h 782"/>
                <a:gd name="T52" fmla="*/ 78 w 697"/>
                <a:gd name="T53" fmla="*/ 265 h 782"/>
                <a:gd name="T54" fmla="*/ 141 w 697"/>
                <a:gd name="T55" fmla="*/ 201 h 782"/>
                <a:gd name="T56" fmla="*/ 205 w 697"/>
                <a:gd name="T57" fmla="*/ 265 h 782"/>
                <a:gd name="T58" fmla="*/ 141 w 697"/>
                <a:gd name="T59" fmla="*/ 329 h 782"/>
                <a:gd name="T60" fmla="*/ 78 w 697"/>
                <a:gd name="T61" fmla="*/ 265 h 782"/>
                <a:gd name="T62" fmla="*/ 189 w 697"/>
                <a:gd name="T63" fmla="*/ 514 h 782"/>
                <a:gd name="T64" fmla="*/ 101 w 697"/>
                <a:gd name="T65" fmla="*/ 426 h 782"/>
                <a:gd name="T66" fmla="*/ 189 w 697"/>
                <a:gd name="T67" fmla="*/ 337 h 782"/>
                <a:gd name="T68" fmla="*/ 276 w 697"/>
                <a:gd name="T69" fmla="*/ 426 h 782"/>
                <a:gd name="T70" fmla="*/ 189 w 697"/>
                <a:gd name="T71" fmla="*/ 514 h 782"/>
                <a:gd name="T72" fmla="*/ 352 w 697"/>
                <a:gd name="T73" fmla="*/ 371 h 782"/>
                <a:gd name="T74" fmla="*/ 215 w 697"/>
                <a:gd name="T75" fmla="*/ 233 h 782"/>
                <a:gd name="T76" fmla="*/ 352 w 697"/>
                <a:gd name="T77" fmla="*/ 95 h 782"/>
                <a:gd name="T78" fmla="*/ 489 w 697"/>
                <a:gd name="T79" fmla="*/ 233 h 782"/>
                <a:gd name="T80" fmla="*/ 352 w 697"/>
                <a:gd name="T81" fmla="*/ 371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7" h="782">
                  <a:moveTo>
                    <a:pt x="652" y="426"/>
                  </a:moveTo>
                  <a:cubicBezTo>
                    <a:pt x="636" y="408"/>
                    <a:pt x="611" y="388"/>
                    <a:pt x="601" y="366"/>
                  </a:cubicBezTo>
                  <a:cubicBezTo>
                    <a:pt x="587" y="333"/>
                    <a:pt x="603" y="301"/>
                    <a:pt x="603" y="267"/>
                  </a:cubicBezTo>
                  <a:cubicBezTo>
                    <a:pt x="602" y="240"/>
                    <a:pt x="594" y="207"/>
                    <a:pt x="585" y="182"/>
                  </a:cubicBezTo>
                  <a:cubicBezTo>
                    <a:pt x="570" y="141"/>
                    <a:pt x="543" y="107"/>
                    <a:pt x="509" y="80"/>
                  </a:cubicBezTo>
                  <a:cubicBezTo>
                    <a:pt x="456" y="31"/>
                    <a:pt x="381" y="0"/>
                    <a:pt x="298" y="0"/>
                  </a:cubicBezTo>
                  <a:cubicBezTo>
                    <a:pt x="133" y="0"/>
                    <a:pt x="0" y="122"/>
                    <a:pt x="0" y="273"/>
                  </a:cubicBezTo>
                  <a:cubicBezTo>
                    <a:pt x="0" y="283"/>
                    <a:pt x="1" y="293"/>
                    <a:pt x="2" y="302"/>
                  </a:cubicBezTo>
                  <a:cubicBezTo>
                    <a:pt x="3" y="368"/>
                    <a:pt x="23" y="446"/>
                    <a:pt x="82" y="533"/>
                  </a:cubicBezTo>
                  <a:cubicBezTo>
                    <a:pt x="82" y="533"/>
                    <a:pt x="164" y="697"/>
                    <a:pt x="0" y="781"/>
                  </a:cubicBezTo>
                  <a:cubicBezTo>
                    <a:pt x="362" y="782"/>
                    <a:pt x="362" y="782"/>
                    <a:pt x="362" y="782"/>
                  </a:cubicBezTo>
                  <a:cubicBezTo>
                    <a:pt x="362" y="782"/>
                    <a:pt x="389" y="674"/>
                    <a:pt x="433" y="674"/>
                  </a:cubicBezTo>
                  <a:cubicBezTo>
                    <a:pt x="470" y="674"/>
                    <a:pt x="508" y="677"/>
                    <a:pt x="545" y="675"/>
                  </a:cubicBezTo>
                  <a:cubicBezTo>
                    <a:pt x="553" y="676"/>
                    <a:pt x="558" y="675"/>
                    <a:pt x="563" y="673"/>
                  </a:cubicBezTo>
                  <a:cubicBezTo>
                    <a:pt x="564" y="673"/>
                    <a:pt x="564" y="673"/>
                    <a:pt x="564" y="673"/>
                  </a:cubicBezTo>
                  <a:cubicBezTo>
                    <a:pt x="564" y="673"/>
                    <a:pt x="564" y="673"/>
                    <a:pt x="564" y="673"/>
                  </a:cubicBezTo>
                  <a:cubicBezTo>
                    <a:pt x="589" y="660"/>
                    <a:pt x="571" y="601"/>
                    <a:pt x="571" y="601"/>
                  </a:cubicBezTo>
                  <a:cubicBezTo>
                    <a:pt x="586" y="595"/>
                    <a:pt x="595" y="585"/>
                    <a:pt x="595" y="577"/>
                  </a:cubicBezTo>
                  <a:cubicBezTo>
                    <a:pt x="595" y="575"/>
                    <a:pt x="595" y="575"/>
                    <a:pt x="595" y="575"/>
                  </a:cubicBezTo>
                  <a:cubicBezTo>
                    <a:pt x="595" y="565"/>
                    <a:pt x="581" y="557"/>
                    <a:pt x="561" y="554"/>
                  </a:cubicBezTo>
                  <a:cubicBezTo>
                    <a:pt x="570" y="554"/>
                    <a:pt x="570" y="554"/>
                    <a:pt x="570" y="554"/>
                  </a:cubicBezTo>
                  <a:cubicBezTo>
                    <a:pt x="585" y="554"/>
                    <a:pt x="598" y="546"/>
                    <a:pt x="598" y="536"/>
                  </a:cubicBezTo>
                  <a:cubicBezTo>
                    <a:pt x="598" y="535"/>
                    <a:pt x="598" y="535"/>
                    <a:pt x="598" y="535"/>
                  </a:cubicBezTo>
                  <a:cubicBezTo>
                    <a:pt x="598" y="532"/>
                    <a:pt x="597" y="529"/>
                    <a:pt x="595" y="527"/>
                  </a:cubicBezTo>
                  <a:cubicBezTo>
                    <a:pt x="598" y="514"/>
                    <a:pt x="609" y="461"/>
                    <a:pt x="611" y="461"/>
                  </a:cubicBezTo>
                  <a:cubicBezTo>
                    <a:pt x="697" y="457"/>
                    <a:pt x="652" y="426"/>
                    <a:pt x="652" y="426"/>
                  </a:cubicBezTo>
                  <a:close/>
                  <a:moveTo>
                    <a:pt x="78" y="265"/>
                  </a:moveTo>
                  <a:cubicBezTo>
                    <a:pt x="78" y="230"/>
                    <a:pt x="106" y="201"/>
                    <a:pt x="141" y="201"/>
                  </a:cubicBezTo>
                  <a:cubicBezTo>
                    <a:pt x="176" y="201"/>
                    <a:pt x="205" y="230"/>
                    <a:pt x="205" y="265"/>
                  </a:cubicBezTo>
                  <a:cubicBezTo>
                    <a:pt x="205" y="300"/>
                    <a:pt x="176" y="329"/>
                    <a:pt x="141" y="329"/>
                  </a:cubicBezTo>
                  <a:cubicBezTo>
                    <a:pt x="106" y="329"/>
                    <a:pt x="78" y="300"/>
                    <a:pt x="78" y="265"/>
                  </a:cubicBezTo>
                  <a:close/>
                  <a:moveTo>
                    <a:pt x="189" y="514"/>
                  </a:moveTo>
                  <a:cubicBezTo>
                    <a:pt x="141" y="514"/>
                    <a:pt x="101" y="474"/>
                    <a:pt x="101" y="426"/>
                  </a:cubicBezTo>
                  <a:cubicBezTo>
                    <a:pt x="101" y="377"/>
                    <a:pt x="141" y="337"/>
                    <a:pt x="189" y="337"/>
                  </a:cubicBezTo>
                  <a:cubicBezTo>
                    <a:pt x="237" y="337"/>
                    <a:pt x="276" y="377"/>
                    <a:pt x="276" y="426"/>
                  </a:cubicBezTo>
                  <a:cubicBezTo>
                    <a:pt x="276" y="474"/>
                    <a:pt x="237" y="514"/>
                    <a:pt x="189" y="514"/>
                  </a:cubicBezTo>
                  <a:close/>
                  <a:moveTo>
                    <a:pt x="352" y="371"/>
                  </a:moveTo>
                  <a:cubicBezTo>
                    <a:pt x="276" y="371"/>
                    <a:pt x="215" y="309"/>
                    <a:pt x="215" y="233"/>
                  </a:cubicBezTo>
                  <a:cubicBezTo>
                    <a:pt x="215" y="157"/>
                    <a:pt x="276" y="95"/>
                    <a:pt x="352" y="95"/>
                  </a:cubicBezTo>
                  <a:cubicBezTo>
                    <a:pt x="428" y="95"/>
                    <a:pt x="489" y="157"/>
                    <a:pt x="489" y="233"/>
                  </a:cubicBezTo>
                  <a:cubicBezTo>
                    <a:pt x="489" y="309"/>
                    <a:pt x="428" y="371"/>
                    <a:pt x="352" y="3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41" name="任意多边形 40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accel="6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accel="60000" fill="hold" grpId="0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6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5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24" grpId="0" animBg="1"/>
          <p:bldP spid="2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accel="6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accel="60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6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5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24" grpId="0" animBg="1"/>
          <p:bldP spid="25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H="1" flipV="1">
            <a:off x="4175343" y="2611656"/>
            <a:ext cx="5102889" cy="23843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3072811" y="1990798"/>
            <a:ext cx="6415806" cy="30444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2560967" y="1911188"/>
            <a:ext cx="1989217" cy="895092"/>
            <a:chOff x="1591195" y="3531392"/>
            <a:chExt cx="1721136" cy="774463"/>
          </a:xfrm>
          <a:effectLst/>
        </p:grpSpPr>
        <p:sp>
          <p:nvSpPr>
            <p:cNvPr id="7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8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031901" y="4635135"/>
            <a:ext cx="1989217" cy="895092"/>
            <a:chOff x="1591195" y="3531391"/>
            <a:chExt cx="1721136" cy="774463"/>
          </a:xfrm>
          <a:effectLst/>
        </p:grpSpPr>
        <p:sp>
          <p:nvSpPr>
            <p:cNvPr id="10" name="圆角矩形 104"/>
            <p:cNvSpPr/>
            <p:nvPr/>
          </p:nvSpPr>
          <p:spPr>
            <a:xfrm>
              <a:off x="1591195" y="3531391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11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339384" y="1543253"/>
            <a:ext cx="1989217" cy="895092"/>
            <a:chOff x="1591195" y="3531392"/>
            <a:chExt cx="1721136" cy="774463"/>
          </a:xfrm>
          <a:effectLst/>
        </p:grpSpPr>
        <p:sp>
          <p:nvSpPr>
            <p:cNvPr id="13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14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231100" y="4659232"/>
            <a:ext cx="1989217" cy="895092"/>
            <a:chOff x="1591195" y="3531392"/>
            <a:chExt cx="1721136" cy="774463"/>
          </a:xfrm>
          <a:effectLst/>
        </p:grpSpPr>
        <p:sp>
          <p:nvSpPr>
            <p:cNvPr id="16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8" name="TextBox 24"/>
          <p:cNvSpPr txBox="1"/>
          <p:nvPr/>
        </p:nvSpPr>
        <p:spPr>
          <a:xfrm>
            <a:off x="2581659" y="230000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9" name="TextBox 25"/>
          <p:cNvSpPr txBox="1"/>
          <p:nvPr/>
        </p:nvSpPr>
        <p:spPr>
          <a:xfrm>
            <a:off x="9365791" y="193099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0" name="TextBox 26"/>
          <p:cNvSpPr txBox="1"/>
          <p:nvPr/>
        </p:nvSpPr>
        <p:spPr>
          <a:xfrm>
            <a:off x="2075381" y="499965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1" name="TextBox 27"/>
          <p:cNvSpPr txBox="1"/>
          <p:nvPr/>
        </p:nvSpPr>
        <p:spPr>
          <a:xfrm>
            <a:off x="8251978" y="504331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5268767" y="2545216"/>
            <a:ext cx="1943436" cy="1943436"/>
            <a:chOff x="3746633" y="1810030"/>
            <a:chExt cx="1382075" cy="1382075"/>
          </a:xfrm>
          <a:effectLst/>
        </p:grpSpPr>
        <p:grpSp>
          <p:nvGrpSpPr>
            <p:cNvPr id="23" name="组合 22"/>
            <p:cNvGrpSpPr/>
            <p:nvPr/>
          </p:nvGrpSpPr>
          <p:grpSpPr>
            <a:xfrm>
              <a:off x="3746633" y="1810030"/>
              <a:ext cx="1382075" cy="13820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5" name="同心圆 2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392112" y="760412"/>
                <a:ext cx="3825877" cy="3825877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4" name="TextBox 30"/>
            <p:cNvSpPr txBox="1"/>
            <p:nvPr/>
          </p:nvSpPr>
          <p:spPr>
            <a:xfrm>
              <a:off x="3978122" y="2397335"/>
              <a:ext cx="926418" cy="2188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标题内容</a:t>
              </a:r>
            </a:p>
          </p:txBody>
        </p:sp>
      </p:grpSp>
      <p:sp>
        <p:nvSpPr>
          <p:cNvPr id="27" name="TextBox 31"/>
          <p:cNvSpPr txBox="1"/>
          <p:nvPr/>
        </p:nvSpPr>
        <p:spPr>
          <a:xfrm>
            <a:off x="1093006" y="3074986"/>
            <a:ext cx="3442694" cy="690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Box 32"/>
          <p:cNvSpPr txBox="1"/>
          <p:nvPr/>
        </p:nvSpPr>
        <p:spPr>
          <a:xfrm>
            <a:off x="1048206" y="5641439"/>
            <a:ext cx="344269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TextBox 33"/>
          <p:cNvSpPr txBox="1"/>
          <p:nvPr/>
        </p:nvSpPr>
        <p:spPr>
          <a:xfrm>
            <a:off x="8225571" y="5707634"/>
            <a:ext cx="344269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Box 34"/>
          <p:cNvSpPr txBox="1"/>
          <p:nvPr/>
        </p:nvSpPr>
        <p:spPr>
          <a:xfrm>
            <a:off x="8522466" y="2774362"/>
            <a:ext cx="344269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055428" y="1833794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+mj-ea"/>
                <a:ea typeface="+mj-ea"/>
              </a:rPr>
              <a:t>1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3549149" y="4510281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+mj-ea"/>
                <a:ea typeface="+mj-ea"/>
              </a:rPr>
              <a:t>2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9718875" y="4605592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+mj-ea"/>
                <a:ea typeface="+mj-ea"/>
              </a:rPr>
              <a:t>3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10863252" y="1489956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+mj-ea"/>
                <a:ea typeface="+mj-ea"/>
              </a:rPr>
              <a:t>4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36" name="任意多边形 35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" name="同心圆 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1136710" y="2500612"/>
            <a:ext cx="2977653" cy="297765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79400" dist="127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grpSp>
        <p:nvGrpSpPr>
          <p:cNvPr id="6" name="组合 5"/>
          <p:cNvGrpSpPr/>
          <p:nvPr/>
        </p:nvGrpSpPr>
        <p:grpSpPr>
          <a:xfrm>
            <a:off x="1136710" y="2500612"/>
            <a:ext cx="2977653" cy="2977653"/>
            <a:chOff x="1077495" y="1863081"/>
            <a:chExt cx="2823410" cy="2823410"/>
          </a:xfrm>
        </p:grpSpPr>
        <p:sp>
          <p:nvSpPr>
            <p:cNvPr id="7" name="椭圆 6"/>
            <p:cNvSpPr/>
            <p:nvPr/>
          </p:nvSpPr>
          <p:spPr>
            <a:xfrm>
              <a:off x="1077495" y="1863081"/>
              <a:ext cx="2823410" cy="2823410"/>
            </a:xfrm>
            <a:prstGeom prst="ellipse">
              <a:avLst/>
            </a:prstGeom>
            <a:gradFill flip="none" rotWithShape="1">
              <a:gsLst>
                <a:gs pos="16000">
                  <a:schemeClr val="bg1"/>
                </a:gs>
                <a:gs pos="62000">
                  <a:srgbClr val="F2F2F2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8" name="椭圆 7"/>
            <p:cNvSpPr/>
            <p:nvPr/>
          </p:nvSpPr>
          <p:spPr>
            <a:xfrm>
              <a:off x="1271516" y="2057102"/>
              <a:ext cx="2435367" cy="2435367"/>
            </a:xfrm>
            <a:prstGeom prst="ellipse">
              <a:avLst/>
            </a:prstGeom>
            <a:solidFill>
              <a:srgbClr val="C00000"/>
            </a:solidFill>
            <a:ln w="28575">
              <a:gradFill flip="none" rotWithShape="1">
                <a:gsLst>
                  <a:gs pos="0">
                    <a:srgbClr val="D3D3D3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</p:grpSp>
      <p:sp>
        <p:nvSpPr>
          <p:cNvPr id="9" name="饼形 8"/>
          <p:cNvSpPr/>
          <p:nvPr/>
        </p:nvSpPr>
        <p:spPr>
          <a:xfrm flipH="1">
            <a:off x="1484384" y="2848286"/>
            <a:ext cx="2282303" cy="2282303"/>
          </a:xfrm>
          <a:prstGeom prst="pi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schemeClr val="bg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540230" y="3087435"/>
            <a:ext cx="1089008" cy="835544"/>
            <a:chOff x="2615293" y="1775288"/>
            <a:chExt cx="1032597" cy="792263"/>
          </a:xfrm>
        </p:grpSpPr>
        <p:sp>
          <p:nvSpPr>
            <p:cNvPr id="11" name="文本框 10"/>
            <p:cNvSpPr txBox="1"/>
            <p:nvPr/>
          </p:nvSpPr>
          <p:spPr>
            <a:xfrm>
              <a:off x="2615293" y="1775288"/>
              <a:ext cx="1030514" cy="703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22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422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617376" y="2264469"/>
              <a:ext cx="1030514" cy="303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75" dirty="0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OPTION</a:t>
              </a:r>
              <a:endParaRPr lang="zh-CN" altLang="en-US" sz="1475" dirty="0">
                <a:solidFill>
                  <a:schemeClr val="bg1"/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2832704" y="3968114"/>
            <a:ext cx="716432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1839769" y="3998944"/>
            <a:ext cx="2028183" cy="1014976"/>
            <a:chOff x="307017" y="2767553"/>
            <a:chExt cx="1923124" cy="962401"/>
          </a:xfrm>
        </p:grpSpPr>
        <p:sp>
          <p:nvSpPr>
            <p:cNvPr id="15" name="文本框 14"/>
            <p:cNvSpPr txBox="1"/>
            <p:nvPr/>
          </p:nvSpPr>
          <p:spPr>
            <a:xfrm>
              <a:off x="307018" y="2767553"/>
              <a:ext cx="1923123" cy="32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07017" y="3051439"/>
              <a:ext cx="1757301" cy="678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7" name="椭圆 16"/>
          <p:cNvSpPr/>
          <p:nvPr/>
        </p:nvSpPr>
        <p:spPr>
          <a:xfrm>
            <a:off x="4940549" y="2500612"/>
            <a:ext cx="2977653" cy="297765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79400" dist="127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grpSp>
        <p:nvGrpSpPr>
          <p:cNvPr id="18" name="组合 17"/>
          <p:cNvGrpSpPr/>
          <p:nvPr/>
        </p:nvGrpSpPr>
        <p:grpSpPr>
          <a:xfrm>
            <a:off x="4940549" y="2500612"/>
            <a:ext cx="2977653" cy="2977653"/>
            <a:chOff x="4684295" y="1863081"/>
            <a:chExt cx="2823410" cy="2823410"/>
          </a:xfrm>
        </p:grpSpPr>
        <p:sp>
          <p:nvSpPr>
            <p:cNvPr id="19" name="椭圆 18"/>
            <p:cNvSpPr/>
            <p:nvPr/>
          </p:nvSpPr>
          <p:spPr>
            <a:xfrm>
              <a:off x="4684295" y="1863081"/>
              <a:ext cx="2823410" cy="2823410"/>
            </a:xfrm>
            <a:prstGeom prst="ellipse">
              <a:avLst/>
            </a:prstGeom>
            <a:gradFill flip="none" rotWithShape="1">
              <a:gsLst>
                <a:gs pos="16000">
                  <a:schemeClr val="bg1"/>
                </a:gs>
                <a:gs pos="62000">
                  <a:srgbClr val="F2F2F2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20" name="椭圆 19"/>
            <p:cNvSpPr/>
            <p:nvPr/>
          </p:nvSpPr>
          <p:spPr>
            <a:xfrm>
              <a:off x="4878316" y="2057102"/>
              <a:ext cx="2435367" cy="2435367"/>
            </a:xfrm>
            <a:prstGeom prst="ellipse">
              <a:avLst/>
            </a:prstGeom>
            <a:solidFill>
              <a:srgbClr val="C00000"/>
            </a:solidFill>
            <a:ln w="28575">
              <a:gradFill flip="none" rotWithShape="1">
                <a:gsLst>
                  <a:gs pos="0">
                    <a:srgbClr val="D3D3D3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</p:grpSp>
      <p:sp>
        <p:nvSpPr>
          <p:cNvPr id="21" name="饼形 20"/>
          <p:cNvSpPr/>
          <p:nvPr/>
        </p:nvSpPr>
        <p:spPr>
          <a:xfrm flipH="1">
            <a:off x="5288222" y="2848286"/>
            <a:ext cx="2282303" cy="2282303"/>
          </a:xfrm>
          <a:prstGeom prst="pi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schemeClr val="bg1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344068" y="3087435"/>
            <a:ext cx="1089008" cy="835544"/>
            <a:chOff x="2615293" y="1775288"/>
            <a:chExt cx="1032597" cy="792263"/>
          </a:xfrm>
        </p:grpSpPr>
        <p:sp>
          <p:nvSpPr>
            <p:cNvPr id="23" name="文本框 22"/>
            <p:cNvSpPr txBox="1"/>
            <p:nvPr/>
          </p:nvSpPr>
          <p:spPr>
            <a:xfrm>
              <a:off x="2615293" y="1775288"/>
              <a:ext cx="1030514" cy="703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220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422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617376" y="2264469"/>
              <a:ext cx="1030514" cy="303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75" dirty="0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OPTION</a:t>
              </a:r>
              <a:endParaRPr lang="zh-CN" altLang="en-US" sz="1475" dirty="0">
                <a:solidFill>
                  <a:schemeClr val="bg1"/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</p:grpSp>
      <p:cxnSp>
        <p:nvCxnSpPr>
          <p:cNvPr id="25" name="直接连接符 24"/>
          <p:cNvCxnSpPr/>
          <p:nvPr/>
        </p:nvCxnSpPr>
        <p:spPr>
          <a:xfrm>
            <a:off x="6636542" y="3968114"/>
            <a:ext cx="716432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5643609" y="3998944"/>
            <a:ext cx="2028182" cy="1014975"/>
            <a:chOff x="307018" y="2767553"/>
            <a:chExt cx="1923123" cy="962400"/>
          </a:xfrm>
        </p:grpSpPr>
        <p:sp>
          <p:nvSpPr>
            <p:cNvPr id="27" name="文本框 26"/>
            <p:cNvSpPr txBox="1"/>
            <p:nvPr/>
          </p:nvSpPr>
          <p:spPr>
            <a:xfrm>
              <a:off x="307018" y="2767553"/>
              <a:ext cx="1923123" cy="32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07018" y="3051439"/>
              <a:ext cx="1700956" cy="678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9" name="椭圆 28"/>
          <p:cNvSpPr/>
          <p:nvPr/>
        </p:nvSpPr>
        <p:spPr>
          <a:xfrm>
            <a:off x="8744387" y="2500612"/>
            <a:ext cx="2977653" cy="297765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79400" dist="127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grpSp>
        <p:nvGrpSpPr>
          <p:cNvPr id="30" name="组合 29"/>
          <p:cNvGrpSpPr/>
          <p:nvPr/>
        </p:nvGrpSpPr>
        <p:grpSpPr>
          <a:xfrm>
            <a:off x="8744387" y="2500612"/>
            <a:ext cx="2977653" cy="2977653"/>
            <a:chOff x="8291095" y="1863081"/>
            <a:chExt cx="2823410" cy="2823410"/>
          </a:xfrm>
        </p:grpSpPr>
        <p:sp>
          <p:nvSpPr>
            <p:cNvPr id="31" name="椭圆 30"/>
            <p:cNvSpPr/>
            <p:nvPr/>
          </p:nvSpPr>
          <p:spPr>
            <a:xfrm>
              <a:off x="8291095" y="1863081"/>
              <a:ext cx="2823410" cy="2823410"/>
            </a:xfrm>
            <a:prstGeom prst="ellipse">
              <a:avLst/>
            </a:prstGeom>
            <a:gradFill flip="none" rotWithShape="1">
              <a:gsLst>
                <a:gs pos="16000">
                  <a:schemeClr val="bg1"/>
                </a:gs>
                <a:gs pos="62000">
                  <a:srgbClr val="F2F2F2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innerShdw blurRad="546100" dist="76200" dir="27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32" name="椭圆 31"/>
            <p:cNvSpPr/>
            <p:nvPr/>
          </p:nvSpPr>
          <p:spPr>
            <a:xfrm>
              <a:off x="8485116" y="2057102"/>
              <a:ext cx="2435367" cy="2435367"/>
            </a:xfrm>
            <a:prstGeom prst="ellipse">
              <a:avLst/>
            </a:prstGeom>
            <a:solidFill>
              <a:srgbClr val="C00000"/>
            </a:solidFill>
            <a:ln w="28575">
              <a:gradFill flip="none" rotWithShape="1">
                <a:gsLst>
                  <a:gs pos="0">
                    <a:srgbClr val="D3D3D3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</p:grpSp>
      <p:sp>
        <p:nvSpPr>
          <p:cNvPr id="33" name="饼形 32"/>
          <p:cNvSpPr/>
          <p:nvPr/>
        </p:nvSpPr>
        <p:spPr>
          <a:xfrm flipH="1">
            <a:off x="9092060" y="2848286"/>
            <a:ext cx="2282303" cy="2282303"/>
          </a:xfrm>
          <a:prstGeom prst="pi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schemeClr val="bg1"/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9147906" y="3087435"/>
            <a:ext cx="1089008" cy="835544"/>
            <a:chOff x="2615293" y="1775288"/>
            <a:chExt cx="1032597" cy="792263"/>
          </a:xfrm>
        </p:grpSpPr>
        <p:sp>
          <p:nvSpPr>
            <p:cNvPr id="35" name="文本框 34"/>
            <p:cNvSpPr txBox="1"/>
            <p:nvPr/>
          </p:nvSpPr>
          <p:spPr>
            <a:xfrm>
              <a:off x="2615293" y="1775288"/>
              <a:ext cx="1030514" cy="703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220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422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617376" y="2264469"/>
              <a:ext cx="1030514" cy="303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75" dirty="0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OPTION</a:t>
              </a:r>
              <a:endParaRPr lang="zh-CN" altLang="en-US" sz="1475" dirty="0">
                <a:solidFill>
                  <a:schemeClr val="bg1"/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</p:grpSp>
      <p:cxnSp>
        <p:nvCxnSpPr>
          <p:cNvPr id="37" name="直接连接符 36"/>
          <p:cNvCxnSpPr/>
          <p:nvPr/>
        </p:nvCxnSpPr>
        <p:spPr>
          <a:xfrm>
            <a:off x="10440380" y="3968114"/>
            <a:ext cx="716432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>
            <a:off x="9447447" y="3998944"/>
            <a:ext cx="2028182" cy="1014975"/>
            <a:chOff x="307018" y="2767553"/>
            <a:chExt cx="1923123" cy="962400"/>
          </a:xfrm>
        </p:grpSpPr>
        <p:sp>
          <p:nvSpPr>
            <p:cNvPr id="39" name="文本框 38"/>
            <p:cNvSpPr txBox="1"/>
            <p:nvPr/>
          </p:nvSpPr>
          <p:spPr>
            <a:xfrm>
              <a:off x="307018" y="2767553"/>
              <a:ext cx="1923123" cy="32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07018" y="3051439"/>
              <a:ext cx="1712890" cy="678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0561590" y="3475024"/>
            <a:ext cx="473292" cy="404559"/>
            <a:chOff x="1179499" y="5126995"/>
            <a:chExt cx="695313" cy="59433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2" name="Freeform 131"/>
            <p:cNvSpPr/>
            <p:nvPr/>
          </p:nvSpPr>
          <p:spPr bwMode="auto">
            <a:xfrm>
              <a:off x="1179499" y="5632612"/>
              <a:ext cx="695313" cy="88718"/>
            </a:xfrm>
            <a:custGeom>
              <a:avLst/>
              <a:gdLst>
                <a:gd name="T0" fmla="*/ 383 w 408"/>
                <a:gd name="T1" fmla="*/ 0 h 52"/>
                <a:gd name="T2" fmla="*/ 363 w 408"/>
                <a:gd name="T3" fmla="*/ 0 h 52"/>
                <a:gd name="T4" fmla="*/ 363 w 408"/>
                <a:gd name="T5" fmla="*/ 17 h 52"/>
                <a:gd name="T6" fmla="*/ 283 w 408"/>
                <a:gd name="T7" fmla="*/ 17 h 52"/>
                <a:gd name="T8" fmla="*/ 283 w 408"/>
                <a:gd name="T9" fmla="*/ 0 h 52"/>
                <a:gd name="T10" fmla="*/ 238 w 408"/>
                <a:gd name="T11" fmla="*/ 0 h 52"/>
                <a:gd name="T12" fmla="*/ 238 w 408"/>
                <a:gd name="T13" fmla="*/ 14 h 52"/>
                <a:gd name="T14" fmla="*/ 158 w 408"/>
                <a:gd name="T15" fmla="*/ 14 h 52"/>
                <a:gd name="T16" fmla="*/ 158 w 408"/>
                <a:gd name="T17" fmla="*/ 0 h 52"/>
                <a:gd name="T18" fmla="*/ 115 w 408"/>
                <a:gd name="T19" fmla="*/ 0 h 52"/>
                <a:gd name="T20" fmla="*/ 115 w 408"/>
                <a:gd name="T21" fmla="*/ 15 h 52"/>
                <a:gd name="T22" fmla="*/ 35 w 408"/>
                <a:gd name="T23" fmla="*/ 15 h 52"/>
                <a:gd name="T24" fmla="*/ 35 w 408"/>
                <a:gd name="T25" fmla="*/ 0 h 52"/>
                <a:gd name="T26" fmla="*/ 26 w 408"/>
                <a:gd name="T27" fmla="*/ 0 h 52"/>
                <a:gd name="T28" fmla="*/ 0 w 408"/>
                <a:gd name="T29" fmla="*/ 26 h 52"/>
                <a:gd name="T30" fmla="*/ 0 w 408"/>
                <a:gd name="T31" fmla="*/ 27 h 52"/>
                <a:gd name="T32" fmla="*/ 26 w 408"/>
                <a:gd name="T33" fmla="*/ 52 h 52"/>
                <a:gd name="T34" fmla="*/ 383 w 408"/>
                <a:gd name="T35" fmla="*/ 52 h 52"/>
                <a:gd name="T36" fmla="*/ 408 w 408"/>
                <a:gd name="T37" fmla="*/ 27 h 52"/>
                <a:gd name="T38" fmla="*/ 408 w 408"/>
                <a:gd name="T39" fmla="*/ 26 h 52"/>
                <a:gd name="T40" fmla="*/ 383 w 408"/>
                <a:gd name="T4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8" h="52">
                  <a:moveTo>
                    <a:pt x="383" y="0"/>
                  </a:moveTo>
                  <a:cubicBezTo>
                    <a:pt x="363" y="0"/>
                    <a:pt x="363" y="0"/>
                    <a:pt x="363" y="0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283" y="17"/>
                    <a:pt x="283" y="17"/>
                    <a:pt x="283" y="17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38" y="14"/>
                    <a:pt x="238" y="14"/>
                    <a:pt x="238" y="14"/>
                  </a:cubicBezTo>
                  <a:cubicBezTo>
                    <a:pt x="158" y="14"/>
                    <a:pt x="158" y="14"/>
                    <a:pt x="158" y="14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2" y="52"/>
                    <a:pt x="26" y="52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97" y="52"/>
                    <a:pt x="408" y="41"/>
                    <a:pt x="408" y="27"/>
                  </a:cubicBezTo>
                  <a:cubicBezTo>
                    <a:pt x="408" y="26"/>
                    <a:pt x="408" y="26"/>
                    <a:pt x="408" y="26"/>
                  </a:cubicBezTo>
                  <a:cubicBezTo>
                    <a:pt x="408" y="12"/>
                    <a:pt x="397" y="0"/>
                    <a:pt x="383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Rectangle 132"/>
            <p:cNvSpPr>
              <a:spLocks noChangeArrowheads="1"/>
            </p:cNvSpPr>
            <p:nvPr/>
          </p:nvSpPr>
          <p:spPr bwMode="auto">
            <a:xfrm>
              <a:off x="1662036" y="5126995"/>
              <a:ext cx="136322" cy="5056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Rectangle 133"/>
            <p:cNvSpPr>
              <a:spLocks noChangeArrowheads="1"/>
            </p:cNvSpPr>
            <p:nvPr/>
          </p:nvSpPr>
          <p:spPr bwMode="auto">
            <a:xfrm>
              <a:off x="1449258" y="5274857"/>
              <a:ext cx="136322" cy="35775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Rectangle 134"/>
            <p:cNvSpPr>
              <a:spLocks noChangeArrowheads="1"/>
            </p:cNvSpPr>
            <p:nvPr/>
          </p:nvSpPr>
          <p:spPr bwMode="auto">
            <a:xfrm>
              <a:off x="1239366" y="5401081"/>
              <a:ext cx="136322" cy="2315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759854" y="3424504"/>
            <a:ext cx="469804" cy="469804"/>
            <a:chOff x="6858828" y="3790714"/>
            <a:chExt cx="731377" cy="731377"/>
          </a:xfrm>
        </p:grpSpPr>
        <p:sp>
          <p:nvSpPr>
            <p:cNvPr id="47" name="Freeform 578"/>
            <p:cNvSpPr/>
            <p:nvPr/>
          </p:nvSpPr>
          <p:spPr bwMode="auto">
            <a:xfrm>
              <a:off x="7450277" y="4178041"/>
              <a:ext cx="97373" cy="194024"/>
            </a:xfrm>
            <a:custGeom>
              <a:avLst/>
              <a:gdLst>
                <a:gd name="T0" fmla="*/ 0 w 57"/>
                <a:gd name="T1" fmla="*/ 99 h 114"/>
                <a:gd name="T2" fmla="*/ 22 w 57"/>
                <a:gd name="T3" fmla="*/ 114 h 114"/>
                <a:gd name="T4" fmla="*/ 57 w 57"/>
                <a:gd name="T5" fmla="*/ 0 h 114"/>
                <a:gd name="T6" fmla="*/ 31 w 57"/>
                <a:gd name="T7" fmla="*/ 0 h 114"/>
                <a:gd name="T8" fmla="*/ 0 w 57"/>
                <a:gd name="T9" fmla="*/ 9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14">
                  <a:moveTo>
                    <a:pt x="0" y="99"/>
                  </a:moveTo>
                  <a:cubicBezTo>
                    <a:pt x="22" y="114"/>
                    <a:pt x="22" y="114"/>
                    <a:pt x="22" y="114"/>
                  </a:cubicBezTo>
                  <a:cubicBezTo>
                    <a:pt x="44" y="82"/>
                    <a:pt x="57" y="42"/>
                    <a:pt x="5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7"/>
                    <a:pt x="20" y="71"/>
                    <a:pt x="0" y="9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579"/>
            <p:cNvSpPr/>
            <p:nvPr/>
          </p:nvSpPr>
          <p:spPr bwMode="auto">
            <a:xfrm>
              <a:off x="7228844" y="3790714"/>
              <a:ext cx="361361" cy="362804"/>
            </a:xfrm>
            <a:custGeom>
              <a:avLst/>
              <a:gdLst>
                <a:gd name="T0" fmla="*/ 187 w 212"/>
                <a:gd name="T1" fmla="*/ 213 h 213"/>
                <a:gd name="T2" fmla="*/ 212 w 212"/>
                <a:gd name="T3" fmla="*/ 213 h 213"/>
                <a:gd name="T4" fmla="*/ 0 w 212"/>
                <a:gd name="T5" fmla="*/ 0 h 213"/>
                <a:gd name="T6" fmla="*/ 0 w 212"/>
                <a:gd name="T7" fmla="*/ 25 h 213"/>
                <a:gd name="T8" fmla="*/ 0 w 212"/>
                <a:gd name="T9" fmla="*/ 52 h 213"/>
                <a:gd name="T10" fmla="*/ 0 w 212"/>
                <a:gd name="T11" fmla="*/ 213 h 213"/>
                <a:gd name="T12" fmla="*/ 160 w 212"/>
                <a:gd name="T13" fmla="*/ 213 h 213"/>
                <a:gd name="T14" fmla="*/ 187 w 212"/>
                <a:gd name="T15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213">
                  <a:moveTo>
                    <a:pt x="187" y="213"/>
                  </a:moveTo>
                  <a:cubicBezTo>
                    <a:pt x="212" y="213"/>
                    <a:pt x="212" y="213"/>
                    <a:pt x="212" y="213"/>
                  </a:cubicBezTo>
                  <a:cubicBezTo>
                    <a:pt x="187" y="7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160" y="213"/>
                    <a:pt x="160" y="213"/>
                    <a:pt x="160" y="213"/>
                  </a:cubicBezTo>
                  <a:lnTo>
                    <a:pt x="187" y="21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580"/>
            <p:cNvSpPr/>
            <p:nvPr/>
          </p:nvSpPr>
          <p:spPr bwMode="auto">
            <a:xfrm>
              <a:off x="6858828" y="3833269"/>
              <a:ext cx="605154" cy="688822"/>
            </a:xfrm>
            <a:custGeom>
              <a:avLst/>
              <a:gdLst>
                <a:gd name="T0" fmla="*/ 202 w 355"/>
                <a:gd name="T1" fmla="*/ 202 h 404"/>
                <a:gd name="T2" fmla="*/ 202 w 355"/>
                <a:gd name="T3" fmla="*/ 26 h 404"/>
                <a:gd name="T4" fmla="*/ 202 w 355"/>
                <a:gd name="T5" fmla="*/ 0 h 404"/>
                <a:gd name="T6" fmla="*/ 0 w 355"/>
                <a:gd name="T7" fmla="*/ 202 h 404"/>
                <a:gd name="T8" fmla="*/ 202 w 355"/>
                <a:gd name="T9" fmla="*/ 404 h 404"/>
                <a:gd name="T10" fmla="*/ 355 w 355"/>
                <a:gd name="T11" fmla="*/ 335 h 404"/>
                <a:gd name="T12" fmla="*/ 335 w 355"/>
                <a:gd name="T13" fmla="*/ 317 h 404"/>
                <a:gd name="T14" fmla="*/ 202 w 355"/>
                <a:gd name="T15" fmla="*/ 20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" h="404">
                  <a:moveTo>
                    <a:pt x="202" y="202"/>
                  </a:moveTo>
                  <a:cubicBezTo>
                    <a:pt x="202" y="26"/>
                    <a:pt x="202" y="26"/>
                    <a:pt x="202" y="26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91" y="0"/>
                    <a:pt x="0" y="90"/>
                    <a:pt x="0" y="202"/>
                  </a:cubicBezTo>
                  <a:cubicBezTo>
                    <a:pt x="0" y="314"/>
                    <a:pt x="91" y="404"/>
                    <a:pt x="202" y="404"/>
                  </a:cubicBezTo>
                  <a:cubicBezTo>
                    <a:pt x="263" y="404"/>
                    <a:pt x="318" y="377"/>
                    <a:pt x="355" y="335"/>
                  </a:cubicBezTo>
                  <a:cubicBezTo>
                    <a:pt x="335" y="317"/>
                    <a:pt x="335" y="317"/>
                    <a:pt x="335" y="317"/>
                  </a:cubicBezTo>
                  <a:lnTo>
                    <a:pt x="202" y="20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951440" y="3407998"/>
            <a:ext cx="478957" cy="460513"/>
            <a:chOff x="3620725" y="5138333"/>
            <a:chExt cx="702937" cy="675873"/>
          </a:xfrm>
          <a:solidFill>
            <a:schemeClr val="bg1">
              <a:lumMod val="50000"/>
            </a:schemeClr>
          </a:solidFill>
        </p:grpSpPr>
        <p:sp>
          <p:nvSpPr>
            <p:cNvPr id="51" name="Freeform 18"/>
            <p:cNvSpPr/>
            <p:nvPr/>
          </p:nvSpPr>
          <p:spPr bwMode="auto">
            <a:xfrm>
              <a:off x="3620725" y="5360332"/>
              <a:ext cx="702937" cy="280151"/>
            </a:xfrm>
            <a:custGeom>
              <a:avLst/>
              <a:gdLst>
                <a:gd name="T0" fmla="*/ 699 w 813"/>
                <a:gd name="T1" fmla="*/ 96 h 324"/>
                <a:gd name="T2" fmla="*/ 661 w 813"/>
                <a:gd name="T3" fmla="*/ 96 h 324"/>
                <a:gd name="T4" fmla="*/ 661 w 813"/>
                <a:gd name="T5" fmla="*/ 178 h 324"/>
                <a:gd name="T6" fmla="*/ 632 w 813"/>
                <a:gd name="T7" fmla="*/ 207 h 324"/>
                <a:gd name="T8" fmla="*/ 317 w 813"/>
                <a:gd name="T9" fmla="*/ 207 h 324"/>
                <a:gd name="T10" fmla="*/ 317 w 813"/>
                <a:gd name="T11" fmla="*/ 296 h 324"/>
                <a:gd name="T12" fmla="*/ 289 w 813"/>
                <a:gd name="T13" fmla="*/ 324 h 324"/>
                <a:gd name="T14" fmla="*/ 120 w 813"/>
                <a:gd name="T15" fmla="*/ 324 h 324"/>
                <a:gd name="T16" fmla="*/ 92 w 813"/>
                <a:gd name="T17" fmla="*/ 296 h 324"/>
                <a:gd name="T18" fmla="*/ 92 w 813"/>
                <a:gd name="T19" fmla="*/ 204 h 324"/>
                <a:gd name="T20" fmla="*/ 0 w 813"/>
                <a:gd name="T21" fmla="*/ 204 h 324"/>
                <a:gd name="T22" fmla="*/ 0 w 813"/>
                <a:gd name="T23" fmla="*/ 147 h 324"/>
                <a:gd name="T24" fmla="*/ 120 w 813"/>
                <a:gd name="T25" fmla="*/ 147 h 324"/>
                <a:gd name="T26" fmla="*/ 149 w 813"/>
                <a:gd name="T27" fmla="*/ 175 h 324"/>
                <a:gd name="T28" fmla="*/ 149 w 813"/>
                <a:gd name="T29" fmla="*/ 267 h 324"/>
                <a:gd name="T30" fmla="*/ 260 w 813"/>
                <a:gd name="T31" fmla="*/ 267 h 324"/>
                <a:gd name="T32" fmla="*/ 260 w 813"/>
                <a:gd name="T33" fmla="*/ 178 h 324"/>
                <a:gd name="T34" fmla="*/ 289 w 813"/>
                <a:gd name="T35" fmla="*/ 150 h 324"/>
                <a:gd name="T36" fmla="*/ 603 w 813"/>
                <a:gd name="T37" fmla="*/ 150 h 324"/>
                <a:gd name="T38" fmla="*/ 603 w 813"/>
                <a:gd name="T39" fmla="*/ 67 h 324"/>
                <a:gd name="T40" fmla="*/ 632 w 813"/>
                <a:gd name="T41" fmla="*/ 39 h 324"/>
                <a:gd name="T42" fmla="*/ 699 w 813"/>
                <a:gd name="T43" fmla="*/ 39 h 324"/>
                <a:gd name="T44" fmla="*/ 699 w 813"/>
                <a:gd name="T45" fmla="*/ 0 h 324"/>
                <a:gd name="T46" fmla="*/ 813 w 813"/>
                <a:gd name="T47" fmla="*/ 67 h 324"/>
                <a:gd name="T48" fmla="*/ 699 w 813"/>
                <a:gd name="T49" fmla="*/ 134 h 324"/>
                <a:gd name="T50" fmla="*/ 699 w 813"/>
                <a:gd name="T51" fmla="*/ 9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3" h="324">
                  <a:moveTo>
                    <a:pt x="699" y="96"/>
                  </a:moveTo>
                  <a:cubicBezTo>
                    <a:pt x="661" y="96"/>
                    <a:pt x="661" y="96"/>
                    <a:pt x="661" y="96"/>
                  </a:cubicBezTo>
                  <a:cubicBezTo>
                    <a:pt x="661" y="123"/>
                    <a:pt x="661" y="151"/>
                    <a:pt x="661" y="178"/>
                  </a:cubicBezTo>
                  <a:cubicBezTo>
                    <a:pt x="661" y="194"/>
                    <a:pt x="648" y="207"/>
                    <a:pt x="632" y="207"/>
                  </a:cubicBezTo>
                  <a:cubicBezTo>
                    <a:pt x="317" y="207"/>
                    <a:pt x="317" y="207"/>
                    <a:pt x="317" y="207"/>
                  </a:cubicBezTo>
                  <a:cubicBezTo>
                    <a:pt x="317" y="296"/>
                    <a:pt x="317" y="296"/>
                    <a:pt x="317" y="296"/>
                  </a:cubicBezTo>
                  <a:cubicBezTo>
                    <a:pt x="317" y="312"/>
                    <a:pt x="305" y="324"/>
                    <a:pt x="289" y="324"/>
                  </a:cubicBezTo>
                  <a:cubicBezTo>
                    <a:pt x="120" y="324"/>
                    <a:pt x="120" y="324"/>
                    <a:pt x="120" y="324"/>
                  </a:cubicBezTo>
                  <a:cubicBezTo>
                    <a:pt x="105" y="324"/>
                    <a:pt x="92" y="312"/>
                    <a:pt x="92" y="296"/>
                  </a:cubicBezTo>
                  <a:cubicBezTo>
                    <a:pt x="92" y="204"/>
                    <a:pt x="92" y="204"/>
                    <a:pt x="92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28" y="147"/>
                    <a:pt x="92" y="147"/>
                    <a:pt x="120" y="147"/>
                  </a:cubicBezTo>
                  <a:cubicBezTo>
                    <a:pt x="136" y="147"/>
                    <a:pt x="149" y="159"/>
                    <a:pt x="149" y="175"/>
                  </a:cubicBezTo>
                  <a:cubicBezTo>
                    <a:pt x="149" y="267"/>
                    <a:pt x="149" y="267"/>
                    <a:pt x="149" y="267"/>
                  </a:cubicBezTo>
                  <a:cubicBezTo>
                    <a:pt x="260" y="267"/>
                    <a:pt x="260" y="267"/>
                    <a:pt x="260" y="267"/>
                  </a:cubicBezTo>
                  <a:cubicBezTo>
                    <a:pt x="260" y="178"/>
                    <a:pt x="260" y="178"/>
                    <a:pt x="260" y="178"/>
                  </a:cubicBezTo>
                  <a:cubicBezTo>
                    <a:pt x="260" y="162"/>
                    <a:pt x="273" y="150"/>
                    <a:pt x="289" y="150"/>
                  </a:cubicBezTo>
                  <a:cubicBezTo>
                    <a:pt x="603" y="150"/>
                    <a:pt x="603" y="150"/>
                    <a:pt x="603" y="150"/>
                  </a:cubicBezTo>
                  <a:cubicBezTo>
                    <a:pt x="603" y="67"/>
                    <a:pt x="603" y="67"/>
                    <a:pt x="603" y="67"/>
                  </a:cubicBezTo>
                  <a:cubicBezTo>
                    <a:pt x="603" y="51"/>
                    <a:pt x="616" y="39"/>
                    <a:pt x="632" y="39"/>
                  </a:cubicBezTo>
                  <a:cubicBezTo>
                    <a:pt x="699" y="39"/>
                    <a:pt x="699" y="39"/>
                    <a:pt x="699" y="3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813" y="67"/>
                    <a:pt x="813" y="67"/>
                    <a:pt x="813" y="67"/>
                  </a:cubicBezTo>
                  <a:cubicBezTo>
                    <a:pt x="699" y="134"/>
                    <a:pt x="699" y="134"/>
                    <a:pt x="699" y="134"/>
                  </a:cubicBezTo>
                  <a:cubicBezTo>
                    <a:pt x="699" y="96"/>
                    <a:pt x="699" y="96"/>
                    <a:pt x="699" y="9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19"/>
            <p:cNvSpPr>
              <a:spLocks noEditPoints="1"/>
            </p:cNvSpPr>
            <p:nvPr/>
          </p:nvSpPr>
          <p:spPr bwMode="auto">
            <a:xfrm>
              <a:off x="3620725" y="5138333"/>
              <a:ext cx="653563" cy="675873"/>
            </a:xfrm>
            <a:custGeom>
              <a:avLst/>
              <a:gdLst>
                <a:gd name="T0" fmla="*/ 502 w 756"/>
                <a:gd name="T1" fmla="*/ 57 h 782"/>
                <a:gd name="T2" fmla="*/ 569 w 756"/>
                <a:gd name="T3" fmla="*/ 331 h 782"/>
                <a:gd name="T4" fmla="*/ 464 w 756"/>
                <a:gd name="T5" fmla="*/ 369 h 782"/>
                <a:gd name="T6" fmla="*/ 381 w 756"/>
                <a:gd name="T7" fmla="*/ 57 h 782"/>
                <a:gd name="T8" fmla="*/ 343 w 756"/>
                <a:gd name="T9" fmla="*/ 146 h 782"/>
                <a:gd name="T10" fmla="*/ 165 w 756"/>
                <a:gd name="T11" fmla="*/ 57 h 782"/>
                <a:gd name="T12" fmla="*/ 127 w 756"/>
                <a:gd name="T13" fmla="*/ 146 h 782"/>
                <a:gd name="T14" fmla="*/ 57 w 756"/>
                <a:gd name="T15" fmla="*/ 57 h 782"/>
                <a:gd name="T16" fmla="*/ 235 w 756"/>
                <a:gd name="T17" fmla="*/ 222 h 782"/>
                <a:gd name="T18" fmla="*/ 273 w 756"/>
                <a:gd name="T19" fmla="*/ 102 h 782"/>
                <a:gd name="T20" fmla="*/ 381 w 756"/>
                <a:gd name="T21" fmla="*/ 222 h 782"/>
                <a:gd name="T22" fmla="*/ 225 w 756"/>
                <a:gd name="T23" fmla="*/ 369 h 782"/>
                <a:gd name="T24" fmla="*/ 187 w 756"/>
                <a:gd name="T25" fmla="*/ 486 h 782"/>
                <a:gd name="T26" fmla="*/ 343 w 756"/>
                <a:gd name="T27" fmla="*/ 331 h 782"/>
                <a:gd name="T28" fmla="*/ 57 w 756"/>
                <a:gd name="T29" fmla="*/ 260 h 782"/>
                <a:gd name="T30" fmla="*/ 0 w 756"/>
                <a:gd name="T31" fmla="*/ 365 h 782"/>
                <a:gd name="T32" fmla="*/ 28 w 756"/>
                <a:gd name="T33" fmla="*/ 0 h 782"/>
                <a:gd name="T34" fmla="*/ 756 w 756"/>
                <a:gd name="T35" fmla="*/ 29 h 782"/>
                <a:gd name="T36" fmla="*/ 699 w 756"/>
                <a:gd name="T37" fmla="*/ 213 h 782"/>
                <a:gd name="T38" fmla="*/ 616 w 756"/>
                <a:gd name="T39" fmla="*/ 146 h 782"/>
                <a:gd name="T40" fmla="*/ 578 w 756"/>
                <a:gd name="T41" fmla="*/ 261 h 782"/>
                <a:gd name="T42" fmla="*/ 699 w 756"/>
                <a:gd name="T43" fmla="*/ 108 h 782"/>
                <a:gd name="T44" fmla="*/ 168 w 756"/>
                <a:gd name="T45" fmla="*/ 655 h 782"/>
                <a:gd name="T46" fmla="*/ 149 w 756"/>
                <a:gd name="T47" fmla="*/ 616 h 782"/>
                <a:gd name="T48" fmla="*/ 352 w 756"/>
                <a:gd name="T49" fmla="*/ 502 h 782"/>
                <a:gd name="T50" fmla="*/ 391 w 756"/>
                <a:gd name="T51" fmla="*/ 655 h 782"/>
                <a:gd name="T52" fmla="*/ 273 w 756"/>
                <a:gd name="T53" fmla="*/ 725 h 782"/>
                <a:gd name="T54" fmla="*/ 464 w 756"/>
                <a:gd name="T55" fmla="*/ 616 h 782"/>
                <a:gd name="T56" fmla="*/ 578 w 756"/>
                <a:gd name="T57" fmla="*/ 540 h 782"/>
                <a:gd name="T58" fmla="*/ 464 w 756"/>
                <a:gd name="T59" fmla="*/ 502 h 782"/>
                <a:gd name="T60" fmla="*/ 616 w 756"/>
                <a:gd name="T61" fmla="*/ 655 h 782"/>
                <a:gd name="T62" fmla="*/ 502 w 756"/>
                <a:gd name="T63" fmla="*/ 725 h 782"/>
                <a:gd name="T64" fmla="*/ 699 w 756"/>
                <a:gd name="T65" fmla="*/ 435 h 782"/>
                <a:gd name="T66" fmla="*/ 756 w 756"/>
                <a:gd name="T67" fmla="*/ 753 h 782"/>
                <a:gd name="T68" fmla="*/ 28 w 756"/>
                <a:gd name="T69" fmla="*/ 782 h 782"/>
                <a:gd name="T70" fmla="*/ 0 w 756"/>
                <a:gd name="T71" fmla="*/ 499 h 782"/>
                <a:gd name="T72" fmla="*/ 57 w 756"/>
                <a:gd name="T73" fmla="*/ 725 h 782"/>
                <a:gd name="T74" fmla="*/ 235 w 756"/>
                <a:gd name="T75" fmla="*/ 65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56" h="782">
                  <a:moveTo>
                    <a:pt x="699" y="57"/>
                  </a:moveTo>
                  <a:cubicBezTo>
                    <a:pt x="502" y="57"/>
                    <a:pt x="502" y="57"/>
                    <a:pt x="502" y="57"/>
                  </a:cubicBezTo>
                  <a:cubicBezTo>
                    <a:pt x="502" y="331"/>
                    <a:pt x="502" y="331"/>
                    <a:pt x="502" y="331"/>
                  </a:cubicBezTo>
                  <a:cubicBezTo>
                    <a:pt x="569" y="331"/>
                    <a:pt x="569" y="331"/>
                    <a:pt x="569" y="331"/>
                  </a:cubicBezTo>
                  <a:cubicBezTo>
                    <a:pt x="569" y="369"/>
                    <a:pt x="569" y="369"/>
                    <a:pt x="569" y="369"/>
                  </a:cubicBezTo>
                  <a:cubicBezTo>
                    <a:pt x="464" y="369"/>
                    <a:pt x="464" y="369"/>
                    <a:pt x="464" y="369"/>
                  </a:cubicBezTo>
                  <a:cubicBezTo>
                    <a:pt x="464" y="57"/>
                    <a:pt x="464" y="57"/>
                    <a:pt x="464" y="57"/>
                  </a:cubicBezTo>
                  <a:cubicBezTo>
                    <a:pt x="381" y="57"/>
                    <a:pt x="381" y="57"/>
                    <a:pt x="381" y="57"/>
                  </a:cubicBezTo>
                  <a:cubicBezTo>
                    <a:pt x="381" y="146"/>
                    <a:pt x="381" y="146"/>
                    <a:pt x="381" y="146"/>
                  </a:cubicBezTo>
                  <a:cubicBezTo>
                    <a:pt x="343" y="146"/>
                    <a:pt x="343" y="146"/>
                    <a:pt x="343" y="146"/>
                  </a:cubicBezTo>
                  <a:cubicBezTo>
                    <a:pt x="343" y="57"/>
                    <a:pt x="343" y="57"/>
                    <a:pt x="343" y="57"/>
                  </a:cubicBezTo>
                  <a:cubicBezTo>
                    <a:pt x="165" y="57"/>
                    <a:pt x="165" y="57"/>
                    <a:pt x="165" y="57"/>
                  </a:cubicBezTo>
                  <a:cubicBezTo>
                    <a:pt x="165" y="146"/>
                    <a:pt x="165" y="146"/>
                    <a:pt x="165" y="146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235" y="222"/>
                    <a:pt x="235" y="222"/>
                    <a:pt x="235" y="222"/>
                  </a:cubicBezTo>
                  <a:cubicBezTo>
                    <a:pt x="235" y="102"/>
                    <a:pt x="235" y="102"/>
                    <a:pt x="235" y="102"/>
                  </a:cubicBezTo>
                  <a:cubicBezTo>
                    <a:pt x="273" y="102"/>
                    <a:pt x="273" y="102"/>
                    <a:pt x="273" y="102"/>
                  </a:cubicBezTo>
                  <a:cubicBezTo>
                    <a:pt x="273" y="222"/>
                    <a:pt x="273" y="222"/>
                    <a:pt x="273" y="222"/>
                  </a:cubicBezTo>
                  <a:cubicBezTo>
                    <a:pt x="381" y="222"/>
                    <a:pt x="381" y="222"/>
                    <a:pt x="381" y="222"/>
                  </a:cubicBezTo>
                  <a:cubicBezTo>
                    <a:pt x="381" y="369"/>
                    <a:pt x="381" y="369"/>
                    <a:pt x="381" y="369"/>
                  </a:cubicBezTo>
                  <a:cubicBezTo>
                    <a:pt x="225" y="369"/>
                    <a:pt x="225" y="369"/>
                    <a:pt x="225" y="369"/>
                  </a:cubicBezTo>
                  <a:cubicBezTo>
                    <a:pt x="225" y="486"/>
                    <a:pt x="225" y="486"/>
                    <a:pt x="225" y="486"/>
                  </a:cubicBezTo>
                  <a:cubicBezTo>
                    <a:pt x="187" y="486"/>
                    <a:pt x="187" y="486"/>
                    <a:pt x="187" y="486"/>
                  </a:cubicBezTo>
                  <a:cubicBezTo>
                    <a:pt x="187" y="331"/>
                    <a:pt x="187" y="331"/>
                    <a:pt x="187" y="331"/>
                  </a:cubicBezTo>
                  <a:cubicBezTo>
                    <a:pt x="343" y="331"/>
                    <a:pt x="343" y="331"/>
                    <a:pt x="343" y="331"/>
                  </a:cubicBezTo>
                  <a:cubicBezTo>
                    <a:pt x="343" y="260"/>
                    <a:pt x="343" y="260"/>
                    <a:pt x="343" y="260"/>
                  </a:cubicBezTo>
                  <a:cubicBezTo>
                    <a:pt x="57" y="260"/>
                    <a:pt x="57" y="260"/>
                    <a:pt x="57" y="260"/>
                  </a:cubicBezTo>
                  <a:cubicBezTo>
                    <a:pt x="57" y="365"/>
                    <a:pt x="57" y="365"/>
                    <a:pt x="57" y="365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727" y="0"/>
                    <a:pt x="727" y="0"/>
                    <a:pt x="727" y="0"/>
                  </a:cubicBezTo>
                  <a:cubicBezTo>
                    <a:pt x="743" y="0"/>
                    <a:pt x="756" y="13"/>
                    <a:pt x="756" y="29"/>
                  </a:cubicBezTo>
                  <a:cubicBezTo>
                    <a:pt x="756" y="247"/>
                    <a:pt x="756" y="247"/>
                    <a:pt x="756" y="247"/>
                  </a:cubicBezTo>
                  <a:cubicBezTo>
                    <a:pt x="699" y="213"/>
                    <a:pt x="699" y="213"/>
                    <a:pt x="699" y="213"/>
                  </a:cubicBezTo>
                  <a:cubicBezTo>
                    <a:pt x="699" y="146"/>
                    <a:pt x="699" y="146"/>
                    <a:pt x="699" y="146"/>
                  </a:cubicBezTo>
                  <a:cubicBezTo>
                    <a:pt x="616" y="146"/>
                    <a:pt x="616" y="146"/>
                    <a:pt x="616" y="146"/>
                  </a:cubicBezTo>
                  <a:cubicBezTo>
                    <a:pt x="616" y="261"/>
                    <a:pt x="616" y="261"/>
                    <a:pt x="616" y="261"/>
                  </a:cubicBezTo>
                  <a:cubicBezTo>
                    <a:pt x="578" y="261"/>
                    <a:pt x="578" y="261"/>
                    <a:pt x="578" y="261"/>
                  </a:cubicBezTo>
                  <a:cubicBezTo>
                    <a:pt x="578" y="108"/>
                    <a:pt x="578" y="108"/>
                    <a:pt x="578" y="108"/>
                  </a:cubicBezTo>
                  <a:cubicBezTo>
                    <a:pt x="618" y="108"/>
                    <a:pt x="658" y="108"/>
                    <a:pt x="699" y="108"/>
                  </a:cubicBezTo>
                  <a:cubicBezTo>
                    <a:pt x="699" y="57"/>
                    <a:pt x="699" y="57"/>
                    <a:pt x="699" y="57"/>
                  </a:cubicBezTo>
                  <a:close/>
                  <a:moveTo>
                    <a:pt x="168" y="655"/>
                  </a:moveTo>
                  <a:cubicBezTo>
                    <a:pt x="149" y="655"/>
                    <a:pt x="149" y="655"/>
                    <a:pt x="149" y="655"/>
                  </a:cubicBezTo>
                  <a:cubicBezTo>
                    <a:pt x="149" y="616"/>
                    <a:pt x="149" y="616"/>
                    <a:pt x="149" y="616"/>
                  </a:cubicBezTo>
                  <a:cubicBezTo>
                    <a:pt x="352" y="616"/>
                    <a:pt x="352" y="616"/>
                    <a:pt x="352" y="616"/>
                  </a:cubicBezTo>
                  <a:cubicBezTo>
                    <a:pt x="352" y="502"/>
                    <a:pt x="352" y="502"/>
                    <a:pt x="352" y="502"/>
                  </a:cubicBezTo>
                  <a:cubicBezTo>
                    <a:pt x="391" y="502"/>
                    <a:pt x="391" y="502"/>
                    <a:pt x="391" y="502"/>
                  </a:cubicBezTo>
                  <a:cubicBezTo>
                    <a:pt x="391" y="655"/>
                    <a:pt x="391" y="655"/>
                    <a:pt x="391" y="655"/>
                  </a:cubicBezTo>
                  <a:cubicBezTo>
                    <a:pt x="273" y="655"/>
                    <a:pt x="273" y="655"/>
                    <a:pt x="273" y="655"/>
                  </a:cubicBezTo>
                  <a:cubicBezTo>
                    <a:pt x="273" y="725"/>
                    <a:pt x="273" y="725"/>
                    <a:pt x="273" y="725"/>
                  </a:cubicBezTo>
                  <a:cubicBezTo>
                    <a:pt x="464" y="725"/>
                    <a:pt x="464" y="725"/>
                    <a:pt x="464" y="725"/>
                  </a:cubicBezTo>
                  <a:cubicBezTo>
                    <a:pt x="464" y="616"/>
                    <a:pt x="464" y="616"/>
                    <a:pt x="464" y="616"/>
                  </a:cubicBezTo>
                  <a:cubicBezTo>
                    <a:pt x="578" y="616"/>
                    <a:pt x="578" y="616"/>
                    <a:pt x="578" y="616"/>
                  </a:cubicBezTo>
                  <a:cubicBezTo>
                    <a:pt x="578" y="540"/>
                    <a:pt x="578" y="540"/>
                    <a:pt x="578" y="540"/>
                  </a:cubicBezTo>
                  <a:cubicBezTo>
                    <a:pt x="464" y="540"/>
                    <a:pt x="464" y="540"/>
                    <a:pt x="464" y="540"/>
                  </a:cubicBezTo>
                  <a:cubicBezTo>
                    <a:pt x="464" y="502"/>
                    <a:pt x="464" y="502"/>
                    <a:pt x="464" y="502"/>
                  </a:cubicBezTo>
                  <a:cubicBezTo>
                    <a:pt x="616" y="502"/>
                    <a:pt x="616" y="502"/>
                    <a:pt x="616" y="502"/>
                  </a:cubicBezTo>
                  <a:cubicBezTo>
                    <a:pt x="616" y="655"/>
                    <a:pt x="616" y="655"/>
                    <a:pt x="616" y="655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725"/>
                    <a:pt x="502" y="725"/>
                    <a:pt x="502" y="725"/>
                  </a:cubicBezTo>
                  <a:cubicBezTo>
                    <a:pt x="699" y="725"/>
                    <a:pt x="699" y="725"/>
                    <a:pt x="699" y="725"/>
                  </a:cubicBezTo>
                  <a:cubicBezTo>
                    <a:pt x="699" y="435"/>
                    <a:pt x="699" y="435"/>
                    <a:pt x="699" y="435"/>
                  </a:cubicBezTo>
                  <a:cubicBezTo>
                    <a:pt x="756" y="402"/>
                    <a:pt x="756" y="402"/>
                    <a:pt x="756" y="402"/>
                  </a:cubicBezTo>
                  <a:cubicBezTo>
                    <a:pt x="756" y="753"/>
                    <a:pt x="756" y="753"/>
                    <a:pt x="756" y="753"/>
                  </a:cubicBezTo>
                  <a:cubicBezTo>
                    <a:pt x="756" y="769"/>
                    <a:pt x="743" y="782"/>
                    <a:pt x="727" y="782"/>
                  </a:cubicBezTo>
                  <a:cubicBezTo>
                    <a:pt x="28" y="782"/>
                    <a:pt x="28" y="782"/>
                    <a:pt x="28" y="782"/>
                  </a:cubicBezTo>
                  <a:cubicBezTo>
                    <a:pt x="12" y="782"/>
                    <a:pt x="0" y="769"/>
                    <a:pt x="0" y="753"/>
                  </a:cubicBezTo>
                  <a:cubicBezTo>
                    <a:pt x="0" y="499"/>
                    <a:pt x="0" y="499"/>
                    <a:pt x="0" y="499"/>
                  </a:cubicBezTo>
                  <a:cubicBezTo>
                    <a:pt x="57" y="499"/>
                    <a:pt x="57" y="499"/>
                    <a:pt x="57" y="499"/>
                  </a:cubicBezTo>
                  <a:cubicBezTo>
                    <a:pt x="57" y="725"/>
                    <a:pt x="57" y="725"/>
                    <a:pt x="57" y="725"/>
                  </a:cubicBezTo>
                  <a:cubicBezTo>
                    <a:pt x="235" y="725"/>
                    <a:pt x="235" y="725"/>
                    <a:pt x="235" y="725"/>
                  </a:cubicBezTo>
                  <a:cubicBezTo>
                    <a:pt x="235" y="655"/>
                    <a:pt x="235" y="655"/>
                    <a:pt x="235" y="655"/>
                  </a:cubicBezTo>
                  <a:cubicBezTo>
                    <a:pt x="168" y="655"/>
                    <a:pt x="168" y="655"/>
                    <a:pt x="168" y="6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54" name="任意多边形 53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7" name="同心圆 5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accel="40000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accel="40000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31" dur="1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2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7" dur="2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1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45" dur="1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2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49" dur="1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2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1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59" dur="10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20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63" dur="10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20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7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9" dur="1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1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2" dur="1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1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5" dur="1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9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9" grpId="0" animBg="1"/>
          <p:bldP spid="17" grpId="0" animBg="1"/>
          <p:bldP spid="21" grpId="0" animBg="1"/>
          <p:bldP spid="29" grpId="0" animBg="1"/>
          <p:bldP spid="3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accel="4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accel="4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31" dur="1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2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7" dur="2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1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45" dur="1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2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49" dur="1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2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1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59" dur="10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20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63" dur="10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20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7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9" dur="1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1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2" dur="1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1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5" dur="1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9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9" grpId="0" animBg="1"/>
          <p:bldP spid="17" grpId="0" animBg="1"/>
          <p:bldP spid="21" grpId="0" animBg="1"/>
          <p:bldP spid="29" grpId="0" animBg="1"/>
          <p:bldP spid="33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/>
        </p:nvSpPr>
        <p:spPr>
          <a:xfrm>
            <a:off x="0" y="0"/>
            <a:ext cx="12877800" cy="7239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5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4" name="平行四边形 3"/>
          <p:cNvSpPr/>
          <p:nvPr/>
        </p:nvSpPr>
        <p:spPr>
          <a:xfrm rot="3660000">
            <a:off x="3297741" y="2020760"/>
            <a:ext cx="10038798" cy="3195157"/>
          </a:xfrm>
          <a:prstGeom prst="parallelogram">
            <a:avLst>
              <a:gd name="adj" fmla="val 54847"/>
            </a:avLst>
          </a:prstGeom>
          <a:solidFill>
            <a:srgbClr val="C00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5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77224" y="921978"/>
            <a:ext cx="2930763" cy="741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4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220" kern="0" dirty="0">
                <a:solidFill>
                  <a:schemeClr val="bg1"/>
                </a:solidFill>
                <a:latin typeface="+mj-ea"/>
                <a:ea typeface="+mj-ea"/>
              </a:rPr>
              <a:t>目录</a:t>
            </a:r>
            <a:r>
              <a:rPr lang="en-US" altLang="zh-CN" sz="4220" kern="0" dirty="0">
                <a:solidFill>
                  <a:schemeClr val="bg1"/>
                </a:solidFill>
                <a:latin typeface="Agency FB" panose="020B0503020202020204" pitchFamily="34" charset="0"/>
              </a:rPr>
              <a:t>/Content</a:t>
            </a:r>
            <a:endParaRPr lang="zh-CN" altLang="en-US" sz="4220" kern="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2468935" y="2096766"/>
            <a:ext cx="6404037" cy="628247"/>
            <a:chOff x="2032681" y="1495046"/>
            <a:chExt cx="6072726" cy="595745"/>
          </a:xfrm>
        </p:grpSpPr>
        <p:sp>
          <p:nvSpPr>
            <p:cNvPr id="6" name="文本框 5"/>
            <p:cNvSpPr txBox="1"/>
            <p:nvPr/>
          </p:nvSpPr>
          <p:spPr>
            <a:xfrm>
              <a:off x="5395484" y="1536109"/>
              <a:ext cx="2709923" cy="496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2857629" y="1817227"/>
              <a:ext cx="2521232" cy="14125"/>
            </a:xfrm>
            <a:prstGeom prst="line">
              <a:avLst/>
            </a:prstGeom>
            <a:ln w="31750" cap="rnd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/>
            <p:cNvSpPr/>
            <p:nvPr/>
          </p:nvSpPr>
          <p:spPr>
            <a:xfrm>
              <a:off x="2032681" y="1495046"/>
              <a:ext cx="595745" cy="595745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427355" y="2133779"/>
            <a:ext cx="711402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64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955" b="1" kern="0" dirty="0">
                <a:solidFill>
                  <a:schemeClr val="bg1"/>
                </a:solidFill>
                <a:latin typeface="Agency FB" panose="020B0503020202020204" pitchFamily="34" charset="0"/>
              </a:rPr>
              <a:t>01</a:t>
            </a:r>
            <a:endParaRPr lang="zh-CN" altLang="en-US" sz="2955" b="1" kern="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059485" y="3144516"/>
            <a:ext cx="6404037" cy="628247"/>
            <a:chOff x="2032681" y="1495046"/>
            <a:chExt cx="6072726" cy="595745"/>
          </a:xfrm>
        </p:grpSpPr>
        <p:sp>
          <p:nvSpPr>
            <p:cNvPr id="39" name="文本框 38"/>
            <p:cNvSpPr txBox="1"/>
            <p:nvPr/>
          </p:nvSpPr>
          <p:spPr>
            <a:xfrm>
              <a:off x="5395484" y="1536109"/>
              <a:ext cx="2709923" cy="496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2857629" y="1817227"/>
              <a:ext cx="2521232" cy="14125"/>
            </a:xfrm>
            <a:prstGeom prst="line">
              <a:avLst/>
            </a:prstGeom>
            <a:ln w="31750" cap="rnd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椭圆 46"/>
            <p:cNvSpPr/>
            <p:nvPr/>
          </p:nvSpPr>
          <p:spPr>
            <a:xfrm>
              <a:off x="2032681" y="1495046"/>
              <a:ext cx="595745" cy="595745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3017905" y="3181529"/>
            <a:ext cx="711402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64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955" b="1" kern="0" dirty="0">
                <a:solidFill>
                  <a:schemeClr val="bg1"/>
                </a:solidFill>
                <a:latin typeface="Agency FB" panose="020B0503020202020204" pitchFamily="34" charset="0"/>
              </a:rPr>
              <a:t>02</a:t>
            </a:r>
            <a:endParaRPr lang="zh-CN" altLang="en-US" sz="2955" b="1" kern="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3650035" y="4182741"/>
            <a:ext cx="6404037" cy="628247"/>
            <a:chOff x="2032681" y="1495046"/>
            <a:chExt cx="6072726" cy="595745"/>
          </a:xfrm>
        </p:grpSpPr>
        <p:sp>
          <p:nvSpPr>
            <p:cNvPr id="50" name="文本框 49"/>
            <p:cNvSpPr txBox="1"/>
            <p:nvPr/>
          </p:nvSpPr>
          <p:spPr>
            <a:xfrm>
              <a:off x="5395484" y="1536109"/>
              <a:ext cx="2709923" cy="496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2857629" y="1817227"/>
              <a:ext cx="2521232" cy="14125"/>
            </a:xfrm>
            <a:prstGeom prst="line">
              <a:avLst/>
            </a:prstGeom>
            <a:ln w="31750" cap="rnd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椭圆 51"/>
            <p:cNvSpPr/>
            <p:nvPr/>
          </p:nvSpPr>
          <p:spPr>
            <a:xfrm>
              <a:off x="2032681" y="1495046"/>
              <a:ext cx="595745" cy="595745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3608455" y="4219754"/>
            <a:ext cx="711402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64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955" b="1" kern="0" dirty="0">
                <a:solidFill>
                  <a:schemeClr val="bg1"/>
                </a:solidFill>
                <a:latin typeface="Agency FB" panose="020B0503020202020204" pitchFamily="34" charset="0"/>
              </a:rPr>
              <a:t>03</a:t>
            </a:r>
            <a:endParaRPr lang="zh-CN" altLang="en-US" sz="2955" b="1" kern="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4402510" y="5401941"/>
            <a:ext cx="6404037" cy="628247"/>
            <a:chOff x="2032681" y="1495046"/>
            <a:chExt cx="6072726" cy="595745"/>
          </a:xfrm>
        </p:grpSpPr>
        <p:sp>
          <p:nvSpPr>
            <p:cNvPr id="55" name="文本框 54"/>
            <p:cNvSpPr txBox="1"/>
            <p:nvPr/>
          </p:nvSpPr>
          <p:spPr>
            <a:xfrm>
              <a:off x="5395484" y="1536109"/>
              <a:ext cx="2709923" cy="496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2857629" y="1817227"/>
              <a:ext cx="2521232" cy="14125"/>
            </a:xfrm>
            <a:prstGeom prst="line">
              <a:avLst/>
            </a:prstGeom>
            <a:ln w="31750" cap="rnd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椭圆 56"/>
            <p:cNvSpPr/>
            <p:nvPr/>
          </p:nvSpPr>
          <p:spPr>
            <a:xfrm>
              <a:off x="2032681" y="1495046"/>
              <a:ext cx="595745" cy="595745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4360930" y="5438954"/>
            <a:ext cx="711402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64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955" b="1" kern="0" dirty="0">
                <a:solidFill>
                  <a:schemeClr val="bg1"/>
                </a:solidFill>
                <a:latin typeface="Agency FB" panose="020B0503020202020204" pitchFamily="34" charset="0"/>
              </a:rPr>
              <a:t>04</a:t>
            </a:r>
            <a:endParaRPr lang="zh-CN" altLang="en-US" sz="2955" b="1" kern="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4" grpId="0" animBg="1"/>
      <p:bldP spid="5" grpId="0"/>
      <p:bldP spid="2" grpId="0"/>
      <p:bldP spid="48" grpId="0"/>
      <p:bldP spid="53" grpId="0"/>
      <p:bldP spid="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4" y="4023653"/>
            <a:ext cx="12860277" cy="919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850" tIns="64926" rIns="129850" bIns="64926"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379036" y="3428622"/>
            <a:ext cx="1223314" cy="1223118"/>
            <a:chOff x="1466675" y="3784103"/>
            <a:chExt cx="1301392" cy="1301862"/>
          </a:xfrm>
        </p:grpSpPr>
        <p:grpSp>
          <p:nvGrpSpPr>
            <p:cNvPr id="6" name="组合 5"/>
            <p:cNvGrpSpPr/>
            <p:nvPr/>
          </p:nvGrpSpPr>
          <p:grpSpPr>
            <a:xfrm>
              <a:off x="1466675" y="3784103"/>
              <a:ext cx="1301392" cy="1301862"/>
              <a:chOff x="4345444" y="2542859"/>
              <a:chExt cx="1810550" cy="1811205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0" name="同心圆 9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9" name="椭圆 8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70">
                  <a:latin typeface="+mj-ea"/>
                  <a:ea typeface="+mj-ea"/>
                </a:endParaRPr>
              </a:p>
            </p:txBody>
          </p:sp>
        </p:grpSp>
        <p:sp>
          <p:nvSpPr>
            <p:cNvPr id="7" name="TextBox 97"/>
            <p:cNvSpPr txBox="1"/>
            <p:nvPr/>
          </p:nvSpPr>
          <p:spPr>
            <a:xfrm>
              <a:off x="1692270" y="4180596"/>
              <a:ext cx="850204" cy="531393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en-US" altLang="zh-CN" sz="1970" dirty="0">
                  <a:solidFill>
                    <a:schemeClr val="bg1"/>
                  </a:solidFill>
                  <a:latin typeface="+mj-ea"/>
                  <a:ea typeface="+mj-ea"/>
                </a:rPr>
                <a:t>6</a:t>
              </a:r>
              <a:r>
                <a:rPr lang="zh-CN" altLang="en-US" sz="1970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930372" y="3593122"/>
            <a:ext cx="925859" cy="925710"/>
            <a:chOff x="3117025" y="3959191"/>
            <a:chExt cx="984950" cy="985306"/>
          </a:xfrm>
        </p:grpSpPr>
        <p:grpSp>
          <p:nvGrpSpPr>
            <p:cNvPr id="13" name="组合 12"/>
            <p:cNvGrpSpPr/>
            <p:nvPr/>
          </p:nvGrpSpPr>
          <p:grpSpPr>
            <a:xfrm>
              <a:off x="3117025" y="3959191"/>
              <a:ext cx="984950" cy="985306"/>
              <a:chOff x="4345444" y="2542859"/>
              <a:chExt cx="1810550" cy="1811205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7" name="同心圆 16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8" name="椭圆 17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16" name="椭圆 15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70">
                  <a:latin typeface="+mj-ea"/>
                  <a:ea typeface="+mj-ea"/>
                </a:endParaRPr>
              </a:p>
            </p:txBody>
          </p:sp>
        </p:grpSp>
        <p:sp>
          <p:nvSpPr>
            <p:cNvPr id="14" name="TextBox 104"/>
            <p:cNvSpPr txBox="1"/>
            <p:nvPr/>
          </p:nvSpPr>
          <p:spPr>
            <a:xfrm>
              <a:off x="3188495" y="4196695"/>
              <a:ext cx="850204" cy="531392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en-US" altLang="zh-CN" sz="1970" dirty="0">
                  <a:solidFill>
                    <a:schemeClr val="bg1"/>
                  </a:solidFill>
                  <a:latin typeface="+mj-ea"/>
                  <a:ea typeface="+mj-ea"/>
                </a:rPr>
                <a:t>7</a:t>
              </a:r>
              <a:r>
                <a:rPr lang="zh-CN" altLang="en-US" sz="1970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184253" y="3435995"/>
            <a:ext cx="1240154" cy="1239956"/>
            <a:chOff x="4450933" y="3791953"/>
            <a:chExt cx="1319306" cy="1319782"/>
          </a:xfrm>
        </p:grpSpPr>
        <p:grpSp>
          <p:nvGrpSpPr>
            <p:cNvPr id="20" name="组合 19"/>
            <p:cNvGrpSpPr/>
            <p:nvPr/>
          </p:nvGrpSpPr>
          <p:grpSpPr>
            <a:xfrm>
              <a:off x="4450933" y="3791953"/>
              <a:ext cx="1319306" cy="1319782"/>
              <a:chOff x="4345444" y="2542859"/>
              <a:chExt cx="1810550" cy="1811205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24" name="同心圆 23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23" name="椭圆 22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70">
                  <a:latin typeface="+mj-ea"/>
                  <a:ea typeface="+mj-ea"/>
                </a:endParaRPr>
              </a:p>
            </p:txBody>
          </p:sp>
        </p:grpSp>
        <p:sp>
          <p:nvSpPr>
            <p:cNvPr id="21" name="TextBox 111"/>
            <p:cNvSpPr txBox="1"/>
            <p:nvPr/>
          </p:nvSpPr>
          <p:spPr>
            <a:xfrm>
              <a:off x="4685484" y="4180595"/>
              <a:ext cx="850203" cy="531392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en-US" altLang="zh-CN" sz="1970" dirty="0">
                  <a:solidFill>
                    <a:schemeClr val="bg1"/>
                  </a:solidFill>
                  <a:latin typeface="+mj-ea"/>
                  <a:ea typeface="+mj-ea"/>
                </a:rPr>
                <a:t>8</a:t>
              </a:r>
              <a:r>
                <a:rPr lang="zh-CN" altLang="en-US" sz="1970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752428" y="3577326"/>
            <a:ext cx="957449" cy="957296"/>
            <a:chOff x="6119197" y="3942381"/>
            <a:chExt cx="1018558" cy="1018926"/>
          </a:xfrm>
        </p:grpSpPr>
        <p:grpSp>
          <p:nvGrpSpPr>
            <p:cNvPr id="27" name="组合 26"/>
            <p:cNvGrpSpPr/>
            <p:nvPr/>
          </p:nvGrpSpPr>
          <p:grpSpPr>
            <a:xfrm>
              <a:off x="6119197" y="3942381"/>
              <a:ext cx="1018558" cy="1018926"/>
              <a:chOff x="4345444" y="2542859"/>
              <a:chExt cx="1810550" cy="1811205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31" name="同心圆 30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2" name="椭圆 31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30" name="椭圆 29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70">
                  <a:latin typeface="+mj-ea"/>
                  <a:ea typeface="+mj-ea"/>
                </a:endParaRPr>
              </a:p>
            </p:txBody>
          </p:sp>
        </p:grpSp>
        <p:sp>
          <p:nvSpPr>
            <p:cNvPr id="28" name="TextBox 118"/>
            <p:cNvSpPr txBox="1"/>
            <p:nvPr/>
          </p:nvSpPr>
          <p:spPr>
            <a:xfrm>
              <a:off x="6209133" y="4196696"/>
              <a:ext cx="850205" cy="531393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en-US" altLang="zh-CN" sz="1970" dirty="0">
                  <a:solidFill>
                    <a:schemeClr val="bg1"/>
                  </a:solidFill>
                  <a:latin typeface="+mj-ea"/>
                  <a:ea typeface="+mj-ea"/>
                </a:rPr>
                <a:t>9</a:t>
              </a:r>
              <a:r>
                <a:rPr lang="zh-CN" altLang="en-US" sz="1970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037903" y="3577328"/>
            <a:ext cx="996435" cy="957296"/>
            <a:chOff x="7486713" y="3942381"/>
            <a:chExt cx="1060031" cy="1018926"/>
          </a:xfrm>
        </p:grpSpPr>
        <p:grpSp>
          <p:nvGrpSpPr>
            <p:cNvPr id="34" name="组合 33"/>
            <p:cNvGrpSpPr/>
            <p:nvPr/>
          </p:nvGrpSpPr>
          <p:grpSpPr>
            <a:xfrm>
              <a:off x="7486713" y="3942381"/>
              <a:ext cx="1018558" cy="1018926"/>
              <a:chOff x="4345444" y="2542859"/>
              <a:chExt cx="1810550" cy="1811205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38" name="同心圆 37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37" name="椭圆 36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70">
                  <a:latin typeface="+mj-ea"/>
                  <a:ea typeface="+mj-ea"/>
                </a:endParaRPr>
              </a:p>
            </p:txBody>
          </p:sp>
        </p:grpSp>
        <p:sp>
          <p:nvSpPr>
            <p:cNvPr id="35" name="TextBox 125"/>
            <p:cNvSpPr txBox="1"/>
            <p:nvPr/>
          </p:nvSpPr>
          <p:spPr>
            <a:xfrm>
              <a:off x="7555666" y="4199439"/>
              <a:ext cx="991078" cy="485190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en-US" altLang="zh-CN" sz="1685" dirty="0">
                  <a:solidFill>
                    <a:schemeClr val="bg1"/>
                  </a:solidFill>
                  <a:latin typeface="+mj-ea"/>
                  <a:ea typeface="+mj-ea"/>
                </a:rPr>
                <a:t>10</a:t>
              </a:r>
              <a:r>
                <a:rPr lang="zh-CN" altLang="en-US" sz="1685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323373" y="3418552"/>
            <a:ext cx="1275054" cy="1274852"/>
            <a:chOff x="8854229" y="3773382"/>
            <a:chExt cx="1356434" cy="1356924"/>
          </a:xfrm>
        </p:grpSpPr>
        <p:grpSp>
          <p:nvGrpSpPr>
            <p:cNvPr id="41" name="组合 40"/>
            <p:cNvGrpSpPr/>
            <p:nvPr/>
          </p:nvGrpSpPr>
          <p:grpSpPr>
            <a:xfrm>
              <a:off x="8854229" y="3773382"/>
              <a:ext cx="1356434" cy="1356924"/>
              <a:chOff x="4345444" y="2542859"/>
              <a:chExt cx="1810550" cy="1811205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45" name="同心圆 44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6" name="椭圆 45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44" name="椭圆 43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70">
                  <a:latin typeface="+mj-ea"/>
                  <a:ea typeface="+mj-ea"/>
                </a:endParaRPr>
              </a:p>
            </p:txBody>
          </p:sp>
        </p:grpSp>
        <p:sp>
          <p:nvSpPr>
            <p:cNvPr id="42" name="TextBox 132"/>
            <p:cNvSpPr txBox="1"/>
            <p:nvPr/>
          </p:nvSpPr>
          <p:spPr>
            <a:xfrm>
              <a:off x="9068719" y="4180595"/>
              <a:ext cx="1015119" cy="531391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en-US" altLang="zh-CN" sz="1970" dirty="0">
                  <a:solidFill>
                    <a:schemeClr val="bg1"/>
                  </a:solidFill>
                  <a:latin typeface="+mj-ea"/>
                  <a:ea typeface="+mj-ea"/>
                </a:rPr>
                <a:t>11</a:t>
              </a:r>
              <a:r>
                <a:rPr lang="zh-CN" altLang="en-US" sz="1970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926450" y="3189043"/>
            <a:ext cx="1734137" cy="1733860"/>
            <a:chOff x="10559621" y="3529102"/>
            <a:chExt cx="1844818" cy="1845484"/>
          </a:xfrm>
        </p:grpSpPr>
        <p:grpSp>
          <p:nvGrpSpPr>
            <p:cNvPr id="48" name="组合 47"/>
            <p:cNvGrpSpPr/>
            <p:nvPr/>
          </p:nvGrpSpPr>
          <p:grpSpPr>
            <a:xfrm>
              <a:off x="10559621" y="3529102"/>
              <a:ext cx="1844818" cy="1845484"/>
              <a:chOff x="4345444" y="2542859"/>
              <a:chExt cx="1810550" cy="1811205"/>
            </a:xfrm>
          </p:grpSpPr>
          <p:grpSp>
            <p:nvGrpSpPr>
              <p:cNvPr id="50" name="组合 49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52" name="同心圆 51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53" name="椭圆 52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51" name="椭圆 50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70">
                  <a:latin typeface="+mj-ea"/>
                  <a:ea typeface="+mj-ea"/>
                </a:endParaRPr>
              </a:p>
            </p:txBody>
          </p:sp>
        </p:grpSp>
        <p:sp>
          <p:nvSpPr>
            <p:cNvPr id="49" name="TextBox 139"/>
            <p:cNvSpPr txBox="1"/>
            <p:nvPr/>
          </p:nvSpPr>
          <p:spPr>
            <a:xfrm>
              <a:off x="10948736" y="4180594"/>
              <a:ext cx="1097152" cy="531392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en-US" altLang="zh-CN" sz="1970" dirty="0">
                  <a:solidFill>
                    <a:schemeClr val="bg1"/>
                  </a:solidFill>
                  <a:latin typeface="+mj-ea"/>
                  <a:ea typeface="+mj-ea"/>
                </a:rPr>
                <a:t>12</a:t>
              </a:r>
              <a:r>
                <a:rPr lang="zh-CN" altLang="en-US" sz="1970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19293" y="2003136"/>
            <a:ext cx="2282505" cy="1326534"/>
            <a:chOff x="800766" y="1460169"/>
            <a:chExt cx="1363987" cy="895557"/>
          </a:xfrm>
        </p:grpSpPr>
        <p:sp>
          <p:nvSpPr>
            <p:cNvPr id="55" name="TextBox 145"/>
            <p:cNvSpPr txBox="1"/>
            <p:nvPr/>
          </p:nvSpPr>
          <p:spPr>
            <a:xfrm>
              <a:off x="800766" y="1667530"/>
              <a:ext cx="1363987" cy="491696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832687" y="1460169"/>
              <a:ext cx="1063050" cy="895557"/>
              <a:chOff x="832687" y="1460169"/>
              <a:chExt cx="1063050" cy="895557"/>
            </a:xfrm>
          </p:grpSpPr>
          <p:cxnSp>
            <p:nvCxnSpPr>
              <p:cNvPr id="57" name="直接连接符 56"/>
              <p:cNvCxnSpPr/>
              <p:nvPr/>
            </p:nvCxnSpPr>
            <p:spPr>
              <a:xfrm flipV="1">
                <a:off x="1481601" y="2139702"/>
                <a:ext cx="0" cy="21602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148"/>
              <p:cNvSpPr txBox="1"/>
              <p:nvPr/>
            </p:nvSpPr>
            <p:spPr>
              <a:xfrm>
                <a:off x="832687" y="1460169"/>
                <a:ext cx="1063050" cy="166226"/>
              </a:xfrm>
              <a:prstGeom prst="rect">
                <a:avLst/>
              </a:prstGeom>
              <a:noFill/>
            </p:spPr>
            <p:txBody>
              <a:bodyPr wrap="square" lIns="128568" tIns="0" rIns="128568" bIns="0" rtlCol="0" anchor="t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3594215" y="2014631"/>
            <a:ext cx="2215164" cy="1264797"/>
            <a:chOff x="873900" y="1596965"/>
            <a:chExt cx="1166203" cy="758761"/>
          </a:xfrm>
        </p:grpSpPr>
        <p:sp>
          <p:nvSpPr>
            <p:cNvPr id="60" name="TextBox 150"/>
            <p:cNvSpPr txBox="1"/>
            <p:nvPr/>
          </p:nvSpPr>
          <p:spPr>
            <a:xfrm>
              <a:off x="873900" y="1767302"/>
              <a:ext cx="1166203" cy="436924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892426" y="1596965"/>
              <a:ext cx="964210" cy="758761"/>
              <a:chOff x="892426" y="1596965"/>
              <a:chExt cx="964210" cy="758761"/>
            </a:xfrm>
          </p:grpSpPr>
          <p:cxnSp>
            <p:nvCxnSpPr>
              <p:cNvPr id="62" name="直接连接符 61"/>
              <p:cNvCxnSpPr/>
              <p:nvPr/>
            </p:nvCxnSpPr>
            <p:spPr>
              <a:xfrm flipV="1">
                <a:off x="1481601" y="2139702"/>
                <a:ext cx="0" cy="21602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153"/>
              <p:cNvSpPr txBox="1"/>
              <p:nvPr/>
            </p:nvSpPr>
            <p:spPr>
              <a:xfrm>
                <a:off x="892426" y="1596965"/>
                <a:ext cx="964210" cy="147710"/>
              </a:xfrm>
              <a:prstGeom prst="rect">
                <a:avLst/>
              </a:prstGeom>
              <a:noFill/>
            </p:spPr>
            <p:txBody>
              <a:bodyPr wrap="square" lIns="128568" tIns="0" rIns="128568" bIns="0" rtlCol="0" anchor="t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6328120" y="1940411"/>
            <a:ext cx="2305160" cy="1331403"/>
            <a:chOff x="873900" y="1622147"/>
            <a:chExt cx="1166203" cy="733579"/>
          </a:xfrm>
        </p:grpSpPr>
        <p:sp>
          <p:nvSpPr>
            <p:cNvPr id="65" name="TextBox 155"/>
            <p:cNvSpPr txBox="1"/>
            <p:nvPr/>
          </p:nvSpPr>
          <p:spPr>
            <a:xfrm>
              <a:off x="873900" y="1767302"/>
              <a:ext cx="1166203" cy="401291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881564" y="1622147"/>
              <a:ext cx="1008112" cy="733579"/>
              <a:chOff x="881564" y="1622147"/>
              <a:chExt cx="1008112" cy="733579"/>
            </a:xfrm>
          </p:grpSpPr>
          <p:cxnSp>
            <p:nvCxnSpPr>
              <p:cNvPr id="67" name="直接连接符 66"/>
              <p:cNvCxnSpPr/>
              <p:nvPr/>
            </p:nvCxnSpPr>
            <p:spPr>
              <a:xfrm flipV="1">
                <a:off x="1481601" y="2139702"/>
                <a:ext cx="0" cy="21602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158"/>
              <p:cNvSpPr txBox="1"/>
              <p:nvPr/>
            </p:nvSpPr>
            <p:spPr>
              <a:xfrm>
                <a:off x="881564" y="1622147"/>
                <a:ext cx="1008112" cy="135663"/>
              </a:xfrm>
              <a:prstGeom prst="rect">
                <a:avLst/>
              </a:prstGeom>
              <a:noFill/>
            </p:spPr>
            <p:txBody>
              <a:bodyPr wrap="square" lIns="128568" tIns="0" rIns="128568" bIns="0" rtlCol="0" anchor="t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</p:grpSp>
      <p:grpSp>
        <p:nvGrpSpPr>
          <p:cNvPr id="69" name="组合 68"/>
          <p:cNvGrpSpPr/>
          <p:nvPr/>
        </p:nvGrpSpPr>
        <p:grpSpPr>
          <a:xfrm>
            <a:off x="9615450" y="1964676"/>
            <a:ext cx="2180478" cy="1049331"/>
            <a:chOff x="873900" y="1598062"/>
            <a:chExt cx="1166203" cy="595646"/>
          </a:xfrm>
        </p:grpSpPr>
        <p:sp>
          <p:nvSpPr>
            <p:cNvPr id="70" name="TextBox 160"/>
            <p:cNvSpPr txBox="1"/>
            <p:nvPr/>
          </p:nvSpPr>
          <p:spPr>
            <a:xfrm>
              <a:off x="873900" y="1767302"/>
              <a:ext cx="1166203" cy="413426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873900" y="1598062"/>
              <a:ext cx="1008112" cy="595646"/>
              <a:chOff x="873900" y="1598062"/>
              <a:chExt cx="1008112" cy="595646"/>
            </a:xfrm>
          </p:grpSpPr>
          <p:cxnSp>
            <p:nvCxnSpPr>
              <p:cNvPr id="72" name="直接连接符 71"/>
              <p:cNvCxnSpPr/>
              <p:nvPr/>
            </p:nvCxnSpPr>
            <p:spPr>
              <a:xfrm flipV="1">
                <a:off x="1481601" y="2085697"/>
                <a:ext cx="0" cy="108011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163"/>
              <p:cNvSpPr txBox="1"/>
              <p:nvPr/>
            </p:nvSpPr>
            <p:spPr>
              <a:xfrm>
                <a:off x="873900" y="1598062"/>
                <a:ext cx="1008112" cy="139766"/>
              </a:xfrm>
              <a:prstGeom prst="rect">
                <a:avLst/>
              </a:prstGeom>
              <a:noFill/>
            </p:spPr>
            <p:txBody>
              <a:bodyPr wrap="square" lIns="128568" tIns="0" rIns="128568" bIns="0" rtlCol="0" anchor="t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2193877" y="4812394"/>
            <a:ext cx="2284392" cy="1378801"/>
            <a:chOff x="873900" y="1340833"/>
            <a:chExt cx="1166203" cy="903967"/>
          </a:xfrm>
        </p:grpSpPr>
        <p:sp>
          <p:nvSpPr>
            <p:cNvPr id="75" name="TextBox 165"/>
            <p:cNvSpPr txBox="1"/>
            <p:nvPr/>
          </p:nvSpPr>
          <p:spPr>
            <a:xfrm>
              <a:off x="873900" y="1767301"/>
              <a:ext cx="1166203" cy="477499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884396" y="1340833"/>
              <a:ext cx="1008112" cy="409610"/>
              <a:chOff x="884396" y="1340833"/>
              <a:chExt cx="1008112" cy="409610"/>
            </a:xfrm>
          </p:grpSpPr>
          <p:cxnSp>
            <p:nvCxnSpPr>
              <p:cNvPr id="77" name="直接连接符 76"/>
              <p:cNvCxnSpPr/>
              <p:nvPr/>
            </p:nvCxnSpPr>
            <p:spPr>
              <a:xfrm>
                <a:off x="1481601" y="1340833"/>
                <a:ext cx="0" cy="20049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168"/>
              <p:cNvSpPr txBox="1"/>
              <p:nvPr/>
            </p:nvSpPr>
            <p:spPr>
              <a:xfrm>
                <a:off x="884396" y="1589016"/>
                <a:ext cx="1008112" cy="161427"/>
              </a:xfrm>
              <a:prstGeom prst="rect">
                <a:avLst/>
              </a:prstGeom>
              <a:noFill/>
            </p:spPr>
            <p:txBody>
              <a:bodyPr wrap="square" lIns="128568" tIns="0" rIns="128568" bIns="0" rtlCol="0" anchor="t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>
            <a:off x="4996502" y="4812394"/>
            <a:ext cx="2284392" cy="1378801"/>
            <a:chOff x="873900" y="1340833"/>
            <a:chExt cx="1166203" cy="903967"/>
          </a:xfrm>
        </p:grpSpPr>
        <p:sp>
          <p:nvSpPr>
            <p:cNvPr id="80" name="TextBox 170"/>
            <p:cNvSpPr txBox="1"/>
            <p:nvPr/>
          </p:nvSpPr>
          <p:spPr>
            <a:xfrm>
              <a:off x="873900" y="1767301"/>
              <a:ext cx="1166203" cy="477499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875710" y="1340833"/>
              <a:ext cx="1008112" cy="398525"/>
              <a:chOff x="875710" y="1340833"/>
              <a:chExt cx="1008112" cy="398525"/>
            </a:xfrm>
          </p:grpSpPr>
          <p:cxnSp>
            <p:nvCxnSpPr>
              <p:cNvPr id="82" name="直接连接符 81"/>
              <p:cNvCxnSpPr/>
              <p:nvPr/>
            </p:nvCxnSpPr>
            <p:spPr>
              <a:xfrm>
                <a:off x="1481601" y="1340833"/>
                <a:ext cx="0" cy="20049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173"/>
              <p:cNvSpPr txBox="1"/>
              <p:nvPr/>
            </p:nvSpPr>
            <p:spPr>
              <a:xfrm>
                <a:off x="875710" y="1577931"/>
                <a:ext cx="1008112" cy="161427"/>
              </a:xfrm>
              <a:prstGeom prst="rect">
                <a:avLst/>
              </a:prstGeom>
              <a:noFill/>
            </p:spPr>
            <p:txBody>
              <a:bodyPr wrap="square" lIns="128568" tIns="0" rIns="128568" bIns="0" rtlCol="0" anchor="t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7773807" y="4890618"/>
            <a:ext cx="2300774" cy="1378801"/>
            <a:chOff x="865537" y="1340833"/>
            <a:chExt cx="1174566" cy="903967"/>
          </a:xfrm>
        </p:grpSpPr>
        <p:sp>
          <p:nvSpPr>
            <p:cNvPr id="85" name="TextBox 175"/>
            <p:cNvSpPr txBox="1"/>
            <p:nvPr/>
          </p:nvSpPr>
          <p:spPr>
            <a:xfrm>
              <a:off x="873900" y="1767301"/>
              <a:ext cx="1166203" cy="477499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86" name="组合 85"/>
            <p:cNvGrpSpPr/>
            <p:nvPr/>
          </p:nvGrpSpPr>
          <p:grpSpPr>
            <a:xfrm>
              <a:off x="865537" y="1340833"/>
              <a:ext cx="1008112" cy="392300"/>
              <a:chOff x="865537" y="1340833"/>
              <a:chExt cx="1008112" cy="392300"/>
            </a:xfrm>
          </p:grpSpPr>
          <p:cxnSp>
            <p:nvCxnSpPr>
              <p:cNvPr id="87" name="直接连接符 86"/>
              <p:cNvCxnSpPr/>
              <p:nvPr/>
            </p:nvCxnSpPr>
            <p:spPr>
              <a:xfrm>
                <a:off x="1481601" y="1340833"/>
                <a:ext cx="0" cy="20049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178"/>
              <p:cNvSpPr txBox="1"/>
              <p:nvPr/>
            </p:nvSpPr>
            <p:spPr>
              <a:xfrm>
                <a:off x="865537" y="1571706"/>
                <a:ext cx="1008112" cy="161427"/>
              </a:xfrm>
              <a:prstGeom prst="rect">
                <a:avLst/>
              </a:prstGeom>
              <a:noFill/>
            </p:spPr>
            <p:txBody>
              <a:bodyPr wrap="square" lIns="128568" tIns="0" rIns="128568" bIns="0" rtlCol="0" anchor="t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</p:grpSp>
      <p:grpSp>
        <p:nvGrpSpPr>
          <p:cNvPr id="89" name="组合 88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90" name="任意多边形 89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矩形 90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3" name="同心圆 9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4" name="椭圆 9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95" name="文本框 94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2" accel="58000" fill="hold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9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accel="58000" fill="hold" nodeType="withEffect" p14:presetBounceEnd="55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3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accel="58000" fill="hold" nodeType="withEffect" p14:presetBounceEnd="55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6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7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accel="58000" fill="hold" nodeType="withEffect" p14:presetBounceEnd="55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0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1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accel="58000" fill="hold" nodeType="withEffect" p14:presetBounceEnd="55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4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5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accel="58000" fill="hold" nodeType="withEffect" p14:presetBounceEnd="5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8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9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accel="58000" fill="hold" nodeType="withEffect" p14:presetBounceEnd="55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2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3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7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7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7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42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2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2" accel="5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accel="58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accel="58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accel="58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accel="58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accel="5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accel="5800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7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7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7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42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2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45599" y="3112269"/>
            <a:ext cx="4683728" cy="45235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13351" y="2680221"/>
            <a:ext cx="3294492" cy="1302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70" b="1" dirty="0">
                <a:solidFill>
                  <a:srgbClr val="C00000"/>
                </a:solidFill>
                <a:latin typeface="+mj-ea"/>
                <a:ea typeface="+mj-ea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+mj-ea"/>
                <a:ea typeface="+mj-ea"/>
              </a:rPr>
              <a:t>第一部分</a:t>
            </a:r>
            <a:endParaRPr lang="en-US" altLang="zh-CN" sz="28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0" lvl="1" algn="ctr"/>
            <a:r>
              <a:rPr lang="zh-CN" altLang="en-US" sz="5060" dirty="0">
                <a:solidFill>
                  <a:srgbClr val="C00000"/>
                </a:solidFill>
                <a:latin typeface="+mj-ea"/>
                <a:ea typeface="+mj-ea"/>
              </a:rPr>
              <a:t>   </a:t>
            </a:r>
            <a:r>
              <a:rPr lang="zh-CN" altLang="en-US" sz="3200" dirty="0">
                <a:solidFill>
                  <a:srgbClr val="C00000"/>
                </a:solidFill>
                <a:latin typeface="+mj-ea"/>
                <a:ea typeface="+mj-ea"/>
              </a:rPr>
              <a:t>标题文字内容</a:t>
            </a:r>
            <a:endParaRPr lang="en-US" altLang="zh-CN" sz="506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023847" y="2542222"/>
            <a:ext cx="0" cy="1997848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0277" y="4193821"/>
            <a:ext cx="1269558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PART 01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52827" y="2505429"/>
            <a:ext cx="1477008" cy="147700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463551" y="4065810"/>
            <a:ext cx="1497198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43789" y="4065810"/>
            <a:ext cx="1564054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4234631" y="2737376"/>
            <a:ext cx="1269558" cy="10819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>
                <a:solidFill>
                  <a:srgbClr val="C00000"/>
                </a:solidFill>
                <a:latin typeface="+mj-ea"/>
                <a:ea typeface="+mj-ea"/>
              </a:rPr>
              <a:t>04</a:t>
            </a:r>
            <a:endParaRPr lang="zh-CN" altLang="en-US" sz="703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6463551" y="4355521"/>
            <a:ext cx="1497198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2" name="TextBox 25"/>
          <p:cNvSpPr txBox="1"/>
          <p:nvPr/>
        </p:nvSpPr>
        <p:spPr>
          <a:xfrm>
            <a:off x="7943789" y="4355521"/>
            <a:ext cx="1564054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5" grpId="0"/>
      <p:bldP spid="26" grpId="0"/>
      <p:bldP spid="75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Freeform 5"/>
          <p:cNvSpPr/>
          <p:nvPr/>
        </p:nvSpPr>
        <p:spPr bwMode="auto">
          <a:xfrm>
            <a:off x="6247385" y="4622902"/>
            <a:ext cx="2307703" cy="2030157"/>
          </a:xfrm>
          <a:custGeom>
            <a:avLst/>
            <a:gdLst>
              <a:gd name="T0" fmla="*/ 365 w 1306"/>
              <a:gd name="T1" fmla="*/ 1149 h 1149"/>
              <a:gd name="T2" fmla="*/ 300 w 1306"/>
              <a:gd name="T3" fmla="*/ 1111 h 1149"/>
              <a:gd name="T4" fmla="*/ 12 w 1306"/>
              <a:gd name="T5" fmla="*/ 613 h 1149"/>
              <a:gd name="T6" fmla="*/ 12 w 1306"/>
              <a:gd name="T7" fmla="*/ 537 h 1149"/>
              <a:gd name="T8" fmla="*/ 300 w 1306"/>
              <a:gd name="T9" fmla="*/ 38 h 1149"/>
              <a:gd name="T10" fmla="*/ 365 w 1306"/>
              <a:gd name="T11" fmla="*/ 0 h 1149"/>
              <a:gd name="T12" fmla="*/ 941 w 1306"/>
              <a:gd name="T13" fmla="*/ 0 h 1149"/>
              <a:gd name="T14" fmla="*/ 1006 w 1306"/>
              <a:gd name="T15" fmla="*/ 38 h 1149"/>
              <a:gd name="T16" fmla="*/ 1294 w 1306"/>
              <a:gd name="T17" fmla="*/ 537 h 1149"/>
              <a:gd name="T18" fmla="*/ 1294 w 1306"/>
              <a:gd name="T19" fmla="*/ 613 h 1149"/>
              <a:gd name="T20" fmla="*/ 1006 w 1306"/>
              <a:gd name="T21" fmla="*/ 1111 h 1149"/>
              <a:gd name="T22" fmla="*/ 941 w 1306"/>
              <a:gd name="T23" fmla="*/ 1149 h 1149"/>
              <a:gd name="T24" fmla="*/ 365 w 1306"/>
              <a:gd name="T25" fmla="*/ 1149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06" h="1149">
                <a:moveTo>
                  <a:pt x="365" y="1149"/>
                </a:moveTo>
                <a:cubicBezTo>
                  <a:pt x="341" y="1149"/>
                  <a:pt x="312" y="1132"/>
                  <a:pt x="300" y="1111"/>
                </a:cubicBezTo>
                <a:cubicBezTo>
                  <a:pt x="12" y="613"/>
                  <a:pt x="12" y="613"/>
                  <a:pt x="12" y="613"/>
                </a:cubicBezTo>
                <a:cubicBezTo>
                  <a:pt x="0" y="592"/>
                  <a:pt x="0" y="558"/>
                  <a:pt x="12" y="537"/>
                </a:cubicBezTo>
                <a:cubicBezTo>
                  <a:pt x="300" y="38"/>
                  <a:pt x="300" y="38"/>
                  <a:pt x="300" y="38"/>
                </a:cubicBezTo>
                <a:cubicBezTo>
                  <a:pt x="312" y="17"/>
                  <a:pt x="341" y="0"/>
                  <a:pt x="365" y="0"/>
                </a:cubicBezTo>
                <a:cubicBezTo>
                  <a:pt x="941" y="0"/>
                  <a:pt x="941" y="0"/>
                  <a:pt x="941" y="0"/>
                </a:cubicBezTo>
                <a:cubicBezTo>
                  <a:pt x="965" y="0"/>
                  <a:pt x="994" y="17"/>
                  <a:pt x="1006" y="38"/>
                </a:cubicBezTo>
                <a:cubicBezTo>
                  <a:pt x="1294" y="537"/>
                  <a:pt x="1294" y="537"/>
                  <a:pt x="1294" y="537"/>
                </a:cubicBezTo>
                <a:cubicBezTo>
                  <a:pt x="1306" y="558"/>
                  <a:pt x="1306" y="592"/>
                  <a:pt x="1294" y="613"/>
                </a:cubicBezTo>
                <a:cubicBezTo>
                  <a:pt x="1006" y="1111"/>
                  <a:pt x="1006" y="1111"/>
                  <a:pt x="1006" y="1111"/>
                </a:cubicBezTo>
                <a:cubicBezTo>
                  <a:pt x="994" y="1132"/>
                  <a:pt x="965" y="1149"/>
                  <a:pt x="941" y="1149"/>
                </a:cubicBezTo>
                <a:lnTo>
                  <a:pt x="365" y="1149"/>
                </a:lnTo>
                <a:close/>
              </a:path>
            </a:pathLst>
          </a:custGeom>
          <a:gradFill>
            <a:gsLst>
              <a:gs pos="0">
                <a:srgbClr val="FFFFFF">
                  <a:alpha val="15000"/>
                </a:srgbClr>
              </a:gs>
              <a:gs pos="100000">
                <a:srgbClr val="B8BBBC">
                  <a:alpha val="15000"/>
                </a:srgbClr>
              </a:gs>
            </a:gsLst>
            <a:lin ang="2700000" scaled="0"/>
          </a:gradFill>
          <a:ln w="2222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315" name="Freeform 5"/>
          <p:cNvSpPr/>
          <p:nvPr/>
        </p:nvSpPr>
        <p:spPr bwMode="auto">
          <a:xfrm>
            <a:off x="4708560" y="1591837"/>
            <a:ext cx="1747518" cy="1537776"/>
          </a:xfrm>
          <a:custGeom>
            <a:avLst/>
            <a:gdLst>
              <a:gd name="T0" fmla="*/ 365 w 1306"/>
              <a:gd name="T1" fmla="*/ 1149 h 1149"/>
              <a:gd name="T2" fmla="*/ 300 w 1306"/>
              <a:gd name="T3" fmla="*/ 1111 h 1149"/>
              <a:gd name="T4" fmla="*/ 12 w 1306"/>
              <a:gd name="T5" fmla="*/ 613 h 1149"/>
              <a:gd name="T6" fmla="*/ 12 w 1306"/>
              <a:gd name="T7" fmla="*/ 537 h 1149"/>
              <a:gd name="T8" fmla="*/ 300 w 1306"/>
              <a:gd name="T9" fmla="*/ 38 h 1149"/>
              <a:gd name="T10" fmla="*/ 365 w 1306"/>
              <a:gd name="T11" fmla="*/ 0 h 1149"/>
              <a:gd name="T12" fmla="*/ 941 w 1306"/>
              <a:gd name="T13" fmla="*/ 0 h 1149"/>
              <a:gd name="T14" fmla="*/ 1006 w 1306"/>
              <a:gd name="T15" fmla="*/ 38 h 1149"/>
              <a:gd name="T16" fmla="*/ 1294 w 1306"/>
              <a:gd name="T17" fmla="*/ 537 h 1149"/>
              <a:gd name="T18" fmla="*/ 1294 w 1306"/>
              <a:gd name="T19" fmla="*/ 613 h 1149"/>
              <a:gd name="T20" fmla="*/ 1006 w 1306"/>
              <a:gd name="T21" fmla="*/ 1111 h 1149"/>
              <a:gd name="T22" fmla="*/ 941 w 1306"/>
              <a:gd name="T23" fmla="*/ 1149 h 1149"/>
              <a:gd name="T24" fmla="*/ 365 w 1306"/>
              <a:gd name="T25" fmla="*/ 1149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06" h="1149">
                <a:moveTo>
                  <a:pt x="365" y="1149"/>
                </a:moveTo>
                <a:cubicBezTo>
                  <a:pt x="341" y="1149"/>
                  <a:pt x="312" y="1132"/>
                  <a:pt x="300" y="1111"/>
                </a:cubicBezTo>
                <a:cubicBezTo>
                  <a:pt x="12" y="613"/>
                  <a:pt x="12" y="613"/>
                  <a:pt x="12" y="613"/>
                </a:cubicBezTo>
                <a:cubicBezTo>
                  <a:pt x="0" y="592"/>
                  <a:pt x="0" y="558"/>
                  <a:pt x="12" y="537"/>
                </a:cubicBezTo>
                <a:cubicBezTo>
                  <a:pt x="300" y="38"/>
                  <a:pt x="300" y="38"/>
                  <a:pt x="300" y="38"/>
                </a:cubicBezTo>
                <a:cubicBezTo>
                  <a:pt x="312" y="17"/>
                  <a:pt x="341" y="0"/>
                  <a:pt x="365" y="0"/>
                </a:cubicBezTo>
                <a:cubicBezTo>
                  <a:pt x="941" y="0"/>
                  <a:pt x="941" y="0"/>
                  <a:pt x="941" y="0"/>
                </a:cubicBezTo>
                <a:cubicBezTo>
                  <a:pt x="965" y="0"/>
                  <a:pt x="994" y="17"/>
                  <a:pt x="1006" y="38"/>
                </a:cubicBezTo>
                <a:cubicBezTo>
                  <a:pt x="1294" y="537"/>
                  <a:pt x="1294" y="537"/>
                  <a:pt x="1294" y="537"/>
                </a:cubicBezTo>
                <a:cubicBezTo>
                  <a:pt x="1306" y="558"/>
                  <a:pt x="1306" y="592"/>
                  <a:pt x="1294" y="613"/>
                </a:cubicBezTo>
                <a:cubicBezTo>
                  <a:pt x="1006" y="1111"/>
                  <a:pt x="1006" y="1111"/>
                  <a:pt x="1006" y="1111"/>
                </a:cubicBezTo>
                <a:cubicBezTo>
                  <a:pt x="994" y="1132"/>
                  <a:pt x="965" y="1149"/>
                  <a:pt x="941" y="1149"/>
                </a:cubicBezTo>
                <a:lnTo>
                  <a:pt x="365" y="1149"/>
                </a:lnTo>
                <a:close/>
              </a:path>
            </a:pathLst>
          </a:custGeom>
          <a:gradFill>
            <a:gsLst>
              <a:gs pos="0">
                <a:srgbClr val="FFFFFF">
                  <a:alpha val="15000"/>
                </a:srgbClr>
              </a:gs>
              <a:gs pos="100000">
                <a:srgbClr val="B8BBBC">
                  <a:alpha val="15000"/>
                </a:srgbClr>
              </a:gs>
            </a:gsLst>
            <a:lin ang="2700000" scaled="0"/>
          </a:gradFill>
          <a:ln w="2222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grpSp>
        <p:nvGrpSpPr>
          <p:cNvPr id="316" name="组合 1"/>
          <p:cNvGrpSpPr/>
          <p:nvPr/>
        </p:nvGrpSpPr>
        <p:grpSpPr bwMode="auto">
          <a:xfrm>
            <a:off x="8050685" y="1253551"/>
            <a:ext cx="2281661" cy="2009069"/>
            <a:chOff x="7562320" y="897326"/>
            <a:chExt cx="2164994" cy="1905223"/>
          </a:xfrm>
        </p:grpSpPr>
        <p:sp>
          <p:nvSpPr>
            <p:cNvPr id="317" name="Freeform 5"/>
            <p:cNvSpPr/>
            <p:nvPr/>
          </p:nvSpPr>
          <p:spPr bwMode="auto">
            <a:xfrm>
              <a:off x="7562320" y="897326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18" name="Freeform 5"/>
            <p:cNvSpPr/>
            <p:nvPr/>
          </p:nvSpPr>
          <p:spPr bwMode="auto">
            <a:xfrm>
              <a:off x="7708469" y="1025939"/>
              <a:ext cx="1872695" cy="1647996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C00000"/>
            </a:solidFill>
            <a:ln w="28575" cap="flat" cmpd="sng" algn="ctr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ln>
                  <a:solidFill>
                    <a:srgbClr val="7BB453"/>
                  </a:solidFill>
                </a:ln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319" name="组合 72"/>
            <p:cNvGrpSpPr/>
            <p:nvPr/>
          </p:nvGrpSpPr>
          <p:grpSpPr bwMode="auto">
            <a:xfrm>
              <a:off x="8227424" y="1384273"/>
              <a:ext cx="1328649" cy="1223201"/>
              <a:chOff x="5722963" y="2742165"/>
              <a:chExt cx="500063" cy="460375"/>
            </a:xfrm>
          </p:grpSpPr>
          <p:sp>
            <p:nvSpPr>
              <p:cNvPr id="320" name="Freeform 55"/>
              <p:cNvSpPr/>
              <p:nvPr/>
            </p:nvSpPr>
            <p:spPr bwMode="auto">
              <a:xfrm>
                <a:off x="5742013" y="2745340"/>
                <a:ext cx="481013" cy="457200"/>
              </a:xfrm>
              <a:custGeom>
                <a:avLst/>
                <a:gdLst>
                  <a:gd name="T0" fmla="*/ 137 w 303"/>
                  <a:gd name="T1" fmla="*/ 288 h 288"/>
                  <a:gd name="T2" fmla="*/ 0 w 303"/>
                  <a:gd name="T3" fmla="*/ 174 h 288"/>
                  <a:gd name="T4" fmla="*/ 2 w 303"/>
                  <a:gd name="T5" fmla="*/ 15 h 288"/>
                  <a:gd name="T6" fmla="*/ 54 w 303"/>
                  <a:gd name="T7" fmla="*/ 10 h 288"/>
                  <a:gd name="T8" fmla="*/ 85 w 303"/>
                  <a:gd name="T9" fmla="*/ 43 h 288"/>
                  <a:gd name="T10" fmla="*/ 106 w 303"/>
                  <a:gd name="T11" fmla="*/ 22 h 288"/>
                  <a:gd name="T12" fmla="*/ 128 w 303"/>
                  <a:gd name="T13" fmla="*/ 0 h 288"/>
                  <a:gd name="T14" fmla="*/ 303 w 303"/>
                  <a:gd name="T15" fmla="*/ 150 h 288"/>
                  <a:gd name="T16" fmla="*/ 137 w 303"/>
                  <a:gd name="T17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3" h="288">
                    <a:moveTo>
                      <a:pt x="137" y="288"/>
                    </a:moveTo>
                    <a:lnTo>
                      <a:pt x="0" y="174"/>
                    </a:lnTo>
                    <a:lnTo>
                      <a:pt x="2" y="15"/>
                    </a:lnTo>
                    <a:lnTo>
                      <a:pt x="54" y="10"/>
                    </a:lnTo>
                    <a:lnTo>
                      <a:pt x="85" y="43"/>
                    </a:lnTo>
                    <a:lnTo>
                      <a:pt x="106" y="22"/>
                    </a:lnTo>
                    <a:lnTo>
                      <a:pt x="128" y="0"/>
                    </a:lnTo>
                    <a:lnTo>
                      <a:pt x="303" y="150"/>
                    </a:lnTo>
                    <a:lnTo>
                      <a:pt x="137" y="288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1" name="Freeform 56"/>
              <p:cNvSpPr>
                <a:spLocks noEditPoints="1"/>
              </p:cNvSpPr>
              <p:nvPr/>
            </p:nvSpPr>
            <p:spPr bwMode="auto">
              <a:xfrm>
                <a:off x="5722963" y="2742165"/>
                <a:ext cx="115888" cy="290513"/>
              </a:xfrm>
              <a:custGeom>
                <a:avLst/>
                <a:gdLst>
                  <a:gd name="T0" fmla="*/ 63551 w 31"/>
                  <a:gd name="T1" fmla="*/ 0 h 77"/>
                  <a:gd name="T2" fmla="*/ 104673 w 31"/>
                  <a:gd name="T3" fmla="*/ 18864 h 77"/>
                  <a:gd name="T4" fmla="*/ 115888 w 31"/>
                  <a:gd name="T5" fmla="*/ 67912 h 77"/>
                  <a:gd name="T6" fmla="*/ 115888 w 31"/>
                  <a:gd name="T7" fmla="*/ 237692 h 77"/>
                  <a:gd name="T8" fmla="*/ 100935 w 31"/>
                  <a:gd name="T9" fmla="*/ 279194 h 77"/>
                  <a:gd name="T10" fmla="*/ 59813 w 31"/>
                  <a:gd name="T11" fmla="*/ 290513 h 77"/>
                  <a:gd name="T12" fmla="*/ 7477 w 31"/>
                  <a:gd name="T13" fmla="*/ 271649 h 77"/>
                  <a:gd name="T14" fmla="*/ 0 w 31"/>
                  <a:gd name="T15" fmla="*/ 215055 h 77"/>
                  <a:gd name="T16" fmla="*/ 0 w 31"/>
                  <a:gd name="T17" fmla="*/ 79231 h 77"/>
                  <a:gd name="T18" fmla="*/ 11215 w 31"/>
                  <a:gd name="T19" fmla="*/ 22637 h 77"/>
                  <a:gd name="T20" fmla="*/ 63551 w 31"/>
                  <a:gd name="T21" fmla="*/ 0 h 77"/>
                  <a:gd name="T22" fmla="*/ 59813 w 31"/>
                  <a:gd name="T23" fmla="*/ 264103 h 77"/>
                  <a:gd name="T24" fmla="*/ 82243 w 31"/>
                  <a:gd name="T25" fmla="*/ 222601 h 77"/>
                  <a:gd name="T26" fmla="*/ 82243 w 31"/>
                  <a:gd name="T27" fmla="*/ 64139 h 77"/>
                  <a:gd name="T28" fmla="*/ 59813 w 31"/>
                  <a:gd name="T29" fmla="*/ 26410 h 77"/>
                  <a:gd name="T30" fmla="*/ 33645 w 31"/>
                  <a:gd name="T31" fmla="*/ 64139 h 77"/>
                  <a:gd name="T32" fmla="*/ 33645 w 31"/>
                  <a:gd name="T33" fmla="*/ 75458 h 77"/>
                  <a:gd name="T34" fmla="*/ 33645 w 31"/>
                  <a:gd name="T35" fmla="*/ 86777 h 77"/>
                  <a:gd name="T36" fmla="*/ 33645 w 31"/>
                  <a:gd name="T37" fmla="*/ 132051 h 77"/>
                  <a:gd name="T38" fmla="*/ 33645 w 31"/>
                  <a:gd name="T39" fmla="*/ 181099 h 77"/>
                  <a:gd name="T40" fmla="*/ 33645 w 31"/>
                  <a:gd name="T41" fmla="*/ 222601 h 77"/>
                  <a:gd name="T42" fmla="*/ 59813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2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4" y="76"/>
                      <a:pt x="21" y="77"/>
                      <a:pt x="16" y="77"/>
                    </a:cubicBezTo>
                    <a:cubicBezTo>
                      <a:pt x="9" y="77"/>
                      <a:pt x="5" y="76"/>
                      <a:pt x="2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2" name="Freeform 57"/>
              <p:cNvSpPr/>
              <p:nvPr/>
            </p:nvSpPr>
            <p:spPr bwMode="auto">
              <a:xfrm>
                <a:off x="5876951" y="2745340"/>
                <a:ext cx="68263" cy="287338"/>
              </a:xfrm>
              <a:custGeom>
                <a:avLst/>
                <a:gdLst>
                  <a:gd name="T0" fmla="*/ 0 w 18"/>
                  <a:gd name="T1" fmla="*/ 41588 h 76"/>
                  <a:gd name="T2" fmla="*/ 41716 w 18"/>
                  <a:gd name="T3" fmla="*/ 0 h 76"/>
                  <a:gd name="T4" fmla="*/ 68263 w 18"/>
                  <a:gd name="T5" fmla="*/ 0 h 76"/>
                  <a:gd name="T6" fmla="*/ 68263 w 18"/>
                  <a:gd name="T7" fmla="*/ 287338 h 76"/>
                  <a:gd name="T8" fmla="*/ 30339 w 18"/>
                  <a:gd name="T9" fmla="*/ 287338 h 76"/>
                  <a:gd name="T10" fmla="*/ 30339 w 18"/>
                  <a:gd name="T11" fmla="*/ 71835 h 76"/>
                  <a:gd name="T12" fmla="*/ 0 w 18"/>
                  <a:gd name="T13" fmla="*/ 71835 h 76"/>
                  <a:gd name="T14" fmla="*/ 0 w 18"/>
                  <a:gd name="T15" fmla="*/ 41588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76">
                    <a:moveTo>
                      <a:pt x="0" y="11"/>
                    </a:moveTo>
                    <a:cubicBezTo>
                      <a:pt x="7" y="10"/>
                      <a:pt x="10" y="7"/>
                      <a:pt x="1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323" name="组合 2"/>
          <p:cNvGrpSpPr/>
          <p:nvPr/>
        </p:nvGrpSpPr>
        <p:grpSpPr bwMode="auto">
          <a:xfrm>
            <a:off x="6195894" y="2361888"/>
            <a:ext cx="2281661" cy="2009069"/>
            <a:chOff x="5803300" y="1948400"/>
            <a:chExt cx="2164994" cy="1905223"/>
          </a:xfrm>
        </p:grpSpPr>
        <p:sp>
          <p:nvSpPr>
            <p:cNvPr id="324" name="Freeform 5"/>
            <p:cNvSpPr/>
            <p:nvPr/>
          </p:nvSpPr>
          <p:spPr bwMode="auto">
            <a:xfrm>
              <a:off x="5803300" y="1948400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5" name="Freeform 5"/>
            <p:cNvSpPr/>
            <p:nvPr/>
          </p:nvSpPr>
          <p:spPr bwMode="auto">
            <a:xfrm>
              <a:off x="5948780" y="2078346"/>
              <a:ext cx="1846429" cy="1624882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C00000"/>
            </a:solidFill>
            <a:ln w="28575" cap="flat">
              <a:noFill/>
              <a:prstDash val="solid"/>
              <a:miter lim="800000"/>
            </a:ln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326" name="组合 73"/>
            <p:cNvGrpSpPr/>
            <p:nvPr/>
          </p:nvGrpSpPr>
          <p:grpSpPr bwMode="auto">
            <a:xfrm>
              <a:off x="6481655" y="2517630"/>
              <a:ext cx="1339125" cy="1206045"/>
              <a:chOff x="952501" y="6013451"/>
              <a:chExt cx="511175" cy="460375"/>
            </a:xfrm>
          </p:grpSpPr>
          <p:sp>
            <p:nvSpPr>
              <p:cNvPr id="327" name="Freeform 58"/>
              <p:cNvSpPr/>
              <p:nvPr/>
            </p:nvSpPr>
            <p:spPr bwMode="auto">
              <a:xfrm>
                <a:off x="971551" y="6021388"/>
                <a:ext cx="492125" cy="452438"/>
              </a:xfrm>
              <a:custGeom>
                <a:avLst/>
                <a:gdLst>
                  <a:gd name="T0" fmla="*/ 137 w 310"/>
                  <a:gd name="T1" fmla="*/ 285 h 285"/>
                  <a:gd name="T2" fmla="*/ 0 w 310"/>
                  <a:gd name="T3" fmla="*/ 171 h 285"/>
                  <a:gd name="T4" fmla="*/ 2 w 310"/>
                  <a:gd name="T5" fmla="*/ 12 h 285"/>
                  <a:gd name="T6" fmla="*/ 54 w 310"/>
                  <a:gd name="T7" fmla="*/ 7 h 285"/>
                  <a:gd name="T8" fmla="*/ 87 w 310"/>
                  <a:gd name="T9" fmla="*/ 40 h 285"/>
                  <a:gd name="T10" fmla="*/ 97 w 310"/>
                  <a:gd name="T11" fmla="*/ 7 h 285"/>
                  <a:gd name="T12" fmla="*/ 137 w 310"/>
                  <a:gd name="T13" fmla="*/ 0 h 285"/>
                  <a:gd name="T14" fmla="*/ 310 w 310"/>
                  <a:gd name="T15" fmla="*/ 150 h 285"/>
                  <a:gd name="T16" fmla="*/ 137 w 310"/>
                  <a:gd name="T17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0" h="285">
                    <a:moveTo>
                      <a:pt x="137" y="285"/>
                    </a:moveTo>
                    <a:lnTo>
                      <a:pt x="0" y="171"/>
                    </a:lnTo>
                    <a:lnTo>
                      <a:pt x="2" y="12"/>
                    </a:lnTo>
                    <a:lnTo>
                      <a:pt x="54" y="7"/>
                    </a:lnTo>
                    <a:lnTo>
                      <a:pt x="87" y="40"/>
                    </a:lnTo>
                    <a:lnTo>
                      <a:pt x="97" y="7"/>
                    </a:lnTo>
                    <a:lnTo>
                      <a:pt x="137" y="0"/>
                    </a:lnTo>
                    <a:lnTo>
                      <a:pt x="310" y="150"/>
                    </a:lnTo>
                    <a:lnTo>
                      <a:pt x="137" y="285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8" name="Freeform 59"/>
              <p:cNvSpPr>
                <a:spLocks noEditPoints="1"/>
              </p:cNvSpPr>
              <p:nvPr/>
            </p:nvSpPr>
            <p:spPr bwMode="auto">
              <a:xfrm>
                <a:off x="952501" y="6013451"/>
                <a:ext cx="115888" cy="290513"/>
              </a:xfrm>
              <a:custGeom>
                <a:avLst/>
                <a:gdLst>
                  <a:gd name="T0" fmla="*/ 63551 w 31"/>
                  <a:gd name="T1" fmla="*/ 0 h 77"/>
                  <a:gd name="T2" fmla="*/ 104673 w 31"/>
                  <a:gd name="T3" fmla="*/ 18864 h 77"/>
                  <a:gd name="T4" fmla="*/ 115888 w 31"/>
                  <a:gd name="T5" fmla="*/ 67912 h 77"/>
                  <a:gd name="T6" fmla="*/ 115888 w 31"/>
                  <a:gd name="T7" fmla="*/ 233920 h 77"/>
                  <a:gd name="T8" fmla="*/ 100935 w 31"/>
                  <a:gd name="T9" fmla="*/ 275421 h 77"/>
                  <a:gd name="T10" fmla="*/ 59813 w 31"/>
                  <a:gd name="T11" fmla="*/ 290513 h 77"/>
                  <a:gd name="T12" fmla="*/ 11215 w 31"/>
                  <a:gd name="T13" fmla="*/ 267876 h 77"/>
                  <a:gd name="T14" fmla="*/ 0 w 31"/>
                  <a:gd name="T15" fmla="*/ 211282 h 77"/>
                  <a:gd name="T16" fmla="*/ 0 w 31"/>
                  <a:gd name="T17" fmla="*/ 79231 h 77"/>
                  <a:gd name="T18" fmla="*/ 11215 w 31"/>
                  <a:gd name="T19" fmla="*/ 18864 h 77"/>
                  <a:gd name="T20" fmla="*/ 63551 w 31"/>
                  <a:gd name="T21" fmla="*/ 0 h 77"/>
                  <a:gd name="T22" fmla="*/ 59813 w 31"/>
                  <a:gd name="T23" fmla="*/ 264103 h 77"/>
                  <a:gd name="T24" fmla="*/ 82243 w 31"/>
                  <a:gd name="T25" fmla="*/ 222601 h 77"/>
                  <a:gd name="T26" fmla="*/ 82243 w 31"/>
                  <a:gd name="T27" fmla="*/ 64139 h 77"/>
                  <a:gd name="T28" fmla="*/ 59813 w 31"/>
                  <a:gd name="T29" fmla="*/ 26410 h 77"/>
                  <a:gd name="T30" fmla="*/ 33645 w 31"/>
                  <a:gd name="T31" fmla="*/ 64139 h 77"/>
                  <a:gd name="T32" fmla="*/ 33645 w 31"/>
                  <a:gd name="T33" fmla="*/ 75458 h 77"/>
                  <a:gd name="T34" fmla="*/ 33645 w 31"/>
                  <a:gd name="T35" fmla="*/ 86777 h 77"/>
                  <a:gd name="T36" fmla="*/ 33645 w 31"/>
                  <a:gd name="T37" fmla="*/ 132051 h 77"/>
                  <a:gd name="T38" fmla="*/ 33645 w 31"/>
                  <a:gd name="T39" fmla="*/ 181099 h 77"/>
                  <a:gd name="T40" fmla="*/ 33645 w 31"/>
                  <a:gd name="T41" fmla="*/ 222601 h 77"/>
                  <a:gd name="T42" fmla="*/ 59813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1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9" y="77"/>
                      <a:pt x="5" y="75"/>
                      <a:pt x="3" y="71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3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9" name="Freeform 60"/>
              <p:cNvSpPr/>
              <p:nvPr/>
            </p:nvSpPr>
            <p:spPr bwMode="auto">
              <a:xfrm>
                <a:off x="1090613" y="6013451"/>
                <a:ext cx="117475" cy="290513"/>
              </a:xfrm>
              <a:custGeom>
                <a:avLst/>
                <a:gdLst>
                  <a:gd name="T0" fmla="*/ 0 w 31"/>
                  <a:gd name="T1" fmla="*/ 60366 h 77"/>
                  <a:gd name="T2" fmla="*/ 15158 w 31"/>
                  <a:gd name="T3" fmla="*/ 15092 h 77"/>
                  <a:gd name="T4" fmla="*/ 60632 w 31"/>
                  <a:gd name="T5" fmla="*/ 0 h 77"/>
                  <a:gd name="T6" fmla="*/ 109896 w 31"/>
                  <a:gd name="T7" fmla="*/ 22637 h 77"/>
                  <a:gd name="T8" fmla="*/ 117475 w 31"/>
                  <a:gd name="T9" fmla="*/ 83004 h 77"/>
                  <a:gd name="T10" fmla="*/ 113685 w 31"/>
                  <a:gd name="T11" fmla="*/ 113187 h 77"/>
                  <a:gd name="T12" fmla="*/ 102317 w 31"/>
                  <a:gd name="T13" fmla="*/ 143370 h 77"/>
                  <a:gd name="T14" fmla="*/ 68211 w 31"/>
                  <a:gd name="T15" fmla="*/ 196191 h 77"/>
                  <a:gd name="T16" fmla="*/ 41685 w 31"/>
                  <a:gd name="T17" fmla="*/ 256557 h 77"/>
                  <a:gd name="T18" fmla="*/ 117475 w 31"/>
                  <a:gd name="T19" fmla="*/ 256557 h 77"/>
                  <a:gd name="T20" fmla="*/ 117475 w 31"/>
                  <a:gd name="T21" fmla="*/ 286740 h 77"/>
                  <a:gd name="T22" fmla="*/ 30316 w 31"/>
                  <a:gd name="T23" fmla="*/ 290513 h 77"/>
                  <a:gd name="T24" fmla="*/ 0 w 31"/>
                  <a:gd name="T25" fmla="*/ 286740 h 77"/>
                  <a:gd name="T26" fmla="*/ 0 w 31"/>
                  <a:gd name="T27" fmla="*/ 286740 h 77"/>
                  <a:gd name="T28" fmla="*/ 18948 w 31"/>
                  <a:gd name="T29" fmla="*/ 207509 h 77"/>
                  <a:gd name="T30" fmla="*/ 64422 w 31"/>
                  <a:gd name="T31" fmla="*/ 139597 h 77"/>
                  <a:gd name="T32" fmla="*/ 79580 w 31"/>
                  <a:gd name="T33" fmla="*/ 75458 h 77"/>
                  <a:gd name="T34" fmla="*/ 79580 w 31"/>
                  <a:gd name="T35" fmla="*/ 71685 h 77"/>
                  <a:gd name="T36" fmla="*/ 79580 w 31"/>
                  <a:gd name="T37" fmla="*/ 64139 h 77"/>
                  <a:gd name="T38" fmla="*/ 79580 w 31"/>
                  <a:gd name="T39" fmla="*/ 45275 h 77"/>
                  <a:gd name="T40" fmla="*/ 56843 w 31"/>
                  <a:gd name="T41" fmla="*/ 26410 h 77"/>
                  <a:gd name="T42" fmla="*/ 37895 w 31"/>
                  <a:gd name="T43" fmla="*/ 60366 h 77"/>
                  <a:gd name="T44" fmla="*/ 37895 w 31"/>
                  <a:gd name="T45" fmla="*/ 71685 h 77"/>
                  <a:gd name="T46" fmla="*/ 37895 w 31"/>
                  <a:gd name="T47" fmla="*/ 79231 h 77"/>
                  <a:gd name="T48" fmla="*/ 37895 w 31"/>
                  <a:gd name="T49" fmla="*/ 86777 h 77"/>
                  <a:gd name="T50" fmla="*/ 37895 w 31"/>
                  <a:gd name="T51" fmla="*/ 98095 h 77"/>
                  <a:gd name="T52" fmla="*/ 0 w 31"/>
                  <a:gd name="T53" fmla="*/ 98095 h 77"/>
                  <a:gd name="T54" fmla="*/ 0 w 31"/>
                  <a:gd name="T55" fmla="*/ 60366 h 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1" h="77">
                    <a:moveTo>
                      <a:pt x="0" y="16"/>
                    </a:moveTo>
                    <a:cubicBezTo>
                      <a:pt x="0" y="10"/>
                      <a:pt x="2" y="6"/>
                      <a:pt x="4" y="4"/>
                    </a:cubicBezTo>
                    <a:cubicBezTo>
                      <a:pt x="6" y="1"/>
                      <a:pt x="10" y="0"/>
                      <a:pt x="16" y="0"/>
                    </a:cubicBezTo>
                    <a:cubicBezTo>
                      <a:pt x="23" y="0"/>
                      <a:pt x="27" y="2"/>
                      <a:pt x="29" y="6"/>
                    </a:cubicBezTo>
                    <a:cubicBezTo>
                      <a:pt x="30" y="9"/>
                      <a:pt x="31" y="14"/>
                      <a:pt x="31" y="22"/>
                    </a:cubicBezTo>
                    <a:cubicBezTo>
                      <a:pt x="31" y="25"/>
                      <a:pt x="31" y="28"/>
                      <a:pt x="30" y="30"/>
                    </a:cubicBezTo>
                    <a:cubicBezTo>
                      <a:pt x="30" y="32"/>
                      <a:pt x="29" y="35"/>
                      <a:pt x="27" y="38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4" y="58"/>
                      <a:pt x="12" y="63"/>
                      <a:pt x="11" y="68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68"/>
                      <a:pt x="2" y="61"/>
                      <a:pt x="5" y="55"/>
                    </a:cubicBezTo>
                    <a:cubicBezTo>
                      <a:pt x="7" y="51"/>
                      <a:pt x="11" y="45"/>
                      <a:pt x="17" y="37"/>
                    </a:cubicBezTo>
                    <a:cubicBezTo>
                      <a:pt x="20" y="32"/>
                      <a:pt x="21" y="27"/>
                      <a:pt x="21" y="20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5"/>
                      <a:pt x="21" y="13"/>
                      <a:pt x="21" y="12"/>
                    </a:cubicBezTo>
                    <a:cubicBezTo>
                      <a:pt x="20" y="9"/>
                      <a:pt x="18" y="7"/>
                      <a:pt x="15" y="7"/>
                    </a:cubicBezTo>
                    <a:cubicBezTo>
                      <a:pt x="11" y="7"/>
                      <a:pt x="10" y="10"/>
                      <a:pt x="10" y="1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330" name="组合 3"/>
          <p:cNvGrpSpPr/>
          <p:nvPr/>
        </p:nvGrpSpPr>
        <p:grpSpPr bwMode="auto">
          <a:xfrm>
            <a:off x="4341105" y="3470225"/>
            <a:ext cx="2281661" cy="2010744"/>
            <a:chOff x="4044280" y="2999474"/>
            <a:chExt cx="2164994" cy="1905223"/>
          </a:xfrm>
        </p:grpSpPr>
        <p:sp>
          <p:nvSpPr>
            <p:cNvPr id="331" name="Freeform 5"/>
            <p:cNvSpPr/>
            <p:nvPr/>
          </p:nvSpPr>
          <p:spPr bwMode="auto">
            <a:xfrm>
              <a:off x="4044280" y="2999474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2" name="Freeform 5"/>
            <p:cNvSpPr/>
            <p:nvPr/>
          </p:nvSpPr>
          <p:spPr bwMode="auto">
            <a:xfrm>
              <a:off x="4200183" y="3161348"/>
              <a:ext cx="1833385" cy="161340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C00000"/>
            </a:solidFill>
            <a:ln w="28575" cap="flat">
              <a:noFill/>
              <a:prstDash val="solid"/>
              <a:miter lim="800000"/>
            </a:ln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333" name="组合 74"/>
            <p:cNvGrpSpPr/>
            <p:nvPr/>
          </p:nvGrpSpPr>
          <p:grpSpPr bwMode="auto">
            <a:xfrm>
              <a:off x="4742518" y="3572999"/>
              <a:ext cx="1329665" cy="1197525"/>
              <a:chOff x="5405438" y="6815138"/>
              <a:chExt cx="511175" cy="460375"/>
            </a:xfrm>
          </p:grpSpPr>
          <p:sp>
            <p:nvSpPr>
              <p:cNvPr id="334" name="Freeform 61"/>
              <p:cNvSpPr/>
              <p:nvPr/>
            </p:nvSpPr>
            <p:spPr bwMode="auto">
              <a:xfrm>
                <a:off x="5424488" y="6821488"/>
                <a:ext cx="492125" cy="454025"/>
              </a:xfrm>
              <a:custGeom>
                <a:avLst/>
                <a:gdLst>
                  <a:gd name="T0" fmla="*/ 140 w 310"/>
                  <a:gd name="T1" fmla="*/ 286 h 286"/>
                  <a:gd name="T2" fmla="*/ 0 w 310"/>
                  <a:gd name="T3" fmla="*/ 172 h 286"/>
                  <a:gd name="T4" fmla="*/ 2 w 310"/>
                  <a:gd name="T5" fmla="*/ 12 h 286"/>
                  <a:gd name="T6" fmla="*/ 57 w 310"/>
                  <a:gd name="T7" fmla="*/ 7 h 286"/>
                  <a:gd name="T8" fmla="*/ 88 w 310"/>
                  <a:gd name="T9" fmla="*/ 41 h 286"/>
                  <a:gd name="T10" fmla="*/ 97 w 310"/>
                  <a:gd name="T11" fmla="*/ 7 h 286"/>
                  <a:gd name="T12" fmla="*/ 135 w 310"/>
                  <a:gd name="T13" fmla="*/ 0 h 286"/>
                  <a:gd name="T14" fmla="*/ 310 w 310"/>
                  <a:gd name="T15" fmla="*/ 150 h 286"/>
                  <a:gd name="T16" fmla="*/ 140 w 310"/>
                  <a:gd name="T17" fmla="*/ 28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0" h="286">
                    <a:moveTo>
                      <a:pt x="140" y="286"/>
                    </a:moveTo>
                    <a:lnTo>
                      <a:pt x="0" y="172"/>
                    </a:lnTo>
                    <a:lnTo>
                      <a:pt x="2" y="12"/>
                    </a:lnTo>
                    <a:lnTo>
                      <a:pt x="57" y="7"/>
                    </a:lnTo>
                    <a:lnTo>
                      <a:pt x="88" y="41"/>
                    </a:lnTo>
                    <a:lnTo>
                      <a:pt x="97" y="7"/>
                    </a:lnTo>
                    <a:lnTo>
                      <a:pt x="135" y="0"/>
                    </a:lnTo>
                    <a:lnTo>
                      <a:pt x="310" y="150"/>
                    </a:lnTo>
                    <a:lnTo>
                      <a:pt x="140" y="286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5" name="Freeform 62"/>
              <p:cNvSpPr>
                <a:spLocks noEditPoints="1"/>
              </p:cNvSpPr>
              <p:nvPr/>
            </p:nvSpPr>
            <p:spPr bwMode="auto">
              <a:xfrm>
                <a:off x="5405438" y="6815138"/>
                <a:ext cx="117475" cy="290513"/>
              </a:xfrm>
              <a:custGeom>
                <a:avLst/>
                <a:gdLst>
                  <a:gd name="T0" fmla="*/ 64422 w 31"/>
                  <a:gd name="T1" fmla="*/ 0 h 77"/>
                  <a:gd name="T2" fmla="*/ 109896 w 31"/>
                  <a:gd name="T3" fmla="*/ 18864 h 77"/>
                  <a:gd name="T4" fmla="*/ 117475 w 31"/>
                  <a:gd name="T5" fmla="*/ 67912 h 77"/>
                  <a:gd name="T6" fmla="*/ 117475 w 31"/>
                  <a:gd name="T7" fmla="*/ 233920 h 77"/>
                  <a:gd name="T8" fmla="*/ 102317 w 31"/>
                  <a:gd name="T9" fmla="*/ 275421 h 77"/>
                  <a:gd name="T10" fmla="*/ 60632 w 31"/>
                  <a:gd name="T11" fmla="*/ 290513 h 77"/>
                  <a:gd name="T12" fmla="*/ 11369 w 31"/>
                  <a:gd name="T13" fmla="*/ 271649 h 77"/>
                  <a:gd name="T14" fmla="*/ 0 w 31"/>
                  <a:gd name="T15" fmla="*/ 211282 h 77"/>
                  <a:gd name="T16" fmla="*/ 0 w 31"/>
                  <a:gd name="T17" fmla="*/ 79231 h 77"/>
                  <a:gd name="T18" fmla="*/ 11369 w 31"/>
                  <a:gd name="T19" fmla="*/ 18864 h 77"/>
                  <a:gd name="T20" fmla="*/ 64422 w 31"/>
                  <a:gd name="T21" fmla="*/ 0 h 77"/>
                  <a:gd name="T22" fmla="*/ 60632 w 31"/>
                  <a:gd name="T23" fmla="*/ 264103 h 77"/>
                  <a:gd name="T24" fmla="*/ 87159 w 31"/>
                  <a:gd name="T25" fmla="*/ 222601 h 77"/>
                  <a:gd name="T26" fmla="*/ 87159 w 31"/>
                  <a:gd name="T27" fmla="*/ 64139 h 77"/>
                  <a:gd name="T28" fmla="*/ 60632 w 31"/>
                  <a:gd name="T29" fmla="*/ 26410 h 77"/>
                  <a:gd name="T30" fmla="*/ 34106 w 31"/>
                  <a:gd name="T31" fmla="*/ 64139 h 77"/>
                  <a:gd name="T32" fmla="*/ 34106 w 31"/>
                  <a:gd name="T33" fmla="*/ 75458 h 77"/>
                  <a:gd name="T34" fmla="*/ 34106 w 31"/>
                  <a:gd name="T35" fmla="*/ 86777 h 77"/>
                  <a:gd name="T36" fmla="*/ 34106 w 31"/>
                  <a:gd name="T37" fmla="*/ 132051 h 77"/>
                  <a:gd name="T38" fmla="*/ 34106 w 31"/>
                  <a:gd name="T39" fmla="*/ 181099 h 77"/>
                  <a:gd name="T40" fmla="*/ 34106 w 31"/>
                  <a:gd name="T41" fmla="*/ 222601 h 77"/>
                  <a:gd name="T42" fmla="*/ 60632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10" y="77"/>
                      <a:pt x="5" y="75"/>
                      <a:pt x="3" y="72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6"/>
                      <a:pt x="23" y="59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0"/>
                      <a:pt x="20" y="7"/>
                      <a:pt x="16" y="7"/>
                    </a:cubicBezTo>
                    <a:cubicBezTo>
                      <a:pt x="12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6" name="Freeform 63"/>
              <p:cNvSpPr/>
              <p:nvPr/>
            </p:nvSpPr>
            <p:spPr bwMode="auto">
              <a:xfrm>
                <a:off x="5545138" y="6815138"/>
                <a:ext cx="112713" cy="290513"/>
              </a:xfrm>
              <a:custGeom>
                <a:avLst/>
                <a:gdLst>
                  <a:gd name="T0" fmla="*/ 33814 w 30"/>
                  <a:gd name="T1" fmla="*/ 203736 h 77"/>
                  <a:gd name="T2" fmla="*/ 33814 w 30"/>
                  <a:gd name="T3" fmla="*/ 233920 h 77"/>
                  <a:gd name="T4" fmla="*/ 37571 w 30"/>
                  <a:gd name="T5" fmla="*/ 256557 h 77"/>
                  <a:gd name="T6" fmla="*/ 60114 w 30"/>
                  <a:gd name="T7" fmla="*/ 264103 h 77"/>
                  <a:gd name="T8" fmla="*/ 78899 w 30"/>
                  <a:gd name="T9" fmla="*/ 245238 h 77"/>
                  <a:gd name="T10" fmla="*/ 78899 w 30"/>
                  <a:gd name="T11" fmla="*/ 218828 h 77"/>
                  <a:gd name="T12" fmla="*/ 78899 w 30"/>
                  <a:gd name="T13" fmla="*/ 196191 h 77"/>
                  <a:gd name="T14" fmla="*/ 75142 w 30"/>
                  <a:gd name="T15" fmla="*/ 162235 h 77"/>
                  <a:gd name="T16" fmla="*/ 45085 w 30"/>
                  <a:gd name="T17" fmla="*/ 147143 h 77"/>
                  <a:gd name="T18" fmla="*/ 37571 w 30"/>
                  <a:gd name="T19" fmla="*/ 147143 h 77"/>
                  <a:gd name="T20" fmla="*/ 26300 w 30"/>
                  <a:gd name="T21" fmla="*/ 150916 h 77"/>
                  <a:gd name="T22" fmla="*/ 26300 w 30"/>
                  <a:gd name="T23" fmla="*/ 116960 h 77"/>
                  <a:gd name="T24" fmla="*/ 33814 w 30"/>
                  <a:gd name="T25" fmla="*/ 116960 h 77"/>
                  <a:gd name="T26" fmla="*/ 71385 w 30"/>
                  <a:gd name="T27" fmla="*/ 83004 h 77"/>
                  <a:gd name="T28" fmla="*/ 71385 w 30"/>
                  <a:gd name="T29" fmla="*/ 52821 h 77"/>
                  <a:gd name="T30" fmla="*/ 52599 w 30"/>
                  <a:gd name="T31" fmla="*/ 26410 h 77"/>
                  <a:gd name="T32" fmla="*/ 33814 w 30"/>
                  <a:gd name="T33" fmla="*/ 56593 h 77"/>
                  <a:gd name="T34" fmla="*/ 33814 w 30"/>
                  <a:gd name="T35" fmla="*/ 64139 h 77"/>
                  <a:gd name="T36" fmla="*/ 33814 w 30"/>
                  <a:gd name="T37" fmla="*/ 71685 h 77"/>
                  <a:gd name="T38" fmla="*/ 0 w 30"/>
                  <a:gd name="T39" fmla="*/ 71685 h 77"/>
                  <a:gd name="T40" fmla="*/ 0 w 30"/>
                  <a:gd name="T41" fmla="*/ 45275 h 77"/>
                  <a:gd name="T42" fmla="*/ 56357 w 30"/>
                  <a:gd name="T43" fmla="*/ 0 h 77"/>
                  <a:gd name="T44" fmla="*/ 108956 w 30"/>
                  <a:gd name="T45" fmla="*/ 49048 h 77"/>
                  <a:gd name="T46" fmla="*/ 108956 w 30"/>
                  <a:gd name="T47" fmla="*/ 64139 h 77"/>
                  <a:gd name="T48" fmla="*/ 108956 w 30"/>
                  <a:gd name="T49" fmla="*/ 75458 h 77"/>
                  <a:gd name="T50" fmla="*/ 82656 w 30"/>
                  <a:gd name="T51" fmla="*/ 128278 h 77"/>
                  <a:gd name="T52" fmla="*/ 105199 w 30"/>
                  <a:gd name="T53" fmla="*/ 147143 h 77"/>
                  <a:gd name="T54" fmla="*/ 112713 w 30"/>
                  <a:gd name="T55" fmla="*/ 181099 h 77"/>
                  <a:gd name="T56" fmla="*/ 112713 w 30"/>
                  <a:gd name="T57" fmla="*/ 241465 h 77"/>
                  <a:gd name="T58" fmla="*/ 52599 w 30"/>
                  <a:gd name="T59" fmla="*/ 290513 h 77"/>
                  <a:gd name="T60" fmla="*/ 0 w 30"/>
                  <a:gd name="T61" fmla="*/ 241465 h 77"/>
                  <a:gd name="T62" fmla="*/ 0 w 30"/>
                  <a:gd name="T63" fmla="*/ 203736 h 77"/>
                  <a:gd name="T64" fmla="*/ 33814 w 30"/>
                  <a:gd name="T65" fmla="*/ 203736 h 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0" h="77">
                    <a:moveTo>
                      <a:pt x="9" y="54"/>
                    </a:moveTo>
                    <a:cubicBezTo>
                      <a:pt x="9" y="62"/>
                      <a:pt x="9" y="62"/>
                      <a:pt x="9" y="62"/>
                    </a:cubicBezTo>
                    <a:cubicBezTo>
                      <a:pt x="9" y="65"/>
                      <a:pt x="9" y="67"/>
                      <a:pt x="10" y="68"/>
                    </a:cubicBezTo>
                    <a:cubicBezTo>
                      <a:pt x="11" y="69"/>
                      <a:pt x="13" y="70"/>
                      <a:pt x="16" y="70"/>
                    </a:cubicBezTo>
                    <a:cubicBezTo>
                      <a:pt x="18" y="70"/>
                      <a:pt x="20" y="68"/>
                      <a:pt x="21" y="65"/>
                    </a:cubicBezTo>
                    <a:cubicBezTo>
                      <a:pt x="21" y="64"/>
                      <a:pt x="21" y="62"/>
                      <a:pt x="21" y="58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48"/>
                      <a:pt x="21" y="45"/>
                      <a:pt x="20" y="43"/>
                    </a:cubicBezTo>
                    <a:cubicBezTo>
                      <a:pt x="18" y="41"/>
                      <a:pt x="16" y="39"/>
                      <a:pt x="12" y="39"/>
                    </a:cubicBezTo>
                    <a:cubicBezTo>
                      <a:pt x="11" y="39"/>
                      <a:pt x="11" y="39"/>
                      <a:pt x="10" y="39"/>
                    </a:cubicBezTo>
                    <a:cubicBezTo>
                      <a:pt x="9" y="39"/>
                      <a:pt x="8" y="40"/>
                      <a:pt x="7" y="40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6" y="31"/>
                      <a:pt x="19" y="28"/>
                      <a:pt x="19" y="2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9"/>
                      <a:pt x="18" y="7"/>
                      <a:pt x="14" y="7"/>
                    </a:cubicBezTo>
                    <a:cubicBezTo>
                      <a:pt x="11" y="7"/>
                      <a:pt x="9" y="10"/>
                      <a:pt x="9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4"/>
                      <a:pt x="5" y="0"/>
                      <a:pt x="15" y="0"/>
                    </a:cubicBezTo>
                    <a:cubicBezTo>
                      <a:pt x="24" y="0"/>
                      <a:pt x="29" y="4"/>
                      <a:pt x="29" y="13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7"/>
                      <a:pt x="26" y="31"/>
                      <a:pt x="22" y="34"/>
                    </a:cubicBezTo>
                    <a:cubicBezTo>
                      <a:pt x="25" y="35"/>
                      <a:pt x="27" y="36"/>
                      <a:pt x="28" y="39"/>
                    </a:cubicBezTo>
                    <a:cubicBezTo>
                      <a:pt x="29" y="41"/>
                      <a:pt x="30" y="44"/>
                      <a:pt x="30" y="48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73"/>
                      <a:pt x="25" y="77"/>
                      <a:pt x="14" y="77"/>
                    </a:cubicBezTo>
                    <a:cubicBezTo>
                      <a:pt x="5" y="77"/>
                      <a:pt x="0" y="73"/>
                      <a:pt x="0" y="64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9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337" name="组合 4"/>
          <p:cNvGrpSpPr/>
          <p:nvPr/>
        </p:nvGrpSpPr>
        <p:grpSpPr bwMode="auto">
          <a:xfrm>
            <a:off x="2486314" y="4580236"/>
            <a:ext cx="2281661" cy="2009069"/>
            <a:chOff x="2285260" y="4050548"/>
            <a:chExt cx="2164994" cy="1905223"/>
          </a:xfrm>
        </p:grpSpPr>
        <p:sp>
          <p:nvSpPr>
            <p:cNvPr id="338" name="Freeform 5"/>
            <p:cNvSpPr/>
            <p:nvPr/>
          </p:nvSpPr>
          <p:spPr bwMode="auto">
            <a:xfrm>
              <a:off x="2285260" y="4050548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9" name="Freeform 5"/>
            <p:cNvSpPr/>
            <p:nvPr/>
          </p:nvSpPr>
          <p:spPr bwMode="auto">
            <a:xfrm>
              <a:off x="2446237" y="4201094"/>
              <a:ext cx="1830374" cy="1610752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C00000"/>
            </a:solidFill>
            <a:ln w="28575" cap="flat" cmpd="sng" algn="ctr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340" name="组合 75"/>
            <p:cNvGrpSpPr/>
            <p:nvPr/>
          </p:nvGrpSpPr>
          <p:grpSpPr bwMode="auto">
            <a:xfrm>
              <a:off x="2970142" y="4598630"/>
              <a:ext cx="1348095" cy="1199681"/>
              <a:chOff x="688976" y="7240588"/>
              <a:chExt cx="519113" cy="461963"/>
            </a:xfrm>
          </p:grpSpPr>
          <p:sp>
            <p:nvSpPr>
              <p:cNvPr id="341" name="Freeform 64"/>
              <p:cNvSpPr/>
              <p:nvPr/>
            </p:nvSpPr>
            <p:spPr bwMode="auto">
              <a:xfrm>
                <a:off x="708026" y="7245351"/>
                <a:ext cx="500063" cy="457200"/>
              </a:xfrm>
              <a:custGeom>
                <a:avLst/>
                <a:gdLst>
                  <a:gd name="T0" fmla="*/ 140 w 315"/>
                  <a:gd name="T1" fmla="*/ 288 h 288"/>
                  <a:gd name="T2" fmla="*/ 0 w 315"/>
                  <a:gd name="T3" fmla="*/ 176 h 288"/>
                  <a:gd name="T4" fmla="*/ 2 w 315"/>
                  <a:gd name="T5" fmla="*/ 14 h 288"/>
                  <a:gd name="T6" fmla="*/ 57 w 315"/>
                  <a:gd name="T7" fmla="*/ 9 h 288"/>
                  <a:gd name="T8" fmla="*/ 97 w 315"/>
                  <a:gd name="T9" fmla="*/ 57 h 288"/>
                  <a:gd name="T10" fmla="*/ 113 w 315"/>
                  <a:gd name="T11" fmla="*/ 9 h 288"/>
                  <a:gd name="T12" fmla="*/ 140 w 315"/>
                  <a:gd name="T13" fmla="*/ 0 h 288"/>
                  <a:gd name="T14" fmla="*/ 315 w 315"/>
                  <a:gd name="T15" fmla="*/ 150 h 288"/>
                  <a:gd name="T16" fmla="*/ 140 w 315"/>
                  <a:gd name="T17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5" h="288">
                    <a:moveTo>
                      <a:pt x="140" y="288"/>
                    </a:moveTo>
                    <a:lnTo>
                      <a:pt x="0" y="176"/>
                    </a:lnTo>
                    <a:lnTo>
                      <a:pt x="2" y="14"/>
                    </a:lnTo>
                    <a:lnTo>
                      <a:pt x="57" y="9"/>
                    </a:lnTo>
                    <a:lnTo>
                      <a:pt x="97" y="57"/>
                    </a:lnTo>
                    <a:lnTo>
                      <a:pt x="113" y="9"/>
                    </a:lnTo>
                    <a:lnTo>
                      <a:pt x="140" y="0"/>
                    </a:lnTo>
                    <a:lnTo>
                      <a:pt x="315" y="150"/>
                    </a:lnTo>
                    <a:lnTo>
                      <a:pt x="140" y="288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2" name="Freeform 65"/>
              <p:cNvSpPr>
                <a:spLocks noEditPoints="1"/>
              </p:cNvSpPr>
              <p:nvPr/>
            </p:nvSpPr>
            <p:spPr bwMode="auto">
              <a:xfrm>
                <a:off x="688976" y="7240588"/>
                <a:ext cx="115888" cy="295275"/>
              </a:xfrm>
              <a:custGeom>
                <a:avLst/>
                <a:gdLst>
                  <a:gd name="T0" fmla="*/ 63551 w 31"/>
                  <a:gd name="T1" fmla="*/ 0 h 78"/>
                  <a:gd name="T2" fmla="*/ 108411 w 31"/>
                  <a:gd name="T3" fmla="*/ 18928 h 78"/>
                  <a:gd name="T4" fmla="*/ 115888 w 31"/>
                  <a:gd name="T5" fmla="*/ 68140 h 78"/>
                  <a:gd name="T6" fmla="*/ 115888 w 31"/>
                  <a:gd name="T7" fmla="*/ 238491 h 78"/>
                  <a:gd name="T8" fmla="*/ 100935 w 31"/>
                  <a:gd name="T9" fmla="*/ 280133 h 78"/>
                  <a:gd name="T10" fmla="*/ 59813 w 31"/>
                  <a:gd name="T11" fmla="*/ 295275 h 78"/>
                  <a:gd name="T12" fmla="*/ 11215 w 31"/>
                  <a:gd name="T13" fmla="*/ 272562 h 78"/>
                  <a:gd name="T14" fmla="*/ 0 w 31"/>
                  <a:gd name="T15" fmla="*/ 215778 h 78"/>
                  <a:gd name="T16" fmla="*/ 0 w 31"/>
                  <a:gd name="T17" fmla="*/ 79497 h 78"/>
                  <a:gd name="T18" fmla="*/ 11215 w 31"/>
                  <a:gd name="T19" fmla="*/ 22713 h 78"/>
                  <a:gd name="T20" fmla="*/ 63551 w 31"/>
                  <a:gd name="T21" fmla="*/ 0 h 78"/>
                  <a:gd name="T22" fmla="*/ 59813 w 31"/>
                  <a:gd name="T23" fmla="*/ 264990 h 78"/>
                  <a:gd name="T24" fmla="*/ 85981 w 31"/>
                  <a:gd name="T25" fmla="*/ 227135 h 78"/>
                  <a:gd name="T26" fmla="*/ 85981 w 31"/>
                  <a:gd name="T27" fmla="*/ 64355 h 78"/>
                  <a:gd name="T28" fmla="*/ 59813 w 31"/>
                  <a:gd name="T29" fmla="*/ 26499 h 78"/>
                  <a:gd name="T30" fmla="*/ 33645 w 31"/>
                  <a:gd name="T31" fmla="*/ 64355 h 78"/>
                  <a:gd name="T32" fmla="*/ 33645 w 31"/>
                  <a:gd name="T33" fmla="*/ 75712 h 78"/>
                  <a:gd name="T34" fmla="*/ 33645 w 31"/>
                  <a:gd name="T35" fmla="*/ 87068 h 78"/>
                  <a:gd name="T36" fmla="*/ 33645 w 31"/>
                  <a:gd name="T37" fmla="*/ 136281 h 78"/>
                  <a:gd name="T38" fmla="*/ 33645 w 31"/>
                  <a:gd name="T39" fmla="*/ 181708 h 78"/>
                  <a:gd name="T40" fmla="*/ 33645 w 31"/>
                  <a:gd name="T41" fmla="*/ 223349 h 78"/>
                  <a:gd name="T42" fmla="*/ 59813 w 31"/>
                  <a:gd name="T43" fmla="*/ 264990 h 7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8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1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5" y="76"/>
                      <a:pt x="21" y="78"/>
                      <a:pt x="16" y="78"/>
                    </a:cubicBezTo>
                    <a:cubicBezTo>
                      <a:pt x="10" y="78"/>
                      <a:pt x="5" y="76"/>
                      <a:pt x="3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9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7"/>
                      <a:pt x="23" y="60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1"/>
                      <a:pt x="20" y="7"/>
                      <a:pt x="16" y="7"/>
                    </a:cubicBezTo>
                    <a:cubicBezTo>
                      <a:pt x="12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7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3" name="Freeform 66"/>
              <p:cNvSpPr>
                <a:spLocks noEditPoints="1"/>
              </p:cNvSpPr>
              <p:nvPr/>
            </p:nvSpPr>
            <p:spPr bwMode="auto">
              <a:xfrm>
                <a:off x="817563" y="7245351"/>
                <a:ext cx="134938" cy="287338"/>
              </a:xfrm>
              <a:custGeom>
                <a:avLst/>
                <a:gdLst>
                  <a:gd name="T0" fmla="*/ 63721 w 36"/>
                  <a:gd name="T1" fmla="*/ 0 h 76"/>
                  <a:gd name="T2" fmla="*/ 112448 w 36"/>
                  <a:gd name="T3" fmla="*/ 0 h 76"/>
                  <a:gd name="T4" fmla="*/ 112448 w 36"/>
                  <a:gd name="T5" fmla="*/ 192819 h 76"/>
                  <a:gd name="T6" fmla="*/ 134938 w 36"/>
                  <a:gd name="T7" fmla="*/ 192819 h 76"/>
                  <a:gd name="T8" fmla="*/ 134938 w 36"/>
                  <a:gd name="T9" fmla="*/ 219284 h 76"/>
                  <a:gd name="T10" fmla="*/ 112448 w 36"/>
                  <a:gd name="T11" fmla="*/ 219284 h 76"/>
                  <a:gd name="T12" fmla="*/ 112448 w 36"/>
                  <a:gd name="T13" fmla="*/ 287338 h 76"/>
                  <a:gd name="T14" fmla="*/ 78714 w 36"/>
                  <a:gd name="T15" fmla="*/ 287338 h 76"/>
                  <a:gd name="T16" fmla="*/ 78714 w 36"/>
                  <a:gd name="T17" fmla="*/ 219284 h 76"/>
                  <a:gd name="T18" fmla="*/ 0 w 36"/>
                  <a:gd name="T19" fmla="*/ 219284 h 76"/>
                  <a:gd name="T20" fmla="*/ 0 w 36"/>
                  <a:gd name="T21" fmla="*/ 192819 h 76"/>
                  <a:gd name="T22" fmla="*/ 63721 w 36"/>
                  <a:gd name="T23" fmla="*/ 0 h 76"/>
                  <a:gd name="T24" fmla="*/ 78714 w 36"/>
                  <a:gd name="T25" fmla="*/ 192819 h 76"/>
                  <a:gd name="T26" fmla="*/ 78714 w 36"/>
                  <a:gd name="T27" fmla="*/ 41588 h 76"/>
                  <a:gd name="T28" fmla="*/ 56224 w 36"/>
                  <a:gd name="T29" fmla="*/ 117204 h 76"/>
                  <a:gd name="T30" fmla="*/ 33735 w 36"/>
                  <a:gd name="T31" fmla="*/ 192819 h 76"/>
                  <a:gd name="T32" fmla="*/ 78714 w 36"/>
                  <a:gd name="T33" fmla="*/ 192819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6" h="76">
                    <a:moveTo>
                      <a:pt x="17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1"/>
                      <a:pt x="0" y="51"/>
                      <a:pt x="0" y="51"/>
                    </a:cubicBezTo>
                    <a:lnTo>
                      <a:pt x="17" y="0"/>
                    </a:lnTo>
                    <a:close/>
                    <a:moveTo>
                      <a:pt x="21" y="51"/>
                    </a:move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5"/>
                      <a:pt x="17" y="22"/>
                      <a:pt x="15" y="31"/>
                    </a:cubicBezTo>
                    <a:cubicBezTo>
                      <a:pt x="12" y="40"/>
                      <a:pt x="10" y="47"/>
                      <a:pt x="9" y="51"/>
                    </a:cubicBezTo>
                    <a:lnTo>
                      <a:pt x="21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344" name="Freeform 5"/>
          <p:cNvSpPr/>
          <p:nvPr/>
        </p:nvSpPr>
        <p:spPr bwMode="auto">
          <a:xfrm>
            <a:off x="4675904" y="5651739"/>
            <a:ext cx="1369330" cy="1203768"/>
          </a:xfrm>
          <a:custGeom>
            <a:avLst/>
            <a:gdLst>
              <a:gd name="T0" fmla="*/ 365 w 1306"/>
              <a:gd name="T1" fmla="*/ 1149 h 1149"/>
              <a:gd name="T2" fmla="*/ 300 w 1306"/>
              <a:gd name="T3" fmla="*/ 1111 h 1149"/>
              <a:gd name="T4" fmla="*/ 12 w 1306"/>
              <a:gd name="T5" fmla="*/ 613 h 1149"/>
              <a:gd name="T6" fmla="*/ 12 w 1306"/>
              <a:gd name="T7" fmla="*/ 537 h 1149"/>
              <a:gd name="T8" fmla="*/ 300 w 1306"/>
              <a:gd name="T9" fmla="*/ 38 h 1149"/>
              <a:gd name="T10" fmla="*/ 365 w 1306"/>
              <a:gd name="T11" fmla="*/ 0 h 1149"/>
              <a:gd name="T12" fmla="*/ 941 w 1306"/>
              <a:gd name="T13" fmla="*/ 0 h 1149"/>
              <a:gd name="T14" fmla="*/ 1006 w 1306"/>
              <a:gd name="T15" fmla="*/ 38 h 1149"/>
              <a:gd name="T16" fmla="*/ 1294 w 1306"/>
              <a:gd name="T17" fmla="*/ 537 h 1149"/>
              <a:gd name="T18" fmla="*/ 1294 w 1306"/>
              <a:gd name="T19" fmla="*/ 613 h 1149"/>
              <a:gd name="T20" fmla="*/ 1006 w 1306"/>
              <a:gd name="T21" fmla="*/ 1111 h 1149"/>
              <a:gd name="T22" fmla="*/ 941 w 1306"/>
              <a:gd name="T23" fmla="*/ 1149 h 1149"/>
              <a:gd name="T24" fmla="*/ 365 w 1306"/>
              <a:gd name="T25" fmla="*/ 1149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06" h="1149">
                <a:moveTo>
                  <a:pt x="365" y="1149"/>
                </a:moveTo>
                <a:cubicBezTo>
                  <a:pt x="341" y="1149"/>
                  <a:pt x="312" y="1132"/>
                  <a:pt x="300" y="1111"/>
                </a:cubicBezTo>
                <a:cubicBezTo>
                  <a:pt x="12" y="613"/>
                  <a:pt x="12" y="613"/>
                  <a:pt x="12" y="613"/>
                </a:cubicBezTo>
                <a:cubicBezTo>
                  <a:pt x="0" y="592"/>
                  <a:pt x="0" y="558"/>
                  <a:pt x="12" y="537"/>
                </a:cubicBezTo>
                <a:cubicBezTo>
                  <a:pt x="300" y="38"/>
                  <a:pt x="300" y="38"/>
                  <a:pt x="300" y="38"/>
                </a:cubicBezTo>
                <a:cubicBezTo>
                  <a:pt x="312" y="17"/>
                  <a:pt x="341" y="0"/>
                  <a:pt x="365" y="0"/>
                </a:cubicBezTo>
                <a:cubicBezTo>
                  <a:pt x="941" y="0"/>
                  <a:pt x="941" y="0"/>
                  <a:pt x="941" y="0"/>
                </a:cubicBezTo>
                <a:cubicBezTo>
                  <a:pt x="965" y="0"/>
                  <a:pt x="994" y="17"/>
                  <a:pt x="1006" y="38"/>
                </a:cubicBezTo>
                <a:cubicBezTo>
                  <a:pt x="1294" y="537"/>
                  <a:pt x="1294" y="537"/>
                  <a:pt x="1294" y="537"/>
                </a:cubicBezTo>
                <a:cubicBezTo>
                  <a:pt x="1306" y="558"/>
                  <a:pt x="1306" y="592"/>
                  <a:pt x="1294" y="613"/>
                </a:cubicBezTo>
                <a:cubicBezTo>
                  <a:pt x="1006" y="1111"/>
                  <a:pt x="1006" y="1111"/>
                  <a:pt x="1006" y="1111"/>
                </a:cubicBezTo>
                <a:cubicBezTo>
                  <a:pt x="994" y="1132"/>
                  <a:pt x="965" y="1149"/>
                  <a:pt x="941" y="1149"/>
                </a:cubicBezTo>
                <a:lnTo>
                  <a:pt x="365" y="1149"/>
                </a:lnTo>
                <a:close/>
              </a:path>
            </a:pathLst>
          </a:custGeom>
          <a:gradFill>
            <a:gsLst>
              <a:gs pos="0">
                <a:srgbClr val="FFFFFF">
                  <a:alpha val="15000"/>
                </a:srgbClr>
              </a:gs>
              <a:gs pos="100000">
                <a:srgbClr val="B8BBBC">
                  <a:alpha val="15000"/>
                </a:srgbClr>
              </a:gs>
            </a:gsLst>
            <a:lin ang="2700000" scaled="0"/>
          </a:gradFill>
          <a:ln w="2222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345" name="Freeform 5"/>
          <p:cNvSpPr/>
          <p:nvPr/>
        </p:nvSpPr>
        <p:spPr bwMode="auto">
          <a:xfrm>
            <a:off x="7009457" y="1184907"/>
            <a:ext cx="1158408" cy="1019604"/>
          </a:xfrm>
          <a:custGeom>
            <a:avLst/>
            <a:gdLst>
              <a:gd name="T0" fmla="*/ 365 w 1306"/>
              <a:gd name="T1" fmla="*/ 1149 h 1149"/>
              <a:gd name="T2" fmla="*/ 300 w 1306"/>
              <a:gd name="T3" fmla="*/ 1111 h 1149"/>
              <a:gd name="T4" fmla="*/ 12 w 1306"/>
              <a:gd name="T5" fmla="*/ 613 h 1149"/>
              <a:gd name="T6" fmla="*/ 12 w 1306"/>
              <a:gd name="T7" fmla="*/ 537 h 1149"/>
              <a:gd name="T8" fmla="*/ 300 w 1306"/>
              <a:gd name="T9" fmla="*/ 38 h 1149"/>
              <a:gd name="T10" fmla="*/ 365 w 1306"/>
              <a:gd name="T11" fmla="*/ 0 h 1149"/>
              <a:gd name="T12" fmla="*/ 941 w 1306"/>
              <a:gd name="T13" fmla="*/ 0 h 1149"/>
              <a:gd name="T14" fmla="*/ 1006 w 1306"/>
              <a:gd name="T15" fmla="*/ 38 h 1149"/>
              <a:gd name="T16" fmla="*/ 1294 w 1306"/>
              <a:gd name="T17" fmla="*/ 537 h 1149"/>
              <a:gd name="T18" fmla="*/ 1294 w 1306"/>
              <a:gd name="T19" fmla="*/ 613 h 1149"/>
              <a:gd name="T20" fmla="*/ 1006 w 1306"/>
              <a:gd name="T21" fmla="*/ 1111 h 1149"/>
              <a:gd name="T22" fmla="*/ 941 w 1306"/>
              <a:gd name="T23" fmla="*/ 1149 h 1149"/>
              <a:gd name="T24" fmla="*/ 365 w 1306"/>
              <a:gd name="T25" fmla="*/ 1149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06" h="1149">
                <a:moveTo>
                  <a:pt x="365" y="1149"/>
                </a:moveTo>
                <a:cubicBezTo>
                  <a:pt x="341" y="1149"/>
                  <a:pt x="312" y="1132"/>
                  <a:pt x="300" y="1111"/>
                </a:cubicBezTo>
                <a:cubicBezTo>
                  <a:pt x="12" y="613"/>
                  <a:pt x="12" y="613"/>
                  <a:pt x="12" y="613"/>
                </a:cubicBezTo>
                <a:cubicBezTo>
                  <a:pt x="0" y="592"/>
                  <a:pt x="0" y="558"/>
                  <a:pt x="12" y="537"/>
                </a:cubicBezTo>
                <a:cubicBezTo>
                  <a:pt x="300" y="38"/>
                  <a:pt x="300" y="38"/>
                  <a:pt x="300" y="38"/>
                </a:cubicBezTo>
                <a:cubicBezTo>
                  <a:pt x="312" y="17"/>
                  <a:pt x="341" y="0"/>
                  <a:pt x="365" y="0"/>
                </a:cubicBezTo>
                <a:cubicBezTo>
                  <a:pt x="941" y="0"/>
                  <a:pt x="941" y="0"/>
                  <a:pt x="941" y="0"/>
                </a:cubicBezTo>
                <a:cubicBezTo>
                  <a:pt x="965" y="0"/>
                  <a:pt x="994" y="17"/>
                  <a:pt x="1006" y="38"/>
                </a:cubicBezTo>
                <a:cubicBezTo>
                  <a:pt x="1294" y="537"/>
                  <a:pt x="1294" y="537"/>
                  <a:pt x="1294" y="537"/>
                </a:cubicBezTo>
                <a:cubicBezTo>
                  <a:pt x="1306" y="558"/>
                  <a:pt x="1306" y="592"/>
                  <a:pt x="1294" y="613"/>
                </a:cubicBezTo>
                <a:cubicBezTo>
                  <a:pt x="1006" y="1111"/>
                  <a:pt x="1006" y="1111"/>
                  <a:pt x="1006" y="1111"/>
                </a:cubicBezTo>
                <a:cubicBezTo>
                  <a:pt x="994" y="1132"/>
                  <a:pt x="965" y="1149"/>
                  <a:pt x="941" y="1149"/>
                </a:cubicBezTo>
                <a:lnTo>
                  <a:pt x="365" y="1149"/>
                </a:lnTo>
                <a:close/>
              </a:path>
            </a:pathLst>
          </a:custGeom>
          <a:gradFill>
            <a:gsLst>
              <a:gs pos="0">
                <a:srgbClr val="FFFFFF">
                  <a:alpha val="15000"/>
                </a:srgbClr>
              </a:gs>
              <a:gs pos="100000">
                <a:srgbClr val="B8BBBC">
                  <a:alpha val="15000"/>
                </a:srgbClr>
              </a:gs>
            </a:gsLst>
            <a:lin ang="2700000" scaled="0"/>
          </a:gradFill>
          <a:ln w="2222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80" name="Freeform 23"/>
          <p:cNvSpPr/>
          <p:nvPr/>
        </p:nvSpPr>
        <p:spPr bwMode="auto">
          <a:xfrm flipV="1">
            <a:off x="9374818" y="2825648"/>
            <a:ext cx="2736988" cy="662993"/>
          </a:xfrm>
          <a:custGeom>
            <a:avLst/>
            <a:gdLst>
              <a:gd name="T0" fmla="*/ 280 w 1249"/>
              <a:gd name="T1" fmla="*/ 0 h 303"/>
              <a:gd name="T2" fmla="*/ 54 w 1249"/>
              <a:gd name="T3" fmla="*/ 229 h 303"/>
              <a:gd name="T4" fmla="*/ 38 w 1249"/>
              <a:gd name="T5" fmla="*/ 226 h 303"/>
              <a:gd name="T6" fmla="*/ 0 w 1249"/>
              <a:gd name="T7" fmla="*/ 264 h 303"/>
              <a:gd name="T8" fmla="*/ 38 w 1249"/>
              <a:gd name="T9" fmla="*/ 303 h 303"/>
              <a:gd name="T10" fmla="*/ 77 w 1249"/>
              <a:gd name="T11" fmla="*/ 264 h 303"/>
              <a:gd name="T12" fmla="*/ 64 w 1249"/>
              <a:gd name="T13" fmla="*/ 236 h 303"/>
              <a:gd name="T14" fmla="*/ 287 w 1249"/>
              <a:gd name="T15" fmla="*/ 12 h 303"/>
              <a:gd name="T16" fmla="*/ 1249 w 1249"/>
              <a:gd name="T17" fmla="*/ 12 h 303"/>
              <a:gd name="T18" fmla="*/ 1249 w 1249"/>
              <a:gd name="T19" fmla="*/ 0 h 303"/>
              <a:gd name="T20" fmla="*/ 280 w 1249"/>
              <a:gd name="T21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0"/>
                </a:moveTo>
                <a:cubicBezTo>
                  <a:pt x="54" y="229"/>
                  <a:pt x="54" y="229"/>
                  <a:pt x="54" y="229"/>
                </a:cubicBezTo>
                <a:cubicBezTo>
                  <a:pt x="49" y="227"/>
                  <a:pt x="44" y="226"/>
                  <a:pt x="38" y="226"/>
                </a:cubicBezTo>
                <a:cubicBezTo>
                  <a:pt x="17" y="226"/>
                  <a:pt x="0" y="243"/>
                  <a:pt x="0" y="264"/>
                </a:cubicBezTo>
                <a:cubicBezTo>
                  <a:pt x="0" y="286"/>
                  <a:pt x="17" y="303"/>
                  <a:pt x="38" y="303"/>
                </a:cubicBezTo>
                <a:cubicBezTo>
                  <a:pt x="59" y="303"/>
                  <a:pt x="77" y="286"/>
                  <a:pt x="77" y="264"/>
                </a:cubicBezTo>
                <a:cubicBezTo>
                  <a:pt x="77" y="253"/>
                  <a:pt x="72" y="243"/>
                  <a:pt x="64" y="236"/>
                </a:cubicBezTo>
                <a:cubicBezTo>
                  <a:pt x="287" y="12"/>
                  <a:pt x="287" y="12"/>
                  <a:pt x="287" y="12"/>
                </a:cubicBezTo>
                <a:cubicBezTo>
                  <a:pt x="1249" y="12"/>
                  <a:pt x="1249" y="12"/>
                  <a:pt x="1249" y="12"/>
                </a:cubicBezTo>
                <a:cubicBezTo>
                  <a:pt x="1249" y="0"/>
                  <a:pt x="1249" y="0"/>
                  <a:pt x="1249" y="0"/>
                </a:cubicBezTo>
                <a:lnTo>
                  <a:pt x="280" y="0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</p:spPr>
        <p:txBody>
          <a:bodyPr lIns="96418" tIns="48210" rIns="96418" bIns="48210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0266839" y="3580725"/>
            <a:ext cx="1997587" cy="725452"/>
          </a:xfrm>
          <a:prstGeom prst="rect">
            <a:avLst/>
          </a:prstGeom>
          <a:noFill/>
        </p:spPr>
        <p:txBody>
          <a:bodyPr wrap="square" lIns="101216" tIns="50608" rIns="101216" bIns="5060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2" name="TextBox 53"/>
          <p:cNvSpPr txBox="1">
            <a:spLocks noChangeArrowheads="1"/>
          </p:cNvSpPr>
          <p:nvPr/>
        </p:nvSpPr>
        <p:spPr bwMode="auto">
          <a:xfrm>
            <a:off x="10266839" y="3074603"/>
            <a:ext cx="1835798" cy="37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3" name="Freeform 23"/>
          <p:cNvSpPr/>
          <p:nvPr/>
        </p:nvSpPr>
        <p:spPr bwMode="auto">
          <a:xfrm flipV="1">
            <a:off x="7767779" y="3861994"/>
            <a:ext cx="2736988" cy="662993"/>
          </a:xfrm>
          <a:custGeom>
            <a:avLst/>
            <a:gdLst>
              <a:gd name="T0" fmla="*/ 280 w 1249"/>
              <a:gd name="T1" fmla="*/ 0 h 303"/>
              <a:gd name="T2" fmla="*/ 54 w 1249"/>
              <a:gd name="T3" fmla="*/ 229 h 303"/>
              <a:gd name="T4" fmla="*/ 38 w 1249"/>
              <a:gd name="T5" fmla="*/ 226 h 303"/>
              <a:gd name="T6" fmla="*/ 0 w 1249"/>
              <a:gd name="T7" fmla="*/ 264 h 303"/>
              <a:gd name="T8" fmla="*/ 38 w 1249"/>
              <a:gd name="T9" fmla="*/ 303 h 303"/>
              <a:gd name="T10" fmla="*/ 77 w 1249"/>
              <a:gd name="T11" fmla="*/ 264 h 303"/>
              <a:gd name="T12" fmla="*/ 64 w 1249"/>
              <a:gd name="T13" fmla="*/ 236 h 303"/>
              <a:gd name="T14" fmla="*/ 287 w 1249"/>
              <a:gd name="T15" fmla="*/ 12 h 303"/>
              <a:gd name="T16" fmla="*/ 1249 w 1249"/>
              <a:gd name="T17" fmla="*/ 12 h 303"/>
              <a:gd name="T18" fmla="*/ 1249 w 1249"/>
              <a:gd name="T19" fmla="*/ 0 h 303"/>
              <a:gd name="T20" fmla="*/ 280 w 1249"/>
              <a:gd name="T21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0"/>
                </a:moveTo>
                <a:cubicBezTo>
                  <a:pt x="54" y="229"/>
                  <a:pt x="54" y="229"/>
                  <a:pt x="54" y="229"/>
                </a:cubicBezTo>
                <a:cubicBezTo>
                  <a:pt x="49" y="227"/>
                  <a:pt x="44" y="226"/>
                  <a:pt x="38" y="226"/>
                </a:cubicBezTo>
                <a:cubicBezTo>
                  <a:pt x="17" y="226"/>
                  <a:pt x="0" y="243"/>
                  <a:pt x="0" y="264"/>
                </a:cubicBezTo>
                <a:cubicBezTo>
                  <a:pt x="0" y="286"/>
                  <a:pt x="17" y="303"/>
                  <a:pt x="38" y="303"/>
                </a:cubicBezTo>
                <a:cubicBezTo>
                  <a:pt x="59" y="303"/>
                  <a:pt x="77" y="286"/>
                  <a:pt x="77" y="264"/>
                </a:cubicBezTo>
                <a:cubicBezTo>
                  <a:pt x="77" y="253"/>
                  <a:pt x="72" y="243"/>
                  <a:pt x="64" y="236"/>
                </a:cubicBezTo>
                <a:cubicBezTo>
                  <a:pt x="287" y="12"/>
                  <a:pt x="287" y="12"/>
                  <a:pt x="287" y="12"/>
                </a:cubicBezTo>
                <a:cubicBezTo>
                  <a:pt x="1249" y="12"/>
                  <a:pt x="1249" y="12"/>
                  <a:pt x="1249" y="12"/>
                </a:cubicBezTo>
                <a:cubicBezTo>
                  <a:pt x="1249" y="0"/>
                  <a:pt x="1249" y="0"/>
                  <a:pt x="1249" y="0"/>
                </a:cubicBezTo>
                <a:lnTo>
                  <a:pt x="280" y="0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</p:spPr>
        <p:txBody>
          <a:bodyPr lIns="96418" tIns="48210" rIns="96418" bIns="48210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647248" y="4753437"/>
            <a:ext cx="1997587" cy="725452"/>
          </a:xfrm>
          <a:prstGeom prst="rect">
            <a:avLst/>
          </a:prstGeom>
          <a:noFill/>
        </p:spPr>
        <p:txBody>
          <a:bodyPr wrap="square" lIns="101216" tIns="50608" rIns="101216" bIns="5060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5" name="TextBox 53"/>
          <p:cNvSpPr txBox="1">
            <a:spLocks noChangeArrowheads="1"/>
          </p:cNvSpPr>
          <p:nvPr/>
        </p:nvSpPr>
        <p:spPr bwMode="auto">
          <a:xfrm>
            <a:off x="8647248" y="4146090"/>
            <a:ext cx="1835798" cy="37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6" name="Freeform 21"/>
          <p:cNvSpPr/>
          <p:nvPr/>
        </p:nvSpPr>
        <p:spPr bwMode="auto">
          <a:xfrm flipH="1" flipV="1">
            <a:off x="2355573" y="3262618"/>
            <a:ext cx="2849315" cy="641228"/>
          </a:xfrm>
          <a:custGeom>
            <a:avLst/>
            <a:gdLst>
              <a:gd name="T0" fmla="*/ 280 w 1249"/>
              <a:gd name="T1" fmla="*/ 303 h 303"/>
              <a:gd name="T2" fmla="*/ 54 w 1249"/>
              <a:gd name="T3" fmla="*/ 73 h 303"/>
              <a:gd name="T4" fmla="*/ 38 w 1249"/>
              <a:gd name="T5" fmla="*/ 76 h 303"/>
              <a:gd name="T6" fmla="*/ 0 w 1249"/>
              <a:gd name="T7" fmla="*/ 38 h 303"/>
              <a:gd name="T8" fmla="*/ 38 w 1249"/>
              <a:gd name="T9" fmla="*/ 0 h 303"/>
              <a:gd name="T10" fmla="*/ 77 w 1249"/>
              <a:gd name="T11" fmla="*/ 38 h 303"/>
              <a:gd name="T12" fmla="*/ 64 w 1249"/>
              <a:gd name="T13" fmla="*/ 67 h 303"/>
              <a:gd name="T14" fmla="*/ 287 w 1249"/>
              <a:gd name="T15" fmla="*/ 291 h 303"/>
              <a:gd name="T16" fmla="*/ 1249 w 1249"/>
              <a:gd name="T17" fmla="*/ 291 h 303"/>
              <a:gd name="T18" fmla="*/ 1249 w 1249"/>
              <a:gd name="T19" fmla="*/ 303 h 303"/>
              <a:gd name="T20" fmla="*/ 280 w 1249"/>
              <a:gd name="T21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303"/>
                </a:moveTo>
                <a:cubicBezTo>
                  <a:pt x="54" y="73"/>
                  <a:pt x="54" y="73"/>
                  <a:pt x="54" y="73"/>
                </a:cubicBezTo>
                <a:cubicBezTo>
                  <a:pt x="49" y="75"/>
                  <a:pt x="44" y="76"/>
                  <a:pt x="38" y="76"/>
                </a:cubicBezTo>
                <a:cubicBezTo>
                  <a:pt x="17" y="76"/>
                  <a:pt x="0" y="59"/>
                  <a:pt x="0" y="38"/>
                </a:cubicBezTo>
                <a:cubicBezTo>
                  <a:pt x="0" y="17"/>
                  <a:pt x="17" y="0"/>
                  <a:pt x="38" y="0"/>
                </a:cubicBezTo>
                <a:cubicBezTo>
                  <a:pt x="59" y="0"/>
                  <a:pt x="77" y="17"/>
                  <a:pt x="77" y="38"/>
                </a:cubicBezTo>
                <a:cubicBezTo>
                  <a:pt x="77" y="49"/>
                  <a:pt x="72" y="60"/>
                  <a:pt x="64" y="67"/>
                </a:cubicBezTo>
                <a:cubicBezTo>
                  <a:pt x="287" y="291"/>
                  <a:pt x="287" y="291"/>
                  <a:pt x="287" y="291"/>
                </a:cubicBezTo>
                <a:cubicBezTo>
                  <a:pt x="1249" y="291"/>
                  <a:pt x="1249" y="291"/>
                  <a:pt x="1249" y="291"/>
                </a:cubicBezTo>
                <a:cubicBezTo>
                  <a:pt x="1249" y="303"/>
                  <a:pt x="1249" y="303"/>
                  <a:pt x="1249" y="303"/>
                </a:cubicBezTo>
                <a:lnTo>
                  <a:pt x="280" y="303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</p:spPr>
        <p:txBody>
          <a:bodyPr lIns="96418" tIns="48210" rIns="96418" bIns="48210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233719" y="3406047"/>
            <a:ext cx="1997587" cy="725452"/>
          </a:xfrm>
          <a:prstGeom prst="rect">
            <a:avLst/>
          </a:prstGeom>
          <a:noFill/>
        </p:spPr>
        <p:txBody>
          <a:bodyPr wrap="square" lIns="101216" tIns="50608" rIns="101216" bIns="5060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8" name="TextBox 53"/>
          <p:cNvSpPr txBox="1">
            <a:spLocks noChangeArrowheads="1"/>
          </p:cNvSpPr>
          <p:nvPr/>
        </p:nvSpPr>
        <p:spPr bwMode="auto">
          <a:xfrm>
            <a:off x="2233719" y="2899925"/>
            <a:ext cx="1835798" cy="37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9" name="Freeform 21"/>
          <p:cNvSpPr/>
          <p:nvPr/>
        </p:nvSpPr>
        <p:spPr bwMode="auto">
          <a:xfrm flipH="1" flipV="1">
            <a:off x="798924" y="4451321"/>
            <a:ext cx="2736988" cy="662993"/>
          </a:xfrm>
          <a:custGeom>
            <a:avLst/>
            <a:gdLst>
              <a:gd name="T0" fmla="*/ 280 w 1249"/>
              <a:gd name="T1" fmla="*/ 303 h 303"/>
              <a:gd name="T2" fmla="*/ 54 w 1249"/>
              <a:gd name="T3" fmla="*/ 73 h 303"/>
              <a:gd name="T4" fmla="*/ 38 w 1249"/>
              <a:gd name="T5" fmla="*/ 76 h 303"/>
              <a:gd name="T6" fmla="*/ 0 w 1249"/>
              <a:gd name="T7" fmla="*/ 38 h 303"/>
              <a:gd name="T8" fmla="*/ 38 w 1249"/>
              <a:gd name="T9" fmla="*/ 0 h 303"/>
              <a:gd name="T10" fmla="*/ 77 w 1249"/>
              <a:gd name="T11" fmla="*/ 38 h 303"/>
              <a:gd name="T12" fmla="*/ 64 w 1249"/>
              <a:gd name="T13" fmla="*/ 67 h 303"/>
              <a:gd name="T14" fmla="*/ 287 w 1249"/>
              <a:gd name="T15" fmla="*/ 291 h 303"/>
              <a:gd name="T16" fmla="*/ 1249 w 1249"/>
              <a:gd name="T17" fmla="*/ 291 h 303"/>
              <a:gd name="T18" fmla="*/ 1249 w 1249"/>
              <a:gd name="T19" fmla="*/ 303 h 303"/>
              <a:gd name="T20" fmla="*/ 280 w 1249"/>
              <a:gd name="T21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303"/>
                </a:moveTo>
                <a:cubicBezTo>
                  <a:pt x="54" y="73"/>
                  <a:pt x="54" y="73"/>
                  <a:pt x="54" y="73"/>
                </a:cubicBezTo>
                <a:cubicBezTo>
                  <a:pt x="49" y="75"/>
                  <a:pt x="44" y="76"/>
                  <a:pt x="38" y="76"/>
                </a:cubicBezTo>
                <a:cubicBezTo>
                  <a:pt x="17" y="76"/>
                  <a:pt x="0" y="59"/>
                  <a:pt x="0" y="38"/>
                </a:cubicBezTo>
                <a:cubicBezTo>
                  <a:pt x="0" y="17"/>
                  <a:pt x="17" y="0"/>
                  <a:pt x="38" y="0"/>
                </a:cubicBezTo>
                <a:cubicBezTo>
                  <a:pt x="59" y="0"/>
                  <a:pt x="77" y="17"/>
                  <a:pt x="77" y="38"/>
                </a:cubicBezTo>
                <a:cubicBezTo>
                  <a:pt x="77" y="49"/>
                  <a:pt x="72" y="60"/>
                  <a:pt x="64" y="67"/>
                </a:cubicBezTo>
                <a:cubicBezTo>
                  <a:pt x="287" y="291"/>
                  <a:pt x="287" y="291"/>
                  <a:pt x="287" y="291"/>
                </a:cubicBezTo>
                <a:cubicBezTo>
                  <a:pt x="1249" y="291"/>
                  <a:pt x="1249" y="291"/>
                  <a:pt x="1249" y="291"/>
                </a:cubicBezTo>
                <a:cubicBezTo>
                  <a:pt x="1249" y="303"/>
                  <a:pt x="1249" y="303"/>
                  <a:pt x="1249" y="303"/>
                </a:cubicBezTo>
                <a:lnTo>
                  <a:pt x="280" y="303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</p:spPr>
        <p:txBody>
          <a:bodyPr lIns="96418" tIns="48210" rIns="96418" bIns="48210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85707" y="4602879"/>
            <a:ext cx="1997587" cy="725452"/>
          </a:xfrm>
          <a:prstGeom prst="rect">
            <a:avLst/>
          </a:prstGeom>
          <a:noFill/>
        </p:spPr>
        <p:txBody>
          <a:bodyPr wrap="square" lIns="101216" tIns="50608" rIns="101216" bIns="5060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1" name="TextBox 53"/>
          <p:cNvSpPr txBox="1">
            <a:spLocks noChangeArrowheads="1"/>
          </p:cNvSpPr>
          <p:nvPr/>
        </p:nvSpPr>
        <p:spPr bwMode="auto">
          <a:xfrm>
            <a:off x="685707" y="4096757"/>
            <a:ext cx="1835798" cy="37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47" name="任意多边形 46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" grpId="0" animBg="1"/>
      <p:bldP spid="315" grpId="0" animBg="1"/>
      <p:bldP spid="344" grpId="0" animBg="1"/>
      <p:bldP spid="345" grpId="0" animBg="1"/>
      <p:bldP spid="80" grpId="0" animBg="1"/>
      <p:bldP spid="81" grpId="0"/>
      <p:bldP spid="82" grpId="0"/>
      <p:bldP spid="83" grpId="0" animBg="1"/>
      <p:bldP spid="84" grpId="0"/>
      <p:bldP spid="85" grpId="0"/>
      <p:bldP spid="86" grpId="0" animBg="1"/>
      <p:bldP spid="87" grpId="0"/>
      <p:bldP spid="88" grpId="0"/>
      <p:bldP spid="89" grpId="0" animBg="1"/>
      <p:bldP spid="90" grpId="0"/>
      <p:bldP spid="9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组合 157"/>
          <p:cNvGrpSpPr/>
          <p:nvPr/>
        </p:nvGrpSpPr>
        <p:grpSpPr>
          <a:xfrm>
            <a:off x="4166495" y="1977394"/>
            <a:ext cx="4098908" cy="4097425"/>
            <a:chOff x="3949820" y="1619561"/>
            <a:chExt cx="3886079" cy="3886079"/>
          </a:xfrm>
        </p:grpSpPr>
        <p:grpSp>
          <p:nvGrpSpPr>
            <p:cNvPr id="159" name="组合 158"/>
            <p:cNvGrpSpPr/>
            <p:nvPr/>
          </p:nvGrpSpPr>
          <p:grpSpPr>
            <a:xfrm rot="2031950">
              <a:off x="3949820" y="1619561"/>
              <a:ext cx="3886079" cy="3886079"/>
              <a:chOff x="743479" y="1548106"/>
              <a:chExt cx="3941689" cy="3941690"/>
            </a:xfrm>
          </p:grpSpPr>
          <p:sp>
            <p:nvSpPr>
              <p:cNvPr id="161" name="饼形 160"/>
              <p:cNvSpPr/>
              <p:nvPr/>
            </p:nvSpPr>
            <p:spPr>
              <a:xfrm>
                <a:off x="743479" y="1548106"/>
                <a:ext cx="3941689" cy="3941690"/>
              </a:xfrm>
              <a:prstGeom prst="pie">
                <a:avLst>
                  <a:gd name="adj1" fmla="val 5499603"/>
                  <a:gd name="adj2" fmla="val 14142560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饼形 161"/>
              <p:cNvSpPr/>
              <p:nvPr/>
            </p:nvSpPr>
            <p:spPr>
              <a:xfrm>
                <a:off x="743479" y="1548106"/>
                <a:ext cx="3941689" cy="3941690"/>
              </a:xfrm>
              <a:prstGeom prst="pie">
                <a:avLst>
                  <a:gd name="adj1" fmla="val 20312866"/>
                  <a:gd name="adj2" fmla="val 5509031"/>
                </a:avLst>
              </a:prstGeom>
              <a:solidFill>
                <a:srgbClr val="7A19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饼形 162"/>
              <p:cNvSpPr/>
              <p:nvPr/>
            </p:nvSpPr>
            <p:spPr>
              <a:xfrm>
                <a:off x="743479" y="1548106"/>
                <a:ext cx="3941689" cy="3941690"/>
              </a:xfrm>
              <a:prstGeom prst="pie">
                <a:avLst>
                  <a:gd name="adj1" fmla="val 14082830"/>
                  <a:gd name="adj2" fmla="val 20306643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椭圆 163"/>
              <p:cNvSpPr/>
              <p:nvPr/>
            </p:nvSpPr>
            <p:spPr>
              <a:xfrm>
                <a:off x="1151852" y="1956480"/>
                <a:ext cx="3124943" cy="3124943"/>
              </a:xfrm>
              <a:prstGeom prst="ellipse">
                <a:avLst/>
              </a:prstGeom>
              <a:gradFill>
                <a:gsLst>
                  <a:gs pos="100000">
                    <a:srgbClr val="F7F7F7"/>
                  </a:gs>
                  <a:gs pos="0">
                    <a:srgbClr val="B0B0B0"/>
                  </a:gs>
                </a:gsLst>
                <a:lin ang="2700000" scaled="1"/>
              </a:gradFill>
              <a:ln w="635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0" name="文本框 32"/>
            <p:cNvSpPr txBox="1"/>
            <p:nvPr/>
          </p:nvSpPr>
          <p:spPr>
            <a:xfrm>
              <a:off x="4961931" y="2925738"/>
              <a:ext cx="1861855" cy="1195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3165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</a:t>
              </a:r>
              <a:endParaRPr lang="en-US" altLang="zh-CN" sz="316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3165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65" name="组合 164"/>
          <p:cNvGrpSpPr/>
          <p:nvPr/>
        </p:nvGrpSpPr>
        <p:grpSpPr>
          <a:xfrm>
            <a:off x="3297508" y="3029641"/>
            <a:ext cx="1234784" cy="1234337"/>
            <a:chOff x="4297826" y="4749111"/>
            <a:chExt cx="1170670" cy="1170670"/>
          </a:xfrm>
        </p:grpSpPr>
        <p:grpSp>
          <p:nvGrpSpPr>
            <p:cNvPr id="166" name="组合 165"/>
            <p:cNvGrpSpPr/>
            <p:nvPr/>
          </p:nvGrpSpPr>
          <p:grpSpPr>
            <a:xfrm>
              <a:off x="4297826" y="4749111"/>
              <a:ext cx="1170670" cy="1170670"/>
              <a:chOff x="2586038" y="2761615"/>
              <a:chExt cx="1334770" cy="1334770"/>
            </a:xfrm>
          </p:grpSpPr>
          <p:sp>
            <p:nvSpPr>
              <p:cNvPr id="175" name="椭圆 174"/>
              <p:cNvSpPr/>
              <p:nvPr/>
            </p:nvSpPr>
            <p:spPr>
              <a:xfrm>
                <a:off x="2586038" y="2761615"/>
                <a:ext cx="1334770" cy="133477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  <p:sp>
            <p:nvSpPr>
              <p:cNvPr id="176" name="椭圆 175"/>
              <p:cNvSpPr/>
              <p:nvPr/>
            </p:nvSpPr>
            <p:spPr>
              <a:xfrm>
                <a:off x="2742565" y="2919095"/>
                <a:ext cx="1019810" cy="1019810"/>
              </a:xfrm>
              <a:prstGeom prst="ellipse">
                <a:avLst/>
              </a:prstGeom>
              <a:gradFill>
                <a:gsLst>
                  <a:gs pos="100000">
                    <a:srgbClr val="F7F7F7"/>
                  </a:gs>
                  <a:gs pos="0">
                    <a:srgbClr val="B0B0B0"/>
                  </a:gs>
                </a:gsLst>
                <a:lin ang="2700000" scaled="1"/>
              </a:gradFill>
              <a:ln w="381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889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67" name="Group 52"/>
            <p:cNvGrpSpPr>
              <a:grpSpLocks noChangeAspect="1"/>
            </p:cNvGrpSpPr>
            <p:nvPr/>
          </p:nvGrpSpPr>
          <p:grpSpPr bwMode="auto">
            <a:xfrm>
              <a:off x="4664238" y="5118239"/>
              <a:ext cx="436173" cy="432413"/>
              <a:chOff x="3783" y="2102"/>
              <a:chExt cx="116" cy="115"/>
            </a:xfrm>
            <a:solidFill>
              <a:srgbClr val="E87071"/>
            </a:solidFill>
            <a:effectLst/>
          </p:grpSpPr>
          <p:sp>
            <p:nvSpPr>
              <p:cNvPr id="168" name="Freeform 53"/>
              <p:cNvSpPr>
                <a:spLocks noEditPoints="1"/>
              </p:cNvSpPr>
              <p:nvPr/>
            </p:nvSpPr>
            <p:spPr bwMode="auto">
              <a:xfrm>
                <a:off x="3783" y="2102"/>
                <a:ext cx="116" cy="115"/>
              </a:xfrm>
              <a:custGeom>
                <a:avLst/>
                <a:gdLst>
                  <a:gd name="T0" fmla="*/ 23 w 46"/>
                  <a:gd name="T1" fmla="*/ 0 h 46"/>
                  <a:gd name="T2" fmla="*/ 0 w 46"/>
                  <a:gd name="T3" fmla="*/ 23 h 46"/>
                  <a:gd name="T4" fmla="*/ 23 w 46"/>
                  <a:gd name="T5" fmla="*/ 46 h 46"/>
                  <a:gd name="T6" fmla="*/ 46 w 46"/>
                  <a:gd name="T7" fmla="*/ 23 h 46"/>
                  <a:gd name="T8" fmla="*/ 23 w 46"/>
                  <a:gd name="T9" fmla="*/ 0 h 46"/>
                  <a:gd name="T10" fmla="*/ 23 w 46"/>
                  <a:gd name="T11" fmla="*/ 42 h 46"/>
                  <a:gd name="T12" fmla="*/ 5 w 46"/>
                  <a:gd name="T13" fmla="*/ 23 h 46"/>
                  <a:gd name="T14" fmla="*/ 23 w 46"/>
                  <a:gd name="T15" fmla="*/ 4 h 46"/>
                  <a:gd name="T16" fmla="*/ 42 w 46"/>
                  <a:gd name="T17" fmla="*/ 23 h 46"/>
                  <a:gd name="T18" fmla="*/ 23 w 46"/>
                  <a:gd name="T19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ubicBezTo>
                      <a:pt x="36" y="46"/>
                      <a:pt x="46" y="36"/>
                      <a:pt x="46" y="23"/>
                    </a:cubicBezTo>
                    <a:cubicBezTo>
                      <a:pt x="46" y="10"/>
                      <a:pt x="36" y="0"/>
                      <a:pt x="23" y="0"/>
                    </a:cubicBezTo>
                    <a:close/>
                    <a:moveTo>
                      <a:pt x="23" y="42"/>
                    </a:moveTo>
                    <a:cubicBezTo>
                      <a:pt x="13" y="42"/>
                      <a:pt x="5" y="33"/>
                      <a:pt x="5" y="23"/>
                    </a:cubicBezTo>
                    <a:cubicBezTo>
                      <a:pt x="5" y="13"/>
                      <a:pt x="13" y="4"/>
                      <a:pt x="23" y="4"/>
                    </a:cubicBezTo>
                    <a:cubicBezTo>
                      <a:pt x="34" y="4"/>
                      <a:pt x="42" y="13"/>
                      <a:pt x="42" y="23"/>
                    </a:cubicBezTo>
                    <a:cubicBezTo>
                      <a:pt x="42" y="33"/>
                      <a:pt x="34" y="42"/>
                      <a:pt x="2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54"/>
              <p:cNvSpPr>
                <a:spLocks noEditPoints="1"/>
              </p:cNvSpPr>
              <p:nvPr/>
            </p:nvSpPr>
            <p:spPr bwMode="auto">
              <a:xfrm>
                <a:off x="3783" y="2102"/>
                <a:ext cx="116" cy="115"/>
              </a:xfrm>
              <a:custGeom>
                <a:avLst/>
                <a:gdLst>
                  <a:gd name="T0" fmla="*/ 23 w 46"/>
                  <a:gd name="T1" fmla="*/ 0 h 46"/>
                  <a:gd name="T2" fmla="*/ 0 w 46"/>
                  <a:gd name="T3" fmla="*/ 23 h 46"/>
                  <a:gd name="T4" fmla="*/ 23 w 46"/>
                  <a:gd name="T5" fmla="*/ 46 h 46"/>
                  <a:gd name="T6" fmla="*/ 46 w 46"/>
                  <a:gd name="T7" fmla="*/ 23 h 46"/>
                  <a:gd name="T8" fmla="*/ 23 w 46"/>
                  <a:gd name="T9" fmla="*/ 0 h 46"/>
                  <a:gd name="T10" fmla="*/ 23 w 46"/>
                  <a:gd name="T11" fmla="*/ 42 h 46"/>
                  <a:gd name="T12" fmla="*/ 5 w 46"/>
                  <a:gd name="T13" fmla="*/ 23 h 46"/>
                  <a:gd name="T14" fmla="*/ 23 w 46"/>
                  <a:gd name="T15" fmla="*/ 4 h 46"/>
                  <a:gd name="T16" fmla="*/ 42 w 46"/>
                  <a:gd name="T17" fmla="*/ 23 h 46"/>
                  <a:gd name="T18" fmla="*/ 23 w 46"/>
                  <a:gd name="T19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ubicBezTo>
                      <a:pt x="36" y="46"/>
                      <a:pt x="46" y="36"/>
                      <a:pt x="46" y="23"/>
                    </a:cubicBezTo>
                    <a:cubicBezTo>
                      <a:pt x="46" y="10"/>
                      <a:pt x="36" y="0"/>
                      <a:pt x="23" y="0"/>
                    </a:cubicBezTo>
                    <a:close/>
                    <a:moveTo>
                      <a:pt x="23" y="42"/>
                    </a:moveTo>
                    <a:cubicBezTo>
                      <a:pt x="13" y="42"/>
                      <a:pt x="5" y="33"/>
                      <a:pt x="5" y="23"/>
                    </a:cubicBezTo>
                    <a:cubicBezTo>
                      <a:pt x="5" y="13"/>
                      <a:pt x="13" y="4"/>
                      <a:pt x="23" y="4"/>
                    </a:cubicBezTo>
                    <a:cubicBezTo>
                      <a:pt x="34" y="4"/>
                      <a:pt x="42" y="13"/>
                      <a:pt x="42" y="23"/>
                    </a:cubicBezTo>
                    <a:cubicBezTo>
                      <a:pt x="42" y="33"/>
                      <a:pt x="34" y="42"/>
                      <a:pt x="23" y="42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55"/>
              <p:cNvSpPr/>
              <p:nvPr/>
            </p:nvSpPr>
            <p:spPr bwMode="auto">
              <a:xfrm>
                <a:off x="3839" y="2115"/>
                <a:ext cx="7" cy="10"/>
              </a:xfrm>
              <a:custGeom>
                <a:avLst/>
                <a:gdLst>
                  <a:gd name="T0" fmla="*/ 1 w 3"/>
                  <a:gd name="T1" fmla="*/ 4 h 4"/>
                  <a:gd name="T2" fmla="*/ 1 w 3"/>
                  <a:gd name="T3" fmla="*/ 4 h 4"/>
                  <a:gd name="T4" fmla="*/ 3 w 3"/>
                  <a:gd name="T5" fmla="*/ 3 h 4"/>
                  <a:gd name="T6" fmla="*/ 3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0 w 3"/>
                  <a:gd name="T13" fmla="*/ 3 h 4"/>
                  <a:gd name="T14" fmla="*/ 1 w 3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56"/>
              <p:cNvSpPr/>
              <p:nvPr/>
            </p:nvSpPr>
            <p:spPr bwMode="auto">
              <a:xfrm>
                <a:off x="3839" y="2195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1 h 4"/>
                  <a:gd name="T6" fmla="*/ 0 w 3"/>
                  <a:gd name="T7" fmla="*/ 4 h 4"/>
                  <a:gd name="T8" fmla="*/ 1 w 3"/>
                  <a:gd name="T9" fmla="*/ 4 h 4"/>
                  <a:gd name="T10" fmla="*/ 3 w 3"/>
                  <a:gd name="T11" fmla="*/ 4 h 4"/>
                  <a:gd name="T12" fmla="*/ 3 w 3"/>
                  <a:gd name="T13" fmla="*/ 1 h 4"/>
                  <a:gd name="T14" fmla="*/ 1 w 3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57"/>
              <p:cNvSpPr/>
              <p:nvPr/>
            </p:nvSpPr>
            <p:spPr bwMode="auto">
              <a:xfrm>
                <a:off x="3796" y="2155"/>
                <a:ext cx="10" cy="10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0 h 4"/>
                  <a:gd name="T4" fmla="*/ 0 w 4"/>
                  <a:gd name="T5" fmla="*/ 2 h 4"/>
                  <a:gd name="T6" fmla="*/ 0 w 4"/>
                  <a:gd name="T7" fmla="*/ 4 h 4"/>
                  <a:gd name="T8" fmla="*/ 3 w 4"/>
                  <a:gd name="T9" fmla="*/ 4 h 4"/>
                  <a:gd name="T10" fmla="*/ 4 w 4"/>
                  <a:gd name="T11" fmla="*/ 2 h 4"/>
                  <a:gd name="T12" fmla="*/ 4 w 4"/>
                  <a:gd name="T13" fmla="*/ 2 h 4"/>
                  <a:gd name="T14" fmla="*/ 3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58"/>
              <p:cNvSpPr/>
              <p:nvPr/>
            </p:nvSpPr>
            <p:spPr bwMode="auto">
              <a:xfrm>
                <a:off x="3877" y="2155"/>
                <a:ext cx="10" cy="10"/>
              </a:xfrm>
              <a:custGeom>
                <a:avLst/>
                <a:gdLst>
                  <a:gd name="T0" fmla="*/ 4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0 w 4"/>
                  <a:gd name="T7" fmla="*/ 2 h 4"/>
                  <a:gd name="T8" fmla="*/ 2 w 4"/>
                  <a:gd name="T9" fmla="*/ 4 h 4"/>
                  <a:gd name="T10" fmla="*/ 4 w 4"/>
                  <a:gd name="T11" fmla="*/ 4 h 4"/>
                  <a:gd name="T12" fmla="*/ 4 w 4"/>
                  <a:gd name="T13" fmla="*/ 2 h 4"/>
                  <a:gd name="T14" fmla="*/ 4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1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59"/>
              <p:cNvSpPr/>
              <p:nvPr/>
            </p:nvSpPr>
            <p:spPr bwMode="auto">
              <a:xfrm>
                <a:off x="3813" y="2127"/>
                <a:ext cx="33" cy="38"/>
              </a:xfrm>
              <a:custGeom>
                <a:avLst/>
                <a:gdLst>
                  <a:gd name="T0" fmla="*/ 11 w 13"/>
                  <a:gd name="T1" fmla="*/ 0 h 15"/>
                  <a:gd name="T2" fmla="*/ 10 w 13"/>
                  <a:gd name="T3" fmla="*/ 2 h 15"/>
                  <a:gd name="T4" fmla="*/ 10 w 13"/>
                  <a:gd name="T5" fmla="*/ 11 h 15"/>
                  <a:gd name="T6" fmla="*/ 9 w 13"/>
                  <a:gd name="T7" fmla="*/ 12 h 15"/>
                  <a:gd name="T8" fmla="*/ 2 w 13"/>
                  <a:gd name="T9" fmla="*/ 12 h 15"/>
                  <a:gd name="T10" fmla="*/ 0 w 13"/>
                  <a:gd name="T11" fmla="*/ 14 h 15"/>
                  <a:gd name="T12" fmla="*/ 2 w 13"/>
                  <a:gd name="T13" fmla="*/ 15 h 15"/>
                  <a:gd name="T14" fmla="*/ 11 w 13"/>
                  <a:gd name="T15" fmla="*/ 15 h 15"/>
                  <a:gd name="T16" fmla="*/ 12 w 13"/>
                  <a:gd name="T17" fmla="*/ 15 h 15"/>
                  <a:gd name="T18" fmla="*/ 12 w 13"/>
                  <a:gd name="T19" fmla="*/ 15 h 15"/>
                  <a:gd name="T20" fmla="*/ 13 w 13"/>
                  <a:gd name="T21" fmla="*/ 13 h 15"/>
                  <a:gd name="T22" fmla="*/ 13 w 13"/>
                  <a:gd name="T23" fmla="*/ 2 h 15"/>
                  <a:gd name="T24" fmla="*/ 11 w 13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5">
                    <a:moveTo>
                      <a:pt x="11" y="0"/>
                    </a:moveTo>
                    <a:cubicBezTo>
                      <a:pt x="10" y="0"/>
                      <a:pt x="10" y="1"/>
                      <a:pt x="10" y="2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2"/>
                      <a:pt x="9" y="12"/>
                      <a:pt x="9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4"/>
                      <a:pt x="1" y="15"/>
                      <a:pt x="2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3" y="14"/>
                      <a:pt x="13" y="14"/>
                      <a:pt x="13" y="1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2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77" name="组合 176"/>
          <p:cNvGrpSpPr/>
          <p:nvPr/>
        </p:nvGrpSpPr>
        <p:grpSpPr>
          <a:xfrm>
            <a:off x="6543947" y="5600077"/>
            <a:ext cx="1234784" cy="1234337"/>
            <a:chOff x="7585822" y="3753035"/>
            <a:chExt cx="1170670" cy="1170670"/>
          </a:xfrm>
        </p:grpSpPr>
        <p:grpSp>
          <p:nvGrpSpPr>
            <p:cNvPr id="178" name="组合 177"/>
            <p:cNvGrpSpPr/>
            <p:nvPr/>
          </p:nvGrpSpPr>
          <p:grpSpPr>
            <a:xfrm>
              <a:off x="7585822" y="3753035"/>
              <a:ext cx="1170670" cy="1170670"/>
              <a:chOff x="2586038" y="2761615"/>
              <a:chExt cx="1334770" cy="1334770"/>
            </a:xfrm>
          </p:grpSpPr>
          <p:sp>
            <p:nvSpPr>
              <p:cNvPr id="183" name="椭圆 182"/>
              <p:cNvSpPr/>
              <p:nvPr/>
            </p:nvSpPr>
            <p:spPr>
              <a:xfrm>
                <a:off x="2586038" y="2761615"/>
                <a:ext cx="1334770" cy="133477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  <p:sp>
            <p:nvSpPr>
              <p:cNvPr id="184" name="椭圆 183"/>
              <p:cNvSpPr/>
              <p:nvPr/>
            </p:nvSpPr>
            <p:spPr>
              <a:xfrm>
                <a:off x="2742565" y="2919095"/>
                <a:ext cx="1019810" cy="1019810"/>
              </a:xfrm>
              <a:prstGeom prst="ellipse">
                <a:avLst/>
              </a:prstGeom>
              <a:gradFill>
                <a:gsLst>
                  <a:gs pos="100000">
                    <a:srgbClr val="F7F7F7"/>
                  </a:gs>
                  <a:gs pos="0">
                    <a:srgbClr val="B0B0B0"/>
                  </a:gs>
                </a:gsLst>
                <a:lin ang="2700000" scaled="1"/>
              </a:gradFill>
              <a:ln w="381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889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79" name="Group 62"/>
            <p:cNvGrpSpPr>
              <a:grpSpLocks noChangeAspect="1"/>
            </p:cNvGrpSpPr>
            <p:nvPr/>
          </p:nvGrpSpPr>
          <p:grpSpPr bwMode="auto">
            <a:xfrm>
              <a:off x="7952069" y="4169753"/>
              <a:ext cx="465122" cy="371377"/>
              <a:chOff x="3775" y="2110"/>
              <a:chExt cx="129" cy="103"/>
            </a:xfrm>
            <a:solidFill>
              <a:srgbClr val="00BBCF"/>
            </a:solidFill>
            <a:effectLst/>
          </p:grpSpPr>
          <p:sp>
            <p:nvSpPr>
              <p:cNvPr id="180" name="Freeform 63"/>
              <p:cNvSpPr/>
              <p:nvPr/>
            </p:nvSpPr>
            <p:spPr bwMode="auto">
              <a:xfrm>
                <a:off x="3775" y="2177"/>
                <a:ext cx="40" cy="36"/>
              </a:xfrm>
              <a:custGeom>
                <a:avLst/>
                <a:gdLst>
                  <a:gd name="T0" fmla="*/ 5 w 16"/>
                  <a:gd name="T1" fmla="*/ 0 h 14"/>
                  <a:gd name="T2" fmla="*/ 0 w 16"/>
                  <a:gd name="T3" fmla="*/ 4 h 14"/>
                  <a:gd name="T4" fmla="*/ 10 w 16"/>
                  <a:gd name="T5" fmla="*/ 14 h 14"/>
                  <a:gd name="T6" fmla="*/ 16 w 16"/>
                  <a:gd name="T7" fmla="*/ 9 h 14"/>
                  <a:gd name="T8" fmla="*/ 5 w 1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5" y="0"/>
                    </a:moveTo>
                    <a:cubicBezTo>
                      <a:pt x="1" y="3"/>
                      <a:pt x="0" y="4"/>
                      <a:pt x="0" y="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3" y="11"/>
                      <a:pt x="16" y="9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64"/>
              <p:cNvSpPr/>
              <p:nvPr/>
            </p:nvSpPr>
            <p:spPr bwMode="auto">
              <a:xfrm>
                <a:off x="3795" y="2156"/>
                <a:ext cx="109" cy="41"/>
              </a:xfrm>
              <a:custGeom>
                <a:avLst/>
                <a:gdLst>
                  <a:gd name="T0" fmla="*/ 37 w 44"/>
                  <a:gd name="T1" fmla="*/ 4 h 16"/>
                  <a:gd name="T2" fmla="*/ 29 w 44"/>
                  <a:gd name="T3" fmla="*/ 9 h 16"/>
                  <a:gd name="T4" fmla="*/ 18 w 44"/>
                  <a:gd name="T5" fmla="*/ 8 h 16"/>
                  <a:gd name="T6" fmla="*/ 25 w 44"/>
                  <a:gd name="T7" fmla="*/ 7 h 16"/>
                  <a:gd name="T8" fmla="*/ 31 w 44"/>
                  <a:gd name="T9" fmla="*/ 2 h 16"/>
                  <a:gd name="T10" fmla="*/ 20 w 44"/>
                  <a:gd name="T11" fmla="*/ 2 h 16"/>
                  <a:gd name="T12" fmla="*/ 9 w 44"/>
                  <a:gd name="T13" fmla="*/ 2 h 16"/>
                  <a:gd name="T14" fmla="*/ 0 w 44"/>
                  <a:gd name="T15" fmla="*/ 7 h 16"/>
                  <a:gd name="T16" fmla="*/ 9 w 44"/>
                  <a:gd name="T17" fmla="*/ 16 h 16"/>
                  <a:gd name="T18" fmla="*/ 13 w 44"/>
                  <a:gd name="T19" fmla="*/ 14 h 16"/>
                  <a:gd name="T20" fmla="*/ 29 w 44"/>
                  <a:gd name="T21" fmla="*/ 14 h 16"/>
                  <a:gd name="T22" fmla="*/ 44 w 44"/>
                  <a:gd name="T23" fmla="*/ 2 h 16"/>
                  <a:gd name="T24" fmla="*/ 37 w 44"/>
                  <a:gd name="T25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6">
                    <a:moveTo>
                      <a:pt x="37" y="4"/>
                    </a:moveTo>
                    <a:cubicBezTo>
                      <a:pt x="34" y="7"/>
                      <a:pt x="32" y="8"/>
                      <a:pt x="29" y="9"/>
                    </a:cubicBezTo>
                    <a:cubicBezTo>
                      <a:pt x="24" y="10"/>
                      <a:pt x="19" y="9"/>
                      <a:pt x="18" y="8"/>
                    </a:cubicBezTo>
                    <a:cubicBezTo>
                      <a:pt x="15" y="6"/>
                      <a:pt x="18" y="7"/>
                      <a:pt x="25" y="7"/>
                    </a:cubicBezTo>
                    <a:cubicBezTo>
                      <a:pt x="32" y="6"/>
                      <a:pt x="31" y="2"/>
                      <a:pt x="31" y="2"/>
                    </a:cubicBezTo>
                    <a:cubicBezTo>
                      <a:pt x="29" y="2"/>
                      <a:pt x="27" y="2"/>
                      <a:pt x="20" y="2"/>
                    </a:cubicBezTo>
                    <a:cubicBezTo>
                      <a:pt x="17" y="2"/>
                      <a:pt x="12" y="1"/>
                      <a:pt x="9" y="2"/>
                    </a:cubicBezTo>
                    <a:cubicBezTo>
                      <a:pt x="6" y="2"/>
                      <a:pt x="4" y="5"/>
                      <a:pt x="0" y="7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1" y="15"/>
                      <a:pt x="12" y="14"/>
                      <a:pt x="13" y="14"/>
                    </a:cubicBezTo>
                    <a:cubicBezTo>
                      <a:pt x="16" y="14"/>
                      <a:pt x="23" y="15"/>
                      <a:pt x="29" y="14"/>
                    </a:cubicBezTo>
                    <a:cubicBezTo>
                      <a:pt x="40" y="9"/>
                      <a:pt x="44" y="2"/>
                      <a:pt x="44" y="2"/>
                    </a:cubicBezTo>
                    <a:cubicBezTo>
                      <a:pt x="44" y="2"/>
                      <a:pt x="41" y="0"/>
                      <a:pt x="37" y="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65"/>
              <p:cNvSpPr>
                <a:spLocks noEditPoints="1"/>
              </p:cNvSpPr>
              <p:nvPr/>
            </p:nvSpPr>
            <p:spPr bwMode="auto">
              <a:xfrm>
                <a:off x="3810" y="2110"/>
                <a:ext cx="94" cy="41"/>
              </a:xfrm>
              <a:custGeom>
                <a:avLst/>
                <a:gdLst>
                  <a:gd name="T0" fmla="*/ 38 w 38"/>
                  <a:gd name="T1" fmla="*/ 0 h 16"/>
                  <a:gd name="T2" fmla="*/ 34 w 38"/>
                  <a:gd name="T3" fmla="*/ 0 h 16"/>
                  <a:gd name="T4" fmla="*/ 34 w 38"/>
                  <a:gd name="T5" fmla="*/ 6 h 16"/>
                  <a:gd name="T6" fmla="*/ 32 w 38"/>
                  <a:gd name="T7" fmla="*/ 6 h 16"/>
                  <a:gd name="T8" fmla="*/ 32 w 38"/>
                  <a:gd name="T9" fmla="*/ 0 h 16"/>
                  <a:gd name="T10" fmla="*/ 28 w 38"/>
                  <a:gd name="T11" fmla="*/ 0 h 16"/>
                  <a:gd name="T12" fmla="*/ 28 w 38"/>
                  <a:gd name="T13" fmla="*/ 6 h 16"/>
                  <a:gd name="T14" fmla="*/ 12 w 38"/>
                  <a:gd name="T15" fmla="*/ 6 h 16"/>
                  <a:gd name="T16" fmla="*/ 12 w 38"/>
                  <a:gd name="T17" fmla="*/ 3 h 16"/>
                  <a:gd name="T18" fmla="*/ 12 w 38"/>
                  <a:gd name="T19" fmla="*/ 1 h 16"/>
                  <a:gd name="T20" fmla="*/ 11 w 38"/>
                  <a:gd name="T21" fmla="*/ 0 h 16"/>
                  <a:gd name="T22" fmla="*/ 9 w 38"/>
                  <a:gd name="T23" fmla="*/ 0 h 16"/>
                  <a:gd name="T24" fmla="*/ 3 w 38"/>
                  <a:gd name="T25" fmla="*/ 0 h 16"/>
                  <a:gd name="T26" fmla="*/ 1 w 38"/>
                  <a:gd name="T27" fmla="*/ 0 h 16"/>
                  <a:gd name="T28" fmla="*/ 0 w 38"/>
                  <a:gd name="T29" fmla="*/ 2 h 16"/>
                  <a:gd name="T30" fmla="*/ 0 w 38"/>
                  <a:gd name="T31" fmla="*/ 3 h 16"/>
                  <a:gd name="T32" fmla="*/ 0 w 38"/>
                  <a:gd name="T33" fmla="*/ 13 h 16"/>
                  <a:gd name="T34" fmla="*/ 0 w 38"/>
                  <a:gd name="T35" fmla="*/ 15 h 16"/>
                  <a:gd name="T36" fmla="*/ 2 w 38"/>
                  <a:gd name="T37" fmla="*/ 16 h 16"/>
                  <a:gd name="T38" fmla="*/ 3 w 38"/>
                  <a:gd name="T39" fmla="*/ 16 h 16"/>
                  <a:gd name="T40" fmla="*/ 9 w 38"/>
                  <a:gd name="T41" fmla="*/ 16 h 16"/>
                  <a:gd name="T42" fmla="*/ 11 w 38"/>
                  <a:gd name="T43" fmla="*/ 16 h 16"/>
                  <a:gd name="T44" fmla="*/ 12 w 38"/>
                  <a:gd name="T45" fmla="*/ 14 h 16"/>
                  <a:gd name="T46" fmla="*/ 12 w 38"/>
                  <a:gd name="T47" fmla="*/ 13 h 16"/>
                  <a:gd name="T48" fmla="*/ 12 w 38"/>
                  <a:gd name="T49" fmla="*/ 10 h 16"/>
                  <a:gd name="T50" fmla="*/ 38 w 38"/>
                  <a:gd name="T51" fmla="*/ 10 h 16"/>
                  <a:gd name="T52" fmla="*/ 38 w 38"/>
                  <a:gd name="T53" fmla="*/ 0 h 16"/>
                  <a:gd name="T54" fmla="*/ 3 w 38"/>
                  <a:gd name="T55" fmla="*/ 3 h 16"/>
                  <a:gd name="T56" fmla="*/ 9 w 38"/>
                  <a:gd name="T57" fmla="*/ 3 h 16"/>
                  <a:gd name="T58" fmla="*/ 9 w 38"/>
                  <a:gd name="T59" fmla="*/ 13 h 16"/>
                  <a:gd name="T60" fmla="*/ 3 w 38"/>
                  <a:gd name="T61" fmla="*/ 13 h 16"/>
                  <a:gd name="T62" fmla="*/ 3 w 38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2" y="2"/>
                      <a:pt x="12" y="1"/>
                    </a:cubicBezTo>
                    <a:cubicBezTo>
                      <a:pt x="12" y="1"/>
                      <a:pt x="11" y="0"/>
                      <a:pt x="11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3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6"/>
                      <a:pt x="11" y="16"/>
                      <a:pt x="11" y="16"/>
                    </a:cubicBezTo>
                    <a:cubicBezTo>
                      <a:pt x="12" y="15"/>
                      <a:pt x="12" y="15"/>
                      <a:pt x="12" y="14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38" y="10"/>
                      <a:pt x="38" y="10"/>
                      <a:pt x="38" y="10"/>
                    </a:cubicBezTo>
                    <a:lnTo>
                      <a:pt x="38" y="0"/>
                    </a:ln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3" y="13"/>
                      <a:pt x="3" y="13"/>
                      <a:pt x="3" y="13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85" name="组合 184"/>
          <p:cNvGrpSpPr/>
          <p:nvPr/>
        </p:nvGrpSpPr>
        <p:grpSpPr>
          <a:xfrm>
            <a:off x="7413094" y="1951554"/>
            <a:ext cx="1234784" cy="1234337"/>
            <a:chOff x="7007050" y="938219"/>
            <a:chExt cx="1170670" cy="1170670"/>
          </a:xfrm>
        </p:grpSpPr>
        <p:grpSp>
          <p:nvGrpSpPr>
            <p:cNvPr id="186" name="组合 185"/>
            <p:cNvGrpSpPr/>
            <p:nvPr/>
          </p:nvGrpSpPr>
          <p:grpSpPr>
            <a:xfrm>
              <a:off x="7007050" y="938219"/>
              <a:ext cx="1170670" cy="1170670"/>
              <a:chOff x="2586038" y="2761615"/>
              <a:chExt cx="1334770" cy="1334770"/>
            </a:xfrm>
          </p:grpSpPr>
          <p:sp>
            <p:nvSpPr>
              <p:cNvPr id="195" name="椭圆 194"/>
              <p:cNvSpPr/>
              <p:nvPr/>
            </p:nvSpPr>
            <p:spPr>
              <a:xfrm>
                <a:off x="2586038" y="2761615"/>
                <a:ext cx="1334770" cy="133477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  <p:sp>
            <p:nvSpPr>
              <p:cNvPr id="196" name="椭圆 195"/>
              <p:cNvSpPr/>
              <p:nvPr/>
            </p:nvSpPr>
            <p:spPr>
              <a:xfrm>
                <a:off x="2742565" y="2919095"/>
                <a:ext cx="1019810" cy="1019810"/>
              </a:xfrm>
              <a:prstGeom prst="ellipse">
                <a:avLst/>
              </a:prstGeom>
              <a:gradFill>
                <a:gsLst>
                  <a:gs pos="100000">
                    <a:srgbClr val="F7F7F7"/>
                  </a:gs>
                  <a:gs pos="0">
                    <a:srgbClr val="B0B0B0"/>
                  </a:gs>
                </a:gsLst>
                <a:lin ang="2700000" scaled="1"/>
              </a:gradFill>
              <a:ln w="381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889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87" name="Group 68"/>
            <p:cNvGrpSpPr>
              <a:grpSpLocks noChangeAspect="1"/>
            </p:cNvGrpSpPr>
            <p:nvPr/>
          </p:nvGrpSpPr>
          <p:grpSpPr bwMode="auto">
            <a:xfrm>
              <a:off x="7371052" y="1351951"/>
              <a:ext cx="414907" cy="399764"/>
              <a:chOff x="3770" y="2095"/>
              <a:chExt cx="137" cy="132"/>
            </a:xfrm>
            <a:solidFill>
              <a:srgbClr val="663A77"/>
            </a:solidFill>
            <a:effectLst/>
          </p:grpSpPr>
          <p:sp>
            <p:nvSpPr>
              <p:cNvPr id="188" name="Freeform 69"/>
              <p:cNvSpPr/>
              <p:nvPr/>
            </p:nvSpPr>
            <p:spPr bwMode="auto">
              <a:xfrm>
                <a:off x="3770" y="2190"/>
                <a:ext cx="137" cy="37"/>
              </a:xfrm>
              <a:custGeom>
                <a:avLst/>
                <a:gdLst>
                  <a:gd name="T0" fmla="*/ 52 w 55"/>
                  <a:gd name="T1" fmla="*/ 6 h 15"/>
                  <a:gd name="T2" fmla="*/ 38 w 55"/>
                  <a:gd name="T3" fmla="*/ 6 h 15"/>
                  <a:gd name="T4" fmla="*/ 37 w 55"/>
                  <a:gd name="T5" fmla="*/ 6 h 15"/>
                  <a:gd name="T6" fmla="*/ 37 w 55"/>
                  <a:gd name="T7" fmla="*/ 3 h 15"/>
                  <a:gd name="T8" fmla="*/ 37 w 55"/>
                  <a:gd name="T9" fmla="*/ 1 h 15"/>
                  <a:gd name="T10" fmla="*/ 35 w 55"/>
                  <a:gd name="T11" fmla="*/ 0 h 15"/>
                  <a:gd name="T12" fmla="*/ 20 w 55"/>
                  <a:gd name="T13" fmla="*/ 0 h 15"/>
                  <a:gd name="T14" fmla="*/ 18 w 55"/>
                  <a:gd name="T15" fmla="*/ 3 h 15"/>
                  <a:gd name="T16" fmla="*/ 18 w 55"/>
                  <a:gd name="T17" fmla="*/ 6 h 15"/>
                  <a:gd name="T18" fmla="*/ 18 w 55"/>
                  <a:gd name="T19" fmla="*/ 6 h 15"/>
                  <a:gd name="T20" fmla="*/ 3 w 55"/>
                  <a:gd name="T21" fmla="*/ 6 h 15"/>
                  <a:gd name="T22" fmla="*/ 0 w 55"/>
                  <a:gd name="T23" fmla="*/ 8 h 15"/>
                  <a:gd name="T24" fmla="*/ 0 w 55"/>
                  <a:gd name="T25" fmla="*/ 14 h 15"/>
                  <a:gd name="T26" fmla="*/ 1 w 55"/>
                  <a:gd name="T27" fmla="*/ 15 h 15"/>
                  <a:gd name="T28" fmla="*/ 2 w 55"/>
                  <a:gd name="T29" fmla="*/ 14 h 15"/>
                  <a:gd name="T30" fmla="*/ 2 w 55"/>
                  <a:gd name="T31" fmla="*/ 8 h 15"/>
                  <a:gd name="T32" fmla="*/ 3 w 55"/>
                  <a:gd name="T33" fmla="*/ 8 h 15"/>
                  <a:gd name="T34" fmla="*/ 18 w 55"/>
                  <a:gd name="T35" fmla="*/ 8 h 15"/>
                  <a:gd name="T36" fmla="*/ 18 w 55"/>
                  <a:gd name="T37" fmla="*/ 8 h 15"/>
                  <a:gd name="T38" fmla="*/ 18 w 55"/>
                  <a:gd name="T39" fmla="*/ 9 h 15"/>
                  <a:gd name="T40" fmla="*/ 19 w 55"/>
                  <a:gd name="T41" fmla="*/ 9 h 15"/>
                  <a:gd name="T42" fmla="*/ 20 w 55"/>
                  <a:gd name="T43" fmla="*/ 9 h 15"/>
                  <a:gd name="T44" fmla="*/ 20 w 55"/>
                  <a:gd name="T45" fmla="*/ 8 h 15"/>
                  <a:gd name="T46" fmla="*/ 20 w 55"/>
                  <a:gd name="T47" fmla="*/ 3 h 15"/>
                  <a:gd name="T48" fmla="*/ 20 w 55"/>
                  <a:gd name="T49" fmla="*/ 2 h 15"/>
                  <a:gd name="T50" fmla="*/ 35 w 55"/>
                  <a:gd name="T51" fmla="*/ 2 h 15"/>
                  <a:gd name="T52" fmla="*/ 35 w 55"/>
                  <a:gd name="T53" fmla="*/ 3 h 15"/>
                  <a:gd name="T54" fmla="*/ 35 w 55"/>
                  <a:gd name="T55" fmla="*/ 8 h 15"/>
                  <a:gd name="T56" fmla="*/ 36 w 55"/>
                  <a:gd name="T57" fmla="*/ 9 h 15"/>
                  <a:gd name="T58" fmla="*/ 36 w 55"/>
                  <a:gd name="T59" fmla="*/ 9 h 15"/>
                  <a:gd name="T60" fmla="*/ 37 w 55"/>
                  <a:gd name="T61" fmla="*/ 9 h 15"/>
                  <a:gd name="T62" fmla="*/ 37 w 55"/>
                  <a:gd name="T63" fmla="*/ 8 h 15"/>
                  <a:gd name="T64" fmla="*/ 38 w 55"/>
                  <a:gd name="T65" fmla="*/ 8 h 15"/>
                  <a:gd name="T66" fmla="*/ 52 w 55"/>
                  <a:gd name="T67" fmla="*/ 8 h 15"/>
                  <a:gd name="T68" fmla="*/ 53 w 55"/>
                  <a:gd name="T69" fmla="*/ 8 h 15"/>
                  <a:gd name="T70" fmla="*/ 53 w 55"/>
                  <a:gd name="T71" fmla="*/ 14 h 15"/>
                  <a:gd name="T72" fmla="*/ 54 w 55"/>
                  <a:gd name="T73" fmla="*/ 15 h 15"/>
                  <a:gd name="T74" fmla="*/ 55 w 55"/>
                  <a:gd name="T75" fmla="*/ 14 h 15"/>
                  <a:gd name="T76" fmla="*/ 55 w 55"/>
                  <a:gd name="T77" fmla="*/ 8 h 15"/>
                  <a:gd name="T78" fmla="*/ 52 w 55"/>
                  <a:gd name="T79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5" h="15">
                    <a:moveTo>
                      <a:pt x="52" y="6"/>
                    </a:move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7" y="6"/>
                      <a:pt x="37" y="6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2"/>
                      <a:pt x="37" y="1"/>
                      <a:pt x="37" y="1"/>
                    </a:cubicBezTo>
                    <a:cubicBezTo>
                      <a:pt x="36" y="0"/>
                      <a:pt x="36" y="0"/>
                      <a:pt x="35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0"/>
                      <a:pt x="18" y="1"/>
                      <a:pt x="18" y="3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7"/>
                      <a:pt x="0" y="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5"/>
                      <a:pt x="1" y="15"/>
                    </a:cubicBezTo>
                    <a:cubicBezTo>
                      <a:pt x="2" y="15"/>
                      <a:pt x="2" y="14"/>
                      <a:pt x="2" y="14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9"/>
                    </a:cubicBezTo>
                    <a:cubicBezTo>
                      <a:pt x="18" y="9"/>
                      <a:pt x="19" y="9"/>
                      <a:pt x="19" y="9"/>
                    </a:cubicBezTo>
                    <a:cubicBezTo>
                      <a:pt x="19" y="9"/>
                      <a:pt x="19" y="9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3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8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4"/>
                      <a:pt x="53" y="15"/>
                      <a:pt x="54" y="15"/>
                    </a:cubicBezTo>
                    <a:cubicBezTo>
                      <a:pt x="54" y="15"/>
                      <a:pt x="55" y="14"/>
                      <a:pt x="55" y="14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5" y="7"/>
                      <a:pt x="54" y="6"/>
                      <a:pt x="52" y="6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70"/>
              <p:cNvSpPr/>
              <p:nvPr/>
            </p:nvSpPr>
            <p:spPr bwMode="auto">
              <a:xfrm>
                <a:off x="3820" y="2118"/>
                <a:ext cx="37" cy="69"/>
              </a:xfrm>
              <a:custGeom>
                <a:avLst/>
                <a:gdLst>
                  <a:gd name="T0" fmla="*/ 2 w 15"/>
                  <a:gd name="T1" fmla="*/ 14 h 28"/>
                  <a:gd name="T2" fmla="*/ 3 w 15"/>
                  <a:gd name="T3" fmla="*/ 13 h 28"/>
                  <a:gd name="T4" fmla="*/ 3 w 15"/>
                  <a:gd name="T5" fmla="*/ 8 h 28"/>
                  <a:gd name="T6" fmla="*/ 4 w 15"/>
                  <a:gd name="T7" fmla="*/ 4 h 28"/>
                  <a:gd name="T8" fmla="*/ 4 w 15"/>
                  <a:gd name="T9" fmla="*/ 4 h 28"/>
                  <a:gd name="T10" fmla="*/ 4 w 15"/>
                  <a:gd name="T11" fmla="*/ 12 h 28"/>
                  <a:gd name="T12" fmla="*/ 4 w 15"/>
                  <a:gd name="T13" fmla="*/ 13 h 28"/>
                  <a:gd name="T14" fmla="*/ 4 w 15"/>
                  <a:gd name="T15" fmla="*/ 26 h 28"/>
                  <a:gd name="T16" fmla="*/ 5 w 15"/>
                  <a:gd name="T17" fmla="*/ 28 h 28"/>
                  <a:gd name="T18" fmla="*/ 5 w 15"/>
                  <a:gd name="T19" fmla="*/ 28 h 28"/>
                  <a:gd name="T20" fmla="*/ 5 w 15"/>
                  <a:gd name="T21" fmla="*/ 28 h 28"/>
                  <a:gd name="T22" fmla="*/ 7 w 15"/>
                  <a:gd name="T23" fmla="*/ 26 h 28"/>
                  <a:gd name="T24" fmla="*/ 7 w 15"/>
                  <a:gd name="T25" fmla="*/ 14 h 28"/>
                  <a:gd name="T26" fmla="*/ 8 w 15"/>
                  <a:gd name="T27" fmla="*/ 14 h 28"/>
                  <a:gd name="T28" fmla="*/ 8 w 15"/>
                  <a:gd name="T29" fmla="*/ 26 h 28"/>
                  <a:gd name="T30" fmla="*/ 10 w 15"/>
                  <a:gd name="T31" fmla="*/ 28 h 28"/>
                  <a:gd name="T32" fmla="*/ 10 w 15"/>
                  <a:gd name="T33" fmla="*/ 28 h 28"/>
                  <a:gd name="T34" fmla="*/ 10 w 15"/>
                  <a:gd name="T35" fmla="*/ 28 h 28"/>
                  <a:gd name="T36" fmla="*/ 12 w 15"/>
                  <a:gd name="T37" fmla="*/ 26 h 28"/>
                  <a:gd name="T38" fmla="*/ 12 w 15"/>
                  <a:gd name="T39" fmla="*/ 13 h 28"/>
                  <a:gd name="T40" fmla="*/ 12 w 15"/>
                  <a:gd name="T41" fmla="*/ 12 h 28"/>
                  <a:gd name="T42" fmla="*/ 12 w 15"/>
                  <a:gd name="T43" fmla="*/ 4 h 28"/>
                  <a:gd name="T44" fmla="*/ 12 w 15"/>
                  <a:gd name="T45" fmla="*/ 4 h 28"/>
                  <a:gd name="T46" fmla="*/ 12 w 15"/>
                  <a:gd name="T47" fmla="*/ 8 h 28"/>
                  <a:gd name="T48" fmla="*/ 12 w 15"/>
                  <a:gd name="T49" fmla="*/ 13 h 28"/>
                  <a:gd name="T50" fmla="*/ 14 w 15"/>
                  <a:gd name="T51" fmla="*/ 14 h 28"/>
                  <a:gd name="T52" fmla="*/ 15 w 15"/>
                  <a:gd name="T53" fmla="*/ 13 h 28"/>
                  <a:gd name="T54" fmla="*/ 15 w 15"/>
                  <a:gd name="T55" fmla="*/ 8 h 28"/>
                  <a:gd name="T56" fmla="*/ 13 w 15"/>
                  <a:gd name="T57" fmla="*/ 1 h 28"/>
                  <a:gd name="T58" fmla="*/ 10 w 15"/>
                  <a:gd name="T59" fmla="*/ 0 h 28"/>
                  <a:gd name="T60" fmla="*/ 10 w 15"/>
                  <a:gd name="T61" fmla="*/ 0 h 28"/>
                  <a:gd name="T62" fmla="*/ 10 w 15"/>
                  <a:gd name="T63" fmla="*/ 0 h 28"/>
                  <a:gd name="T64" fmla="*/ 10 w 15"/>
                  <a:gd name="T65" fmla="*/ 0 h 28"/>
                  <a:gd name="T66" fmla="*/ 8 w 15"/>
                  <a:gd name="T67" fmla="*/ 4 h 28"/>
                  <a:gd name="T68" fmla="*/ 8 w 15"/>
                  <a:gd name="T69" fmla="*/ 1 h 28"/>
                  <a:gd name="T70" fmla="*/ 8 w 15"/>
                  <a:gd name="T71" fmla="*/ 1 h 28"/>
                  <a:gd name="T72" fmla="*/ 8 w 15"/>
                  <a:gd name="T73" fmla="*/ 0 h 28"/>
                  <a:gd name="T74" fmla="*/ 8 w 15"/>
                  <a:gd name="T75" fmla="*/ 0 h 28"/>
                  <a:gd name="T76" fmla="*/ 7 w 15"/>
                  <a:gd name="T77" fmla="*/ 0 h 28"/>
                  <a:gd name="T78" fmla="*/ 7 w 15"/>
                  <a:gd name="T79" fmla="*/ 0 h 28"/>
                  <a:gd name="T80" fmla="*/ 7 w 15"/>
                  <a:gd name="T81" fmla="*/ 1 h 28"/>
                  <a:gd name="T82" fmla="*/ 7 w 15"/>
                  <a:gd name="T83" fmla="*/ 1 h 28"/>
                  <a:gd name="T84" fmla="*/ 7 w 15"/>
                  <a:gd name="T85" fmla="*/ 4 h 28"/>
                  <a:gd name="T86" fmla="*/ 6 w 15"/>
                  <a:gd name="T87" fmla="*/ 0 h 28"/>
                  <a:gd name="T88" fmla="*/ 6 w 15"/>
                  <a:gd name="T89" fmla="*/ 0 h 28"/>
                  <a:gd name="T90" fmla="*/ 6 w 15"/>
                  <a:gd name="T91" fmla="*/ 0 h 28"/>
                  <a:gd name="T92" fmla="*/ 5 w 15"/>
                  <a:gd name="T93" fmla="*/ 0 h 28"/>
                  <a:gd name="T94" fmla="*/ 2 w 15"/>
                  <a:gd name="T95" fmla="*/ 1 h 28"/>
                  <a:gd name="T96" fmla="*/ 0 w 15"/>
                  <a:gd name="T97" fmla="*/ 8 h 28"/>
                  <a:gd name="T98" fmla="*/ 0 w 15"/>
                  <a:gd name="T99" fmla="*/ 13 h 28"/>
                  <a:gd name="T100" fmla="*/ 2 w 15"/>
                  <a:gd name="T101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" h="28">
                    <a:moveTo>
                      <a:pt x="2" y="14"/>
                    </a:moveTo>
                    <a:cubicBezTo>
                      <a:pt x="3" y="14"/>
                      <a:pt x="3" y="14"/>
                      <a:pt x="3" y="13"/>
                    </a:cubicBezTo>
                    <a:cubicBezTo>
                      <a:pt x="3" y="13"/>
                      <a:pt x="3" y="10"/>
                      <a:pt x="3" y="8"/>
                    </a:cubicBezTo>
                    <a:cubicBezTo>
                      <a:pt x="3" y="7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4" y="13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6" y="28"/>
                      <a:pt x="7" y="27"/>
                      <a:pt x="7" y="2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7"/>
                      <a:pt x="9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1" y="28"/>
                      <a:pt x="12" y="27"/>
                      <a:pt x="12" y="26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7"/>
                      <a:pt x="12" y="8"/>
                    </a:cubicBezTo>
                    <a:cubicBezTo>
                      <a:pt x="13" y="10"/>
                      <a:pt x="12" y="13"/>
                      <a:pt x="12" y="13"/>
                    </a:cubicBezTo>
                    <a:cubicBezTo>
                      <a:pt x="12" y="14"/>
                      <a:pt x="13" y="14"/>
                      <a:pt x="14" y="14"/>
                    </a:cubicBezTo>
                    <a:cubicBezTo>
                      <a:pt x="15" y="14"/>
                      <a:pt x="15" y="14"/>
                      <a:pt x="15" y="13"/>
                    </a:cubicBezTo>
                    <a:cubicBezTo>
                      <a:pt x="15" y="13"/>
                      <a:pt x="15" y="10"/>
                      <a:pt x="15" y="8"/>
                    </a:cubicBezTo>
                    <a:cubicBezTo>
                      <a:pt x="15" y="3"/>
                      <a:pt x="13" y="1"/>
                      <a:pt x="13" y="1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2"/>
                      <a:pt x="8" y="4"/>
                    </a:cubicBezTo>
                    <a:cubicBezTo>
                      <a:pt x="8" y="3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3"/>
                      <a:pt x="7" y="4"/>
                    </a:cubicBezTo>
                    <a:cubicBezTo>
                      <a:pt x="6" y="2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2" y="1"/>
                      <a:pt x="1" y="3"/>
                      <a:pt x="0" y="8"/>
                    </a:cubicBezTo>
                    <a:cubicBezTo>
                      <a:pt x="0" y="10"/>
                      <a:pt x="0" y="13"/>
                      <a:pt x="0" y="13"/>
                    </a:cubicBezTo>
                    <a:cubicBezTo>
                      <a:pt x="1" y="14"/>
                      <a:pt x="1" y="14"/>
                      <a:pt x="2" y="1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71"/>
              <p:cNvSpPr/>
              <p:nvPr/>
            </p:nvSpPr>
            <p:spPr bwMode="auto">
              <a:xfrm>
                <a:off x="3830" y="2095"/>
                <a:ext cx="17" cy="20"/>
              </a:xfrm>
              <a:custGeom>
                <a:avLst/>
                <a:gdLst>
                  <a:gd name="T0" fmla="*/ 1 w 7"/>
                  <a:gd name="T1" fmla="*/ 5 h 8"/>
                  <a:gd name="T2" fmla="*/ 4 w 7"/>
                  <a:gd name="T3" fmla="*/ 8 h 8"/>
                  <a:gd name="T4" fmla="*/ 7 w 7"/>
                  <a:gd name="T5" fmla="*/ 5 h 8"/>
                  <a:gd name="T6" fmla="*/ 7 w 7"/>
                  <a:gd name="T7" fmla="*/ 4 h 8"/>
                  <a:gd name="T8" fmla="*/ 7 w 7"/>
                  <a:gd name="T9" fmla="*/ 4 h 8"/>
                  <a:gd name="T10" fmla="*/ 4 w 7"/>
                  <a:gd name="T11" fmla="*/ 0 h 8"/>
                  <a:gd name="T12" fmla="*/ 1 w 7"/>
                  <a:gd name="T13" fmla="*/ 4 h 8"/>
                  <a:gd name="T14" fmla="*/ 0 w 7"/>
                  <a:gd name="T15" fmla="*/ 4 h 8"/>
                  <a:gd name="T16" fmla="*/ 1 w 7"/>
                  <a:gd name="T1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1" y="5"/>
                    </a:moveTo>
                    <a:cubicBezTo>
                      <a:pt x="1" y="7"/>
                      <a:pt x="2" y="8"/>
                      <a:pt x="4" y="8"/>
                    </a:cubicBezTo>
                    <a:cubicBezTo>
                      <a:pt x="5" y="8"/>
                      <a:pt x="6" y="7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5" y="0"/>
                      <a:pt x="4" y="0"/>
                    </a:cubicBezTo>
                    <a:cubicBezTo>
                      <a:pt x="2" y="0"/>
                      <a:pt x="1" y="2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72"/>
              <p:cNvSpPr/>
              <p:nvPr/>
            </p:nvSpPr>
            <p:spPr bwMode="auto">
              <a:xfrm>
                <a:off x="3867" y="2135"/>
                <a:ext cx="35" cy="65"/>
              </a:xfrm>
              <a:custGeom>
                <a:avLst/>
                <a:gdLst>
                  <a:gd name="T0" fmla="*/ 1 w 14"/>
                  <a:gd name="T1" fmla="*/ 13 h 26"/>
                  <a:gd name="T2" fmla="*/ 2 w 14"/>
                  <a:gd name="T3" fmla="*/ 12 h 26"/>
                  <a:gd name="T4" fmla="*/ 2 w 14"/>
                  <a:gd name="T5" fmla="*/ 8 h 26"/>
                  <a:gd name="T6" fmla="*/ 3 w 14"/>
                  <a:gd name="T7" fmla="*/ 4 h 26"/>
                  <a:gd name="T8" fmla="*/ 3 w 14"/>
                  <a:gd name="T9" fmla="*/ 4 h 26"/>
                  <a:gd name="T10" fmla="*/ 3 w 14"/>
                  <a:gd name="T11" fmla="*/ 11 h 26"/>
                  <a:gd name="T12" fmla="*/ 3 w 14"/>
                  <a:gd name="T13" fmla="*/ 12 h 26"/>
                  <a:gd name="T14" fmla="*/ 3 w 14"/>
                  <a:gd name="T15" fmla="*/ 24 h 26"/>
                  <a:gd name="T16" fmla="*/ 5 w 14"/>
                  <a:gd name="T17" fmla="*/ 26 h 26"/>
                  <a:gd name="T18" fmla="*/ 5 w 14"/>
                  <a:gd name="T19" fmla="*/ 26 h 26"/>
                  <a:gd name="T20" fmla="*/ 5 w 14"/>
                  <a:gd name="T21" fmla="*/ 26 h 26"/>
                  <a:gd name="T22" fmla="*/ 6 w 14"/>
                  <a:gd name="T23" fmla="*/ 24 h 26"/>
                  <a:gd name="T24" fmla="*/ 6 w 14"/>
                  <a:gd name="T25" fmla="*/ 13 h 26"/>
                  <a:gd name="T26" fmla="*/ 7 w 14"/>
                  <a:gd name="T27" fmla="*/ 13 h 26"/>
                  <a:gd name="T28" fmla="*/ 7 w 14"/>
                  <a:gd name="T29" fmla="*/ 24 h 26"/>
                  <a:gd name="T30" fmla="*/ 9 w 14"/>
                  <a:gd name="T31" fmla="*/ 26 h 26"/>
                  <a:gd name="T32" fmla="*/ 9 w 14"/>
                  <a:gd name="T33" fmla="*/ 26 h 26"/>
                  <a:gd name="T34" fmla="*/ 9 w 14"/>
                  <a:gd name="T35" fmla="*/ 26 h 26"/>
                  <a:gd name="T36" fmla="*/ 10 w 14"/>
                  <a:gd name="T37" fmla="*/ 24 h 26"/>
                  <a:gd name="T38" fmla="*/ 10 w 14"/>
                  <a:gd name="T39" fmla="*/ 12 h 26"/>
                  <a:gd name="T40" fmla="*/ 10 w 14"/>
                  <a:gd name="T41" fmla="*/ 11 h 26"/>
                  <a:gd name="T42" fmla="*/ 10 w 14"/>
                  <a:gd name="T43" fmla="*/ 4 h 26"/>
                  <a:gd name="T44" fmla="*/ 10 w 14"/>
                  <a:gd name="T45" fmla="*/ 4 h 26"/>
                  <a:gd name="T46" fmla="*/ 11 w 14"/>
                  <a:gd name="T47" fmla="*/ 8 h 26"/>
                  <a:gd name="T48" fmla="*/ 11 w 14"/>
                  <a:gd name="T49" fmla="*/ 12 h 26"/>
                  <a:gd name="T50" fmla="*/ 12 w 14"/>
                  <a:gd name="T51" fmla="*/ 13 h 26"/>
                  <a:gd name="T52" fmla="*/ 13 w 14"/>
                  <a:gd name="T53" fmla="*/ 12 h 26"/>
                  <a:gd name="T54" fmla="*/ 13 w 14"/>
                  <a:gd name="T55" fmla="*/ 7 h 26"/>
                  <a:gd name="T56" fmla="*/ 12 w 14"/>
                  <a:gd name="T57" fmla="*/ 1 h 26"/>
                  <a:gd name="T58" fmla="*/ 9 w 14"/>
                  <a:gd name="T59" fmla="*/ 0 h 26"/>
                  <a:gd name="T60" fmla="*/ 8 w 14"/>
                  <a:gd name="T61" fmla="*/ 0 h 26"/>
                  <a:gd name="T62" fmla="*/ 8 w 14"/>
                  <a:gd name="T63" fmla="*/ 0 h 26"/>
                  <a:gd name="T64" fmla="*/ 8 w 14"/>
                  <a:gd name="T65" fmla="*/ 0 h 26"/>
                  <a:gd name="T66" fmla="*/ 7 w 14"/>
                  <a:gd name="T67" fmla="*/ 3 h 26"/>
                  <a:gd name="T68" fmla="*/ 7 w 14"/>
                  <a:gd name="T69" fmla="*/ 1 h 26"/>
                  <a:gd name="T70" fmla="*/ 7 w 14"/>
                  <a:gd name="T71" fmla="*/ 0 h 26"/>
                  <a:gd name="T72" fmla="*/ 7 w 14"/>
                  <a:gd name="T73" fmla="*/ 0 h 26"/>
                  <a:gd name="T74" fmla="*/ 7 w 14"/>
                  <a:gd name="T75" fmla="*/ 0 h 26"/>
                  <a:gd name="T76" fmla="*/ 6 w 14"/>
                  <a:gd name="T77" fmla="*/ 0 h 26"/>
                  <a:gd name="T78" fmla="*/ 6 w 14"/>
                  <a:gd name="T79" fmla="*/ 0 h 26"/>
                  <a:gd name="T80" fmla="*/ 6 w 14"/>
                  <a:gd name="T81" fmla="*/ 0 h 26"/>
                  <a:gd name="T82" fmla="*/ 6 w 14"/>
                  <a:gd name="T83" fmla="*/ 1 h 26"/>
                  <a:gd name="T84" fmla="*/ 6 w 14"/>
                  <a:gd name="T85" fmla="*/ 3 h 26"/>
                  <a:gd name="T86" fmla="*/ 5 w 14"/>
                  <a:gd name="T87" fmla="*/ 0 h 26"/>
                  <a:gd name="T88" fmla="*/ 5 w 14"/>
                  <a:gd name="T89" fmla="*/ 0 h 26"/>
                  <a:gd name="T90" fmla="*/ 5 w 14"/>
                  <a:gd name="T91" fmla="*/ 0 h 26"/>
                  <a:gd name="T92" fmla="*/ 4 w 14"/>
                  <a:gd name="T93" fmla="*/ 0 h 26"/>
                  <a:gd name="T94" fmla="*/ 1 w 14"/>
                  <a:gd name="T95" fmla="*/ 1 h 26"/>
                  <a:gd name="T96" fmla="*/ 0 w 14"/>
                  <a:gd name="T97" fmla="*/ 7 h 26"/>
                  <a:gd name="T98" fmla="*/ 0 w 14"/>
                  <a:gd name="T99" fmla="*/ 12 h 26"/>
                  <a:gd name="T100" fmla="*/ 1 w 14"/>
                  <a:gd name="T10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" h="26">
                    <a:moveTo>
                      <a:pt x="1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6" y="25"/>
                      <a:pt x="6" y="2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5"/>
                      <a:pt x="10" y="2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6"/>
                      <a:pt x="11" y="8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4" y="9"/>
                      <a:pt x="13" y="7"/>
                    </a:cubicBezTo>
                    <a:cubicBezTo>
                      <a:pt x="13" y="3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1"/>
                      <a:pt x="0" y="3"/>
                      <a:pt x="0" y="7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73"/>
              <p:cNvSpPr/>
              <p:nvPr/>
            </p:nvSpPr>
            <p:spPr bwMode="auto">
              <a:xfrm>
                <a:off x="3875" y="2115"/>
                <a:ext cx="17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6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74"/>
              <p:cNvSpPr/>
              <p:nvPr/>
            </p:nvSpPr>
            <p:spPr bwMode="auto">
              <a:xfrm>
                <a:off x="3778" y="2135"/>
                <a:ext cx="35" cy="65"/>
              </a:xfrm>
              <a:custGeom>
                <a:avLst/>
                <a:gdLst>
                  <a:gd name="T0" fmla="*/ 1 w 14"/>
                  <a:gd name="T1" fmla="*/ 13 h 26"/>
                  <a:gd name="T2" fmla="*/ 2 w 14"/>
                  <a:gd name="T3" fmla="*/ 12 h 26"/>
                  <a:gd name="T4" fmla="*/ 2 w 14"/>
                  <a:gd name="T5" fmla="*/ 8 h 26"/>
                  <a:gd name="T6" fmla="*/ 3 w 14"/>
                  <a:gd name="T7" fmla="*/ 4 h 26"/>
                  <a:gd name="T8" fmla="*/ 3 w 14"/>
                  <a:gd name="T9" fmla="*/ 4 h 26"/>
                  <a:gd name="T10" fmla="*/ 3 w 14"/>
                  <a:gd name="T11" fmla="*/ 11 h 26"/>
                  <a:gd name="T12" fmla="*/ 3 w 14"/>
                  <a:gd name="T13" fmla="*/ 12 h 26"/>
                  <a:gd name="T14" fmla="*/ 3 w 14"/>
                  <a:gd name="T15" fmla="*/ 24 h 26"/>
                  <a:gd name="T16" fmla="*/ 5 w 14"/>
                  <a:gd name="T17" fmla="*/ 26 h 26"/>
                  <a:gd name="T18" fmla="*/ 5 w 14"/>
                  <a:gd name="T19" fmla="*/ 26 h 26"/>
                  <a:gd name="T20" fmla="*/ 5 w 14"/>
                  <a:gd name="T21" fmla="*/ 26 h 26"/>
                  <a:gd name="T22" fmla="*/ 6 w 14"/>
                  <a:gd name="T23" fmla="*/ 24 h 26"/>
                  <a:gd name="T24" fmla="*/ 6 w 14"/>
                  <a:gd name="T25" fmla="*/ 13 h 26"/>
                  <a:gd name="T26" fmla="*/ 7 w 14"/>
                  <a:gd name="T27" fmla="*/ 13 h 26"/>
                  <a:gd name="T28" fmla="*/ 7 w 14"/>
                  <a:gd name="T29" fmla="*/ 24 h 26"/>
                  <a:gd name="T30" fmla="*/ 9 w 14"/>
                  <a:gd name="T31" fmla="*/ 26 h 26"/>
                  <a:gd name="T32" fmla="*/ 9 w 14"/>
                  <a:gd name="T33" fmla="*/ 26 h 26"/>
                  <a:gd name="T34" fmla="*/ 9 w 14"/>
                  <a:gd name="T35" fmla="*/ 26 h 26"/>
                  <a:gd name="T36" fmla="*/ 10 w 14"/>
                  <a:gd name="T37" fmla="*/ 24 h 26"/>
                  <a:gd name="T38" fmla="*/ 10 w 14"/>
                  <a:gd name="T39" fmla="*/ 12 h 26"/>
                  <a:gd name="T40" fmla="*/ 10 w 14"/>
                  <a:gd name="T41" fmla="*/ 11 h 26"/>
                  <a:gd name="T42" fmla="*/ 10 w 14"/>
                  <a:gd name="T43" fmla="*/ 4 h 26"/>
                  <a:gd name="T44" fmla="*/ 10 w 14"/>
                  <a:gd name="T45" fmla="*/ 4 h 26"/>
                  <a:gd name="T46" fmla="*/ 11 w 14"/>
                  <a:gd name="T47" fmla="*/ 8 h 26"/>
                  <a:gd name="T48" fmla="*/ 11 w 14"/>
                  <a:gd name="T49" fmla="*/ 12 h 26"/>
                  <a:gd name="T50" fmla="*/ 12 w 14"/>
                  <a:gd name="T51" fmla="*/ 13 h 26"/>
                  <a:gd name="T52" fmla="*/ 13 w 14"/>
                  <a:gd name="T53" fmla="*/ 12 h 26"/>
                  <a:gd name="T54" fmla="*/ 14 w 14"/>
                  <a:gd name="T55" fmla="*/ 7 h 26"/>
                  <a:gd name="T56" fmla="*/ 12 w 14"/>
                  <a:gd name="T57" fmla="*/ 1 h 26"/>
                  <a:gd name="T58" fmla="*/ 9 w 14"/>
                  <a:gd name="T59" fmla="*/ 0 h 26"/>
                  <a:gd name="T60" fmla="*/ 9 w 14"/>
                  <a:gd name="T61" fmla="*/ 0 h 26"/>
                  <a:gd name="T62" fmla="*/ 9 w 14"/>
                  <a:gd name="T63" fmla="*/ 0 h 26"/>
                  <a:gd name="T64" fmla="*/ 9 w 14"/>
                  <a:gd name="T65" fmla="*/ 0 h 26"/>
                  <a:gd name="T66" fmla="*/ 7 w 14"/>
                  <a:gd name="T67" fmla="*/ 3 h 26"/>
                  <a:gd name="T68" fmla="*/ 7 w 14"/>
                  <a:gd name="T69" fmla="*/ 1 h 26"/>
                  <a:gd name="T70" fmla="*/ 7 w 14"/>
                  <a:gd name="T71" fmla="*/ 0 h 26"/>
                  <a:gd name="T72" fmla="*/ 7 w 14"/>
                  <a:gd name="T73" fmla="*/ 0 h 26"/>
                  <a:gd name="T74" fmla="*/ 7 w 14"/>
                  <a:gd name="T75" fmla="*/ 0 h 26"/>
                  <a:gd name="T76" fmla="*/ 6 w 14"/>
                  <a:gd name="T77" fmla="*/ 0 h 26"/>
                  <a:gd name="T78" fmla="*/ 6 w 14"/>
                  <a:gd name="T79" fmla="*/ 0 h 26"/>
                  <a:gd name="T80" fmla="*/ 6 w 14"/>
                  <a:gd name="T81" fmla="*/ 0 h 26"/>
                  <a:gd name="T82" fmla="*/ 6 w 14"/>
                  <a:gd name="T83" fmla="*/ 1 h 26"/>
                  <a:gd name="T84" fmla="*/ 6 w 14"/>
                  <a:gd name="T85" fmla="*/ 3 h 26"/>
                  <a:gd name="T86" fmla="*/ 5 w 14"/>
                  <a:gd name="T87" fmla="*/ 0 h 26"/>
                  <a:gd name="T88" fmla="*/ 5 w 14"/>
                  <a:gd name="T89" fmla="*/ 0 h 26"/>
                  <a:gd name="T90" fmla="*/ 5 w 14"/>
                  <a:gd name="T91" fmla="*/ 0 h 26"/>
                  <a:gd name="T92" fmla="*/ 4 w 14"/>
                  <a:gd name="T93" fmla="*/ 0 h 26"/>
                  <a:gd name="T94" fmla="*/ 2 w 14"/>
                  <a:gd name="T95" fmla="*/ 1 h 26"/>
                  <a:gd name="T96" fmla="*/ 0 w 14"/>
                  <a:gd name="T97" fmla="*/ 7 h 26"/>
                  <a:gd name="T98" fmla="*/ 0 w 14"/>
                  <a:gd name="T99" fmla="*/ 12 h 26"/>
                  <a:gd name="T100" fmla="*/ 1 w 14"/>
                  <a:gd name="T10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" h="26">
                    <a:moveTo>
                      <a:pt x="1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6" y="26"/>
                      <a:pt x="6" y="25"/>
                      <a:pt x="6" y="2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5"/>
                      <a:pt x="10" y="2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6"/>
                      <a:pt x="11" y="8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4" y="9"/>
                      <a:pt x="14" y="7"/>
                    </a:cubicBezTo>
                    <a:cubicBezTo>
                      <a:pt x="13" y="3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8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1"/>
                      <a:pt x="0" y="3"/>
                      <a:pt x="0" y="7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75"/>
              <p:cNvSpPr/>
              <p:nvPr/>
            </p:nvSpPr>
            <p:spPr bwMode="auto">
              <a:xfrm>
                <a:off x="3785" y="2115"/>
                <a:ext cx="18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7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06" name="圆角矩形 205"/>
          <p:cNvSpPr/>
          <p:nvPr/>
        </p:nvSpPr>
        <p:spPr>
          <a:xfrm rot="962035">
            <a:off x="1989424" y="4795668"/>
            <a:ext cx="719315" cy="719055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207" name="圆角矩形 206"/>
          <p:cNvSpPr/>
          <p:nvPr/>
        </p:nvSpPr>
        <p:spPr>
          <a:xfrm rot="962035">
            <a:off x="10876447" y="5073663"/>
            <a:ext cx="873025" cy="872709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208" name="圆角矩形 207"/>
          <p:cNvSpPr/>
          <p:nvPr/>
        </p:nvSpPr>
        <p:spPr>
          <a:xfrm rot="962035">
            <a:off x="9269754" y="4222643"/>
            <a:ext cx="753835" cy="75356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209" name="圆角矩形 208"/>
          <p:cNvSpPr/>
          <p:nvPr/>
        </p:nvSpPr>
        <p:spPr>
          <a:xfrm rot="962035">
            <a:off x="3657038" y="5747021"/>
            <a:ext cx="591082" cy="59086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210" name="圆角矩形 209"/>
          <p:cNvSpPr/>
          <p:nvPr/>
        </p:nvSpPr>
        <p:spPr>
          <a:xfrm rot="962035">
            <a:off x="3559449" y="1729293"/>
            <a:ext cx="681922" cy="681676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211" name="圆角矩形 210"/>
          <p:cNvSpPr/>
          <p:nvPr/>
        </p:nvSpPr>
        <p:spPr>
          <a:xfrm rot="962035">
            <a:off x="10898809" y="3349624"/>
            <a:ext cx="451051" cy="45088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212" name="圆角矩形 211"/>
          <p:cNvSpPr/>
          <p:nvPr/>
        </p:nvSpPr>
        <p:spPr>
          <a:xfrm rot="962035">
            <a:off x="2425331" y="1818170"/>
            <a:ext cx="386186" cy="386045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8950467" y="2030944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9" name="Text Placeholder 2"/>
          <p:cNvSpPr txBox="1"/>
          <p:nvPr/>
        </p:nvSpPr>
        <p:spPr>
          <a:xfrm>
            <a:off x="8950467" y="2415789"/>
            <a:ext cx="2015412" cy="94137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Text Placeholder 7"/>
          <p:cNvSpPr txBox="1"/>
          <p:nvPr/>
        </p:nvSpPr>
        <p:spPr>
          <a:xfrm>
            <a:off x="1130442" y="3164419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1" name="Text Placeholder 2"/>
          <p:cNvSpPr txBox="1"/>
          <p:nvPr/>
        </p:nvSpPr>
        <p:spPr>
          <a:xfrm>
            <a:off x="1130442" y="3549264"/>
            <a:ext cx="2015412" cy="94137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2" name="Text Placeholder 7"/>
          <p:cNvSpPr txBox="1"/>
          <p:nvPr/>
        </p:nvSpPr>
        <p:spPr>
          <a:xfrm>
            <a:off x="8140842" y="5640919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3" name="Text Placeholder 2"/>
          <p:cNvSpPr txBox="1"/>
          <p:nvPr/>
        </p:nvSpPr>
        <p:spPr>
          <a:xfrm>
            <a:off x="8140842" y="6025764"/>
            <a:ext cx="2015412" cy="94137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55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4" name="同心圆 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66" name="文本框 65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4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4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reeform 14"/>
          <p:cNvSpPr/>
          <p:nvPr/>
        </p:nvSpPr>
        <p:spPr bwMode="auto">
          <a:xfrm rot="13500000">
            <a:off x="3856598" y="2527486"/>
            <a:ext cx="1293756" cy="2153064"/>
          </a:xfrm>
          <a:custGeom>
            <a:avLst/>
            <a:gdLst>
              <a:gd name="T0" fmla="*/ 329 w 486"/>
              <a:gd name="T1" fmla="*/ 0 h 799"/>
              <a:gd name="T2" fmla="*/ 378 w 486"/>
              <a:gd name="T3" fmla="*/ 1 h 799"/>
              <a:gd name="T4" fmla="*/ 430 w 486"/>
              <a:gd name="T5" fmla="*/ 7 h 799"/>
              <a:gd name="T6" fmla="*/ 486 w 486"/>
              <a:gd name="T7" fmla="*/ 19 h 799"/>
              <a:gd name="T8" fmla="*/ 483 w 486"/>
              <a:gd name="T9" fmla="*/ 30 h 799"/>
              <a:gd name="T10" fmla="*/ 428 w 486"/>
              <a:gd name="T11" fmla="*/ 19 h 799"/>
              <a:gd name="T12" fmla="*/ 376 w 486"/>
              <a:gd name="T13" fmla="*/ 13 h 799"/>
              <a:gd name="T14" fmla="*/ 329 w 486"/>
              <a:gd name="T15" fmla="*/ 12 h 799"/>
              <a:gd name="T16" fmla="*/ 278 w 486"/>
              <a:gd name="T17" fmla="*/ 15 h 799"/>
              <a:gd name="T18" fmla="*/ 231 w 486"/>
              <a:gd name="T19" fmla="*/ 22 h 799"/>
              <a:gd name="T20" fmla="*/ 191 w 486"/>
              <a:gd name="T21" fmla="*/ 36 h 799"/>
              <a:gd name="T22" fmla="*/ 153 w 486"/>
              <a:gd name="T23" fmla="*/ 53 h 799"/>
              <a:gd name="T24" fmla="*/ 122 w 486"/>
              <a:gd name="T25" fmla="*/ 74 h 799"/>
              <a:gd name="T26" fmla="*/ 94 w 486"/>
              <a:gd name="T27" fmla="*/ 101 h 799"/>
              <a:gd name="T28" fmla="*/ 72 w 486"/>
              <a:gd name="T29" fmla="*/ 129 h 799"/>
              <a:gd name="T30" fmla="*/ 52 w 486"/>
              <a:gd name="T31" fmla="*/ 162 h 799"/>
              <a:gd name="T32" fmla="*/ 38 w 486"/>
              <a:gd name="T33" fmla="*/ 198 h 799"/>
              <a:gd name="T34" fmla="*/ 27 w 486"/>
              <a:gd name="T35" fmla="*/ 235 h 799"/>
              <a:gd name="T36" fmla="*/ 18 w 486"/>
              <a:gd name="T37" fmla="*/ 275 h 799"/>
              <a:gd name="T38" fmla="*/ 14 w 486"/>
              <a:gd name="T39" fmla="*/ 317 h 799"/>
              <a:gd name="T40" fmla="*/ 12 w 486"/>
              <a:gd name="T41" fmla="*/ 361 h 799"/>
              <a:gd name="T42" fmla="*/ 17 w 486"/>
              <a:gd name="T43" fmla="*/ 434 h 799"/>
              <a:gd name="T44" fmla="*/ 27 w 486"/>
              <a:gd name="T45" fmla="*/ 510 h 799"/>
              <a:gd name="T46" fmla="*/ 45 w 486"/>
              <a:gd name="T47" fmla="*/ 584 h 799"/>
              <a:gd name="T48" fmla="*/ 67 w 486"/>
              <a:gd name="T49" fmla="*/ 657 h 799"/>
              <a:gd name="T50" fmla="*/ 95 w 486"/>
              <a:gd name="T51" fmla="*/ 727 h 799"/>
              <a:gd name="T52" fmla="*/ 127 w 486"/>
              <a:gd name="T53" fmla="*/ 793 h 799"/>
              <a:gd name="T54" fmla="*/ 127 w 486"/>
              <a:gd name="T55" fmla="*/ 793 h 799"/>
              <a:gd name="T56" fmla="*/ 115 w 486"/>
              <a:gd name="T57" fmla="*/ 799 h 799"/>
              <a:gd name="T58" fmla="*/ 84 w 486"/>
              <a:gd name="T59" fmla="*/ 733 h 799"/>
              <a:gd name="T60" fmla="*/ 55 w 486"/>
              <a:gd name="T61" fmla="*/ 662 h 799"/>
              <a:gd name="T62" fmla="*/ 33 w 486"/>
              <a:gd name="T63" fmla="*/ 587 h 799"/>
              <a:gd name="T64" fmla="*/ 15 w 486"/>
              <a:gd name="T65" fmla="*/ 512 h 799"/>
              <a:gd name="T66" fmla="*/ 5 w 486"/>
              <a:gd name="T67" fmla="*/ 436 h 799"/>
              <a:gd name="T68" fmla="*/ 0 w 486"/>
              <a:gd name="T69" fmla="*/ 361 h 799"/>
              <a:gd name="T70" fmla="*/ 2 w 486"/>
              <a:gd name="T71" fmla="*/ 312 h 799"/>
              <a:gd name="T72" fmla="*/ 8 w 486"/>
              <a:gd name="T73" fmla="*/ 266 h 799"/>
              <a:gd name="T74" fmla="*/ 17 w 486"/>
              <a:gd name="T75" fmla="*/ 222 h 799"/>
              <a:gd name="T76" fmla="*/ 32 w 486"/>
              <a:gd name="T77" fmla="*/ 180 h 799"/>
              <a:gd name="T78" fmla="*/ 49 w 486"/>
              <a:gd name="T79" fmla="*/ 143 h 799"/>
              <a:gd name="T80" fmla="*/ 73 w 486"/>
              <a:gd name="T81" fmla="*/ 107 h 799"/>
              <a:gd name="T82" fmla="*/ 97 w 486"/>
              <a:gd name="T83" fmla="*/ 80 h 799"/>
              <a:gd name="T84" fmla="*/ 125 w 486"/>
              <a:gd name="T85" fmla="*/ 56 h 799"/>
              <a:gd name="T86" fmla="*/ 158 w 486"/>
              <a:gd name="T87" fmla="*/ 37 h 799"/>
              <a:gd name="T88" fmla="*/ 194 w 486"/>
              <a:gd name="T89" fmla="*/ 21 h 799"/>
              <a:gd name="T90" fmla="*/ 235 w 486"/>
              <a:gd name="T91" fmla="*/ 9 h 799"/>
              <a:gd name="T92" fmla="*/ 280 w 486"/>
              <a:gd name="T93" fmla="*/ 1 h 799"/>
              <a:gd name="T94" fmla="*/ 329 w 486"/>
              <a:gd name="T95" fmla="*/ 0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6" h="799">
                <a:moveTo>
                  <a:pt x="329" y="0"/>
                </a:moveTo>
                <a:lnTo>
                  <a:pt x="378" y="1"/>
                </a:lnTo>
                <a:lnTo>
                  <a:pt x="430" y="7"/>
                </a:lnTo>
                <a:lnTo>
                  <a:pt x="486" y="19"/>
                </a:lnTo>
                <a:lnTo>
                  <a:pt x="483" y="30"/>
                </a:lnTo>
                <a:lnTo>
                  <a:pt x="428" y="19"/>
                </a:lnTo>
                <a:lnTo>
                  <a:pt x="376" y="13"/>
                </a:lnTo>
                <a:lnTo>
                  <a:pt x="329" y="12"/>
                </a:lnTo>
                <a:lnTo>
                  <a:pt x="278" y="15"/>
                </a:lnTo>
                <a:lnTo>
                  <a:pt x="231" y="22"/>
                </a:lnTo>
                <a:lnTo>
                  <a:pt x="191" y="36"/>
                </a:lnTo>
                <a:lnTo>
                  <a:pt x="153" y="53"/>
                </a:lnTo>
                <a:lnTo>
                  <a:pt x="122" y="74"/>
                </a:lnTo>
                <a:lnTo>
                  <a:pt x="94" y="101"/>
                </a:lnTo>
                <a:lnTo>
                  <a:pt x="72" y="129"/>
                </a:lnTo>
                <a:lnTo>
                  <a:pt x="52" y="162"/>
                </a:lnTo>
                <a:lnTo>
                  <a:pt x="38" y="198"/>
                </a:lnTo>
                <a:lnTo>
                  <a:pt x="27" y="235"/>
                </a:lnTo>
                <a:lnTo>
                  <a:pt x="18" y="275"/>
                </a:lnTo>
                <a:lnTo>
                  <a:pt x="14" y="317"/>
                </a:lnTo>
                <a:lnTo>
                  <a:pt x="12" y="361"/>
                </a:lnTo>
                <a:lnTo>
                  <a:pt x="17" y="434"/>
                </a:lnTo>
                <a:lnTo>
                  <a:pt x="27" y="510"/>
                </a:lnTo>
                <a:lnTo>
                  <a:pt x="45" y="584"/>
                </a:lnTo>
                <a:lnTo>
                  <a:pt x="67" y="657"/>
                </a:lnTo>
                <a:lnTo>
                  <a:pt x="95" y="727"/>
                </a:lnTo>
                <a:lnTo>
                  <a:pt x="127" y="793"/>
                </a:lnTo>
                <a:lnTo>
                  <a:pt x="127" y="793"/>
                </a:lnTo>
                <a:lnTo>
                  <a:pt x="115" y="799"/>
                </a:lnTo>
                <a:lnTo>
                  <a:pt x="84" y="733"/>
                </a:lnTo>
                <a:lnTo>
                  <a:pt x="55" y="662"/>
                </a:lnTo>
                <a:lnTo>
                  <a:pt x="33" y="587"/>
                </a:lnTo>
                <a:lnTo>
                  <a:pt x="15" y="512"/>
                </a:lnTo>
                <a:lnTo>
                  <a:pt x="5" y="436"/>
                </a:lnTo>
                <a:lnTo>
                  <a:pt x="0" y="361"/>
                </a:lnTo>
                <a:lnTo>
                  <a:pt x="2" y="312"/>
                </a:lnTo>
                <a:lnTo>
                  <a:pt x="8" y="266"/>
                </a:lnTo>
                <a:lnTo>
                  <a:pt x="17" y="222"/>
                </a:lnTo>
                <a:lnTo>
                  <a:pt x="32" y="180"/>
                </a:lnTo>
                <a:lnTo>
                  <a:pt x="49" y="143"/>
                </a:lnTo>
                <a:lnTo>
                  <a:pt x="73" y="107"/>
                </a:lnTo>
                <a:lnTo>
                  <a:pt x="97" y="80"/>
                </a:lnTo>
                <a:lnTo>
                  <a:pt x="125" y="56"/>
                </a:lnTo>
                <a:lnTo>
                  <a:pt x="158" y="37"/>
                </a:lnTo>
                <a:lnTo>
                  <a:pt x="194" y="21"/>
                </a:lnTo>
                <a:lnTo>
                  <a:pt x="235" y="9"/>
                </a:lnTo>
                <a:lnTo>
                  <a:pt x="280" y="1"/>
                </a:lnTo>
                <a:lnTo>
                  <a:pt x="329" y="0"/>
                </a:lnTo>
                <a:close/>
              </a:path>
            </a:pathLst>
          </a:custGeom>
          <a:solidFill>
            <a:sysClr val="windowText" lastClr="000000">
              <a:lumMod val="95000"/>
              <a:lumOff val="5000"/>
            </a:sysClr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38053" tIns="69027" rIns="138053" bIns="69027" numCol="1" anchor="t" anchorCtr="0" compatLnSpc="1"/>
          <a:lstStyle/>
          <a:p>
            <a:pPr algn="ctr" defTabSz="1285240">
              <a:defRPr/>
            </a:pPr>
            <a:endParaRPr lang="en-US" sz="3095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59" name="Freeform 6"/>
          <p:cNvSpPr/>
          <p:nvPr/>
        </p:nvSpPr>
        <p:spPr bwMode="auto">
          <a:xfrm>
            <a:off x="-30935" y="2284750"/>
            <a:ext cx="13209406" cy="3463330"/>
          </a:xfrm>
          <a:custGeom>
            <a:avLst/>
            <a:gdLst>
              <a:gd name="T0" fmla="*/ 4415 w 4902"/>
              <a:gd name="T1" fmla="*/ 13 h 1301"/>
              <a:gd name="T2" fmla="*/ 4658 w 4902"/>
              <a:gd name="T3" fmla="*/ 87 h 1301"/>
              <a:gd name="T4" fmla="*/ 4902 w 4902"/>
              <a:gd name="T5" fmla="*/ 238 h 1301"/>
              <a:gd name="T6" fmla="*/ 4734 w 4902"/>
              <a:gd name="T7" fmla="*/ 139 h 1301"/>
              <a:gd name="T8" fmla="*/ 4492 w 4902"/>
              <a:gd name="T9" fmla="*/ 41 h 1301"/>
              <a:gd name="T10" fmla="*/ 4253 w 4902"/>
              <a:gd name="T11" fmla="*/ 11 h 1301"/>
              <a:gd name="T12" fmla="*/ 3954 w 4902"/>
              <a:gd name="T13" fmla="*/ 55 h 1301"/>
              <a:gd name="T14" fmla="*/ 3670 w 4902"/>
              <a:gd name="T15" fmla="*/ 165 h 1301"/>
              <a:gd name="T16" fmla="*/ 3409 w 4902"/>
              <a:gd name="T17" fmla="*/ 321 h 1301"/>
              <a:gd name="T18" fmla="*/ 3177 w 4902"/>
              <a:gd name="T19" fmla="*/ 495 h 1301"/>
              <a:gd name="T20" fmla="*/ 2982 w 4902"/>
              <a:gd name="T21" fmla="*/ 664 h 1301"/>
              <a:gd name="T22" fmla="*/ 2820 w 4902"/>
              <a:gd name="T23" fmla="*/ 812 h 1301"/>
              <a:gd name="T24" fmla="*/ 2635 w 4902"/>
              <a:gd name="T25" fmla="*/ 977 h 1301"/>
              <a:gd name="T26" fmla="*/ 2426 w 4902"/>
              <a:gd name="T27" fmla="*/ 1134 h 1301"/>
              <a:gd name="T28" fmla="*/ 2204 w 4902"/>
              <a:gd name="T29" fmla="*/ 1255 h 1301"/>
              <a:gd name="T30" fmla="*/ 1973 w 4902"/>
              <a:gd name="T31" fmla="*/ 1301 h 1301"/>
              <a:gd name="T32" fmla="*/ 1822 w 4902"/>
              <a:gd name="T33" fmla="*/ 1277 h 1301"/>
              <a:gd name="T34" fmla="*/ 1675 w 4902"/>
              <a:gd name="T35" fmla="*/ 1198 h 1301"/>
              <a:gd name="T36" fmla="*/ 1532 w 4902"/>
              <a:gd name="T37" fmla="*/ 1056 h 1301"/>
              <a:gd name="T38" fmla="*/ 1397 w 4902"/>
              <a:gd name="T39" fmla="*/ 841 h 1301"/>
              <a:gd name="T40" fmla="*/ 1242 w 4902"/>
              <a:gd name="T41" fmla="*/ 586 h 1301"/>
              <a:gd name="T42" fmla="*/ 1083 w 4902"/>
              <a:gd name="T43" fmla="*/ 409 h 1301"/>
              <a:gd name="T44" fmla="*/ 923 w 4902"/>
              <a:gd name="T45" fmla="*/ 301 h 1301"/>
              <a:gd name="T46" fmla="*/ 762 w 4902"/>
              <a:gd name="T47" fmla="*/ 257 h 1301"/>
              <a:gd name="T48" fmla="*/ 559 w 4902"/>
              <a:gd name="T49" fmla="*/ 275 h 1301"/>
              <a:gd name="T50" fmla="*/ 342 w 4902"/>
              <a:gd name="T51" fmla="*/ 379 h 1301"/>
              <a:gd name="T52" fmla="*/ 137 w 4902"/>
              <a:gd name="T53" fmla="*/ 547 h 1301"/>
              <a:gd name="T54" fmla="*/ 0 w 4902"/>
              <a:gd name="T55" fmla="*/ 676 h 1301"/>
              <a:gd name="T56" fmla="*/ 177 w 4902"/>
              <a:gd name="T57" fmla="*/ 492 h 1301"/>
              <a:gd name="T58" fmla="*/ 367 w 4902"/>
              <a:gd name="T59" fmla="*/ 348 h 1301"/>
              <a:gd name="T60" fmla="*/ 569 w 4902"/>
              <a:gd name="T61" fmla="*/ 260 h 1301"/>
              <a:gd name="T62" fmla="*/ 764 w 4902"/>
              <a:gd name="T63" fmla="*/ 245 h 1301"/>
              <a:gd name="T64" fmla="*/ 927 w 4902"/>
              <a:gd name="T65" fmla="*/ 291 h 1301"/>
              <a:gd name="T66" fmla="*/ 1091 w 4902"/>
              <a:gd name="T67" fmla="*/ 400 h 1301"/>
              <a:gd name="T68" fmla="*/ 1251 w 4902"/>
              <a:gd name="T69" fmla="*/ 578 h 1301"/>
              <a:gd name="T70" fmla="*/ 1407 w 4902"/>
              <a:gd name="T71" fmla="*/ 835 h 1301"/>
              <a:gd name="T72" fmla="*/ 1541 w 4902"/>
              <a:gd name="T73" fmla="*/ 1048 h 1301"/>
              <a:gd name="T74" fmla="*/ 1682 w 4902"/>
              <a:gd name="T75" fmla="*/ 1188 h 1301"/>
              <a:gd name="T76" fmla="*/ 1826 w 4902"/>
              <a:gd name="T77" fmla="*/ 1265 h 1301"/>
              <a:gd name="T78" fmla="*/ 1973 w 4902"/>
              <a:gd name="T79" fmla="*/ 1289 h 1301"/>
              <a:gd name="T80" fmla="*/ 2199 w 4902"/>
              <a:gd name="T81" fmla="*/ 1243 h 1301"/>
              <a:gd name="T82" fmla="*/ 2421 w 4902"/>
              <a:gd name="T83" fmla="*/ 1125 h 1301"/>
              <a:gd name="T84" fmla="*/ 2627 w 4902"/>
              <a:gd name="T85" fmla="*/ 968 h 1301"/>
              <a:gd name="T86" fmla="*/ 2811 w 4902"/>
              <a:gd name="T87" fmla="*/ 803 h 1301"/>
              <a:gd name="T88" fmla="*/ 2975 w 4902"/>
              <a:gd name="T89" fmla="*/ 655 h 1301"/>
              <a:gd name="T90" fmla="*/ 3169 w 4902"/>
              <a:gd name="T91" fmla="*/ 486 h 1301"/>
              <a:gd name="T92" fmla="*/ 3403 w 4902"/>
              <a:gd name="T93" fmla="*/ 310 h 1301"/>
              <a:gd name="T94" fmla="*/ 3664 w 4902"/>
              <a:gd name="T95" fmla="*/ 154 h 1301"/>
              <a:gd name="T96" fmla="*/ 3951 w 4902"/>
              <a:gd name="T97" fmla="*/ 43 h 1301"/>
              <a:gd name="T98" fmla="*/ 4253 w 4902"/>
              <a:gd name="T99" fmla="*/ 0 h 1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02" h="1301">
                <a:moveTo>
                  <a:pt x="4253" y="0"/>
                </a:moveTo>
                <a:lnTo>
                  <a:pt x="4333" y="3"/>
                </a:lnTo>
                <a:lnTo>
                  <a:pt x="4415" y="13"/>
                </a:lnTo>
                <a:lnTo>
                  <a:pt x="4495" y="29"/>
                </a:lnTo>
                <a:lnTo>
                  <a:pt x="4577" y="55"/>
                </a:lnTo>
                <a:lnTo>
                  <a:pt x="4658" y="87"/>
                </a:lnTo>
                <a:lnTo>
                  <a:pt x="4740" y="129"/>
                </a:lnTo>
                <a:lnTo>
                  <a:pt x="4822" y="178"/>
                </a:lnTo>
                <a:lnTo>
                  <a:pt x="4902" y="238"/>
                </a:lnTo>
                <a:lnTo>
                  <a:pt x="4895" y="246"/>
                </a:lnTo>
                <a:lnTo>
                  <a:pt x="4814" y="188"/>
                </a:lnTo>
                <a:lnTo>
                  <a:pt x="4734" y="139"/>
                </a:lnTo>
                <a:lnTo>
                  <a:pt x="4654" y="98"/>
                </a:lnTo>
                <a:lnTo>
                  <a:pt x="4572" y="66"/>
                </a:lnTo>
                <a:lnTo>
                  <a:pt x="4492" y="41"/>
                </a:lnTo>
                <a:lnTo>
                  <a:pt x="4412" y="25"/>
                </a:lnTo>
                <a:lnTo>
                  <a:pt x="4333" y="14"/>
                </a:lnTo>
                <a:lnTo>
                  <a:pt x="4253" y="11"/>
                </a:lnTo>
                <a:lnTo>
                  <a:pt x="4152" y="16"/>
                </a:lnTo>
                <a:lnTo>
                  <a:pt x="4052" y="31"/>
                </a:lnTo>
                <a:lnTo>
                  <a:pt x="3954" y="55"/>
                </a:lnTo>
                <a:lnTo>
                  <a:pt x="3857" y="84"/>
                </a:lnTo>
                <a:lnTo>
                  <a:pt x="3762" y="121"/>
                </a:lnTo>
                <a:lnTo>
                  <a:pt x="3670" y="165"/>
                </a:lnTo>
                <a:lnTo>
                  <a:pt x="3580" y="214"/>
                </a:lnTo>
                <a:lnTo>
                  <a:pt x="3493" y="266"/>
                </a:lnTo>
                <a:lnTo>
                  <a:pt x="3409" y="321"/>
                </a:lnTo>
                <a:lnTo>
                  <a:pt x="3328" y="377"/>
                </a:lnTo>
                <a:lnTo>
                  <a:pt x="3251" y="437"/>
                </a:lnTo>
                <a:lnTo>
                  <a:pt x="3177" y="495"/>
                </a:lnTo>
                <a:lnTo>
                  <a:pt x="3109" y="553"/>
                </a:lnTo>
                <a:lnTo>
                  <a:pt x="3043" y="609"/>
                </a:lnTo>
                <a:lnTo>
                  <a:pt x="2982" y="664"/>
                </a:lnTo>
                <a:lnTo>
                  <a:pt x="2926" y="715"/>
                </a:lnTo>
                <a:lnTo>
                  <a:pt x="2875" y="761"/>
                </a:lnTo>
                <a:lnTo>
                  <a:pt x="2820" y="812"/>
                </a:lnTo>
                <a:lnTo>
                  <a:pt x="2761" y="865"/>
                </a:lnTo>
                <a:lnTo>
                  <a:pt x="2700" y="920"/>
                </a:lnTo>
                <a:lnTo>
                  <a:pt x="2635" y="977"/>
                </a:lnTo>
                <a:lnTo>
                  <a:pt x="2568" y="1032"/>
                </a:lnTo>
                <a:lnTo>
                  <a:pt x="2498" y="1085"/>
                </a:lnTo>
                <a:lnTo>
                  <a:pt x="2426" y="1134"/>
                </a:lnTo>
                <a:lnTo>
                  <a:pt x="2354" y="1181"/>
                </a:lnTo>
                <a:lnTo>
                  <a:pt x="2279" y="1221"/>
                </a:lnTo>
                <a:lnTo>
                  <a:pt x="2204" y="1255"/>
                </a:lnTo>
                <a:lnTo>
                  <a:pt x="2128" y="1280"/>
                </a:lnTo>
                <a:lnTo>
                  <a:pt x="2051" y="1297"/>
                </a:lnTo>
                <a:lnTo>
                  <a:pt x="1973" y="1301"/>
                </a:lnTo>
                <a:lnTo>
                  <a:pt x="1923" y="1300"/>
                </a:lnTo>
                <a:lnTo>
                  <a:pt x="1872" y="1291"/>
                </a:lnTo>
                <a:lnTo>
                  <a:pt x="1822" y="1277"/>
                </a:lnTo>
                <a:lnTo>
                  <a:pt x="1773" y="1258"/>
                </a:lnTo>
                <a:lnTo>
                  <a:pt x="1724" y="1231"/>
                </a:lnTo>
                <a:lnTo>
                  <a:pt x="1675" y="1198"/>
                </a:lnTo>
                <a:lnTo>
                  <a:pt x="1626" y="1158"/>
                </a:lnTo>
                <a:lnTo>
                  <a:pt x="1578" y="1111"/>
                </a:lnTo>
                <a:lnTo>
                  <a:pt x="1532" y="1056"/>
                </a:lnTo>
                <a:lnTo>
                  <a:pt x="1486" y="993"/>
                </a:lnTo>
                <a:lnTo>
                  <a:pt x="1441" y="922"/>
                </a:lnTo>
                <a:lnTo>
                  <a:pt x="1397" y="841"/>
                </a:lnTo>
                <a:lnTo>
                  <a:pt x="1346" y="746"/>
                </a:lnTo>
                <a:lnTo>
                  <a:pt x="1294" y="661"/>
                </a:lnTo>
                <a:lnTo>
                  <a:pt x="1242" y="586"/>
                </a:lnTo>
                <a:lnTo>
                  <a:pt x="1189" y="519"/>
                </a:lnTo>
                <a:lnTo>
                  <a:pt x="1137" y="461"/>
                </a:lnTo>
                <a:lnTo>
                  <a:pt x="1083" y="409"/>
                </a:lnTo>
                <a:lnTo>
                  <a:pt x="1030" y="365"/>
                </a:lnTo>
                <a:lnTo>
                  <a:pt x="976" y="331"/>
                </a:lnTo>
                <a:lnTo>
                  <a:pt x="923" y="301"/>
                </a:lnTo>
                <a:lnTo>
                  <a:pt x="869" y="281"/>
                </a:lnTo>
                <a:lnTo>
                  <a:pt x="816" y="266"/>
                </a:lnTo>
                <a:lnTo>
                  <a:pt x="762" y="257"/>
                </a:lnTo>
                <a:lnTo>
                  <a:pt x="709" y="254"/>
                </a:lnTo>
                <a:lnTo>
                  <a:pt x="633" y="260"/>
                </a:lnTo>
                <a:lnTo>
                  <a:pt x="559" y="275"/>
                </a:lnTo>
                <a:lnTo>
                  <a:pt x="486" y="301"/>
                </a:lnTo>
                <a:lnTo>
                  <a:pt x="413" y="336"/>
                </a:lnTo>
                <a:lnTo>
                  <a:pt x="342" y="379"/>
                </a:lnTo>
                <a:lnTo>
                  <a:pt x="272" y="428"/>
                </a:lnTo>
                <a:lnTo>
                  <a:pt x="202" y="484"/>
                </a:lnTo>
                <a:lnTo>
                  <a:pt x="137" y="547"/>
                </a:lnTo>
                <a:lnTo>
                  <a:pt x="71" y="612"/>
                </a:lnTo>
                <a:lnTo>
                  <a:pt x="9" y="684"/>
                </a:lnTo>
                <a:lnTo>
                  <a:pt x="0" y="676"/>
                </a:lnTo>
                <a:lnTo>
                  <a:pt x="56" y="611"/>
                </a:lnTo>
                <a:lnTo>
                  <a:pt x="116" y="550"/>
                </a:lnTo>
                <a:lnTo>
                  <a:pt x="177" y="492"/>
                </a:lnTo>
                <a:lnTo>
                  <a:pt x="239" y="438"/>
                </a:lnTo>
                <a:lnTo>
                  <a:pt x="303" y="391"/>
                </a:lnTo>
                <a:lnTo>
                  <a:pt x="367" y="348"/>
                </a:lnTo>
                <a:lnTo>
                  <a:pt x="434" y="312"/>
                </a:lnTo>
                <a:lnTo>
                  <a:pt x="501" y="282"/>
                </a:lnTo>
                <a:lnTo>
                  <a:pt x="569" y="260"/>
                </a:lnTo>
                <a:lnTo>
                  <a:pt x="639" y="246"/>
                </a:lnTo>
                <a:lnTo>
                  <a:pt x="709" y="242"/>
                </a:lnTo>
                <a:lnTo>
                  <a:pt x="764" y="245"/>
                </a:lnTo>
                <a:lnTo>
                  <a:pt x="819" y="254"/>
                </a:lnTo>
                <a:lnTo>
                  <a:pt x="872" y="269"/>
                </a:lnTo>
                <a:lnTo>
                  <a:pt x="927" y="291"/>
                </a:lnTo>
                <a:lnTo>
                  <a:pt x="982" y="321"/>
                </a:lnTo>
                <a:lnTo>
                  <a:pt x="1037" y="357"/>
                </a:lnTo>
                <a:lnTo>
                  <a:pt x="1091" y="400"/>
                </a:lnTo>
                <a:lnTo>
                  <a:pt x="1146" y="452"/>
                </a:lnTo>
                <a:lnTo>
                  <a:pt x="1199" y="511"/>
                </a:lnTo>
                <a:lnTo>
                  <a:pt x="1251" y="578"/>
                </a:lnTo>
                <a:lnTo>
                  <a:pt x="1305" y="655"/>
                </a:lnTo>
                <a:lnTo>
                  <a:pt x="1357" y="740"/>
                </a:lnTo>
                <a:lnTo>
                  <a:pt x="1407" y="835"/>
                </a:lnTo>
                <a:lnTo>
                  <a:pt x="1452" y="914"/>
                </a:lnTo>
                <a:lnTo>
                  <a:pt x="1496" y="986"/>
                </a:lnTo>
                <a:lnTo>
                  <a:pt x="1541" y="1048"/>
                </a:lnTo>
                <a:lnTo>
                  <a:pt x="1587" y="1103"/>
                </a:lnTo>
                <a:lnTo>
                  <a:pt x="1634" y="1149"/>
                </a:lnTo>
                <a:lnTo>
                  <a:pt x="1682" y="1188"/>
                </a:lnTo>
                <a:lnTo>
                  <a:pt x="1730" y="1221"/>
                </a:lnTo>
                <a:lnTo>
                  <a:pt x="1777" y="1246"/>
                </a:lnTo>
                <a:lnTo>
                  <a:pt x="1826" y="1265"/>
                </a:lnTo>
                <a:lnTo>
                  <a:pt x="1875" y="1279"/>
                </a:lnTo>
                <a:lnTo>
                  <a:pt x="1924" y="1288"/>
                </a:lnTo>
                <a:lnTo>
                  <a:pt x="1973" y="1289"/>
                </a:lnTo>
                <a:lnTo>
                  <a:pt x="2049" y="1285"/>
                </a:lnTo>
                <a:lnTo>
                  <a:pt x="2125" y="1268"/>
                </a:lnTo>
                <a:lnTo>
                  <a:pt x="2199" y="1243"/>
                </a:lnTo>
                <a:lnTo>
                  <a:pt x="2273" y="1210"/>
                </a:lnTo>
                <a:lnTo>
                  <a:pt x="2348" y="1170"/>
                </a:lnTo>
                <a:lnTo>
                  <a:pt x="2421" y="1125"/>
                </a:lnTo>
                <a:lnTo>
                  <a:pt x="2490" y="1075"/>
                </a:lnTo>
                <a:lnTo>
                  <a:pt x="2560" y="1023"/>
                </a:lnTo>
                <a:lnTo>
                  <a:pt x="2627" y="968"/>
                </a:lnTo>
                <a:lnTo>
                  <a:pt x="2691" y="911"/>
                </a:lnTo>
                <a:lnTo>
                  <a:pt x="2753" y="856"/>
                </a:lnTo>
                <a:lnTo>
                  <a:pt x="2811" y="803"/>
                </a:lnTo>
                <a:lnTo>
                  <a:pt x="2868" y="752"/>
                </a:lnTo>
                <a:lnTo>
                  <a:pt x="2918" y="706"/>
                </a:lnTo>
                <a:lnTo>
                  <a:pt x="2975" y="655"/>
                </a:lnTo>
                <a:lnTo>
                  <a:pt x="3034" y="600"/>
                </a:lnTo>
                <a:lnTo>
                  <a:pt x="3100" y="544"/>
                </a:lnTo>
                <a:lnTo>
                  <a:pt x="3169" y="486"/>
                </a:lnTo>
                <a:lnTo>
                  <a:pt x="3244" y="426"/>
                </a:lnTo>
                <a:lnTo>
                  <a:pt x="3321" y="368"/>
                </a:lnTo>
                <a:lnTo>
                  <a:pt x="3403" y="310"/>
                </a:lnTo>
                <a:lnTo>
                  <a:pt x="3486" y="255"/>
                </a:lnTo>
                <a:lnTo>
                  <a:pt x="3574" y="203"/>
                </a:lnTo>
                <a:lnTo>
                  <a:pt x="3664" y="154"/>
                </a:lnTo>
                <a:lnTo>
                  <a:pt x="3758" y="111"/>
                </a:lnTo>
                <a:lnTo>
                  <a:pt x="3853" y="74"/>
                </a:lnTo>
                <a:lnTo>
                  <a:pt x="3951" y="43"/>
                </a:lnTo>
                <a:lnTo>
                  <a:pt x="4049" y="19"/>
                </a:lnTo>
                <a:lnTo>
                  <a:pt x="4150" y="4"/>
                </a:lnTo>
                <a:lnTo>
                  <a:pt x="4253" y="0"/>
                </a:lnTo>
                <a:close/>
              </a:path>
            </a:pathLst>
          </a:custGeom>
          <a:solidFill>
            <a:sysClr val="windowText" lastClr="000000">
              <a:lumMod val="95000"/>
              <a:lumOff val="5000"/>
            </a:sysClr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38053" tIns="69027" rIns="138053" bIns="69027" numCol="1" anchor="t" anchorCtr="0" compatLnSpc="1"/>
          <a:lstStyle/>
          <a:p>
            <a:pPr algn="ctr" defTabSz="1285240">
              <a:defRPr/>
            </a:pPr>
            <a:endParaRPr lang="en-US" sz="3095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60" name="Freeform 13"/>
          <p:cNvSpPr/>
          <p:nvPr/>
        </p:nvSpPr>
        <p:spPr bwMode="auto">
          <a:xfrm>
            <a:off x="7800890" y="3809216"/>
            <a:ext cx="1913692" cy="487156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ysClr val="windowText" lastClr="000000">
              <a:lumMod val="95000"/>
              <a:lumOff val="5000"/>
            </a:sysClr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38053" tIns="69027" rIns="138053" bIns="69027" numCol="1" anchor="t" anchorCtr="0" compatLnSpc="1"/>
          <a:lstStyle/>
          <a:p>
            <a:pPr algn="ctr" defTabSz="1285240">
              <a:defRPr/>
            </a:pPr>
            <a:endParaRPr lang="en-US" sz="3095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161" name="Group 19"/>
          <p:cNvGrpSpPr/>
          <p:nvPr/>
        </p:nvGrpSpPr>
        <p:grpSpPr>
          <a:xfrm>
            <a:off x="787482" y="3563952"/>
            <a:ext cx="2134044" cy="1452606"/>
            <a:chOff x="552376" y="2667382"/>
            <a:chExt cx="1499240" cy="1033020"/>
          </a:xfrm>
        </p:grpSpPr>
        <p:sp>
          <p:nvSpPr>
            <p:cNvPr id="162" name="Rectangle 26"/>
            <p:cNvSpPr/>
            <p:nvPr/>
          </p:nvSpPr>
          <p:spPr bwMode="auto">
            <a:xfrm>
              <a:off x="552376" y="2954983"/>
              <a:ext cx="1499240" cy="74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rgbClr val="C00000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sp>
        <p:nvSpPr>
          <p:cNvPr id="164" name="Freeform 13"/>
          <p:cNvSpPr/>
          <p:nvPr/>
        </p:nvSpPr>
        <p:spPr bwMode="auto">
          <a:xfrm rot="5910658">
            <a:off x="8637324" y="2291609"/>
            <a:ext cx="1449632" cy="493130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ysClr val="windowText" lastClr="000000">
              <a:lumMod val="95000"/>
              <a:lumOff val="5000"/>
            </a:sysClr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38053" tIns="69027" rIns="138053" bIns="69027" numCol="1" anchor="t" anchorCtr="0" compatLnSpc="1"/>
          <a:lstStyle/>
          <a:p>
            <a:pPr algn="ctr" defTabSz="1285240">
              <a:defRPr/>
            </a:pPr>
            <a:endParaRPr lang="en-US" sz="3095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165" name="Group 129"/>
          <p:cNvGrpSpPr/>
          <p:nvPr/>
        </p:nvGrpSpPr>
        <p:grpSpPr>
          <a:xfrm>
            <a:off x="2974481" y="2497421"/>
            <a:ext cx="1940039" cy="1198553"/>
            <a:chOff x="696724" y="2667382"/>
            <a:chExt cx="1362945" cy="852351"/>
          </a:xfrm>
        </p:grpSpPr>
        <p:sp>
          <p:nvSpPr>
            <p:cNvPr id="166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7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rgbClr val="C00000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168" name="Group 132"/>
          <p:cNvGrpSpPr/>
          <p:nvPr/>
        </p:nvGrpSpPr>
        <p:grpSpPr>
          <a:xfrm>
            <a:off x="6916861" y="1599253"/>
            <a:ext cx="1940039" cy="1219647"/>
            <a:chOff x="696724" y="2667382"/>
            <a:chExt cx="1362945" cy="867353"/>
          </a:xfrm>
        </p:grpSpPr>
        <p:sp>
          <p:nvSpPr>
            <p:cNvPr id="169" name="Rectangle 26"/>
            <p:cNvSpPr/>
            <p:nvPr/>
          </p:nvSpPr>
          <p:spPr bwMode="auto">
            <a:xfrm>
              <a:off x="696724" y="2935897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0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rgbClr val="C00000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171" name="Group 135"/>
          <p:cNvGrpSpPr/>
          <p:nvPr/>
        </p:nvGrpSpPr>
        <p:grpSpPr>
          <a:xfrm>
            <a:off x="6205167" y="5508690"/>
            <a:ext cx="2134044" cy="1167947"/>
            <a:chOff x="552376" y="2667382"/>
            <a:chExt cx="1499240" cy="830586"/>
          </a:xfrm>
        </p:grpSpPr>
        <p:sp>
          <p:nvSpPr>
            <p:cNvPr id="172" name="Rectangle 26"/>
            <p:cNvSpPr/>
            <p:nvPr/>
          </p:nvSpPr>
          <p:spPr bwMode="auto">
            <a:xfrm>
              <a:off x="552376" y="2907455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3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rgbClr val="C00000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174" name="Group 138"/>
          <p:cNvGrpSpPr/>
          <p:nvPr/>
        </p:nvGrpSpPr>
        <p:grpSpPr>
          <a:xfrm>
            <a:off x="8740912" y="4863708"/>
            <a:ext cx="2134044" cy="1169971"/>
            <a:chOff x="552376" y="2667382"/>
            <a:chExt cx="1499240" cy="832026"/>
          </a:xfrm>
        </p:grpSpPr>
        <p:sp>
          <p:nvSpPr>
            <p:cNvPr id="175" name="Rectangle 26"/>
            <p:cNvSpPr/>
            <p:nvPr/>
          </p:nvSpPr>
          <p:spPr bwMode="auto">
            <a:xfrm>
              <a:off x="552376" y="2908895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6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rgbClr val="C00000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177" name="Group 141"/>
          <p:cNvGrpSpPr/>
          <p:nvPr/>
        </p:nvGrpSpPr>
        <p:grpSpPr>
          <a:xfrm>
            <a:off x="10334515" y="2925972"/>
            <a:ext cx="2134044" cy="1178840"/>
            <a:chOff x="552376" y="2667382"/>
            <a:chExt cx="1499240" cy="838333"/>
          </a:xfrm>
        </p:grpSpPr>
        <p:sp>
          <p:nvSpPr>
            <p:cNvPr id="178" name="Rectangle 26"/>
            <p:cNvSpPr/>
            <p:nvPr/>
          </p:nvSpPr>
          <p:spPr bwMode="auto">
            <a:xfrm>
              <a:off x="552376" y="2915202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9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rgbClr val="C00000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1495829" y="2445742"/>
            <a:ext cx="862411" cy="8624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1" name="同心圆 18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2" name="椭圆 18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83" name="Freeform 7"/>
          <p:cNvSpPr>
            <a:spLocks noEditPoints="1"/>
          </p:cNvSpPr>
          <p:nvPr/>
        </p:nvSpPr>
        <p:spPr bwMode="auto">
          <a:xfrm>
            <a:off x="1713824" y="2682091"/>
            <a:ext cx="426418" cy="390323"/>
          </a:xfrm>
          <a:custGeom>
            <a:avLst/>
            <a:gdLst>
              <a:gd name="T0" fmla="*/ 31 w 177"/>
              <a:gd name="T1" fmla="*/ 94 h 164"/>
              <a:gd name="T2" fmla="*/ 19 w 177"/>
              <a:gd name="T3" fmla="*/ 94 h 164"/>
              <a:gd name="T4" fmla="*/ 1 w 177"/>
              <a:gd name="T5" fmla="*/ 79 h 164"/>
              <a:gd name="T6" fmla="*/ 12 w 177"/>
              <a:gd name="T7" fmla="*/ 47 h 164"/>
              <a:gd name="T8" fmla="*/ 36 w 177"/>
              <a:gd name="T9" fmla="*/ 55 h 164"/>
              <a:gd name="T10" fmla="*/ 48 w 177"/>
              <a:gd name="T11" fmla="*/ 52 h 164"/>
              <a:gd name="T12" fmla="*/ 48 w 177"/>
              <a:gd name="T13" fmla="*/ 59 h 164"/>
              <a:gd name="T14" fmla="*/ 55 w 177"/>
              <a:gd name="T15" fmla="*/ 82 h 164"/>
              <a:gd name="T16" fmla="*/ 31 w 177"/>
              <a:gd name="T17" fmla="*/ 94 h 164"/>
              <a:gd name="T18" fmla="*/ 36 w 177"/>
              <a:gd name="T19" fmla="*/ 47 h 164"/>
              <a:gd name="T20" fmla="*/ 12 w 177"/>
              <a:gd name="T21" fmla="*/ 23 h 164"/>
              <a:gd name="T22" fmla="*/ 36 w 177"/>
              <a:gd name="T23" fmla="*/ 0 h 164"/>
              <a:gd name="T24" fmla="*/ 59 w 177"/>
              <a:gd name="T25" fmla="*/ 23 h 164"/>
              <a:gd name="T26" fmla="*/ 36 w 177"/>
              <a:gd name="T27" fmla="*/ 47 h 164"/>
              <a:gd name="T28" fmla="*/ 129 w 177"/>
              <a:gd name="T29" fmla="*/ 164 h 164"/>
              <a:gd name="T30" fmla="*/ 49 w 177"/>
              <a:gd name="T31" fmla="*/ 164 h 164"/>
              <a:gd name="T32" fmla="*/ 24 w 177"/>
              <a:gd name="T33" fmla="*/ 140 h 164"/>
              <a:gd name="T34" fmla="*/ 56 w 177"/>
              <a:gd name="T35" fmla="*/ 88 h 164"/>
              <a:gd name="T36" fmla="*/ 89 w 177"/>
              <a:gd name="T37" fmla="*/ 101 h 164"/>
              <a:gd name="T38" fmla="*/ 121 w 177"/>
              <a:gd name="T39" fmla="*/ 88 h 164"/>
              <a:gd name="T40" fmla="*/ 153 w 177"/>
              <a:gd name="T41" fmla="*/ 140 h 164"/>
              <a:gd name="T42" fmla="*/ 129 w 177"/>
              <a:gd name="T43" fmla="*/ 164 h 164"/>
              <a:gd name="T44" fmla="*/ 89 w 177"/>
              <a:gd name="T45" fmla="*/ 94 h 164"/>
              <a:gd name="T46" fmla="*/ 53 w 177"/>
              <a:gd name="T47" fmla="*/ 59 h 164"/>
              <a:gd name="T48" fmla="*/ 89 w 177"/>
              <a:gd name="T49" fmla="*/ 23 h 164"/>
              <a:gd name="T50" fmla="*/ 124 w 177"/>
              <a:gd name="T51" fmla="*/ 59 h 164"/>
              <a:gd name="T52" fmla="*/ 89 w 177"/>
              <a:gd name="T53" fmla="*/ 94 h 164"/>
              <a:gd name="T54" fmla="*/ 141 w 177"/>
              <a:gd name="T55" fmla="*/ 47 h 164"/>
              <a:gd name="T56" fmla="*/ 118 w 177"/>
              <a:gd name="T57" fmla="*/ 23 h 164"/>
              <a:gd name="T58" fmla="*/ 141 w 177"/>
              <a:gd name="T59" fmla="*/ 0 h 164"/>
              <a:gd name="T60" fmla="*/ 165 w 177"/>
              <a:gd name="T61" fmla="*/ 23 h 164"/>
              <a:gd name="T62" fmla="*/ 141 w 177"/>
              <a:gd name="T63" fmla="*/ 47 h 164"/>
              <a:gd name="T64" fmla="*/ 159 w 177"/>
              <a:gd name="T65" fmla="*/ 94 h 164"/>
              <a:gd name="T66" fmla="*/ 146 w 177"/>
              <a:gd name="T67" fmla="*/ 94 h 164"/>
              <a:gd name="T68" fmla="*/ 122 w 177"/>
              <a:gd name="T69" fmla="*/ 82 h 164"/>
              <a:gd name="T70" fmla="*/ 130 w 177"/>
              <a:gd name="T71" fmla="*/ 59 h 164"/>
              <a:gd name="T72" fmla="*/ 129 w 177"/>
              <a:gd name="T73" fmla="*/ 52 h 164"/>
              <a:gd name="T74" fmla="*/ 141 w 177"/>
              <a:gd name="T75" fmla="*/ 55 h 164"/>
              <a:gd name="T76" fmla="*/ 165 w 177"/>
              <a:gd name="T77" fmla="*/ 47 h 164"/>
              <a:gd name="T78" fmla="*/ 177 w 177"/>
              <a:gd name="T79" fmla="*/ 79 h 164"/>
              <a:gd name="T80" fmla="*/ 159 w 177"/>
              <a:gd name="T81" fmla="*/ 9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7" h="164">
                <a:moveTo>
                  <a:pt x="31" y="94"/>
                </a:moveTo>
                <a:cubicBezTo>
                  <a:pt x="19" y="94"/>
                  <a:pt x="19" y="94"/>
                  <a:pt x="19" y="94"/>
                </a:cubicBezTo>
                <a:cubicBezTo>
                  <a:pt x="9" y="94"/>
                  <a:pt x="1" y="89"/>
                  <a:pt x="1" y="79"/>
                </a:cubicBezTo>
                <a:cubicBezTo>
                  <a:pt x="1" y="72"/>
                  <a:pt x="0" y="47"/>
                  <a:pt x="12" y="47"/>
                </a:cubicBezTo>
                <a:cubicBezTo>
                  <a:pt x="14" y="47"/>
                  <a:pt x="24" y="55"/>
                  <a:pt x="36" y="55"/>
                </a:cubicBezTo>
                <a:cubicBezTo>
                  <a:pt x="40" y="55"/>
                  <a:pt x="44" y="54"/>
                  <a:pt x="48" y="52"/>
                </a:cubicBezTo>
                <a:cubicBezTo>
                  <a:pt x="48" y="54"/>
                  <a:pt x="48" y="57"/>
                  <a:pt x="48" y="59"/>
                </a:cubicBezTo>
                <a:cubicBezTo>
                  <a:pt x="48" y="67"/>
                  <a:pt x="50" y="75"/>
                  <a:pt x="55" y="82"/>
                </a:cubicBezTo>
                <a:cubicBezTo>
                  <a:pt x="46" y="82"/>
                  <a:pt x="37" y="86"/>
                  <a:pt x="31" y="94"/>
                </a:cubicBezTo>
                <a:close/>
                <a:moveTo>
                  <a:pt x="36" y="47"/>
                </a:moveTo>
                <a:cubicBezTo>
                  <a:pt x="23" y="47"/>
                  <a:pt x="12" y="36"/>
                  <a:pt x="12" y="23"/>
                </a:cubicBezTo>
                <a:cubicBezTo>
                  <a:pt x="12" y="10"/>
                  <a:pt x="23" y="0"/>
                  <a:pt x="36" y="0"/>
                </a:cubicBezTo>
                <a:cubicBezTo>
                  <a:pt x="49" y="0"/>
                  <a:pt x="59" y="10"/>
                  <a:pt x="59" y="23"/>
                </a:cubicBezTo>
                <a:cubicBezTo>
                  <a:pt x="59" y="36"/>
                  <a:pt x="49" y="47"/>
                  <a:pt x="36" y="47"/>
                </a:cubicBezTo>
                <a:close/>
                <a:moveTo>
                  <a:pt x="129" y="164"/>
                </a:moveTo>
                <a:cubicBezTo>
                  <a:pt x="49" y="164"/>
                  <a:pt x="49" y="164"/>
                  <a:pt x="49" y="164"/>
                </a:cubicBezTo>
                <a:cubicBezTo>
                  <a:pt x="34" y="164"/>
                  <a:pt x="24" y="155"/>
                  <a:pt x="24" y="140"/>
                </a:cubicBezTo>
                <a:cubicBezTo>
                  <a:pt x="24" y="120"/>
                  <a:pt x="29" y="88"/>
                  <a:pt x="56" y="88"/>
                </a:cubicBezTo>
                <a:cubicBezTo>
                  <a:pt x="59" y="88"/>
                  <a:pt x="70" y="101"/>
                  <a:pt x="89" y="101"/>
                </a:cubicBezTo>
                <a:cubicBezTo>
                  <a:pt x="107" y="101"/>
                  <a:pt x="118" y="88"/>
                  <a:pt x="121" y="88"/>
                </a:cubicBezTo>
                <a:cubicBezTo>
                  <a:pt x="148" y="88"/>
                  <a:pt x="153" y="120"/>
                  <a:pt x="153" y="140"/>
                </a:cubicBezTo>
                <a:cubicBezTo>
                  <a:pt x="153" y="155"/>
                  <a:pt x="143" y="164"/>
                  <a:pt x="129" y="164"/>
                </a:cubicBezTo>
                <a:close/>
                <a:moveTo>
                  <a:pt x="89" y="94"/>
                </a:moveTo>
                <a:cubicBezTo>
                  <a:pt x="69" y="94"/>
                  <a:pt x="53" y="78"/>
                  <a:pt x="53" y="59"/>
                </a:cubicBezTo>
                <a:cubicBezTo>
                  <a:pt x="53" y="39"/>
                  <a:pt x="69" y="23"/>
                  <a:pt x="89" y="23"/>
                </a:cubicBezTo>
                <a:cubicBezTo>
                  <a:pt x="108" y="23"/>
                  <a:pt x="124" y="39"/>
                  <a:pt x="124" y="59"/>
                </a:cubicBezTo>
                <a:cubicBezTo>
                  <a:pt x="124" y="78"/>
                  <a:pt x="108" y="94"/>
                  <a:pt x="89" y="94"/>
                </a:cubicBezTo>
                <a:close/>
                <a:moveTo>
                  <a:pt x="141" y="47"/>
                </a:moveTo>
                <a:cubicBezTo>
                  <a:pt x="128" y="47"/>
                  <a:pt x="118" y="36"/>
                  <a:pt x="118" y="23"/>
                </a:cubicBezTo>
                <a:cubicBezTo>
                  <a:pt x="118" y="10"/>
                  <a:pt x="128" y="0"/>
                  <a:pt x="141" y="0"/>
                </a:cubicBezTo>
                <a:cubicBezTo>
                  <a:pt x="154" y="0"/>
                  <a:pt x="165" y="10"/>
                  <a:pt x="165" y="23"/>
                </a:cubicBezTo>
                <a:cubicBezTo>
                  <a:pt x="165" y="36"/>
                  <a:pt x="154" y="47"/>
                  <a:pt x="141" y="47"/>
                </a:cubicBezTo>
                <a:close/>
                <a:moveTo>
                  <a:pt x="159" y="94"/>
                </a:moveTo>
                <a:cubicBezTo>
                  <a:pt x="146" y="94"/>
                  <a:pt x="146" y="94"/>
                  <a:pt x="146" y="94"/>
                </a:cubicBezTo>
                <a:cubicBezTo>
                  <a:pt x="140" y="86"/>
                  <a:pt x="132" y="82"/>
                  <a:pt x="122" y="82"/>
                </a:cubicBezTo>
                <a:cubicBezTo>
                  <a:pt x="127" y="75"/>
                  <a:pt x="130" y="67"/>
                  <a:pt x="130" y="59"/>
                </a:cubicBezTo>
                <a:cubicBezTo>
                  <a:pt x="130" y="57"/>
                  <a:pt x="129" y="54"/>
                  <a:pt x="129" y="52"/>
                </a:cubicBezTo>
                <a:cubicBezTo>
                  <a:pt x="133" y="54"/>
                  <a:pt x="137" y="55"/>
                  <a:pt x="141" y="55"/>
                </a:cubicBezTo>
                <a:cubicBezTo>
                  <a:pt x="154" y="55"/>
                  <a:pt x="163" y="47"/>
                  <a:pt x="165" y="47"/>
                </a:cubicBezTo>
                <a:cubicBezTo>
                  <a:pt x="177" y="47"/>
                  <a:pt x="177" y="72"/>
                  <a:pt x="177" y="79"/>
                </a:cubicBezTo>
                <a:cubicBezTo>
                  <a:pt x="177" y="89"/>
                  <a:pt x="168" y="94"/>
                  <a:pt x="159" y="9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128541" tIns="64270" rIns="128541" bIns="6427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95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184" name="组合 183"/>
          <p:cNvGrpSpPr/>
          <p:nvPr/>
        </p:nvGrpSpPr>
        <p:grpSpPr>
          <a:xfrm>
            <a:off x="5127616" y="2445742"/>
            <a:ext cx="862411" cy="8624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5" name="同心圆 1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6" name="椭圆 18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87" name="Freeform 8"/>
          <p:cNvSpPr>
            <a:spLocks noEditPoints="1"/>
          </p:cNvSpPr>
          <p:nvPr/>
        </p:nvSpPr>
        <p:spPr bwMode="auto">
          <a:xfrm>
            <a:off x="5465286" y="2665412"/>
            <a:ext cx="287408" cy="423070"/>
          </a:xfrm>
          <a:custGeom>
            <a:avLst/>
            <a:gdLst>
              <a:gd name="T0" fmla="*/ 85 w 94"/>
              <a:gd name="T1" fmla="*/ 44 h 140"/>
              <a:gd name="T2" fmla="*/ 45 w 94"/>
              <a:gd name="T3" fmla="*/ 90 h 140"/>
              <a:gd name="T4" fmla="*/ 26 w 94"/>
              <a:gd name="T5" fmla="*/ 105 h 140"/>
              <a:gd name="T6" fmla="*/ 26 w 94"/>
              <a:gd name="T7" fmla="*/ 108 h 140"/>
              <a:gd name="T8" fmla="*/ 35 w 94"/>
              <a:gd name="T9" fmla="*/ 123 h 140"/>
              <a:gd name="T10" fmla="*/ 17 w 94"/>
              <a:gd name="T11" fmla="*/ 140 h 140"/>
              <a:gd name="T12" fmla="*/ 0 w 94"/>
              <a:gd name="T13" fmla="*/ 123 h 140"/>
              <a:gd name="T14" fmla="*/ 9 w 94"/>
              <a:gd name="T15" fmla="*/ 108 h 140"/>
              <a:gd name="T16" fmla="*/ 9 w 94"/>
              <a:gd name="T17" fmla="*/ 33 h 140"/>
              <a:gd name="T18" fmla="*/ 0 w 94"/>
              <a:gd name="T19" fmla="*/ 17 h 140"/>
              <a:gd name="T20" fmla="*/ 17 w 94"/>
              <a:gd name="T21" fmla="*/ 0 h 140"/>
              <a:gd name="T22" fmla="*/ 35 w 94"/>
              <a:gd name="T23" fmla="*/ 17 h 140"/>
              <a:gd name="T24" fmla="*/ 26 w 94"/>
              <a:gd name="T25" fmla="*/ 33 h 140"/>
              <a:gd name="T26" fmla="*/ 26 w 94"/>
              <a:gd name="T27" fmla="*/ 78 h 140"/>
              <a:gd name="T28" fmla="*/ 40 w 94"/>
              <a:gd name="T29" fmla="*/ 73 h 140"/>
              <a:gd name="T30" fmla="*/ 67 w 94"/>
              <a:gd name="T31" fmla="*/ 44 h 140"/>
              <a:gd name="T32" fmla="*/ 58 w 94"/>
              <a:gd name="T33" fmla="*/ 29 h 140"/>
              <a:gd name="T34" fmla="*/ 76 w 94"/>
              <a:gd name="T35" fmla="*/ 11 h 140"/>
              <a:gd name="T36" fmla="*/ 94 w 94"/>
              <a:gd name="T37" fmla="*/ 29 h 140"/>
              <a:gd name="T38" fmla="*/ 85 w 94"/>
              <a:gd name="T39" fmla="*/ 44 h 140"/>
              <a:gd name="T40" fmla="*/ 17 w 94"/>
              <a:gd name="T41" fmla="*/ 9 h 140"/>
              <a:gd name="T42" fmla="*/ 9 w 94"/>
              <a:gd name="T43" fmla="*/ 17 h 140"/>
              <a:gd name="T44" fmla="*/ 17 w 94"/>
              <a:gd name="T45" fmla="*/ 26 h 140"/>
              <a:gd name="T46" fmla="*/ 26 w 94"/>
              <a:gd name="T47" fmla="*/ 17 h 140"/>
              <a:gd name="T48" fmla="*/ 17 w 94"/>
              <a:gd name="T49" fmla="*/ 9 h 140"/>
              <a:gd name="T50" fmla="*/ 17 w 94"/>
              <a:gd name="T51" fmla="*/ 114 h 140"/>
              <a:gd name="T52" fmla="*/ 9 w 94"/>
              <a:gd name="T53" fmla="*/ 123 h 140"/>
              <a:gd name="T54" fmla="*/ 17 w 94"/>
              <a:gd name="T55" fmla="*/ 132 h 140"/>
              <a:gd name="T56" fmla="*/ 26 w 94"/>
              <a:gd name="T57" fmla="*/ 123 h 140"/>
              <a:gd name="T58" fmla="*/ 17 w 94"/>
              <a:gd name="T59" fmla="*/ 114 h 140"/>
              <a:gd name="T60" fmla="*/ 76 w 94"/>
              <a:gd name="T61" fmla="*/ 20 h 140"/>
              <a:gd name="T62" fmla="*/ 67 w 94"/>
              <a:gd name="T63" fmla="*/ 29 h 140"/>
              <a:gd name="T64" fmla="*/ 76 w 94"/>
              <a:gd name="T65" fmla="*/ 38 h 140"/>
              <a:gd name="T66" fmla="*/ 85 w 94"/>
              <a:gd name="T67" fmla="*/ 29 h 140"/>
              <a:gd name="T68" fmla="*/ 76 w 94"/>
              <a:gd name="T69" fmla="*/ 2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4" h="140">
                <a:moveTo>
                  <a:pt x="85" y="44"/>
                </a:moveTo>
                <a:cubicBezTo>
                  <a:pt x="84" y="77"/>
                  <a:pt x="61" y="85"/>
                  <a:pt x="45" y="90"/>
                </a:cubicBezTo>
                <a:cubicBezTo>
                  <a:pt x="31" y="94"/>
                  <a:pt x="26" y="96"/>
                  <a:pt x="26" y="105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31" y="111"/>
                  <a:pt x="35" y="116"/>
                  <a:pt x="35" y="123"/>
                </a:cubicBezTo>
                <a:cubicBezTo>
                  <a:pt x="35" y="132"/>
                  <a:pt x="27" y="140"/>
                  <a:pt x="17" y="140"/>
                </a:cubicBezTo>
                <a:cubicBezTo>
                  <a:pt x="8" y="140"/>
                  <a:pt x="0" y="132"/>
                  <a:pt x="0" y="123"/>
                </a:cubicBezTo>
                <a:cubicBezTo>
                  <a:pt x="0" y="116"/>
                  <a:pt x="3" y="111"/>
                  <a:pt x="9" y="108"/>
                </a:cubicBezTo>
                <a:cubicBezTo>
                  <a:pt x="9" y="33"/>
                  <a:pt x="9" y="33"/>
                  <a:pt x="9" y="33"/>
                </a:cubicBezTo>
                <a:cubicBezTo>
                  <a:pt x="3" y="29"/>
                  <a:pt x="0" y="24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27" y="0"/>
                  <a:pt x="35" y="8"/>
                  <a:pt x="35" y="17"/>
                </a:cubicBezTo>
                <a:cubicBezTo>
                  <a:pt x="35" y="24"/>
                  <a:pt x="31" y="29"/>
                  <a:pt x="26" y="33"/>
                </a:cubicBezTo>
                <a:cubicBezTo>
                  <a:pt x="26" y="78"/>
                  <a:pt x="26" y="78"/>
                  <a:pt x="26" y="78"/>
                </a:cubicBezTo>
                <a:cubicBezTo>
                  <a:pt x="31" y="76"/>
                  <a:pt x="36" y="74"/>
                  <a:pt x="40" y="73"/>
                </a:cubicBezTo>
                <a:cubicBezTo>
                  <a:pt x="57" y="67"/>
                  <a:pt x="67" y="63"/>
                  <a:pt x="67" y="44"/>
                </a:cubicBezTo>
                <a:cubicBezTo>
                  <a:pt x="62" y="41"/>
                  <a:pt x="58" y="36"/>
                  <a:pt x="58" y="29"/>
                </a:cubicBezTo>
                <a:cubicBezTo>
                  <a:pt x="58" y="19"/>
                  <a:pt x="66" y="11"/>
                  <a:pt x="76" y="11"/>
                </a:cubicBezTo>
                <a:cubicBezTo>
                  <a:pt x="86" y="11"/>
                  <a:pt x="94" y="19"/>
                  <a:pt x="94" y="29"/>
                </a:cubicBezTo>
                <a:cubicBezTo>
                  <a:pt x="94" y="36"/>
                  <a:pt x="90" y="41"/>
                  <a:pt x="85" y="44"/>
                </a:cubicBezTo>
                <a:close/>
                <a:moveTo>
                  <a:pt x="17" y="9"/>
                </a:moveTo>
                <a:cubicBezTo>
                  <a:pt x="13" y="9"/>
                  <a:pt x="9" y="12"/>
                  <a:pt x="9" y="17"/>
                </a:cubicBezTo>
                <a:cubicBezTo>
                  <a:pt x="9" y="22"/>
                  <a:pt x="13" y="26"/>
                  <a:pt x="17" y="26"/>
                </a:cubicBezTo>
                <a:cubicBezTo>
                  <a:pt x="22" y="26"/>
                  <a:pt x="26" y="22"/>
                  <a:pt x="26" y="17"/>
                </a:cubicBezTo>
                <a:cubicBezTo>
                  <a:pt x="26" y="12"/>
                  <a:pt x="22" y="9"/>
                  <a:pt x="17" y="9"/>
                </a:cubicBezTo>
                <a:close/>
                <a:moveTo>
                  <a:pt x="17" y="114"/>
                </a:moveTo>
                <a:cubicBezTo>
                  <a:pt x="13" y="114"/>
                  <a:pt x="9" y="118"/>
                  <a:pt x="9" y="123"/>
                </a:cubicBezTo>
                <a:cubicBezTo>
                  <a:pt x="9" y="128"/>
                  <a:pt x="13" y="132"/>
                  <a:pt x="17" y="132"/>
                </a:cubicBezTo>
                <a:cubicBezTo>
                  <a:pt x="22" y="132"/>
                  <a:pt x="26" y="128"/>
                  <a:pt x="26" y="123"/>
                </a:cubicBezTo>
                <a:cubicBezTo>
                  <a:pt x="26" y="118"/>
                  <a:pt x="22" y="114"/>
                  <a:pt x="17" y="114"/>
                </a:cubicBezTo>
                <a:close/>
                <a:moveTo>
                  <a:pt x="76" y="20"/>
                </a:moveTo>
                <a:cubicBezTo>
                  <a:pt x="71" y="20"/>
                  <a:pt x="67" y="24"/>
                  <a:pt x="67" y="29"/>
                </a:cubicBezTo>
                <a:cubicBezTo>
                  <a:pt x="67" y="34"/>
                  <a:pt x="71" y="38"/>
                  <a:pt x="76" y="38"/>
                </a:cubicBezTo>
                <a:cubicBezTo>
                  <a:pt x="81" y="38"/>
                  <a:pt x="85" y="34"/>
                  <a:pt x="85" y="29"/>
                </a:cubicBezTo>
                <a:cubicBezTo>
                  <a:pt x="85" y="24"/>
                  <a:pt x="81" y="20"/>
                  <a:pt x="76" y="2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128541" tIns="64270" rIns="128541" bIns="6427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95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188" name="组合 187"/>
          <p:cNvGrpSpPr/>
          <p:nvPr/>
        </p:nvGrpSpPr>
        <p:grpSpPr>
          <a:xfrm>
            <a:off x="6758527" y="4296372"/>
            <a:ext cx="862411" cy="8624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9" name="同心圆 18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0" name="椭圆 18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91" name="Freeform 10"/>
          <p:cNvSpPr>
            <a:spLocks noEditPoints="1"/>
          </p:cNvSpPr>
          <p:nvPr/>
        </p:nvSpPr>
        <p:spPr bwMode="auto">
          <a:xfrm>
            <a:off x="7004047" y="4576906"/>
            <a:ext cx="371368" cy="286574"/>
          </a:xfrm>
          <a:custGeom>
            <a:avLst/>
            <a:gdLst>
              <a:gd name="T0" fmla="*/ 164 w 164"/>
              <a:gd name="T1" fmla="*/ 114 h 128"/>
              <a:gd name="T2" fmla="*/ 149 w 164"/>
              <a:gd name="T3" fmla="*/ 128 h 128"/>
              <a:gd name="T4" fmla="*/ 15 w 164"/>
              <a:gd name="T5" fmla="*/ 128 h 128"/>
              <a:gd name="T6" fmla="*/ 0 w 164"/>
              <a:gd name="T7" fmla="*/ 114 h 128"/>
              <a:gd name="T8" fmla="*/ 0 w 164"/>
              <a:gd name="T9" fmla="*/ 14 h 128"/>
              <a:gd name="T10" fmla="*/ 15 w 164"/>
              <a:gd name="T11" fmla="*/ 0 h 128"/>
              <a:gd name="T12" fmla="*/ 149 w 164"/>
              <a:gd name="T13" fmla="*/ 0 h 128"/>
              <a:gd name="T14" fmla="*/ 164 w 164"/>
              <a:gd name="T15" fmla="*/ 14 h 128"/>
              <a:gd name="T16" fmla="*/ 164 w 164"/>
              <a:gd name="T17" fmla="*/ 114 h 128"/>
              <a:gd name="T18" fmla="*/ 149 w 164"/>
              <a:gd name="T19" fmla="*/ 11 h 128"/>
              <a:gd name="T20" fmla="*/ 15 w 164"/>
              <a:gd name="T21" fmla="*/ 11 h 128"/>
              <a:gd name="T22" fmla="*/ 12 w 164"/>
              <a:gd name="T23" fmla="*/ 14 h 128"/>
              <a:gd name="T24" fmla="*/ 25 w 164"/>
              <a:gd name="T25" fmla="*/ 40 h 128"/>
              <a:gd name="T26" fmla="*/ 62 w 164"/>
              <a:gd name="T27" fmla="*/ 69 h 128"/>
              <a:gd name="T28" fmla="*/ 82 w 164"/>
              <a:gd name="T29" fmla="*/ 82 h 128"/>
              <a:gd name="T30" fmla="*/ 82 w 164"/>
              <a:gd name="T31" fmla="*/ 82 h 128"/>
              <a:gd name="T32" fmla="*/ 82 w 164"/>
              <a:gd name="T33" fmla="*/ 82 h 128"/>
              <a:gd name="T34" fmla="*/ 102 w 164"/>
              <a:gd name="T35" fmla="*/ 69 h 128"/>
              <a:gd name="T36" fmla="*/ 139 w 164"/>
              <a:gd name="T37" fmla="*/ 40 h 128"/>
              <a:gd name="T38" fmla="*/ 152 w 164"/>
              <a:gd name="T39" fmla="*/ 18 h 128"/>
              <a:gd name="T40" fmla="*/ 149 w 164"/>
              <a:gd name="T41" fmla="*/ 11 h 128"/>
              <a:gd name="T42" fmla="*/ 152 w 164"/>
              <a:gd name="T43" fmla="*/ 43 h 128"/>
              <a:gd name="T44" fmla="*/ 146 w 164"/>
              <a:gd name="T45" fmla="*/ 50 h 128"/>
              <a:gd name="T46" fmla="*/ 107 w 164"/>
              <a:gd name="T47" fmla="*/ 80 h 128"/>
              <a:gd name="T48" fmla="*/ 82 w 164"/>
              <a:gd name="T49" fmla="*/ 93 h 128"/>
              <a:gd name="T50" fmla="*/ 82 w 164"/>
              <a:gd name="T51" fmla="*/ 93 h 128"/>
              <a:gd name="T52" fmla="*/ 82 w 164"/>
              <a:gd name="T53" fmla="*/ 93 h 128"/>
              <a:gd name="T54" fmla="*/ 57 w 164"/>
              <a:gd name="T55" fmla="*/ 80 h 128"/>
              <a:gd name="T56" fmla="*/ 18 w 164"/>
              <a:gd name="T57" fmla="*/ 50 h 128"/>
              <a:gd name="T58" fmla="*/ 12 w 164"/>
              <a:gd name="T59" fmla="*/ 43 h 128"/>
              <a:gd name="T60" fmla="*/ 12 w 164"/>
              <a:gd name="T61" fmla="*/ 114 h 128"/>
              <a:gd name="T62" fmla="*/ 15 w 164"/>
              <a:gd name="T63" fmla="*/ 117 h 128"/>
              <a:gd name="T64" fmla="*/ 149 w 164"/>
              <a:gd name="T65" fmla="*/ 117 h 128"/>
              <a:gd name="T66" fmla="*/ 152 w 164"/>
              <a:gd name="T67" fmla="*/ 114 h 128"/>
              <a:gd name="T68" fmla="*/ 152 w 164"/>
              <a:gd name="T69" fmla="*/ 43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4" h="128">
                <a:moveTo>
                  <a:pt x="164" y="114"/>
                </a:moveTo>
                <a:cubicBezTo>
                  <a:pt x="164" y="122"/>
                  <a:pt x="157" y="128"/>
                  <a:pt x="149" y="128"/>
                </a:cubicBezTo>
                <a:cubicBezTo>
                  <a:pt x="15" y="128"/>
                  <a:pt x="15" y="128"/>
                  <a:pt x="15" y="128"/>
                </a:cubicBezTo>
                <a:cubicBezTo>
                  <a:pt x="7" y="128"/>
                  <a:pt x="0" y="122"/>
                  <a:pt x="0" y="1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57" y="0"/>
                  <a:pt x="164" y="6"/>
                  <a:pt x="164" y="14"/>
                </a:cubicBezTo>
                <a:lnTo>
                  <a:pt x="164" y="114"/>
                </a:lnTo>
                <a:close/>
                <a:moveTo>
                  <a:pt x="149" y="11"/>
                </a:moveTo>
                <a:cubicBezTo>
                  <a:pt x="15" y="11"/>
                  <a:pt x="15" y="11"/>
                  <a:pt x="15" y="11"/>
                </a:cubicBezTo>
                <a:cubicBezTo>
                  <a:pt x="13" y="11"/>
                  <a:pt x="12" y="13"/>
                  <a:pt x="12" y="14"/>
                </a:cubicBezTo>
                <a:cubicBezTo>
                  <a:pt x="12" y="25"/>
                  <a:pt x="17" y="34"/>
                  <a:pt x="25" y="40"/>
                </a:cubicBezTo>
                <a:cubicBezTo>
                  <a:pt x="37" y="50"/>
                  <a:pt x="50" y="59"/>
                  <a:pt x="62" y="69"/>
                </a:cubicBezTo>
                <a:cubicBezTo>
                  <a:pt x="67" y="73"/>
                  <a:pt x="76" y="82"/>
                  <a:pt x="8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9" y="82"/>
                  <a:pt x="97" y="73"/>
                  <a:pt x="102" y="69"/>
                </a:cubicBezTo>
                <a:cubicBezTo>
                  <a:pt x="114" y="59"/>
                  <a:pt x="127" y="50"/>
                  <a:pt x="139" y="40"/>
                </a:cubicBezTo>
                <a:cubicBezTo>
                  <a:pt x="145" y="36"/>
                  <a:pt x="152" y="25"/>
                  <a:pt x="152" y="18"/>
                </a:cubicBezTo>
                <a:cubicBezTo>
                  <a:pt x="152" y="15"/>
                  <a:pt x="153" y="11"/>
                  <a:pt x="149" y="11"/>
                </a:cubicBezTo>
                <a:close/>
                <a:moveTo>
                  <a:pt x="152" y="43"/>
                </a:moveTo>
                <a:cubicBezTo>
                  <a:pt x="150" y="46"/>
                  <a:pt x="148" y="48"/>
                  <a:pt x="146" y="50"/>
                </a:cubicBezTo>
                <a:cubicBezTo>
                  <a:pt x="133" y="60"/>
                  <a:pt x="120" y="70"/>
                  <a:pt x="107" y="80"/>
                </a:cubicBezTo>
                <a:cubicBezTo>
                  <a:pt x="100" y="86"/>
                  <a:pt x="92" y="93"/>
                  <a:pt x="82" y="93"/>
                </a:cubicBezTo>
                <a:cubicBezTo>
                  <a:pt x="82" y="93"/>
                  <a:pt x="82" y="93"/>
                  <a:pt x="82" y="93"/>
                </a:cubicBezTo>
                <a:cubicBezTo>
                  <a:pt x="82" y="93"/>
                  <a:pt x="82" y="93"/>
                  <a:pt x="82" y="93"/>
                </a:cubicBezTo>
                <a:cubicBezTo>
                  <a:pt x="72" y="93"/>
                  <a:pt x="64" y="86"/>
                  <a:pt x="57" y="80"/>
                </a:cubicBezTo>
                <a:cubicBezTo>
                  <a:pt x="44" y="70"/>
                  <a:pt x="31" y="60"/>
                  <a:pt x="18" y="50"/>
                </a:cubicBezTo>
                <a:cubicBezTo>
                  <a:pt x="16" y="48"/>
                  <a:pt x="14" y="46"/>
                  <a:pt x="12" y="43"/>
                </a:cubicBezTo>
                <a:cubicBezTo>
                  <a:pt x="12" y="114"/>
                  <a:pt x="12" y="114"/>
                  <a:pt x="12" y="114"/>
                </a:cubicBezTo>
                <a:cubicBezTo>
                  <a:pt x="12" y="115"/>
                  <a:pt x="13" y="117"/>
                  <a:pt x="15" y="117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51" y="117"/>
                  <a:pt x="152" y="115"/>
                  <a:pt x="152" y="114"/>
                </a:cubicBezTo>
                <a:lnTo>
                  <a:pt x="152" y="4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128541" tIns="64270" rIns="128541" bIns="6427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95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192" name="组合 191"/>
          <p:cNvGrpSpPr/>
          <p:nvPr/>
        </p:nvGrpSpPr>
        <p:grpSpPr>
          <a:xfrm>
            <a:off x="8930935" y="1288162"/>
            <a:ext cx="862411" cy="8624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3" name="同心圆 19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4" name="椭圆 19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95" name="Freeform 9"/>
          <p:cNvSpPr>
            <a:spLocks noEditPoints="1"/>
          </p:cNvSpPr>
          <p:nvPr/>
        </p:nvSpPr>
        <p:spPr bwMode="auto">
          <a:xfrm>
            <a:off x="9194336" y="1562009"/>
            <a:ext cx="375331" cy="277475"/>
          </a:xfrm>
          <a:custGeom>
            <a:avLst/>
            <a:gdLst>
              <a:gd name="T0" fmla="*/ 302 w 302"/>
              <a:gd name="T1" fmla="*/ 226 h 226"/>
              <a:gd name="T2" fmla="*/ 0 w 302"/>
              <a:gd name="T3" fmla="*/ 226 h 226"/>
              <a:gd name="T4" fmla="*/ 0 w 302"/>
              <a:gd name="T5" fmla="*/ 0 h 226"/>
              <a:gd name="T6" fmla="*/ 17 w 302"/>
              <a:gd name="T7" fmla="*/ 0 h 226"/>
              <a:gd name="T8" fmla="*/ 17 w 302"/>
              <a:gd name="T9" fmla="*/ 206 h 226"/>
              <a:gd name="T10" fmla="*/ 302 w 302"/>
              <a:gd name="T11" fmla="*/ 206 h 226"/>
              <a:gd name="T12" fmla="*/ 302 w 302"/>
              <a:gd name="T13" fmla="*/ 226 h 226"/>
              <a:gd name="T14" fmla="*/ 282 w 302"/>
              <a:gd name="T15" fmla="*/ 188 h 226"/>
              <a:gd name="T16" fmla="*/ 37 w 302"/>
              <a:gd name="T17" fmla="*/ 188 h 226"/>
              <a:gd name="T18" fmla="*/ 37 w 302"/>
              <a:gd name="T19" fmla="*/ 103 h 226"/>
              <a:gd name="T20" fmla="*/ 103 w 302"/>
              <a:gd name="T21" fmla="*/ 17 h 226"/>
              <a:gd name="T22" fmla="*/ 189 w 302"/>
              <a:gd name="T23" fmla="*/ 103 h 226"/>
              <a:gd name="T24" fmla="*/ 245 w 302"/>
              <a:gd name="T25" fmla="*/ 56 h 226"/>
              <a:gd name="T26" fmla="*/ 282 w 302"/>
              <a:gd name="T27" fmla="*/ 18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2" h="226">
                <a:moveTo>
                  <a:pt x="302" y="226"/>
                </a:moveTo>
                <a:lnTo>
                  <a:pt x="0" y="226"/>
                </a:lnTo>
                <a:lnTo>
                  <a:pt x="0" y="0"/>
                </a:lnTo>
                <a:lnTo>
                  <a:pt x="17" y="0"/>
                </a:lnTo>
                <a:lnTo>
                  <a:pt x="17" y="206"/>
                </a:lnTo>
                <a:lnTo>
                  <a:pt x="302" y="206"/>
                </a:lnTo>
                <a:lnTo>
                  <a:pt x="302" y="226"/>
                </a:lnTo>
                <a:close/>
                <a:moveTo>
                  <a:pt x="282" y="188"/>
                </a:moveTo>
                <a:lnTo>
                  <a:pt x="37" y="188"/>
                </a:lnTo>
                <a:lnTo>
                  <a:pt x="37" y="103"/>
                </a:lnTo>
                <a:lnTo>
                  <a:pt x="103" y="17"/>
                </a:lnTo>
                <a:lnTo>
                  <a:pt x="189" y="103"/>
                </a:lnTo>
                <a:lnTo>
                  <a:pt x="245" y="56"/>
                </a:lnTo>
                <a:lnTo>
                  <a:pt x="282" y="18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128541" tIns="64270" rIns="128541" bIns="6427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95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196" name="组合 195"/>
          <p:cNvGrpSpPr/>
          <p:nvPr/>
        </p:nvGrpSpPr>
        <p:grpSpPr>
          <a:xfrm>
            <a:off x="9316071" y="3839403"/>
            <a:ext cx="862411" cy="8624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7" name="同心圆 1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8" name="椭圆 19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99" name="Freeform 6"/>
          <p:cNvSpPr>
            <a:spLocks noEditPoints="1"/>
          </p:cNvSpPr>
          <p:nvPr/>
        </p:nvSpPr>
        <p:spPr bwMode="auto">
          <a:xfrm>
            <a:off x="9483318" y="4121575"/>
            <a:ext cx="453383" cy="298069"/>
          </a:xfrm>
          <a:custGeom>
            <a:avLst/>
            <a:gdLst>
              <a:gd name="T0" fmla="*/ 176 w 176"/>
              <a:gd name="T1" fmla="*/ 99 h 117"/>
              <a:gd name="T2" fmla="*/ 176 w 176"/>
              <a:gd name="T3" fmla="*/ 108 h 117"/>
              <a:gd name="T4" fmla="*/ 161 w 176"/>
              <a:gd name="T5" fmla="*/ 117 h 117"/>
              <a:gd name="T6" fmla="*/ 15 w 176"/>
              <a:gd name="T7" fmla="*/ 117 h 117"/>
              <a:gd name="T8" fmla="*/ 0 w 176"/>
              <a:gd name="T9" fmla="*/ 108 h 117"/>
              <a:gd name="T10" fmla="*/ 0 w 176"/>
              <a:gd name="T11" fmla="*/ 99 h 117"/>
              <a:gd name="T12" fmla="*/ 15 w 176"/>
              <a:gd name="T13" fmla="*/ 99 h 117"/>
              <a:gd name="T14" fmla="*/ 161 w 176"/>
              <a:gd name="T15" fmla="*/ 99 h 117"/>
              <a:gd name="T16" fmla="*/ 176 w 176"/>
              <a:gd name="T17" fmla="*/ 99 h 117"/>
              <a:gd name="T18" fmla="*/ 24 w 176"/>
              <a:gd name="T19" fmla="*/ 79 h 117"/>
              <a:gd name="T20" fmla="*/ 24 w 176"/>
              <a:gd name="T21" fmla="*/ 14 h 117"/>
              <a:gd name="T22" fmla="*/ 38 w 176"/>
              <a:gd name="T23" fmla="*/ 0 h 117"/>
              <a:gd name="T24" fmla="*/ 138 w 176"/>
              <a:gd name="T25" fmla="*/ 0 h 117"/>
              <a:gd name="T26" fmla="*/ 152 w 176"/>
              <a:gd name="T27" fmla="*/ 14 h 117"/>
              <a:gd name="T28" fmla="*/ 152 w 176"/>
              <a:gd name="T29" fmla="*/ 79 h 117"/>
              <a:gd name="T30" fmla="*/ 138 w 176"/>
              <a:gd name="T31" fmla="*/ 93 h 117"/>
              <a:gd name="T32" fmla="*/ 38 w 176"/>
              <a:gd name="T33" fmla="*/ 93 h 117"/>
              <a:gd name="T34" fmla="*/ 24 w 176"/>
              <a:gd name="T35" fmla="*/ 79 h 117"/>
              <a:gd name="T36" fmla="*/ 35 w 176"/>
              <a:gd name="T37" fmla="*/ 79 h 117"/>
              <a:gd name="T38" fmla="*/ 38 w 176"/>
              <a:gd name="T39" fmla="*/ 82 h 117"/>
              <a:gd name="T40" fmla="*/ 138 w 176"/>
              <a:gd name="T41" fmla="*/ 82 h 117"/>
              <a:gd name="T42" fmla="*/ 141 w 176"/>
              <a:gd name="T43" fmla="*/ 79 h 117"/>
              <a:gd name="T44" fmla="*/ 141 w 176"/>
              <a:gd name="T45" fmla="*/ 14 h 117"/>
              <a:gd name="T46" fmla="*/ 138 w 176"/>
              <a:gd name="T47" fmla="*/ 11 h 117"/>
              <a:gd name="T48" fmla="*/ 38 w 176"/>
              <a:gd name="T49" fmla="*/ 11 h 117"/>
              <a:gd name="T50" fmla="*/ 35 w 176"/>
              <a:gd name="T51" fmla="*/ 14 h 117"/>
              <a:gd name="T52" fmla="*/ 35 w 176"/>
              <a:gd name="T53" fmla="*/ 79 h 117"/>
              <a:gd name="T54" fmla="*/ 97 w 176"/>
              <a:gd name="T55" fmla="*/ 107 h 117"/>
              <a:gd name="T56" fmla="*/ 95 w 176"/>
              <a:gd name="T57" fmla="*/ 105 h 117"/>
              <a:gd name="T58" fmla="*/ 81 w 176"/>
              <a:gd name="T59" fmla="*/ 105 h 117"/>
              <a:gd name="T60" fmla="*/ 79 w 176"/>
              <a:gd name="T61" fmla="*/ 107 h 117"/>
              <a:gd name="T62" fmla="*/ 81 w 176"/>
              <a:gd name="T63" fmla="*/ 108 h 117"/>
              <a:gd name="T64" fmla="*/ 95 w 176"/>
              <a:gd name="T65" fmla="*/ 108 h 117"/>
              <a:gd name="T66" fmla="*/ 97 w 176"/>
              <a:gd name="T67" fmla="*/ 10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17">
                <a:moveTo>
                  <a:pt x="176" y="99"/>
                </a:moveTo>
                <a:cubicBezTo>
                  <a:pt x="176" y="108"/>
                  <a:pt x="176" y="108"/>
                  <a:pt x="176" y="108"/>
                </a:cubicBezTo>
                <a:cubicBezTo>
                  <a:pt x="176" y="113"/>
                  <a:pt x="169" y="117"/>
                  <a:pt x="161" y="117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7" y="117"/>
                  <a:pt x="0" y="113"/>
                  <a:pt x="0" y="108"/>
                </a:cubicBezTo>
                <a:cubicBezTo>
                  <a:pt x="0" y="99"/>
                  <a:pt x="0" y="99"/>
                  <a:pt x="0" y="99"/>
                </a:cubicBezTo>
                <a:cubicBezTo>
                  <a:pt x="15" y="99"/>
                  <a:pt x="15" y="99"/>
                  <a:pt x="15" y="99"/>
                </a:cubicBezTo>
                <a:cubicBezTo>
                  <a:pt x="161" y="99"/>
                  <a:pt x="161" y="99"/>
                  <a:pt x="161" y="99"/>
                </a:cubicBezTo>
                <a:lnTo>
                  <a:pt x="176" y="99"/>
                </a:lnTo>
                <a:close/>
                <a:moveTo>
                  <a:pt x="24" y="79"/>
                </a:moveTo>
                <a:cubicBezTo>
                  <a:pt x="24" y="14"/>
                  <a:pt x="24" y="14"/>
                  <a:pt x="24" y="14"/>
                </a:cubicBezTo>
                <a:cubicBezTo>
                  <a:pt x="24" y="6"/>
                  <a:pt x="30" y="0"/>
                  <a:pt x="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46" y="0"/>
                  <a:pt x="152" y="6"/>
                  <a:pt x="152" y="14"/>
                </a:cubicBezTo>
                <a:cubicBezTo>
                  <a:pt x="152" y="79"/>
                  <a:pt x="152" y="79"/>
                  <a:pt x="152" y="79"/>
                </a:cubicBezTo>
                <a:cubicBezTo>
                  <a:pt x="152" y="87"/>
                  <a:pt x="146" y="93"/>
                  <a:pt x="138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30" y="93"/>
                  <a:pt x="24" y="87"/>
                  <a:pt x="24" y="79"/>
                </a:cubicBezTo>
                <a:close/>
                <a:moveTo>
                  <a:pt x="35" y="79"/>
                </a:moveTo>
                <a:cubicBezTo>
                  <a:pt x="35" y="80"/>
                  <a:pt x="37" y="82"/>
                  <a:pt x="38" y="82"/>
                </a:cubicBezTo>
                <a:cubicBezTo>
                  <a:pt x="138" y="82"/>
                  <a:pt x="138" y="82"/>
                  <a:pt x="138" y="82"/>
                </a:cubicBezTo>
                <a:cubicBezTo>
                  <a:pt x="139" y="82"/>
                  <a:pt x="141" y="80"/>
                  <a:pt x="141" y="79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3"/>
                  <a:pt x="139" y="11"/>
                  <a:pt x="1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7" y="11"/>
                  <a:pt x="35" y="13"/>
                  <a:pt x="35" y="14"/>
                </a:cubicBezTo>
                <a:lnTo>
                  <a:pt x="35" y="79"/>
                </a:lnTo>
                <a:close/>
                <a:moveTo>
                  <a:pt x="97" y="107"/>
                </a:moveTo>
                <a:cubicBezTo>
                  <a:pt x="97" y="106"/>
                  <a:pt x="96" y="105"/>
                  <a:pt x="95" y="105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0" y="105"/>
                  <a:pt x="79" y="106"/>
                  <a:pt x="79" y="107"/>
                </a:cubicBezTo>
                <a:cubicBezTo>
                  <a:pt x="79" y="107"/>
                  <a:pt x="80" y="108"/>
                  <a:pt x="81" y="108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96" y="108"/>
                  <a:pt x="97" y="107"/>
                  <a:pt x="97" y="10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128541" tIns="64270" rIns="128541" bIns="6427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95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200" name="组合 199"/>
          <p:cNvGrpSpPr/>
          <p:nvPr/>
        </p:nvGrpSpPr>
        <p:grpSpPr>
          <a:xfrm>
            <a:off x="11074141" y="1843456"/>
            <a:ext cx="862411" cy="8624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1" name="同心圆 2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2" name="椭圆 20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03" name="组合 202"/>
          <p:cNvGrpSpPr/>
          <p:nvPr/>
        </p:nvGrpSpPr>
        <p:grpSpPr>
          <a:xfrm>
            <a:off x="11226963" y="2075576"/>
            <a:ext cx="516253" cy="439327"/>
            <a:chOff x="5933005" y="2830391"/>
            <a:chExt cx="500408" cy="425843"/>
          </a:xfrm>
          <a:solidFill>
            <a:srgbClr val="C00000"/>
          </a:solidFill>
        </p:grpSpPr>
        <p:sp>
          <p:nvSpPr>
            <p:cNvPr id="204" name="Freeform 16"/>
            <p:cNvSpPr>
              <a:spLocks noEditPoints="1"/>
            </p:cNvSpPr>
            <p:nvPr/>
          </p:nvSpPr>
          <p:spPr bwMode="auto">
            <a:xfrm>
              <a:off x="5933005" y="2830391"/>
              <a:ext cx="467486" cy="425843"/>
            </a:xfrm>
            <a:custGeom>
              <a:avLst/>
              <a:gdLst>
                <a:gd name="T0" fmla="*/ 499 w 721"/>
                <a:gd name="T1" fmla="*/ 196 h 657"/>
                <a:gd name="T2" fmla="*/ 637 w 721"/>
                <a:gd name="T3" fmla="*/ 322 h 657"/>
                <a:gd name="T4" fmla="*/ 646 w 721"/>
                <a:gd name="T5" fmla="*/ 329 h 657"/>
                <a:gd name="T6" fmla="*/ 672 w 721"/>
                <a:gd name="T7" fmla="*/ 353 h 657"/>
                <a:gd name="T8" fmla="*/ 686 w 721"/>
                <a:gd name="T9" fmla="*/ 367 h 657"/>
                <a:gd name="T10" fmla="*/ 669 w 721"/>
                <a:gd name="T11" fmla="*/ 472 h 657"/>
                <a:gd name="T12" fmla="*/ 611 w 721"/>
                <a:gd name="T13" fmla="*/ 550 h 657"/>
                <a:gd name="T14" fmla="*/ 539 w 721"/>
                <a:gd name="T15" fmla="*/ 598 h 657"/>
                <a:gd name="T16" fmla="*/ 439 w 721"/>
                <a:gd name="T17" fmla="*/ 633 h 657"/>
                <a:gd name="T18" fmla="*/ 433 w 721"/>
                <a:gd name="T19" fmla="*/ 629 h 657"/>
                <a:gd name="T20" fmla="*/ 449 w 721"/>
                <a:gd name="T21" fmla="*/ 594 h 657"/>
                <a:gd name="T22" fmla="*/ 481 w 721"/>
                <a:gd name="T23" fmla="*/ 606 h 657"/>
                <a:gd name="T24" fmla="*/ 501 w 721"/>
                <a:gd name="T25" fmla="*/ 591 h 657"/>
                <a:gd name="T26" fmla="*/ 501 w 721"/>
                <a:gd name="T27" fmla="*/ 577 h 657"/>
                <a:gd name="T28" fmla="*/ 452 w 721"/>
                <a:gd name="T29" fmla="*/ 538 h 657"/>
                <a:gd name="T30" fmla="*/ 449 w 721"/>
                <a:gd name="T31" fmla="*/ 511 h 657"/>
                <a:gd name="T32" fmla="*/ 475 w 721"/>
                <a:gd name="T33" fmla="*/ 508 h 657"/>
                <a:gd name="T34" fmla="*/ 530 w 721"/>
                <a:gd name="T35" fmla="*/ 551 h 657"/>
                <a:gd name="T36" fmla="*/ 567 w 721"/>
                <a:gd name="T37" fmla="*/ 557 h 657"/>
                <a:gd name="T38" fmla="*/ 572 w 721"/>
                <a:gd name="T39" fmla="*/ 549 h 657"/>
                <a:gd name="T40" fmla="*/ 570 w 721"/>
                <a:gd name="T41" fmla="*/ 532 h 657"/>
                <a:gd name="T42" fmla="*/ 506 w 721"/>
                <a:gd name="T43" fmla="*/ 481 h 657"/>
                <a:gd name="T44" fmla="*/ 503 w 721"/>
                <a:gd name="T45" fmla="*/ 455 h 657"/>
                <a:gd name="T46" fmla="*/ 529 w 721"/>
                <a:gd name="T47" fmla="*/ 451 h 657"/>
                <a:gd name="T48" fmla="*/ 596 w 721"/>
                <a:gd name="T49" fmla="*/ 504 h 657"/>
                <a:gd name="T50" fmla="*/ 598 w 721"/>
                <a:gd name="T51" fmla="*/ 505 h 657"/>
                <a:gd name="T52" fmla="*/ 620 w 721"/>
                <a:gd name="T53" fmla="*/ 467 h 657"/>
                <a:gd name="T54" fmla="*/ 549 w 721"/>
                <a:gd name="T55" fmla="*/ 414 h 657"/>
                <a:gd name="T56" fmla="*/ 546 w 721"/>
                <a:gd name="T57" fmla="*/ 388 h 657"/>
                <a:gd name="T58" fmla="*/ 572 w 721"/>
                <a:gd name="T59" fmla="*/ 384 h 657"/>
                <a:gd name="T60" fmla="*/ 642 w 721"/>
                <a:gd name="T61" fmla="*/ 437 h 657"/>
                <a:gd name="T62" fmla="*/ 663 w 721"/>
                <a:gd name="T63" fmla="*/ 429 h 657"/>
                <a:gd name="T64" fmla="*/ 659 w 721"/>
                <a:gd name="T65" fmla="*/ 394 h 657"/>
                <a:gd name="T66" fmla="*/ 645 w 721"/>
                <a:gd name="T67" fmla="*/ 379 h 657"/>
                <a:gd name="T68" fmla="*/ 457 w 721"/>
                <a:gd name="T69" fmla="*/ 209 h 657"/>
                <a:gd name="T70" fmla="*/ 462 w 721"/>
                <a:gd name="T71" fmla="*/ 198 h 657"/>
                <a:gd name="T72" fmla="*/ 496 w 721"/>
                <a:gd name="T73" fmla="*/ 196 h 657"/>
                <a:gd name="T74" fmla="*/ 499 w 721"/>
                <a:gd name="T75" fmla="*/ 196 h 657"/>
                <a:gd name="T76" fmla="*/ 86 w 721"/>
                <a:gd name="T77" fmla="*/ 355 h 657"/>
                <a:gd name="T78" fmla="*/ 59 w 721"/>
                <a:gd name="T79" fmla="*/ 262 h 657"/>
                <a:gd name="T80" fmla="*/ 35 w 721"/>
                <a:gd name="T81" fmla="*/ 239 h 657"/>
                <a:gd name="T82" fmla="*/ 0 w 721"/>
                <a:gd name="T83" fmla="*/ 176 h 657"/>
                <a:gd name="T84" fmla="*/ 16 w 721"/>
                <a:gd name="T85" fmla="*/ 135 h 657"/>
                <a:gd name="T86" fmla="*/ 116 w 721"/>
                <a:gd name="T87" fmla="*/ 27 h 657"/>
                <a:gd name="T88" fmla="*/ 199 w 721"/>
                <a:gd name="T89" fmla="*/ 20 h 657"/>
                <a:gd name="T90" fmla="*/ 242 w 721"/>
                <a:gd name="T91" fmla="*/ 46 h 657"/>
                <a:gd name="T92" fmla="*/ 254 w 721"/>
                <a:gd name="T93" fmla="*/ 50 h 657"/>
                <a:gd name="T94" fmla="*/ 350 w 721"/>
                <a:gd name="T95" fmla="*/ 33 h 657"/>
                <a:gd name="T96" fmla="*/ 284 w 721"/>
                <a:gd name="T97" fmla="*/ 82 h 657"/>
                <a:gd name="T98" fmla="*/ 260 w 721"/>
                <a:gd name="T99" fmla="*/ 87 h 657"/>
                <a:gd name="T100" fmla="*/ 195 w 721"/>
                <a:gd name="T101" fmla="*/ 64 h 657"/>
                <a:gd name="T102" fmla="*/ 176 w 721"/>
                <a:gd name="T103" fmla="*/ 50 h 657"/>
                <a:gd name="T104" fmla="*/ 144 w 721"/>
                <a:gd name="T105" fmla="*/ 53 h 657"/>
                <a:gd name="T106" fmla="*/ 44 w 721"/>
                <a:gd name="T107" fmla="*/ 161 h 657"/>
                <a:gd name="T108" fmla="*/ 44 w 721"/>
                <a:gd name="T109" fmla="*/ 193 h 657"/>
                <a:gd name="T110" fmla="*/ 69 w 721"/>
                <a:gd name="T111" fmla="*/ 220 h 657"/>
                <a:gd name="T112" fmla="*/ 97 w 721"/>
                <a:gd name="T113" fmla="*/ 257 h 657"/>
                <a:gd name="T114" fmla="*/ 115 w 721"/>
                <a:gd name="T115" fmla="*/ 330 h 657"/>
                <a:gd name="T116" fmla="*/ 86 w 721"/>
                <a:gd name="T117" fmla="*/ 355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21" h="657">
                  <a:moveTo>
                    <a:pt x="499" y="196"/>
                  </a:moveTo>
                  <a:cubicBezTo>
                    <a:pt x="545" y="237"/>
                    <a:pt x="592" y="279"/>
                    <a:pt x="637" y="322"/>
                  </a:cubicBezTo>
                  <a:cubicBezTo>
                    <a:pt x="640" y="325"/>
                    <a:pt x="643" y="327"/>
                    <a:pt x="646" y="329"/>
                  </a:cubicBezTo>
                  <a:cubicBezTo>
                    <a:pt x="672" y="353"/>
                    <a:pt x="672" y="353"/>
                    <a:pt x="672" y="353"/>
                  </a:cubicBezTo>
                  <a:cubicBezTo>
                    <a:pt x="686" y="367"/>
                    <a:pt x="686" y="367"/>
                    <a:pt x="686" y="367"/>
                  </a:cubicBezTo>
                  <a:cubicBezTo>
                    <a:pt x="721" y="403"/>
                    <a:pt x="707" y="456"/>
                    <a:pt x="669" y="472"/>
                  </a:cubicBezTo>
                  <a:cubicBezTo>
                    <a:pt x="685" y="513"/>
                    <a:pt x="652" y="552"/>
                    <a:pt x="611" y="550"/>
                  </a:cubicBezTo>
                  <a:cubicBezTo>
                    <a:pt x="606" y="584"/>
                    <a:pt x="574" y="607"/>
                    <a:pt x="539" y="598"/>
                  </a:cubicBezTo>
                  <a:cubicBezTo>
                    <a:pt x="529" y="641"/>
                    <a:pt x="479" y="657"/>
                    <a:pt x="439" y="633"/>
                  </a:cubicBezTo>
                  <a:cubicBezTo>
                    <a:pt x="433" y="629"/>
                    <a:pt x="433" y="629"/>
                    <a:pt x="433" y="629"/>
                  </a:cubicBezTo>
                  <a:cubicBezTo>
                    <a:pt x="441" y="619"/>
                    <a:pt x="446" y="607"/>
                    <a:pt x="449" y="594"/>
                  </a:cubicBezTo>
                  <a:cubicBezTo>
                    <a:pt x="460" y="601"/>
                    <a:pt x="468" y="607"/>
                    <a:pt x="481" y="606"/>
                  </a:cubicBezTo>
                  <a:cubicBezTo>
                    <a:pt x="490" y="605"/>
                    <a:pt x="499" y="600"/>
                    <a:pt x="501" y="591"/>
                  </a:cubicBezTo>
                  <a:cubicBezTo>
                    <a:pt x="502" y="587"/>
                    <a:pt x="502" y="583"/>
                    <a:pt x="501" y="577"/>
                  </a:cubicBezTo>
                  <a:cubicBezTo>
                    <a:pt x="452" y="538"/>
                    <a:pt x="452" y="538"/>
                    <a:pt x="452" y="538"/>
                  </a:cubicBezTo>
                  <a:cubicBezTo>
                    <a:pt x="444" y="531"/>
                    <a:pt x="442" y="519"/>
                    <a:pt x="449" y="511"/>
                  </a:cubicBezTo>
                  <a:cubicBezTo>
                    <a:pt x="455" y="503"/>
                    <a:pt x="467" y="502"/>
                    <a:pt x="475" y="508"/>
                  </a:cubicBezTo>
                  <a:cubicBezTo>
                    <a:pt x="530" y="551"/>
                    <a:pt x="530" y="551"/>
                    <a:pt x="530" y="551"/>
                  </a:cubicBezTo>
                  <a:cubicBezTo>
                    <a:pt x="543" y="562"/>
                    <a:pt x="556" y="566"/>
                    <a:pt x="567" y="557"/>
                  </a:cubicBezTo>
                  <a:cubicBezTo>
                    <a:pt x="569" y="555"/>
                    <a:pt x="571" y="552"/>
                    <a:pt x="572" y="549"/>
                  </a:cubicBezTo>
                  <a:cubicBezTo>
                    <a:pt x="574" y="544"/>
                    <a:pt x="576" y="536"/>
                    <a:pt x="570" y="532"/>
                  </a:cubicBezTo>
                  <a:cubicBezTo>
                    <a:pt x="506" y="481"/>
                    <a:pt x="506" y="481"/>
                    <a:pt x="506" y="481"/>
                  </a:cubicBezTo>
                  <a:cubicBezTo>
                    <a:pt x="498" y="475"/>
                    <a:pt x="496" y="463"/>
                    <a:pt x="503" y="455"/>
                  </a:cubicBezTo>
                  <a:cubicBezTo>
                    <a:pt x="509" y="446"/>
                    <a:pt x="521" y="445"/>
                    <a:pt x="529" y="451"/>
                  </a:cubicBezTo>
                  <a:cubicBezTo>
                    <a:pt x="596" y="504"/>
                    <a:pt x="596" y="504"/>
                    <a:pt x="596" y="504"/>
                  </a:cubicBezTo>
                  <a:cubicBezTo>
                    <a:pt x="597" y="504"/>
                    <a:pt x="597" y="505"/>
                    <a:pt x="598" y="505"/>
                  </a:cubicBezTo>
                  <a:cubicBezTo>
                    <a:pt x="620" y="525"/>
                    <a:pt x="656" y="496"/>
                    <a:pt x="620" y="467"/>
                  </a:cubicBezTo>
                  <a:cubicBezTo>
                    <a:pt x="549" y="414"/>
                    <a:pt x="549" y="414"/>
                    <a:pt x="549" y="414"/>
                  </a:cubicBezTo>
                  <a:cubicBezTo>
                    <a:pt x="541" y="408"/>
                    <a:pt x="539" y="396"/>
                    <a:pt x="546" y="388"/>
                  </a:cubicBezTo>
                  <a:cubicBezTo>
                    <a:pt x="552" y="379"/>
                    <a:pt x="564" y="378"/>
                    <a:pt x="572" y="384"/>
                  </a:cubicBezTo>
                  <a:cubicBezTo>
                    <a:pt x="642" y="437"/>
                    <a:pt x="642" y="437"/>
                    <a:pt x="642" y="437"/>
                  </a:cubicBezTo>
                  <a:cubicBezTo>
                    <a:pt x="649" y="441"/>
                    <a:pt x="659" y="436"/>
                    <a:pt x="663" y="429"/>
                  </a:cubicBezTo>
                  <a:cubicBezTo>
                    <a:pt x="671" y="419"/>
                    <a:pt x="670" y="405"/>
                    <a:pt x="659" y="394"/>
                  </a:cubicBezTo>
                  <a:cubicBezTo>
                    <a:pt x="645" y="379"/>
                    <a:pt x="645" y="379"/>
                    <a:pt x="645" y="379"/>
                  </a:cubicBezTo>
                  <a:cubicBezTo>
                    <a:pt x="457" y="209"/>
                    <a:pt x="457" y="209"/>
                    <a:pt x="457" y="209"/>
                  </a:cubicBezTo>
                  <a:cubicBezTo>
                    <a:pt x="453" y="205"/>
                    <a:pt x="456" y="198"/>
                    <a:pt x="462" y="198"/>
                  </a:cubicBezTo>
                  <a:cubicBezTo>
                    <a:pt x="473" y="198"/>
                    <a:pt x="485" y="198"/>
                    <a:pt x="496" y="196"/>
                  </a:cubicBezTo>
                  <a:cubicBezTo>
                    <a:pt x="497" y="196"/>
                    <a:pt x="498" y="196"/>
                    <a:pt x="499" y="196"/>
                  </a:cubicBezTo>
                  <a:close/>
                  <a:moveTo>
                    <a:pt x="86" y="355"/>
                  </a:moveTo>
                  <a:cubicBezTo>
                    <a:pt x="66" y="330"/>
                    <a:pt x="64" y="295"/>
                    <a:pt x="59" y="262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17" y="219"/>
                    <a:pt x="0" y="205"/>
                    <a:pt x="0" y="176"/>
                  </a:cubicBezTo>
                  <a:cubicBezTo>
                    <a:pt x="0" y="161"/>
                    <a:pt x="6" y="147"/>
                    <a:pt x="16" y="135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38" y="3"/>
                    <a:pt x="174" y="0"/>
                    <a:pt x="199" y="20"/>
                  </a:cubicBezTo>
                  <a:cubicBezTo>
                    <a:pt x="215" y="31"/>
                    <a:pt x="221" y="38"/>
                    <a:pt x="242" y="46"/>
                  </a:cubicBezTo>
                  <a:cubicBezTo>
                    <a:pt x="248" y="48"/>
                    <a:pt x="253" y="50"/>
                    <a:pt x="254" y="50"/>
                  </a:cubicBezTo>
                  <a:cubicBezTo>
                    <a:pt x="284" y="46"/>
                    <a:pt x="316" y="32"/>
                    <a:pt x="350" y="33"/>
                  </a:cubicBezTo>
                  <a:cubicBezTo>
                    <a:pt x="337" y="42"/>
                    <a:pt x="286" y="82"/>
                    <a:pt x="284" y="82"/>
                  </a:cubicBezTo>
                  <a:cubicBezTo>
                    <a:pt x="276" y="84"/>
                    <a:pt x="268" y="86"/>
                    <a:pt x="260" y="87"/>
                  </a:cubicBezTo>
                  <a:cubicBezTo>
                    <a:pt x="241" y="90"/>
                    <a:pt x="208" y="74"/>
                    <a:pt x="195" y="64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66" y="42"/>
                    <a:pt x="152" y="44"/>
                    <a:pt x="144" y="53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36" y="170"/>
                    <a:pt x="36" y="184"/>
                    <a:pt x="44" y="193"/>
                  </a:cubicBezTo>
                  <a:cubicBezTo>
                    <a:pt x="53" y="203"/>
                    <a:pt x="59" y="210"/>
                    <a:pt x="69" y="220"/>
                  </a:cubicBezTo>
                  <a:cubicBezTo>
                    <a:pt x="80" y="230"/>
                    <a:pt x="95" y="244"/>
                    <a:pt x="97" y="257"/>
                  </a:cubicBezTo>
                  <a:cubicBezTo>
                    <a:pt x="100" y="280"/>
                    <a:pt x="102" y="313"/>
                    <a:pt x="115" y="330"/>
                  </a:cubicBezTo>
                  <a:cubicBezTo>
                    <a:pt x="102" y="337"/>
                    <a:pt x="95" y="344"/>
                    <a:pt x="86" y="3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8" tIns="48210" rIns="96418" bIns="48210" numCol="1" anchor="t" anchorCtr="0" compatLnSpc="1"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5" name="Freeform 17"/>
            <p:cNvSpPr>
              <a:spLocks noEditPoints="1"/>
            </p:cNvSpPr>
            <p:nvPr/>
          </p:nvSpPr>
          <p:spPr bwMode="auto">
            <a:xfrm>
              <a:off x="5986776" y="2830391"/>
              <a:ext cx="446637" cy="413496"/>
            </a:xfrm>
            <a:custGeom>
              <a:avLst/>
              <a:gdLst>
                <a:gd name="T0" fmla="*/ 319 w 689"/>
                <a:gd name="T1" fmla="*/ 543 h 638"/>
                <a:gd name="T2" fmla="*/ 262 w 689"/>
                <a:gd name="T3" fmla="*/ 538 h 638"/>
                <a:gd name="T4" fmla="*/ 258 w 689"/>
                <a:gd name="T5" fmla="*/ 538 h 638"/>
                <a:gd name="T6" fmla="*/ 257 w 689"/>
                <a:gd name="T7" fmla="*/ 535 h 638"/>
                <a:gd name="T8" fmla="*/ 241 w 689"/>
                <a:gd name="T9" fmla="*/ 489 h 638"/>
                <a:gd name="T10" fmla="*/ 241 w 689"/>
                <a:gd name="T11" fmla="*/ 489 h 638"/>
                <a:gd name="T12" fmla="*/ 185 w 689"/>
                <a:gd name="T13" fmla="*/ 484 h 638"/>
                <a:gd name="T14" fmla="*/ 181 w 689"/>
                <a:gd name="T15" fmla="*/ 484 h 638"/>
                <a:gd name="T16" fmla="*/ 180 w 689"/>
                <a:gd name="T17" fmla="*/ 481 h 638"/>
                <a:gd name="T18" fmla="*/ 164 w 689"/>
                <a:gd name="T19" fmla="*/ 435 h 638"/>
                <a:gd name="T20" fmla="*/ 164 w 689"/>
                <a:gd name="T21" fmla="*/ 435 h 638"/>
                <a:gd name="T22" fmla="*/ 117 w 689"/>
                <a:gd name="T23" fmla="*/ 425 h 638"/>
                <a:gd name="T24" fmla="*/ 113 w 689"/>
                <a:gd name="T25" fmla="*/ 425 h 638"/>
                <a:gd name="T26" fmla="*/ 113 w 689"/>
                <a:gd name="T27" fmla="*/ 421 h 638"/>
                <a:gd name="T28" fmla="*/ 100 w 689"/>
                <a:gd name="T29" fmla="*/ 365 h 638"/>
                <a:gd name="T30" fmla="*/ 100 w 689"/>
                <a:gd name="T31" fmla="*/ 365 h 638"/>
                <a:gd name="T32" fmla="*/ 32 w 689"/>
                <a:gd name="T33" fmla="*/ 370 h 638"/>
                <a:gd name="T34" fmla="*/ 18 w 689"/>
                <a:gd name="T35" fmla="*/ 386 h 638"/>
                <a:gd name="T36" fmla="*/ 23 w 689"/>
                <a:gd name="T37" fmla="*/ 455 h 638"/>
                <a:gd name="T38" fmla="*/ 23 w 689"/>
                <a:gd name="T39" fmla="*/ 455 h 638"/>
                <a:gd name="T40" fmla="*/ 66 w 689"/>
                <a:gd name="T41" fmla="*/ 465 h 638"/>
                <a:gd name="T42" fmla="*/ 70 w 689"/>
                <a:gd name="T43" fmla="*/ 466 h 638"/>
                <a:gd name="T44" fmla="*/ 69 w 689"/>
                <a:gd name="T45" fmla="*/ 470 h 638"/>
                <a:gd name="T46" fmla="*/ 76 w 689"/>
                <a:gd name="T47" fmla="*/ 536 h 638"/>
                <a:gd name="T48" fmla="*/ 76 w 689"/>
                <a:gd name="T49" fmla="*/ 536 h 638"/>
                <a:gd name="T50" fmla="*/ 142 w 689"/>
                <a:gd name="T51" fmla="*/ 534 h 638"/>
                <a:gd name="T52" fmla="*/ 145 w 689"/>
                <a:gd name="T53" fmla="*/ 534 h 638"/>
                <a:gd name="T54" fmla="*/ 147 w 689"/>
                <a:gd name="T55" fmla="*/ 537 h 638"/>
                <a:gd name="T56" fmla="*/ 164 w 689"/>
                <a:gd name="T57" fmla="*/ 578 h 638"/>
                <a:gd name="T58" fmla="*/ 164 w 689"/>
                <a:gd name="T59" fmla="*/ 578 h 638"/>
                <a:gd name="T60" fmla="*/ 230 w 689"/>
                <a:gd name="T61" fmla="*/ 576 h 638"/>
                <a:gd name="T62" fmla="*/ 233 w 689"/>
                <a:gd name="T63" fmla="*/ 576 h 638"/>
                <a:gd name="T64" fmla="*/ 235 w 689"/>
                <a:gd name="T65" fmla="*/ 579 h 638"/>
                <a:gd name="T66" fmla="*/ 252 w 689"/>
                <a:gd name="T67" fmla="*/ 621 h 638"/>
                <a:gd name="T68" fmla="*/ 320 w 689"/>
                <a:gd name="T69" fmla="*/ 615 h 638"/>
                <a:gd name="T70" fmla="*/ 324 w 689"/>
                <a:gd name="T71" fmla="*/ 611 h 638"/>
                <a:gd name="T72" fmla="*/ 319 w 689"/>
                <a:gd name="T73" fmla="*/ 543 h 638"/>
                <a:gd name="T74" fmla="*/ 449 w 689"/>
                <a:gd name="T75" fmla="*/ 177 h 638"/>
                <a:gd name="T76" fmla="*/ 576 w 689"/>
                <a:gd name="T77" fmla="*/ 299 h 638"/>
                <a:gd name="T78" fmla="*/ 597 w 689"/>
                <a:gd name="T79" fmla="*/ 306 h 638"/>
                <a:gd name="T80" fmla="*/ 616 w 689"/>
                <a:gd name="T81" fmla="*/ 293 h 638"/>
                <a:gd name="T82" fmla="*/ 636 w 689"/>
                <a:gd name="T83" fmla="*/ 234 h 638"/>
                <a:gd name="T84" fmla="*/ 649 w 689"/>
                <a:gd name="T85" fmla="*/ 209 h 638"/>
                <a:gd name="T86" fmla="*/ 671 w 689"/>
                <a:gd name="T87" fmla="*/ 186 h 638"/>
                <a:gd name="T88" fmla="*/ 672 w 689"/>
                <a:gd name="T89" fmla="*/ 121 h 638"/>
                <a:gd name="T90" fmla="*/ 580 w 689"/>
                <a:gd name="T91" fmla="*/ 21 h 638"/>
                <a:gd name="T92" fmla="*/ 515 w 689"/>
                <a:gd name="T93" fmla="*/ 16 h 638"/>
                <a:gd name="T94" fmla="*/ 493 w 689"/>
                <a:gd name="T95" fmla="*/ 34 h 638"/>
                <a:gd name="T96" fmla="*/ 457 w 689"/>
                <a:gd name="T97" fmla="*/ 44 h 638"/>
                <a:gd name="T98" fmla="*/ 390 w 689"/>
                <a:gd name="T99" fmla="*/ 36 h 638"/>
                <a:gd name="T100" fmla="*/ 274 w 689"/>
                <a:gd name="T101" fmla="*/ 67 h 638"/>
                <a:gd name="T102" fmla="*/ 139 w 689"/>
                <a:gd name="T103" fmla="*/ 171 h 638"/>
                <a:gd name="T104" fmla="*/ 203 w 689"/>
                <a:gd name="T105" fmla="*/ 222 h 638"/>
                <a:gd name="T106" fmla="*/ 301 w 689"/>
                <a:gd name="T107" fmla="*/ 161 h 638"/>
                <a:gd name="T108" fmla="*/ 346 w 689"/>
                <a:gd name="T109" fmla="*/ 158 h 638"/>
                <a:gd name="T110" fmla="*/ 408 w 689"/>
                <a:gd name="T111" fmla="*/ 165 h 638"/>
                <a:gd name="T112" fmla="*/ 449 w 689"/>
                <a:gd name="T113" fmla="*/ 177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89" h="638">
                  <a:moveTo>
                    <a:pt x="319" y="543"/>
                  </a:moveTo>
                  <a:cubicBezTo>
                    <a:pt x="302" y="529"/>
                    <a:pt x="279" y="528"/>
                    <a:pt x="262" y="538"/>
                  </a:cubicBezTo>
                  <a:cubicBezTo>
                    <a:pt x="261" y="539"/>
                    <a:pt x="259" y="539"/>
                    <a:pt x="258" y="538"/>
                  </a:cubicBezTo>
                  <a:cubicBezTo>
                    <a:pt x="257" y="537"/>
                    <a:pt x="257" y="536"/>
                    <a:pt x="257" y="535"/>
                  </a:cubicBezTo>
                  <a:cubicBezTo>
                    <a:pt x="260" y="518"/>
                    <a:pt x="255" y="500"/>
                    <a:pt x="241" y="489"/>
                  </a:cubicBezTo>
                  <a:cubicBezTo>
                    <a:pt x="241" y="489"/>
                    <a:pt x="241" y="489"/>
                    <a:pt x="241" y="489"/>
                  </a:cubicBezTo>
                  <a:cubicBezTo>
                    <a:pt x="225" y="475"/>
                    <a:pt x="202" y="473"/>
                    <a:pt x="185" y="484"/>
                  </a:cubicBezTo>
                  <a:cubicBezTo>
                    <a:pt x="183" y="485"/>
                    <a:pt x="182" y="484"/>
                    <a:pt x="181" y="484"/>
                  </a:cubicBezTo>
                  <a:cubicBezTo>
                    <a:pt x="180" y="483"/>
                    <a:pt x="180" y="482"/>
                    <a:pt x="180" y="481"/>
                  </a:cubicBezTo>
                  <a:cubicBezTo>
                    <a:pt x="183" y="464"/>
                    <a:pt x="177" y="446"/>
                    <a:pt x="164" y="435"/>
                  </a:cubicBezTo>
                  <a:cubicBezTo>
                    <a:pt x="164" y="435"/>
                    <a:pt x="164" y="435"/>
                    <a:pt x="164" y="435"/>
                  </a:cubicBezTo>
                  <a:cubicBezTo>
                    <a:pt x="150" y="423"/>
                    <a:pt x="132" y="420"/>
                    <a:pt x="117" y="425"/>
                  </a:cubicBezTo>
                  <a:cubicBezTo>
                    <a:pt x="115" y="426"/>
                    <a:pt x="114" y="425"/>
                    <a:pt x="113" y="425"/>
                  </a:cubicBezTo>
                  <a:cubicBezTo>
                    <a:pt x="112" y="424"/>
                    <a:pt x="112" y="422"/>
                    <a:pt x="113" y="421"/>
                  </a:cubicBezTo>
                  <a:cubicBezTo>
                    <a:pt x="121" y="402"/>
                    <a:pt x="116" y="379"/>
                    <a:pt x="100" y="365"/>
                  </a:cubicBezTo>
                  <a:cubicBezTo>
                    <a:pt x="100" y="365"/>
                    <a:pt x="100" y="365"/>
                    <a:pt x="100" y="365"/>
                  </a:cubicBezTo>
                  <a:cubicBezTo>
                    <a:pt x="80" y="347"/>
                    <a:pt x="49" y="350"/>
                    <a:pt x="32" y="370"/>
                  </a:cubicBezTo>
                  <a:cubicBezTo>
                    <a:pt x="18" y="386"/>
                    <a:pt x="18" y="386"/>
                    <a:pt x="18" y="386"/>
                  </a:cubicBezTo>
                  <a:cubicBezTo>
                    <a:pt x="0" y="406"/>
                    <a:pt x="2" y="437"/>
                    <a:pt x="23" y="455"/>
                  </a:cubicBezTo>
                  <a:cubicBezTo>
                    <a:pt x="23" y="455"/>
                    <a:pt x="23" y="455"/>
                    <a:pt x="23" y="455"/>
                  </a:cubicBezTo>
                  <a:cubicBezTo>
                    <a:pt x="35" y="465"/>
                    <a:pt x="51" y="469"/>
                    <a:pt x="66" y="465"/>
                  </a:cubicBezTo>
                  <a:cubicBezTo>
                    <a:pt x="68" y="465"/>
                    <a:pt x="69" y="465"/>
                    <a:pt x="70" y="466"/>
                  </a:cubicBezTo>
                  <a:cubicBezTo>
                    <a:pt x="70" y="467"/>
                    <a:pt x="70" y="469"/>
                    <a:pt x="69" y="470"/>
                  </a:cubicBezTo>
                  <a:cubicBezTo>
                    <a:pt x="54" y="490"/>
                    <a:pt x="57" y="519"/>
                    <a:pt x="76" y="536"/>
                  </a:cubicBezTo>
                  <a:cubicBezTo>
                    <a:pt x="76" y="536"/>
                    <a:pt x="76" y="536"/>
                    <a:pt x="76" y="536"/>
                  </a:cubicBezTo>
                  <a:cubicBezTo>
                    <a:pt x="95" y="553"/>
                    <a:pt x="124" y="552"/>
                    <a:pt x="142" y="534"/>
                  </a:cubicBezTo>
                  <a:cubicBezTo>
                    <a:pt x="143" y="533"/>
                    <a:pt x="144" y="533"/>
                    <a:pt x="145" y="534"/>
                  </a:cubicBezTo>
                  <a:cubicBezTo>
                    <a:pt x="147" y="534"/>
                    <a:pt x="147" y="535"/>
                    <a:pt x="147" y="537"/>
                  </a:cubicBezTo>
                  <a:cubicBezTo>
                    <a:pt x="146" y="552"/>
                    <a:pt x="151" y="568"/>
                    <a:pt x="164" y="578"/>
                  </a:cubicBezTo>
                  <a:cubicBezTo>
                    <a:pt x="164" y="578"/>
                    <a:pt x="164" y="578"/>
                    <a:pt x="164" y="578"/>
                  </a:cubicBezTo>
                  <a:cubicBezTo>
                    <a:pt x="183" y="595"/>
                    <a:pt x="212" y="594"/>
                    <a:pt x="230" y="576"/>
                  </a:cubicBezTo>
                  <a:cubicBezTo>
                    <a:pt x="231" y="575"/>
                    <a:pt x="232" y="575"/>
                    <a:pt x="233" y="576"/>
                  </a:cubicBezTo>
                  <a:cubicBezTo>
                    <a:pt x="234" y="576"/>
                    <a:pt x="235" y="577"/>
                    <a:pt x="235" y="579"/>
                  </a:cubicBezTo>
                  <a:cubicBezTo>
                    <a:pt x="233" y="594"/>
                    <a:pt x="239" y="610"/>
                    <a:pt x="252" y="621"/>
                  </a:cubicBezTo>
                  <a:cubicBezTo>
                    <a:pt x="272" y="638"/>
                    <a:pt x="303" y="636"/>
                    <a:pt x="320" y="615"/>
                  </a:cubicBezTo>
                  <a:cubicBezTo>
                    <a:pt x="324" y="611"/>
                    <a:pt x="324" y="611"/>
                    <a:pt x="324" y="611"/>
                  </a:cubicBezTo>
                  <a:cubicBezTo>
                    <a:pt x="341" y="591"/>
                    <a:pt x="339" y="560"/>
                    <a:pt x="319" y="543"/>
                  </a:cubicBezTo>
                  <a:close/>
                  <a:moveTo>
                    <a:pt x="449" y="177"/>
                  </a:moveTo>
                  <a:cubicBezTo>
                    <a:pt x="489" y="216"/>
                    <a:pt x="535" y="260"/>
                    <a:pt x="576" y="299"/>
                  </a:cubicBezTo>
                  <a:cubicBezTo>
                    <a:pt x="582" y="305"/>
                    <a:pt x="589" y="307"/>
                    <a:pt x="597" y="306"/>
                  </a:cubicBezTo>
                  <a:cubicBezTo>
                    <a:pt x="605" y="305"/>
                    <a:pt x="612" y="300"/>
                    <a:pt x="616" y="293"/>
                  </a:cubicBezTo>
                  <a:cubicBezTo>
                    <a:pt x="626" y="275"/>
                    <a:pt x="632" y="256"/>
                    <a:pt x="636" y="234"/>
                  </a:cubicBezTo>
                  <a:cubicBezTo>
                    <a:pt x="638" y="224"/>
                    <a:pt x="642" y="216"/>
                    <a:pt x="649" y="209"/>
                  </a:cubicBezTo>
                  <a:cubicBezTo>
                    <a:pt x="671" y="186"/>
                    <a:pt x="671" y="186"/>
                    <a:pt x="671" y="186"/>
                  </a:cubicBezTo>
                  <a:cubicBezTo>
                    <a:pt x="688" y="168"/>
                    <a:pt x="689" y="139"/>
                    <a:pt x="672" y="121"/>
                  </a:cubicBezTo>
                  <a:cubicBezTo>
                    <a:pt x="580" y="21"/>
                    <a:pt x="580" y="21"/>
                    <a:pt x="580" y="21"/>
                  </a:cubicBezTo>
                  <a:cubicBezTo>
                    <a:pt x="563" y="3"/>
                    <a:pt x="534" y="0"/>
                    <a:pt x="515" y="16"/>
                  </a:cubicBezTo>
                  <a:cubicBezTo>
                    <a:pt x="493" y="34"/>
                    <a:pt x="493" y="34"/>
                    <a:pt x="493" y="34"/>
                  </a:cubicBezTo>
                  <a:cubicBezTo>
                    <a:pt x="483" y="42"/>
                    <a:pt x="471" y="45"/>
                    <a:pt x="457" y="44"/>
                  </a:cubicBezTo>
                  <a:cubicBezTo>
                    <a:pt x="435" y="41"/>
                    <a:pt x="412" y="38"/>
                    <a:pt x="390" y="36"/>
                  </a:cubicBezTo>
                  <a:cubicBezTo>
                    <a:pt x="347" y="30"/>
                    <a:pt x="308" y="41"/>
                    <a:pt x="274" y="67"/>
                  </a:cubicBezTo>
                  <a:cubicBezTo>
                    <a:pt x="229" y="101"/>
                    <a:pt x="184" y="136"/>
                    <a:pt x="139" y="171"/>
                  </a:cubicBezTo>
                  <a:cubicBezTo>
                    <a:pt x="95" y="207"/>
                    <a:pt x="151" y="255"/>
                    <a:pt x="203" y="222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315" y="153"/>
                    <a:pt x="331" y="152"/>
                    <a:pt x="346" y="158"/>
                  </a:cubicBezTo>
                  <a:cubicBezTo>
                    <a:pt x="364" y="167"/>
                    <a:pt x="388" y="168"/>
                    <a:pt x="408" y="165"/>
                  </a:cubicBezTo>
                  <a:cubicBezTo>
                    <a:pt x="423" y="162"/>
                    <a:pt x="437" y="166"/>
                    <a:pt x="449" y="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8" tIns="48210" rIns="96418" bIns="48210" numCol="1" anchor="t" anchorCtr="0" compatLnSpc="1"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51" name="任意多边形 50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4" name="同心圆 5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59" grpId="0" animBg="1"/>
      <p:bldP spid="160" grpId="0" animBg="1"/>
      <p:bldP spid="164" grpId="0" animBg="1"/>
      <p:bldP spid="183" grpId="0" animBg="1"/>
      <p:bldP spid="187" grpId="0" animBg="1"/>
      <p:bldP spid="191" grpId="0" animBg="1"/>
      <p:bldP spid="195" grpId="0" animBg="1"/>
      <p:bldP spid="19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任意多边形 176"/>
          <p:cNvSpPr/>
          <p:nvPr/>
        </p:nvSpPr>
        <p:spPr>
          <a:xfrm rot="-2700000">
            <a:off x="2806291" y="3554655"/>
            <a:ext cx="7315998" cy="1394978"/>
          </a:xfrm>
          <a:custGeom>
            <a:avLst/>
            <a:gdLst>
              <a:gd name="connsiteX0" fmla="*/ 12232394 w 12583909"/>
              <a:gd name="connsiteY0" fmla="*/ 351517 h 2400301"/>
              <a:gd name="connsiteX1" fmla="*/ 12232394 w 12583909"/>
              <a:gd name="connsiteY1" fmla="*/ 2048785 h 2400301"/>
              <a:gd name="connsiteX2" fmla="*/ 10626274 w 12583909"/>
              <a:gd name="connsiteY2" fmla="*/ 2131172 h 2400301"/>
              <a:gd name="connsiteX3" fmla="*/ 10579657 w 12583909"/>
              <a:gd name="connsiteY3" fmla="*/ 2089037 h 2400301"/>
              <a:gd name="connsiteX4" fmla="*/ 10571832 w 12583909"/>
              <a:gd name="connsiteY4" fmla="*/ 2089037 h 2400301"/>
              <a:gd name="connsiteX5" fmla="*/ 10538493 w 12583909"/>
              <a:gd name="connsiteY5" fmla="*/ 2052152 h 2400301"/>
              <a:gd name="connsiteX6" fmla="*/ 8841225 w 12583909"/>
              <a:gd name="connsiteY6" fmla="*/ 2052152 h 2400301"/>
              <a:gd name="connsiteX7" fmla="*/ 8807885 w 12583909"/>
              <a:gd name="connsiteY7" fmla="*/ 2089036 h 2400301"/>
              <a:gd name="connsiteX8" fmla="*/ 8793324 w 12583909"/>
              <a:gd name="connsiteY8" fmla="*/ 2089037 h 2400301"/>
              <a:gd name="connsiteX9" fmla="*/ 8746708 w 12583909"/>
              <a:gd name="connsiteY9" fmla="*/ 2131172 h 2400301"/>
              <a:gd name="connsiteX10" fmla="*/ 7231737 w 12583909"/>
              <a:gd name="connsiteY10" fmla="*/ 2131172 h 2400301"/>
              <a:gd name="connsiteX11" fmla="*/ 7185121 w 12583909"/>
              <a:gd name="connsiteY11" fmla="*/ 2089037 h 2400301"/>
              <a:gd name="connsiteX12" fmla="*/ 7176648 w 12583909"/>
              <a:gd name="connsiteY12" fmla="*/ 2089037 h 2400301"/>
              <a:gd name="connsiteX13" fmla="*/ 7137221 w 12583909"/>
              <a:gd name="connsiteY13" fmla="*/ 2045416 h 2400301"/>
              <a:gd name="connsiteX14" fmla="*/ 5439952 w 12583909"/>
              <a:gd name="connsiteY14" fmla="*/ 2045416 h 2400301"/>
              <a:gd name="connsiteX15" fmla="*/ 5400527 w 12583909"/>
              <a:gd name="connsiteY15" fmla="*/ 2089035 h 2400301"/>
              <a:gd name="connsiteX16" fmla="*/ 5398788 w 12583909"/>
              <a:gd name="connsiteY16" fmla="*/ 2089035 h 2400301"/>
              <a:gd name="connsiteX17" fmla="*/ 5352171 w 12583909"/>
              <a:gd name="connsiteY17" fmla="*/ 2131171 h 2400301"/>
              <a:gd name="connsiteX18" fmla="*/ 3837201 w 12583909"/>
              <a:gd name="connsiteY18" fmla="*/ 2131171 h 2400301"/>
              <a:gd name="connsiteX19" fmla="*/ 3790584 w 12583909"/>
              <a:gd name="connsiteY19" fmla="*/ 2089036 h 2400301"/>
              <a:gd name="connsiteX20" fmla="*/ 3782759 w 12583909"/>
              <a:gd name="connsiteY20" fmla="*/ 2089036 h 2400301"/>
              <a:gd name="connsiteX21" fmla="*/ 3749420 w 12583909"/>
              <a:gd name="connsiteY21" fmla="*/ 2052152 h 2400301"/>
              <a:gd name="connsiteX22" fmla="*/ 2052151 w 12583909"/>
              <a:gd name="connsiteY22" fmla="*/ 2052152 h 2400301"/>
              <a:gd name="connsiteX23" fmla="*/ 2018814 w 12583909"/>
              <a:gd name="connsiteY23" fmla="*/ 2089035 h 2400301"/>
              <a:gd name="connsiteX24" fmla="*/ 2004252 w 12583909"/>
              <a:gd name="connsiteY24" fmla="*/ 2089035 h 2400301"/>
              <a:gd name="connsiteX25" fmla="*/ 1957634 w 12583909"/>
              <a:gd name="connsiteY25" fmla="*/ 2131171 h 2400301"/>
              <a:gd name="connsiteX26" fmla="*/ 351516 w 12583909"/>
              <a:gd name="connsiteY26" fmla="*/ 2048786 h 2400301"/>
              <a:gd name="connsiteX27" fmla="*/ 351516 w 12583909"/>
              <a:gd name="connsiteY27" fmla="*/ 351517 h 2400301"/>
              <a:gd name="connsiteX28" fmla="*/ 1957635 w 12583909"/>
              <a:gd name="connsiteY28" fmla="*/ 269131 h 2400301"/>
              <a:gd name="connsiteX29" fmla="*/ 2010995 w 12583909"/>
              <a:gd name="connsiteY29" fmla="*/ 317361 h 2400301"/>
              <a:gd name="connsiteX30" fmla="*/ 2018236 w 12583909"/>
              <a:gd name="connsiteY30" fmla="*/ 317361 h 2400301"/>
              <a:gd name="connsiteX31" fmla="*/ 2052152 w 12583909"/>
              <a:gd name="connsiteY31" fmla="*/ 354883 h 2400301"/>
              <a:gd name="connsiteX32" fmla="*/ 3749420 w 12583909"/>
              <a:gd name="connsiteY32" fmla="*/ 354883 h 2400301"/>
              <a:gd name="connsiteX33" fmla="*/ 3783336 w 12583909"/>
              <a:gd name="connsiteY33" fmla="*/ 317359 h 2400301"/>
              <a:gd name="connsiteX34" fmla="*/ 3783842 w 12583909"/>
              <a:gd name="connsiteY34" fmla="*/ 317359 h 2400301"/>
              <a:gd name="connsiteX35" fmla="*/ 3837202 w 12583909"/>
              <a:gd name="connsiteY35" fmla="*/ 269129 h 2400301"/>
              <a:gd name="connsiteX36" fmla="*/ 5352171 w 12583909"/>
              <a:gd name="connsiteY36" fmla="*/ 269130 h 2400301"/>
              <a:gd name="connsiteX37" fmla="*/ 5405530 w 12583909"/>
              <a:gd name="connsiteY37" fmla="*/ 317359 h 2400301"/>
              <a:gd name="connsiteX38" fmla="*/ 5413095 w 12583909"/>
              <a:gd name="connsiteY38" fmla="*/ 317360 h 2400301"/>
              <a:gd name="connsiteX39" fmla="*/ 5450056 w 12583909"/>
              <a:gd name="connsiteY39" fmla="*/ 358251 h 2400301"/>
              <a:gd name="connsiteX40" fmla="*/ 7147324 w 12583909"/>
              <a:gd name="connsiteY40" fmla="*/ 358251 h 2400301"/>
              <a:gd name="connsiteX41" fmla="*/ 7210650 w 12583909"/>
              <a:gd name="connsiteY41" fmla="*/ 288190 h 2400301"/>
              <a:gd name="connsiteX42" fmla="*/ 7231738 w 12583909"/>
              <a:gd name="connsiteY42" fmla="*/ 269129 h 2400301"/>
              <a:gd name="connsiteX43" fmla="*/ 8746706 w 12583909"/>
              <a:gd name="connsiteY43" fmla="*/ 269130 h 2400301"/>
              <a:gd name="connsiteX44" fmla="*/ 8800066 w 12583909"/>
              <a:gd name="connsiteY44" fmla="*/ 317360 h 2400301"/>
              <a:gd name="connsiteX45" fmla="*/ 8806660 w 12583909"/>
              <a:gd name="connsiteY45" fmla="*/ 317360 h 2400301"/>
              <a:gd name="connsiteX46" fmla="*/ 8834488 w 12583909"/>
              <a:gd name="connsiteY46" fmla="*/ 348148 h 2400301"/>
              <a:gd name="connsiteX47" fmla="*/ 10531757 w 12583909"/>
              <a:gd name="connsiteY47" fmla="*/ 348148 h 2400301"/>
              <a:gd name="connsiteX48" fmla="*/ 10559585 w 12583909"/>
              <a:gd name="connsiteY48" fmla="*/ 317359 h 2400301"/>
              <a:gd name="connsiteX49" fmla="*/ 10572914 w 12583909"/>
              <a:gd name="connsiteY49" fmla="*/ 317359 h 2400301"/>
              <a:gd name="connsiteX50" fmla="*/ 10626275 w 12583909"/>
              <a:gd name="connsiteY50" fmla="*/ 269130 h 2400301"/>
              <a:gd name="connsiteX51" fmla="*/ 12232394 w 12583909"/>
              <a:gd name="connsiteY51" fmla="*/ 351517 h 2400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583909" h="2400301">
                <a:moveTo>
                  <a:pt x="12232394" y="351517"/>
                </a:moveTo>
                <a:cubicBezTo>
                  <a:pt x="12701082" y="820205"/>
                  <a:pt x="12701081" y="1580097"/>
                  <a:pt x="12232394" y="2048785"/>
                </a:cubicBezTo>
                <a:cubicBezTo>
                  <a:pt x="11792998" y="2488181"/>
                  <a:pt x="11097662" y="2515643"/>
                  <a:pt x="10626274" y="2131172"/>
                </a:cubicBezTo>
                <a:lnTo>
                  <a:pt x="10579657" y="2089037"/>
                </a:lnTo>
                <a:lnTo>
                  <a:pt x="10571832" y="2089037"/>
                </a:lnTo>
                <a:lnTo>
                  <a:pt x="10538493" y="2052152"/>
                </a:lnTo>
                <a:cubicBezTo>
                  <a:pt x="10069805" y="1583464"/>
                  <a:pt x="9309913" y="1583464"/>
                  <a:pt x="8841225" y="2052152"/>
                </a:cubicBezTo>
                <a:lnTo>
                  <a:pt x="8807885" y="2089036"/>
                </a:lnTo>
                <a:lnTo>
                  <a:pt x="8793324" y="2089037"/>
                </a:lnTo>
                <a:lnTo>
                  <a:pt x="8746708" y="2131172"/>
                </a:lnTo>
                <a:cubicBezTo>
                  <a:pt x="8306745" y="2490011"/>
                  <a:pt x="7671700" y="2490011"/>
                  <a:pt x="7231737" y="2131172"/>
                </a:cubicBezTo>
                <a:lnTo>
                  <a:pt x="7185121" y="2089037"/>
                </a:lnTo>
                <a:lnTo>
                  <a:pt x="7176648" y="2089037"/>
                </a:lnTo>
                <a:lnTo>
                  <a:pt x="7137221" y="2045416"/>
                </a:lnTo>
                <a:cubicBezTo>
                  <a:pt x="6668533" y="1576728"/>
                  <a:pt x="5908640" y="1576728"/>
                  <a:pt x="5439952" y="2045416"/>
                </a:cubicBezTo>
                <a:lnTo>
                  <a:pt x="5400527" y="2089035"/>
                </a:lnTo>
                <a:lnTo>
                  <a:pt x="5398788" y="2089035"/>
                </a:lnTo>
                <a:lnTo>
                  <a:pt x="5352171" y="2131171"/>
                </a:lnTo>
                <a:cubicBezTo>
                  <a:pt x="4912209" y="2490010"/>
                  <a:pt x="4277163" y="2490011"/>
                  <a:pt x="3837201" y="2131171"/>
                </a:cubicBezTo>
                <a:lnTo>
                  <a:pt x="3790584" y="2089036"/>
                </a:lnTo>
                <a:lnTo>
                  <a:pt x="3782759" y="2089036"/>
                </a:lnTo>
                <a:lnTo>
                  <a:pt x="3749420" y="2052152"/>
                </a:lnTo>
                <a:cubicBezTo>
                  <a:pt x="3280732" y="1583463"/>
                  <a:pt x="2520839" y="1583463"/>
                  <a:pt x="2052151" y="2052152"/>
                </a:cubicBezTo>
                <a:lnTo>
                  <a:pt x="2018814" y="2089035"/>
                </a:lnTo>
                <a:lnTo>
                  <a:pt x="2004252" y="2089035"/>
                </a:lnTo>
                <a:lnTo>
                  <a:pt x="1957634" y="2131171"/>
                </a:lnTo>
                <a:cubicBezTo>
                  <a:pt x="1486247" y="2515642"/>
                  <a:pt x="790911" y="2488181"/>
                  <a:pt x="351516" y="2048786"/>
                </a:cubicBezTo>
                <a:cubicBezTo>
                  <a:pt x="-117171" y="1580098"/>
                  <a:pt x="-117172" y="820205"/>
                  <a:pt x="351516" y="351517"/>
                </a:cubicBezTo>
                <a:cubicBezTo>
                  <a:pt x="790911" y="-87879"/>
                  <a:pt x="1486248" y="-115340"/>
                  <a:pt x="1957635" y="269131"/>
                </a:cubicBezTo>
                <a:lnTo>
                  <a:pt x="2010995" y="317361"/>
                </a:lnTo>
                <a:lnTo>
                  <a:pt x="2018236" y="317361"/>
                </a:lnTo>
                <a:lnTo>
                  <a:pt x="2052152" y="354883"/>
                </a:lnTo>
                <a:cubicBezTo>
                  <a:pt x="2520840" y="823572"/>
                  <a:pt x="3280732" y="823571"/>
                  <a:pt x="3749420" y="354883"/>
                </a:cubicBezTo>
                <a:lnTo>
                  <a:pt x="3783336" y="317359"/>
                </a:lnTo>
                <a:lnTo>
                  <a:pt x="3783842" y="317359"/>
                </a:lnTo>
                <a:lnTo>
                  <a:pt x="3837202" y="269129"/>
                </a:lnTo>
                <a:cubicBezTo>
                  <a:pt x="4277163" y="-89710"/>
                  <a:pt x="4912209" y="-89710"/>
                  <a:pt x="5352171" y="269130"/>
                </a:cubicBezTo>
                <a:lnTo>
                  <a:pt x="5405530" y="317359"/>
                </a:lnTo>
                <a:lnTo>
                  <a:pt x="5413095" y="317360"/>
                </a:lnTo>
                <a:lnTo>
                  <a:pt x="5450056" y="358251"/>
                </a:lnTo>
                <a:cubicBezTo>
                  <a:pt x="5918744" y="826940"/>
                  <a:pt x="6678636" y="826940"/>
                  <a:pt x="7147324" y="358251"/>
                </a:cubicBezTo>
                <a:lnTo>
                  <a:pt x="7210650" y="288190"/>
                </a:lnTo>
                <a:lnTo>
                  <a:pt x="7231738" y="269129"/>
                </a:lnTo>
                <a:cubicBezTo>
                  <a:pt x="7671700" y="-89709"/>
                  <a:pt x="8306745" y="-89709"/>
                  <a:pt x="8746706" y="269130"/>
                </a:cubicBezTo>
                <a:lnTo>
                  <a:pt x="8800066" y="317360"/>
                </a:lnTo>
                <a:lnTo>
                  <a:pt x="8806660" y="317360"/>
                </a:lnTo>
                <a:lnTo>
                  <a:pt x="8834488" y="348148"/>
                </a:lnTo>
                <a:cubicBezTo>
                  <a:pt x="9303177" y="816836"/>
                  <a:pt x="10063069" y="816836"/>
                  <a:pt x="10531757" y="348148"/>
                </a:cubicBezTo>
                <a:lnTo>
                  <a:pt x="10559585" y="317359"/>
                </a:lnTo>
                <a:lnTo>
                  <a:pt x="10572914" y="317359"/>
                </a:lnTo>
                <a:lnTo>
                  <a:pt x="10626275" y="269130"/>
                </a:lnTo>
                <a:cubicBezTo>
                  <a:pt x="11097663" y="-115341"/>
                  <a:pt x="11792998" y="-87879"/>
                  <a:pt x="12232394" y="351517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15875"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grpSp>
        <p:nvGrpSpPr>
          <p:cNvPr id="178" name="组合 177"/>
          <p:cNvGrpSpPr/>
          <p:nvPr/>
        </p:nvGrpSpPr>
        <p:grpSpPr>
          <a:xfrm>
            <a:off x="3784890" y="5512911"/>
            <a:ext cx="1920466" cy="2712749"/>
            <a:chOff x="3443288" y="4624735"/>
            <a:chExt cx="1820749" cy="2572825"/>
          </a:xfrm>
        </p:grpSpPr>
        <p:sp>
          <p:nvSpPr>
            <p:cNvPr id="179" name="圆角矩形 178"/>
            <p:cNvSpPr/>
            <p:nvPr/>
          </p:nvSpPr>
          <p:spPr>
            <a:xfrm rot="2760000">
              <a:off x="3182263" y="5115787"/>
              <a:ext cx="2572825" cy="1590722"/>
            </a:xfrm>
            <a:prstGeom prst="roundRect">
              <a:avLst>
                <a:gd name="adj" fmla="val 50000"/>
              </a:avLst>
            </a:prstGeom>
            <a:gradFill>
              <a:gsLst>
                <a:gs pos="38000">
                  <a:schemeClr val="tx1">
                    <a:alpha val="19000"/>
                  </a:scheme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180" name="圆角矩形 179"/>
            <p:cNvSpPr/>
            <p:nvPr/>
          </p:nvSpPr>
          <p:spPr>
            <a:xfrm>
              <a:off x="3443288" y="4853200"/>
              <a:ext cx="1108128" cy="1108128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22225">
              <a:noFill/>
            </a:ln>
            <a:effectLst>
              <a:outerShdw blurRad="266700" dist="762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grpSp>
          <p:nvGrpSpPr>
            <p:cNvPr id="181" name="Group 41"/>
            <p:cNvGrpSpPr>
              <a:grpSpLocks noChangeAspect="1"/>
            </p:cNvGrpSpPr>
            <p:nvPr/>
          </p:nvGrpSpPr>
          <p:grpSpPr bwMode="auto">
            <a:xfrm>
              <a:off x="3773846" y="5132871"/>
              <a:ext cx="447011" cy="547203"/>
              <a:chOff x="3783" y="2089"/>
              <a:chExt cx="116" cy="142"/>
            </a:xfrm>
            <a:solidFill>
              <a:schemeClr val="bg1"/>
            </a:solidFill>
            <a:effectLst/>
          </p:grpSpPr>
          <p:sp>
            <p:nvSpPr>
              <p:cNvPr id="182" name="Freeform 42"/>
              <p:cNvSpPr/>
              <p:nvPr/>
            </p:nvSpPr>
            <p:spPr bwMode="auto">
              <a:xfrm>
                <a:off x="3791" y="2221"/>
                <a:ext cx="20" cy="10"/>
              </a:xfrm>
              <a:custGeom>
                <a:avLst/>
                <a:gdLst>
                  <a:gd name="T0" fmla="*/ 8 w 8"/>
                  <a:gd name="T1" fmla="*/ 0 h 4"/>
                  <a:gd name="T2" fmla="*/ 1 w 8"/>
                  <a:gd name="T3" fmla="*/ 0 h 4"/>
                  <a:gd name="T4" fmla="*/ 0 w 8"/>
                  <a:gd name="T5" fmla="*/ 0 h 4"/>
                  <a:gd name="T6" fmla="*/ 0 w 8"/>
                  <a:gd name="T7" fmla="*/ 4 h 4"/>
                  <a:gd name="T8" fmla="*/ 1 w 8"/>
                  <a:gd name="T9" fmla="*/ 4 h 4"/>
                  <a:gd name="T10" fmla="*/ 8 w 8"/>
                  <a:gd name="T11" fmla="*/ 4 h 4"/>
                  <a:gd name="T12" fmla="*/ 8 w 8"/>
                  <a:gd name="T13" fmla="*/ 4 h 4"/>
                  <a:gd name="T14" fmla="*/ 8 w 8"/>
                  <a:gd name="T15" fmla="*/ 0 h 4"/>
                  <a:gd name="T16" fmla="*/ 8 w 8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43"/>
              <p:cNvSpPr/>
              <p:nvPr/>
            </p:nvSpPr>
            <p:spPr bwMode="auto">
              <a:xfrm>
                <a:off x="3818" y="2208"/>
                <a:ext cx="23" cy="23"/>
              </a:xfrm>
              <a:custGeom>
                <a:avLst/>
                <a:gdLst>
                  <a:gd name="T0" fmla="*/ 8 w 9"/>
                  <a:gd name="T1" fmla="*/ 0 h 9"/>
                  <a:gd name="T2" fmla="*/ 1 w 9"/>
                  <a:gd name="T3" fmla="*/ 0 h 9"/>
                  <a:gd name="T4" fmla="*/ 0 w 9"/>
                  <a:gd name="T5" fmla="*/ 1 h 9"/>
                  <a:gd name="T6" fmla="*/ 0 w 9"/>
                  <a:gd name="T7" fmla="*/ 9 h 9"/>
                  <a:gd name="T8" fmla="*/ 1 w 9"/>
                  <a:gd name="T9" fmla="*/ 9 h 9"/>
                  <a:gd name="T10" fmla="*/ 8 w 9"/>
                  <a:gd name="T11" fmla="*/ 9 h 9"/>
                  <a:gd name="T12" fmla="*/ 9 w 9"/>
                  <a:gd name="T13" fmla="*/ 9 h 9"/>
                  <a:gd name="T14" fmla="*/ 9 w 9"/>
                  <a:gd name="T15" fmla="*/ 1 h 9"/>
                  <a:gd name="T16" fmla="*/ 8 w 9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44"/>
              <p:cNvSpPr/>
              <p:nvPr/>
            </p:nvSpPr>
            <p:spPr bwMode="auto">
              <a:xfrm>
                <a:off x="3849" y="2184"/>
                <a:ext cx="20" cy="47"/>
              </a:xfrm>
              <a:custGeom>
                <a:avLst/>
                <a:gdLst>
                  <a:gd name="T0" fmla="*/ 7 w 8"/>
                  <a:gd name="T1" fmla="*/ 0 h 19"/>
                  <a:gd name="T2" fmla="*/ 0 w 8"/>
                  <a:gd name="T3" fmla="*/ 0 h 19"/>
                  <a:gd name="T4" fmla="*/ 0 w 8"/>
                  <a:gd name="T5" fmla="*/ 1 h 19"/>
                  <a:gd name="T6" fmla="*/ 0 w 8"/>
                  <a:gd name="T7" fmla="*/ 19 h 19"/>
                  <a:gd name="T8" fmla="*/ 0 w 8"/>
                  <a:gd name="T9" fmla="*/ 19 h 19"/>
                  <a:gd name="T10" fmla="*/ 7 w 8"/>
                  <a:gd name="T11" fmla="*/ 19 h 19"/>
                  <a:gd name="T12" fmla="*/ 8 w 8"/>
                  <a:gd name="T13" fmla="*/ 19 h 19"/>
                  <a:gd name="T14" fmla="*/ 8 w 8"/>
                  <a:gd name="T15" fmla="*/ 1 h 19"/>
                  <a:gd name="T16" fmla="*/ 7 w 8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9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45"/>
              <p:cNvSpPr/>
              <p:nvPr/>
            </p:nvSpPr>
            <p:spPr bwMode="auto">
              <a:xfrm>
                <a:off x="3877" y="2161"/>
                <a:ext cx="22" cy="70"/>
              </a:xfrm>
              <a:custGeom>
                <a:avLst/>
                <a:gdLst>
                  <a:gd name="T0" fmla="*/ 8 w 9"/>
                  <a:gd name="T1" fmla="*/ 0 h 28"/>
                  <a:gd name="T2" fmla="*/ 1 w 9"/>
                  <a:gd name="T3" fmla="*/ 0 h 28"/>
                  <a:gd name="T4" fmla="*/ 0 w 9"/>
                  <a:gd name="T5" fmla="*/ 1 h 28"/>
                  <a:gd name="T6" fmla="*/ 0 w 9"/>
                  <a:gd name="T7" fmla="*/ 28 h 28"/>
                  <a:gd name="T8" fmla="*/ 1 w 9"/>
                  <a:gd name="T9" fmla="*/ 28 h 28"/>
                  <a:gd name="T10" fmla="*/ 8 w 9"/>
                  <a:gd name="T11" fmla="*/ 28 h 28"/>
                  <a:gd name="T12" fmla="*/ 9 w 9"/>
                  <a:gd name="T13" fmla="*/ 28 h 28"/>
                  <a:gd name="T14" fmla="*/ 9 w 9"/>
                  <a:gd name="T15" fmla="*/ 1 h 28"/>
                  <a:gd name="T16" fmla="*/ 8 w 9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8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1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8"/>
                      <a:pt x="9" y="28"/>
                      <a:pt x="9" y="28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46"/>
              <p:cNvSpPr/>
              <p:nvPr/>
            </p:nvSpPr>
            <p:spPr bwMode="auto">
              <a:xfrm>
                <a:off x="3821" y="2089"/>
                <a:ext cx="23" cy="27"/>
              </a:xfrm>
              <a:custGeom>
                <a:avLst/>
                <a:gdLst>
                  <a:gd name="T0" fmla="*/ 5 w 9"/>
                  <a:gd name="T1" fmla="*/ 10 h 11"/>
                  <a:gd name="T2" fmla="*/ 8 w 9"/>
                  <a:gd name="T3" fmla="*/ 4 h 11"/>
                  <a:gd name="T4" fmla="*/ 5 w 9"/>
                  <a:gd name="T5" fmla="*/ 0 h 11"/>
                  <a:gd name="T6" fmla="*/ 0 w 9"/>
                  <a:gd name="T7" fmla="*/ 4 h 11"/>
                  <a:gd name="T8" fmla="*/ 5 w 9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5" y="10"/>
                    </a:moveTo>
                    <a:cubicBezTo>
                      <a:pt x="8" y="10"/>
                      <a:pt x="8" y="7"/>
                      <a:pt x="8" y="4"/>
                    </a:cubicBezTo>
                    <a:cubicBezTo>
                      <a:pt x="9" y="2"/>
                      <a:pt x="7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1" y="8"/>
                      <a:pt x="4" y="11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47"/>
              <p:cNvSpPr/>
              <p:nvPr/>
            </p:nvSpPr>
            <p:spPr bwMode="auto">
              <a:xfrm>
                <a:off x="3785" y="2164"/>
                <a:ext cx="36" cy="44"/>
              </a:xfrm>
              <a:custGeom>
                <a:avLst/>
                <a:gdLst>
                  <a:gd name="T0" fmla="*/ 12 w 14"/>
                  <a:gd name="T1" fmla="*/ 1 h 18"/>
                  <a:gd name="T2" fmla="*/ 10 w 14"/>
                  <a:gd name="T3" fmla="*/ 0 h 18"/>
                  <a:gd name="T4" fmla="*/ 8 w 14"/>
                  <a:gd name="T5" fmla="*/ 6 h 18"/>
                  <a:gd name="T6" fmla="*/ 1 w 14"/>
                  <a:gd name="T7" fmla="*/ 14 h 18"/>
                  <a:gd name="T8" fmla="*/ 1 w 14"/>
                  <a:gd name="T9" fmla="*/ 17 h 18"/>
                  <a:gd name="T10" fmla="*/ 4 w 14"/>
                  <a:gd name="T11" fmla="*/ 17 h 18"/>
                  <a:gd name="T12" fmla="*/ 12 w 14"/>
                  <a:gd name="T13" fmla="*/ 9 h 18"/>
                  <a:gd name="T14" fmla="*/ 13 w 14"/>
                  <a:gd name="T15" fmla="*/ 8 h 18"/>
                  <a:gd name="T16" fmla="*/ 14 w 14"/>
                  <a:gd name="T17" fmla="*/ 3 h 18"/>
                  <a:gd name="T18" fmla="*/ 12 w 14"/>
                  <a:gd name="T1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8">
                    <a:moveTo>
                      <a:pt x="12" y="1"/>
                    </a:moveTo>
                    <a:cubicBezTo>
                      <a:pt x="11" y="1"/>
                      <a:pt x="10" y="0"/>
                      <a:pt x="10" y="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5"/>
                      <a:pt x="0" y="16"/>
                      <a:pt x="1" y="17"/>
                    </a:cubicBezTo>
                    <a:cubicBezTo>
                      <a:pt x="2" y="18"/>
                      <a:pt x="4" y="18"/>
                      <a:pt x="4" y="1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3" y="8"/>
                      <a:pt x="13" y="8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48"/>
              <p:cNvSpPr/>
              <p:nvPr/>
            </p:nvSpPr>
            <p:spPr bwMode="auto">
              <a:xfrm>
                <a:off x="3836" y="2116"/>
                <a:ext cx="33" cy="20"/>
              </a:xfrm>
              <a:custGeom>
                <a:avLst/>
                <a:gdLst>
                  <a:gd name="T0" fmla="*/ 6 w 13"/>
                  <a:gd name="T1" fmla="*/ 8 h 8"/>
                  <a:gd name="T2" fmla="*/ 12 w 13"/>
                  <a:gd name="T3" fmla="*/ 4 h 8"/>
                  <a:gd name="T4" fmla="*/ 12 w 13"/>
                  <a:gd name="T5" fmla="*/ 1 h 8"/>
                  <a:gd name="T6" fmla="*/ 10 w 13"/>
                  <a:gd name="T7" fmla="*/ 1 h 8"/>
                  <a:gd name="T8" fmla="*/ 5 w 13"/>
                  <a:gd name="T9" fmla="*/ 4 h 8"/>
                  <a:gd name="T10" fmla="*/ 1 w 13"/>
                  <a:gd name="T11" fmla="*/ 3 h 8"/>
                  <a:gd name="T12" fmla="*/ 1 w 13"/>
                  <a:gd name="T13" fmla="*/ 5 h 8"/>
                  <a:gd name="T14" fmla="*/ 0 w 13"/>
                  <a:gd name="T15" fmla="*/ 7 h 8"/>
                  <a:gd name="T16" fmla="*/ 5 w 13"/>
                  <a:gd name="T17" fmla="*/ 8 h 8"/>
                  <a:gd name="T18" fmla="*/ 6 w 13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8">
                    <a:moveTo>
                      <a:pt x="6" y="8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3" y="3"/>
                      <a:pt x="13" y="2"/>
                      <a:pt x="12" y="1"/>
                    </a:cubicBezTo>
                    <a:cubicBezTo>
                      <a:pt x="12" y="1"/>
                      <a:pt x="11" y="0"/>
                      <a:pt x="10" y="1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0" y="7"/>
                      <a:pt x="0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49"/>
              <p:cNvSpPr/>
              <p:nvPr/>
            </p:nvSpPr>
            <p:spPr bwMode="auto">
              <a:xfrm>
                <a:off x="3783" y="2116"/>
                <a:ext cx="58" cy="87"/>
              </a:xfrm>
              <a:custGeom>
                <a:avLst/>
                <a:gdLst>
                  <a:gd name="T0" fmla="*/ 18 w 23"/>
                  <a:gd name="T1" fmla="*/ 17 h 35"/>
                  <a:gd name="T2" fmla="*/ 21 w 23"/>
                  <a:gd name="T3" fmla="*/ 5 h 35"/>
                  <a:gd name="T4" fmla="*/ 21 w 23"/>
                  <a:gd name="T5" fmla="*/ 2 h 35"/>
                  <a:gd name="T6" fmla="*/ 20 w 23"/>
                  <a:gd name="T7" fmla="*/ 2 h 35"/>
                  <a:gd name="T8" fmla="*/ 19 w 23"/>
                  <a:gd name="T9" fmla="*/ 7 h 35"/>
                  <a:gd name="T10" fmla="*/ 20 w 23"/>
                  <a:gd name="T11" fmla="*/ 3 h 35"/>
                  <a:gd name="T12" fmla="*/ 20 w 23"/>
                  <a:gd name="T13" fmla="*/ 2 h 35"/>
                  <a:gd name="T14" fmla="*/ 20 w 23"/>
                  <a:gd name="T15" fmla="*/ 1 h 35"/>
                  <a:gd name="T16" fmla="*/ 19 w 23"/>
                  <a:gd name="T17" fmla="*/ 1 h 35"/>
                  <a:gd name="T18" fmla="*/ 18 w 23"/>
                  <a:gd name="T19" fmla="*/ 2 h 35"/>
                  <a:gd name="T20" fmla="*/ 19 w 23"/>
                  <a:gd name="T21" fmla="*/ 3 h 35"/>
                  <a:gd name="T22" fmla="*/ 18 w 23"/>
                  <a:gd name="T23" fmla="*/ 6 h 35"/>
                  <a:gd name="T24" fmla="*/ 17 w 23"/>
                  <a:gd name="T25" fmla="*/ 0 h 35"/>
                  <a:gd name="T26" fmla="*/ 17 w 23"/>
                  <a:gd name="T27" fmla="*/ 0 h 35"/>
                  <a:gd name="T28" fmla="*/ 17 w 23"/>
                  <a:gd name="T29" fmla="*/ 0 h 35"/>
                  <a:gd name="T30" fmla="*/ 15 w 23"/>
                  <a:gd name="T31" fmla="*/ 0 h 35"/>
                  <a:gd name="T32" fmla="*/ 8 w 23"/>
                  <a:gd name="T33" fmla="*/ 0 h 35"/>
                  <a:gd name="T34" fmla="*/ 1 w 23"/>
                  <a:gd name="T35" fmla="*/ 5 h 35"/>
                  <a:gd name="T36" fmla="*/ 1 w 23"/>
                  <a:gd name="T37" fmla="*/ 8 h 35"/>
                  <a:gd name="T38" fmla="*/ 4 w 23"/>
                  <a:gd name="T39" fmla="*/ 8 h 35"/>
                  <a:gd name="T40" fmla="*/ 4 w 23"/>
                  <a:gd name="T41" fmla="*/ 8 h 35"/>
                  <a:gd name="T42" fmla="*/ 9 w 23"/>
                  <a:gd name="T43" fmla="*/ 4 h 35"/>
                  <a:gd name="T44" fmla="*/ 13 w 23"/>
                  <a:gd name="T45" fmla="*/ 4 h 35"/>
                  <a:gd name="T46" fmla="*/ 12 w 23"/>
                  <a:gd name="T47" fmla="*/ 4 h 35"/>
                  <a:gd name="T48" fmla="*/ 9 w 23"/>
                  <a:gd name="T49" fmla="*/ 15 h 35"/>
                  <a:gd name="T50" fmla="*/ 10 w 23"/>
                  <a:gd name="T51" fmla="*/ 16 h 35"/>
                  <a:gd name="T52" fmla="*/ 14 w 23"/>
                  <a:gd name="T53" fmla="*/ 20 h 35"/>
                  <a:gd name="T54" fmla="*/ 18 w 23"/>
                  <a:gd name="T55" fmla="*/ 24 h 35"/>
                  <a:gd name="T56" fmla="*/ 17 w 23"/>
                  <a:gd name="T57" fmla="*/ 32 h 35"/>
                  <a:gd name="T58" fmla="*/ 19 w 23"/>
                  <a:gd name="T59" fmla="*/ 35 h 35"/>
                  <a:gd name="T60" fmla="*/ 22 w 23"/>
                  <a:gd name="T61" fmla="*/ 33 h 35"/>
                  <a:gd name="T62" fmla="*/ 23 w 23"/>
                  <a:gd name="T63" fmla="*/ 24 h 35"/>
                  <a:gd name="T64" fmla="*/ 23 w 23"/>
                  <a:gd name="T65" fmla="*/ 22 h 35"/>
                  <a:gd name="T66" fmla="*/ 18 w 23"/>
                  <a:gd name="T6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5">
                    <a:moveTo>
                      <a:pt x="18" y="17"/>
                    </a:moveTo>
                    <a:cubicBezTo>
                      <a:pt x="19" y="10"/>
                      <a:pt x="21" y="6"/>
                      <a:pt x="21" y="5"/>
                    </a:cubicBezTo>
                    <a:cubicBezTo>
                      <a:pt x="21" y="3"/>
                      <a:pt x="21" y="2"/>
                      <a:pt x="21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5"/>
                      <a:pt x="19" y="7"/>
                      <a:pt x="19" y="7"/>
                    </a:cubicBezTo>
                    <a:cubicBezTo>
                      <a:pt x="19" y="7"/>
                      <a:pt x="20" y="4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1"/>
                    </a:cubicBezTo>
                    <a:cubicBezTo>
                      <a:pt x="19" y="1"/>
                      <a:pt x="18" y="2"/>
                      <a:pt x="18" y="2"/>
                    </a:cubicBezTo>
                    <a:cubicBezTo>
                      <a:pt x="18" y="2"/>
                      <a:pt x="18" y="2"/>
                      <a:pt x="19" y="3"/>
                    </a:cubicBezTo>
                    <a:cubicBezTo>
                      <a:pt x="19" y="3"/>
                      <a:pt x="18" y="4"/>
                      <a:pt x="18" y="6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0"/>
                      <a:pt x="11" y="0"/>
                      <a:pt x="8" y="0"/>
                    </a:cubicBezTo>
                    <a:cubicBezTo>
                      <a:pt x="8" y="0"/>
                      <a:pt x="1" y="5"/>
                      <a:pt x="1" y="5"/>
                    </a:cubicBezTo>
                    <a:cubicBezTo>
                      <a:pt x="0" y="6"/>
                      <a:pt x="0" y="7"/>
                      <a:pt x="1" y="8"/>
                    </a:cubicBezTo>
                    <a:cubicBezTo>
                      <a:pt x="2" y="8"/>
                      <a:pt x="3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9" y="4"/>
                      <a:pt x="9" y="4"/>
                    </a:cubicBezTo>
                    <a:cubicBezTo>
                      <a:pt x="9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7"/>
                      <a:pt x="9" y="13"/>
                      <a:pt x="9" y="15"/>
                    </a:cubicBezTo>
                    <a:cubicBezTo>
                      <a:pt x="9" y="15"/>
                      <a:pt x="10" y="15"/>
                      <a:pt x="10" y="16"/>
                    </a:cubicBezTo>
                    <a:cubicBezTo>
                      <a:pt x="10" y="16"/>
                      <a:pt x="11" y="18"/>
                      <a:pt x="14" y="20"/>
                    </a:cubicBezTo>
                    <a:cubicBezTo>
                      <a:pt x="14" y="20"/>
                      <a:pt x="18" y="24"/>
                      <a:pt x="18" y="24"/>
                    </a:cubicBezTo>
                    <a:cubicBezTo>
                      <a:pt x="18" y="24"/>
                      <a:pt x="17" y="32"/>
                      <a:pt x="17" y="32"/>
                    </a:cubicBezTo>
                    <a:cubicBezTo>
                      <a:pt x="17" y="34"/>
                      <a:pt x="18" y="35"/>
                      <a:pt x="19" y="35"/>
                    </a:cubicBezTo>
                    <a:cubicBezTo>
                      <a:pt x="20" y="35"/>
                      <a:pt x="21" y="35"/>
                      <a:pt x="22" y="33"/>
                    </a:cubicBezTo>
                    <a:cubicBezTo>
                      <a:pt x="22" y="33"/>
                      <a:pt x="23" y="24"/>
                      <a:pt x="23" y="24"/>
                    </a:cubicBezTo>
                    <a:cubicBezTo>
                      <a:pt x="23" y="23"/>
                      <a:pt x="23" y="22"/>
                      <a:pt x="23" y="22"/>
                    </a:cubicBezTo>
                    <a:cubicBezTo>
                      <a:pt x="22" y="21"/>
                      <a:pt x="18" y="17"/>
                      <a:pt x="18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90" name="组合 189"/>
          <p:cNvGrpSpPr/>
          <p:nvPr/>
        </p:nvGrpSpPr>
        <p:grpSpPr>
          <a:xfrm>
            <a:off x="6589522" y="2724473"/>
            <a:ext cx="1944487" cy="2712749"/>
            <a:chOff x="6102297" y="1980126"/>
            <a:chExt cx="1843522" cy="2572825"/>
          </a:xfrm>
        </p:grpSpPr>
        <p:sp>
          <p:nvSpPr>
            <p:cNvPr id="191" name="圆角矩形 190"/>
            <p:cNvSpPr/>
            <p:nvPr/>
          </p:nvSpPr>
          <p:spPr>
            <a:xfrm rot="2760000">
              <a:off x="5864045" y="2471178"/>
              <a:ext cx="2572825" cy="1590722"/>
            </a:xfrm>
            <a:prstGeom prst="roundRect">
              <a:avLst>
                <a:gd name="adj" fmla="val 50000"/>
              </a:avLst>
            </a:prstGeom>
            <a:gradFill>
              <a:gsLst>
                <a:gs pos="38000">
                  <a:schemeClr val="tx1">
                    <a:alpha val="19000"/>
                  </a:scheme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grpSp>
          <p:nvGrpSpPr>
            <p:cNvPr id="192" name="组合 191"/>
            <p:cNvGrpSpPr/>
            <p:nvPr/>
          </p:nvGrpSpPr>
          <p:grpSpPr>
            <a:xfrm>
              <a:off x="6102297" y="2204940"/>
              <a:ext cx="1108128" cy="1108128"/>
              <a:chOff x="6102297" y="2204940"/>
              <a:chExt cx="1108128" cy="1108128"/>
            </a:xfrm>
          </p:grpSpPr>
          <p:sp>
            <p:nvSpPr>
              <p:cNvPr id="193" name="圆角矩形 192"/>
              <p:cNvSpPr/>
              <p:nvPr/>
            </p:nvSpPr>
            <p:spPr>
              <a:xfrm>
                <a:off x="6102297" y="2204940"/>
                <a:ext cx="1108128" cy="1108128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 w="22225">
                <a:noFill/>
              </a:ln>
              <a:effectLst>
                <a:outerShdw blurRad="266700" dist="76200" dir="2700000" algn="tl" rotWithShape="0">
                  <a:prstClr val="black">
                    <a:alpha val="3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94" name="Group 52"/>
              <p:cNvGrpSpPr>
                <a:grpSpLocks noChangeAspect="1"/>
              </p:cNvGrpSpPr>
              <p:nvPr/>
            </p:nvGrpSpPr>
            <p:grpSpPr bwMode="auto">
              <a:xfrm>
                <a:off x="6372767" y="2477855"/>
                <a:ext cx="567188" cy="562297"/>
                <a:chOff x="3783" y="2102"/>
                <a:chExt cx="116" cy="115"/>
              </a:xfrm>
              <a:solidFill>
                <a:schemeClr val="bg1"/>
              </a:solidFill>
              <a:effectLst/>
            </p:grpSpPr>
            <p:sp>
              <p:nvSpPr>
                <p:cNvPr id="195" name="Freeform 53"/>
                <p:cNvSpPr>
                  <a:spLocks noEditPoints="1"/>
                </p:cNvSpPr>
                <p:nvPr/>
              </p:nvSpPr>
              <p:spPr bwMode="auto">
                <a:xfrm>
                  <a:off x="3783" y="2102"/>
                  <a:ext cx="116" cy="115"/>
                </a:xfrm>
                <a:custGeom>
                  <a:avLst/>
                  <a:gdLst>
                    <a:gd name="T0" fmla="*/ 23 w 46"/>
                    <a:gd name="T1" fmla="*/ 0 h 46"/>
                    <a:gd name="T2" fmla="*/ 0 w 46"/>
                    <a:gd name="T3" fmla="*/ 23 h 46"/>
                    <a:gd name="T4" fmla="*/ 23 w 46"/>
                    <a:gd name="T5" fmla="*/ 46 h 46"/>
                    <a:gd name="T6" fmla="*/ 46 w 46"/>
                    <a:gd name="T7" fmla="*/ 23 h 46"/>
                    <a:gd name="T8" fmla="*/ 23 w 46"/>
                    <a:gd name="T9" fmla="*/ 0 h 46"/>
                    <a:gd name="T10" fmla="*/ 23 w 46"/>
                    <a:gd name="T11" fmla="*/ 42 h 46"/>
                    <a:gd name="T12" fmla="*/ 5 w 46"/>
                    <a:gd name="T13" fmla="*/ 23 h 46"/>
                    <a:gd name="T14" fmla="*/ 23 w 46"/>
                    <a:gd name="T15" fmla="*/ 4 h 46"/>
                    <a:gd name="T16" fmla="*/ 42 w 46"/>
                    <a:gd name="T17" fmla="*/ 23 h 46"/>
                    <a:gd name="T18" fmla="*/ 23 w 46"/>
                    <a:gd name="T19" fmla="*/ 42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6" h="46">
                      <a:moveTo>
                        <a:pt x="23" y="0"/>
                      </a:moveTo>
                      <a:cubicBezTo>
                        <a:pt x="10" y="0"/>
                        <a:pt x="0" y="10"/>
                        <a:pt x="0" y="23"/>
                      </a:cubicBezTo>
                      <a:cubicBezTo>
                        <a:pt x="0" y="36"/>
                        <a:pt x="10" y="46"/>
                        <a:pt x="23" y="46"/>
                      </a:cubicBezTo>
                      <a:cubicBezTo>
                        <a:pt x="36" y="46"/>
                        <a:pt x="46" y="36"/>
                        <a:pt x="46" y="23"/>
                      </a:cubicBezTo>
                      <a:cubicBezTo>
                        <a:pt x="46" y="10"/>
                        <a:pt x="36" y="0"/>
                        <a:pt x="23" y="0"/>
                      </a:cubicBezTo>
                      <a:close/>
                      <a:moveTo>
                        <a:pt x="23" y="42"/>
                      </a:moveTo>
                      <a:cubicBezTo>
                        <a:pt x="13" y="42"/>
                        <a:pt x="5" y="33"/>
                        <a:pt x="5" y="23"/>
                      </a:cubicBezTo>
                      <a:cubicBezTo>
                        <a:pt x="5" y="13"/>
                        <a:pt x="13" y="4"/>
                        <a:pt x="23" y="4"/>
                      </a:cubicBezTo>
                      <a:cubicBezTo>
                        <a:pt x="34" y="4"/>
                        <a:pt x="42" y="13"/>
                        <a:pt x="42" y="23"/>
                      </a:cubicBezTo>
                      <a:cubicBezTo>
                        <a:pt x="42" y="33"/>
                        <a:pt x="34" y="42"/>
                        <a:pt x="23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zh-CN" altLang="en-US" sz="1425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6" name="Freeform 54"/>
                <p:cNvSpPr>
                  <a:spLocks noEditPoints="1"/>
                </p:cNvSpPr>
                <p:nvPr/>
              </p:nvSpPr>
              <p:spPr bwMode="auto">
                <a:xfrm>
                  <a:off x="3783" y="2102"/>
                  <a:ext cx="116" cy="115"/>
                </a:xfrm>
                <a:custGeom>
                  <a:avLst/>
                  <a:gdLst>
                    <a:gd name="T0" fmla="*/ 23 w 46"/>
                    <a:gd name="T1" fmla="*/ 0 h 46"/>
                    <a:gd name="T2" fmla="*/ 0 w 46"/>
                    <a:gd name="T3" fmla="*/ 23 h 46"/>
                    <a:gd name="T4" fmla="*/ 23 w 46"/>
                    <a:gd name="T5" fmla="*/ 46 h 46"/>
                    <a:gd name="T6" fmla="*/ 46 w 46"/>
                    <a:gd name="T7" fmla="*/ 23 h 46"/>
                    <a:gd name="T8" fmla="*/ 23 w 46"/>
                    <a:gd name="T9" fmla="*/ 0 h 46"/>
                    <a:gd name="T10" fmla="*/ 23 w 46"/>
                    <a:gd name="T11" fmla="*/ 42 h 46"/>
                    <a:gd name="T12" fmla="*/ 5 w 46"/>
                    <a:gd name="T13" fmla="*/ 23 h 46"/>
                    <a:gd name="T14" fmla="*/ 23 w 46"/>
                    <a:gd name="T15" fmla="*/ 4 h 46"/>
                    <a:gd name="T16" fmla="*/ 42 w 46"/>
                    <a:gd name="T17" fmla="*/ 23 h 46"/>
                    <a:gd name="T18" fmla="*/ 23 w 46"/>
                    <a:gd name="T19" fmla="*/ 42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6" h="46">
                      <a:moveTo>
                        <a:pt x="23" y="0"/>
                      </a:moveTo>
                      <a:cubicBezTo>
                        <a:pt x="10" y="0"/>
                        <a:pt x="0" y="10"/>
                        <a:pt x="0" y="23"/>
                      </a:cubicBezTo>
                      <a:cubicBezTo>
                        <a:pt x="0" y="36"/>
                        <a:pt x="10" y="46"/>
                        <a:pt x="23" y="46"/>
                      </a:cubicBezTo>
                      <a:cubicBezTo>
                        <a:pt x="36" y="46"/>
                        <a:pt x="46" y="36"/>
                        <a:pt x="46" y="23"/>
                      </a:cubicBezTo>
                      <a:cubicBezTo>
                        <a:pt x="46" y="10"/>
                        <a:pt x="36" y="0"/>
                        <a:pt x="23" y="0"/>
                      </a:cubicBezTo>
                      <a:close/>
                      <a:moveTo>
                        <a:pt x="23" y="42"/>
                      </a:moveTo>
                      <a:cubicBezTo>
                        <a:pt x="13" y="42"/>
                        <a:pt x="5" y="33"/>
                        <a:pt x="5" y="23"/>
                      </a:cubicBezTo>
                      <a:cubicBezTo>
                        <a:pt x="5" y="13"/>
                        <a:pt x="13" y="4"/>
                        <a:pt x="23" y="4"/>
                      </a:cubicBezTo>
                      <a:cubicBezTo>
                        <a:pt x="34" y="4"/>
                        <a:pt x="42" y="13"/>
                        <a:pt x="42" y="23"/>
                      </a:cubicBezTo>
                      <a:cubicBezTo>
                        <a:pt x="42" y="33"/>
                        <a:pt x="34" y="42"/>
                        <a:pt x="23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zh-CN" altLang="en-US" sz="1425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Freeform 55"/>
                <p:cNvSpPr/>
                <p:nvPr/>
              </p:nvSpPr>
              <p:spPr bwMode="auto">
                <a:xfrm>
                  <a:off x="3839" y="2115"/>
                  <a:ext cx="7" cy="10"/>
                </a:xfrm>
                <a:custGeom>
                  <a:avLst/>
                  <a:gdLst>
                    <a:gd name="T0" fmla="*/ 1 w 3"/>
                    <a:gd name="T1" fmla="*/ 4 h 4"/>
                    <a:gd name="T2" fmla="*/ 1 w 3"/>
                    <a:gd name="T3" fmla="*/ 4 h 4"/>
                    <a:gd name="T4" fmla="*/ 3 w 3"/>
                    <a:gd name="T5" fmla="*/ 3 h 4"/>
                    <a:gd name="T6" fmla="*/ 3 w 3"/>
                    <a:gd name="T7" fmla="*/ 0 h 4"/>
                    <a:gd name="T8" fmla="*/ 1 w 3"/>
                    <a:gd name="T9" fmla="*/ 0 h 4"/>
                    <a:gd name="T10" fmla="*/ 0 w 3"/>
                    <a:gd name="T11" fmla="*/ 0 h 4"/>
                    <a:gd name="T12" fmla="*/ 0 w 3"/>
                    <a:gd name="T13" fmla="*/ 3 h 4"/>
                    <a:gd name="T14" fmla="*/ 1 w 3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4">
                      <a:moveTo>
                        <a:pt x="1" y="4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3" y="4"/>
                        <a:pt x="3" y="3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0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zh-CN" altLang="en-US" sz="1425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Freeform 56"/>
                <p:cNvSpPr/>
                <p:nvPr/>
              </p:nvSpPr>
              <p:spPr bwMode="auto">
                <a:xfrm>
                  <a:off x="3839" y="2195"/>
                  <a:ext cx="7" cy="10"/>
                </a:xfrm>
                <a:custGeom>
                  <a:avLst/>
                  <a:gdLst>
                    <a:gd name="T0" fmla="*/ 1 w 3"/>
                    <a:gd name="T1" fmla="*/ 0 h 4"/>
                    <a:gd name="T2" fmla="*/ 1 w 3"/>
                    <a:gd name="T3" fmla="*/ 0 h 4"/>
                    <a:gd name="T4" fmla="*/ 0 w 3"/>
                    <a:gd name="T5" fmla="*/ 1 h 4"/>
                    <a:gd name="T6" fmla="*/ 0 w 3"/>
                    <a:gd name="T7" fmla="*/ 4 h 4"/>
                    <a:gd name="T8" fmla="*/ 1 w 3"/>
                    <a:gd name="T9" fmla="*/ 4 h 4"/>
                    <a:gd name="T10" fmla="*/ 3 w 3"/>
                    <a:gd name="T11" fmla="*/ 4 h 4"/>
                    <a:gd name="T12" fmla="*/ 3 w 3"/>
                    <a:gd name="T13" fmla="*/ 1 h 4"/>
                    <a:gd name="T14" fmla="*/ 1 w 3"/>
                    <a:gd name="T1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3" y="4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zh-CN" altLang="en-US" sz="1425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Freeform 57"/>
                <p:cNvSpPr/>
                <p:nvPr/>
              </p:nvSpPr>
              <p:spPr bwMode="auto">
                <a:xfrm>
                  <a:off x="3796" y="2155"/>
                  <a:ext cx="10" cy="10"/>
                </a:xfrm>
                <a:custGeom>
                  <a:avLst/>
                  <a:gdLst>
                    <a:gd name="T0" fmla="*/ 3 w 4"/>
                    <a:gd name="T1" fmla="*/ 0 h 4"/>
                    <a:gd name="T2" fmla="*/ 0 w 4"/>
                    <a:gd name="T3" fmla="*/ 0 h 4"/>
                    <a:gd name="T4" fmla="*/ 0 w 4"/>
                    <a:gd name="T5" fmla="*/ 2 h 4"/>
                    <a:gd name="T6" fmla="*/ 0 w 4"/>
                    <a:gd name="T7" fmla="*/ 4 h 4"/>
                    <a:gd name="T8" fmla="*/ 3 w 4"/>
                    <a:gd name="T9" fmla="*/ 4 h 4"/>
                    <a:gd name="T10" fmla="*/ 4 w 4"/>
                    <a:gd name="T11" fmla="*/ 2 h 4"/>
                    <a:gd name="T12" fmla="*/ 4 w 4"/>
                    <a:gd name="T13" fmla="*/ 2 h 4"/>
                    <a:gd name="T14" fmla="*/ 3 w 4"/>
                    <a:gd name="T1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4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4"/>
                        <a:pt x="4" y="3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1"/>
                        <a:pt x="4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zh-CN" altLang="en-US" sz="1425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0" name="Freeform 58"/>
                <p:cNvSpPr/>
                <p:nvPr/>
              </p:nvSpPr>
              <p:spPr bwMode="auto">
                <a:xfrm>
                  <a:off x="3877" y="2155"/>
                  <a:ext cx="10" cy="10"/>
                </a:xfrm>
                <a:custGeom>
                  <a:avLst/>
                  <a:gdLst>
                    <a:gd name="T0" fmla="*/ 4 w 4"/>
                    <a:gd name="T1" fmla="*/ 0 h 4"/>
                    <a:gd name="T2" fmla="*/ 2 w 4"/>
                    <a:gd name="T3" fmla="*/ 0 h 4"/>
                    <a:gd name="T4" fmla="*/ 0 w 4"/>
                    <a:gd name="T5" fmla="*/ 2 h 4"/>
                    <a:gd name="T6" fmla="*/ 0 w 4"/>
                    <a:gd name="T7" fmla="*/ 2 h 4"/>
                    <a:gd name="T8" fmla="*/ 2 w 4"/>
                    <a:gd name="T9" fmla="*/ 4 h 4"/>
                    <a:gd name="T10" fmla="*/ 4 w 4"/>
                    <a:gd name="T11" fmla="*/ 4 h 4"/>
                    <a:gd name="T12" fmla="*/ 4 w 4"/>
                    <a:gd name="T13" fmla="*/ 2 h 4"/>
                    <a:gd name="T14" fmla="*/ 4 w 4"/>
                    <a:gd name="T1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4">
                      <a:moveTo>
                        <a:pt x="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3"/>
                        <a:pt x="4" y="3"/>
                        <a:pt x="4" y="2"/>
                      </a:cubicBezTo>
                      <a:cubicBezTo>
                        <a:pt x="4" y="1"/>
                        <a:pt x="4" y="1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zh-CN" altLang="en-US" sz="1425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Freeform 59"/>
                <p:cNvSpPr/>
                <p:nvPr/>
              </p:nvSpPr>
              <p:spPr bwMode="auto">
                <a:xfrm>
                  <a:off x="3813" y="2127"/>
                  <a:ext cx="33" cy="38"/>
                </a:xfrm>
                <a:custGeom>
                  <a:avLst/>
                  <a:gdLst>
                    <a:gd name="T0" fmla="*/ 11 w 13"/>
                    <a:gd name="T1" fmla="*/ 0 h 15"/>
                    <a:gd name="T2" fmla="*/ 10 w 13"/>
                    <a:gd name="T3" fmla="*/ 2 h 15"/>
                    <a:gd name="T4" fmla="*/ 10 w 13"/>
                    <a:gd name="T5" fmla="*/ 11 h 15"/>
                    <a:gd name="T6" fmla="*/ 9 w 13"/>
                    <a:gd name="T7" fmla="*/ 12 h 15"/>
                    <a:gd name="T8" fmla="*/ 2 w 13"/>
                    <a:gd name="T9" fmla="*/ 12 h 15"/>
                    <a:gd name="T10" fmla="*/ 0 w 13"/>
                    <a:gd name="T11" fmla="*/ 14 h 15"/>
                    <a:gd name="T12" fmla="*/ 2 w 13"/>
                    <a:gd name="T13" fmla="*/ 15 h 15"/>
                    <a:gd name="T14" fmla="*/ 11 w 13"/>
                    <a:gd name="T15" fmla="*/ 15 h 15"/>
                    <a:gd name="T16" fmla="*/ 12 w 13"/>
                    <a:gd name="T17" fmla="*/ 15 h 15"/>
                    <a:gd name="T18" fmla="*/ 12 w 13"/>
                    <a:gd name="T19" fmla="*/ 15 h 15"/>
                    <a:gd name="T20" fmla="*/ 13 w 13"/>
                    <a:gd name="T21" fmla="*/ 13 h 15"/>
                    <a:gd name="T22" fmla="*/ 13 w 13"/>
                    <a:gd name="T23" fmla="*/ 2 h 15"/>
                    <a:gd name="T24" fmla="*/ 11 w 13"/>
                    <a:gd name="T2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" h="15">
                      <a:moveTo>
                        <a:pt x="11" y="0"/>
                      </a:moveTo>
                      <a:cubicBezTo>
                        <a:pt x="10" y="0"/>
                        <a:pt x="10" y="1"/>
                        <a:pt x="10" y="2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2"/>
                        <a:pt x="9" y="12"/>
                        <a:pt x="9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1" y="12"/>
                        <a:pt x="0" y="13"/>
                        <a:pt x="0" y="14"/>
                      </a:cubicBezTo>
                      <a:cubicBezTo>
                        <a:pt x="0" y="14"/>
                        <a:pt x="1" y="15"/>
                        <a:pt x="2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1" y="15"/>
                        <a:pt x="12" y="15"/>
                        <a:pt x="12" y="15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13" y="14"/>
                        <a:pt x="13" y="14"/>
                        <a:pt x="13" y="13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1"/>
                        <a:pt x="12" y="0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zh-CN" altLang="en-US" sz="1425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202" name="组合 201"/>
          <p:cNvGrpSpPr/>
          <p:nvPr/>
        </p:nvGrpSpPr>
        <p:grpSpPr>
          <a:xfrm>
            <a:off x="5182834" y="4101912"/>
            <a:ext cx="1921532" cy="2712749"/>
            <a:chOff x="4768646" y="3286515"/>
            <a:chExt cx="1821760" cy="2572825"/>
          </a:xfrm>
        </p:grpSpPr>
        <p:sp>
          <p:nvSpPr>
            <p:cNvPr id="203" name="圆角矩形 202"/>
            <p:cNvSpPr/>
            <p:nvPr/>
          </p:nvSpPr>
          <p:spPr>
            <a:xfrm rot="2760000">
              <a:off x="4508632" y="3777567"/>
              <a:ext cx="2572825" cy="1590722"/>
            </a:xfrm>
            <a:prstGeom prst="roundRect">
              <a:avLst>
                <a:gd name="adj" fmla="val 50000"/>
              </a:avLst>
            </a:prstGeom>
            <a:gradFill>
              <a:gsLst>
                <a:gs pos="38000">
                  <a:schemeClr val="tx1">
                    <a:alpha val="19000"/>
                  </a:scheme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204" name="圆角矩形 203"/>
            <p:cNvSpPr/>
            <p:nvPr/>
          </p:nvSpPr>
          <p:spPr>
            <a:xfrm>
              <a:off x="4768646" y="3525740"/>
              <a:ext cx="1108128" cy="1108128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9525">
              <a:noFill/>
            </a:ln>
            <a:effectLst>
              <a:outerShdw blurRad="266700" dist="762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grpSp>
          <p:nvGrpSpPr>
            <p:cNvPr id="205" name="Group 62"/>
            <p:cNvGrpSpPr>
              <a:grpSpLocks noChangeAspect="1"/>
            </p:cNvGrpSpPr>
            <p:nvPr/>
          </p:nvGrpSpPr>
          <p:grpSpPr bwMode="auto">
            <a:xfrm>
              <a:off x="5047787" y="3860292"/>
              <a:ext cx="549846" cy="439024"/>
              <a:chOff x="3775" y="2110"/>
              <a:chExt cx="129" cy="103"/>
            </a:xfrm>
            <a:solidFill>
              <a:schemeClr val="bg1"/>
            </a:solidFill>
            <a:effectLst/>
          </p:grpSpPr>
          <p:sp>
            <p:nvSpPr>
              <p:cNvPr id="206" name="Freeform 63"/>
              <p:cNvSpPr/>
              <p:nvPr/>
            </p:nvSpPr>
            <p:spPr bwMode="auto">
              <a:xfrm>
                <a:off x="3775" y="2177"/>
                <a:ext cx="40" cy="36"/>
              </a:xfrm>
              <a:custGeom>
                <a:avLst/>
                <a:gdLst>
                  <a:gd name="T0" fmla="*/ 5 w 16"/>
                  <a:gd name="T1" fmla="*/ 0 h 14"/>
                  <a:gd name="T2" fmla="*/ 0 w 16"/>
                  <a:gd name="T3" fmla="*/ 4 h 14"/>
                  <a:gd name="T4" fmla="*/ 10 w 16"/>
                  <a:gd name="T5" fmla="*/ 14 h 14"/>
                  <a:gd name="T6" fmla="*/ 16 w 16"/>
                  <a:gd name="T7" fmla="*/ 9 h 14"/>
                  <a:gd name="T8" fmla="*/ 5 w 1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5" y="0"/>
                    </a:moveTo>
                    <a:cubicBezTo>
                      <a:pt x="1" y="3"/>
                      <a:pt x="0" y="4"/>
                      <a:pt x="0" y="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3" y="11"/>
                      <a:pt x="16" y="9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64"/>
              <p:cNvSpPr/>
              <p:nvPr/>
            </p:nvSpPr>
            <p:spPr bwMode="auto">
              <a:xfrm>
                <a:off x="3795" y="2156"/>
                <a:ext cx="109" cy="41"/>
              </a:xfrm>
              <a:custGeom>
                <a:avLst/>
                <a:gdLst>
                  <a:gd name="T0" fmla="*/ 37 w 44"/>
                  <a:gd name="T1" fmla="*/ 4 h 16"/>
                  <a:gd name="T2" fmla="*/ 29 w 44"/>
                  <a:gd name="T3" fmla="*/ 9 h 16"/>
                  <a:gd name="T4" fmla="*/ 18 w 44"/>
                  <a:gd name="T5" fmla="*/ 8 h 16"/>
                  <a:gd name="T6" fmla="*/ 25 w 44"/>
                  <a:gd name="T7" fmla="*/ 7 h 16"/>
                  <a:gd name="T8" fmla="*/ 31 w 44"/>
                  <a:gd name="T9" fmla="*/ 2 h 16"/>
                  <a:gd name="T10" fmla="*/ 20 w 44"/>
                  <a:gd name="T11" fmla="*/ 2 h 16"/>
                  <a:gd name="T12" fmla="*/ 9 w 44"/>
                  <a:gd name="T13" fmla="*/ 2 h 16"/>
                  <a:gd name="T14" fmla="*/ 0 w 44"/>
                  <a:gd name="T15" fmla="*/ 7 h 16"/>
                  <a:gd name="T16" fmla="*/ 9 w 44"/>
                  <a:gd name="T17" fmla="*/ 16 h 16"/>
                  <a:gd name="T18" fmla="*/ 13 w 44"/>
                  <a:gd name="T19" fmla="*/ 14 h 16"/>
                  <a:gd name="T20" fmla="*/ 29 w 44"/>
                  <a:gd name="T21" fmla="*/ 14 h 16"/>
                  <a:gd name="T22" fmla="*/ 44 w 44"/>
                  <a:gd name="T23" fmla="*/ 2 h 16"/>
                  <a:gd name="T24" fmla="*/ 37 w 44"/>
                  <a:gd name="T25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6">
                    <a:moveTo>
                      <a:pt x="37" y="4"/>
                    </a:moveTo>
                    <a:cubicBezTo>
                      <a:pt x="34" y="7"/>
                      <a:pt x="32" y="8"/>
                      <a:pt x="29" y="9"/>
                    </a:cubicBezTo>
                    <a:cubicBezTo>
                      <a:pt x="24" y="10"/>
                      <a:pt x="19" y="9"/>
                      <a:pt x="18" y="8"/>
                    </a:cubicBezTo>
                    <a:cubicBezTo>
                      <a:pt x="15" y="6"/>
                      <a:pt x="18" y="7"/>
                      <a:pt x="25" y="7"/>
                    </a:cubicBezTo>
                    <a:cubicBezTo>
                      <a:pt x="32" y="6"/>
                      <a:pt x="31" y="2"/>
                      <a:pt x="31" y="2"/>
                    </a:cubicBezTo>
                    <a:cubicBezTo>
                      <a:pt x="29" y="2"/>
                      <a:pt x="27" y="2"/>
                      <a:pt x="20" y="2"/>
                    </a:cubicBezTo>
                    <a:cubicBezTo>
                      <a:pt x="17" y="2"/>
                      <a:pt x="12" y="1"/>
                      <a:pt x="9" y="2"/>
                    </a:cubicBezTo>
                    <a:cubicBezTo>
                      <a:pt x="6" y="2"/>
                      <a:pt x="4" y="5"/>
                      <a:pt x="0" y="7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1" y="15"/>
                      <a:pt x="12" y="14"/>
                      <a:pt x="13" y="14"/>
                    </a:cubicBezTo>
                    <a:cubicBezTo>
                      <a:pt x="16" y="14"/>
                      <a:pt x="23" y="15"/>
                      <a:pt x="29" y="14"/>
                    </a:cubicBezTo>
                    <a:cubicBezTo>
                      <a:pt x="40" y="9"/>
                      <a:pt x="44" y="2"/>
                      <a:pt x="44" y="2"/>
                    </a:cubicBezTo>
                    <a:cubicBezTo>
                      <a:pt x="44" y="2"/>
                      <a:pt x="41" y="0"/>
                      <a:pt x="37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65"/>
              <p:cNvSpPr>
                <a:spLocks noEditPoints="1"/>
              </p:cNvSpPr>
              <p:nvPr/>
            </p:nvSpPr>
            <p:spPr bwMode="auto">
              <a:xfrm>
                <a:off x="3810" y="2110"/>
                <a:ext cx="94" cy="41"/>
              </a:xfrm>
              <a:custGeom>
                <a:avLst/>
                <a:gdLst>
                  <a:gd name="T0" fmla="*/ 38 w 38"/>
                  <a:gd name="T1" fmla="*/ 0 h 16"/>
                  <a:gd name="T2" fmla="*/ 34 w 38"/>
                  <a:gd name="T3" fmla="*/ 0 h 16"/>
                  <a:gd name="T4" fmla="*/ 34 w 38"/>
                  <a:gd name="T5" fmla="*/ 6 h 16"/>
                  <a:gd name="T6" fmla="*/ 32 w 38"/>
                  <a:gd name="T7" fmla="*/ 6 h 16"/>
                  <a:gd name="T8" fmla="*/ 32 w 38"/>
                  <a:gd name="T9" fmla="*/ 0 h 16"/>
                  <a:gd name="T10" fmla="*/ 28 w 38"/>
                  <a:gd name="T11" fmla="*/ 0 h 16"/>
                  <a:gd name="T12" fmla="*/ 28 w 38"/>
                  <a:gd name="T13" fmla="*/ 6 h 16"/>
                  <a:gd name="T14" fmla="*/ 12 w 38"/>
                  <a:gd name="T15" fmla="*/ 6 h 16"/>
                  <a:gd name="T16" fmla="*/ 12 w 38"/>
                  <a:gd name="T17" fmla="*/ 3 h 16"/>
                  <a:gd name="T18" fmla="*/ 12 w 38"/>
                  <a:gd name="T19" fmla="*/ 1 h 16"/>
                  <a:gd name="T20" fmla="*/ 11 w 38"/>
                  <a:gd name="T21" fmla="*/ 0 h 16"/>
                  <a:gd name="T22" fmla="*/ 9 w 38"/>
                  <a:gd name="T23" fmla="*/ 0 h 16"/>
                  <a:gd name="T24" fmla="*/ 3 w 38"/>
                  <a:gd name="T25" fmla="*/ 0 h 16"/>
                  <a:gd name="T26" fmla="*/ 1 w 38"/>
                  <a:gd name="T27" fmla="*/ 0 h 16"/>
                  <a:gd name="T28" fmla="*/ 0 w 38"/>
                  <a:gd name="T29" fmla="*/ 2 h 16"/>
                  <a:gd name="T30" fmla="*/ 0 w 38"/>
                  <a:gd name="T31" fmla="*/ 3 h 16"/>
                  <a:gd name="T32" fmla="*/ 0 w 38"/>
                  <a:gd name="T33" fmla="*/ 13 h 16"/>
                  <a:gd name="T34" fmla="*/ 0 w 38"/>
                  <a:gd name="T35" fmla="*/ 15 h 16"/>
                  <a:gd name="T36" fmla="*/ 2 w 38"/>
                  <a:gd name="T37" fmla="*/ 16 h 16"/>
                  <a:gd name="T38" fmla="*/ 3 w 38"/>
                  <a:gd name="T39" fmla="*/ 16 h 16"/>
                  <a:gd name="T40" fmla="*/ 9 w 38"/>
                  <a:gd name="T41" fmla="*/ 16 h 16"/>
                  <a:gd name="T42" fmla="*/ 11 w 38"/>
                  <a:gd name="T43" fmla="*/ 16 h 16"/>
                  <a:gd name="T44" fmla="*/ 12 w 38"/>
                  <a:gd name="T45" fmla="*/ 14 h 16"/>
                  <a:gd name="T46" fmla="*/ 12 w 38"/>
                  <a:gd name="T47" fmla="*/ 13 h 16"/>
                  <a:gd name="T48" fmla="*/ 12 w 38"/>
                  <a:gd name="T49" fmla="*/ 10 h 16"/>
                  <a:gd name="T50" fmla="*/ 38 w 38"/>
                  <a:gd name="T51" fmla="*/ 10 h 16"/>
                  <a:gd name="T52" fmla="*/ 38 w 38"/>
                  <a:gd name="T53" fmla="*/ 0 h 16"/>
                  <a:gd name="T54" fmla="*/ 3 w 38"/>
                  <a:gd name="T55" fmla="*/ 3 h 16"/>
                  <a:gd name="T56" fmla="*/ 9 w 38"/>
                  <a:gd name="T57" fmla="*/ 3 h 16"/>
                  <a:gd name="T58" fmla="*/ 9 w 38"/>
                  <a:gd name="T59" fmla="*/ 13 h 16"/>
                  <a:gd name="T60" fmla="*/ 3 w 38"/>
                  <a:gd name="T61" fmla="*/ 13 h 16"/>
                  <a:gd name="T62" fmla="*/ 3 w 38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2" y="2"/>
                      <a:pt x="12" y="1"/>
                    </a:cubicBezTo>
                    <a:cubicBezTo>
                      <a:pt x="12" y="1"/>
                      <a:pt x="11" y="0"/>
                      <a:pt x="11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3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6"/>
                      <a:pt x="11" y="16"/>
                      <a:pt x="11" y="16"/>
                    </a:cubicBezTo>
                    <a:cubicBezTo>
                      <a:pt x="12" y="15"/>
                      <a:pt x="12" y="15"/>
                      <a:pt x="12" y="14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38" y="10"/>
                      <a:pt x="38" y="10"/>
                      <a:pt x="38" y="10"/>
                    </a:cubicBezTo>
                    <a:lnTo>
                      <a:pt x="38" y="0"/>
                    </a:ln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3" y="13"/>
                      <a:pt x="3" y="13"/>
                      <a:pt x="3" y="13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09" name="组合 208"/>
          <p:cNvGrpSpPr/>
          <p:nvPr/>
        </p:nvGrpSpPr>
        <p:grpSpPr>
          <a:xfrm>
            <a:off x="7977666" y="1304045"/>
            <a:ext cx="1942698" cy="2712749"/>
            <a:chOff x="7418361" y="632964"/>
            <a:chExt cx="1841827" cy="2572825"/>
          </a:xfrm>
        </p:grpSpPr>
        <p:sp>
          <p:nvSpPr>
            <p:cNvPr id="210" name="圆角矩形 209"/>
            <p:cNvSpPr/>
            <p:nvPr/>
          </p:nvSpPr>
          <p:spPr>
            <a:xfrm rot="2760000">
              <a:off x="7178414" y="1124016"/>
              <a:ext cx="2572825" cy="1590722"/>
            </a:xfrm>
            <a:prstGeom prst="roundRect">
              <a:avLst>
                <a:gd name="adj" fmla="val 50000"/>
              </a:avLst>
            </a:prstGeom>
            <a:gradFill>
              <a:gsLst>
                <a:gs pos="38000">
                  <a:schemeClr val="tx1">
                    <a:alpha val="19000"/>
                  </a:scheme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211" name="圆角矩形 210"/>
            <p:cNvSpPr/>
            <p:nvPr/>
          </p:nvSpPr>
          <p:spPr>
            <a:xfrm>
              <a:off x="7418361" y="886700"/>
              <a:ext cx="1108128" cy="1108128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22225">
              <a:noFill/>
            </a:ln>
            <a:effectLst>
              <a:outerShdw blurRad="2032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grpSp>
          <p:nvGrpSpPr>
            <p:cNvPr id="212" name="Group 68"/>
            <p:cNvGrpSpPr>
              <a:grpSpLocks noChangeAspect="1"/>
            </p:cNvGrpSpPr>
            <p:nvPr/>
          </p:nvGrpSpPr>
          <p:grpSpPr bwMode="auto">
            <a:xfrm>
              <a:off x="7702659" y="1180843"/>
              <a:ext cx="539531" cy="519841"/>
              <a:chOff x="3770" y="2095"/>
              <a:chExt cx="137" cy="132"/>
            </a:xfrm>
            <a:solidFill>
              <a:schemeClr val="bg1"/>
            </a:solidFill>
            <a:effectLst/>
          </p:grpSpPr>
          <p:sp>
            <p:nvSpPr>
              <p:cNvPr id="213" name="Freeform 69"/>
              <p:cNvSpPr/>
              <p:nvPr/>
            </p:nvSpPr>
            <p:spPr bwMode="auto">
              <a:xfrm>
                <a:off x="3770" y="2190"/>
                <a:ext cx="137" cy="37"/>
              </a:xfrm>
              <a:custGeom>
                <a:avLst/>
                <a:gdLst>
                  <a:gd name="T0" fmla="*/ 52 w 55"/>
                  <a:gd name="T1" fmla="*/ 6 h 15"/>
                  <a:gd name="T2" fmla="*/ 38 w 55"/>
                  <a:gd name="T3" fmla="*/ 6 h 15"/>
                  <a:gd name="T4" fmla="*/ 37 w 55"/>
                  <a:gd name="T5" fmla="*/ 6 h 15"/>
                  <a:gd name="T6" fmla="*/ 37 w 55"/>
                  <a:gd name="T7" fmla="*/ 3 h 15"/>
                  <a:gd name="T8" fmla="*/ 37 w 55"/>
                  <a:gd name="T9" fmla="*/ 1 h 15"/>
                  <a:gd name="T10" fmla="*/ 35 w 55"/>
                  <a:gd name="T11" fmla="*/ 0 h 15"/>
                  <a:gd name="T12" fmla="*/ 20 w 55"/>
                  <a:gd name="T13" fmla="*/ 0 h 15"/>
                  <a:gd name="T14" fmla="*/ 18 w 55"/>
                  <a:gd name="T15" fmla="*/ 3 h 15"/>
                  <a:gd name="T16" fmla="*/ 18 w 55"/>
                  <a:gd name="T17" fmla="*/ 6 h 15"/>
                  <a:gd name="T18" fmla="*/ 18 w 55"/>
                  <a:gd name="T19" fmla="*/ 6 h 15"/>
                  <a:gd name="T20" fmla="*/ 3 w 55"/>
                  <a:gd name="T21" fmla="*/ 6 h 15"/>
                  <a:gd name="T22" fmla="*/ 0 w 55"/>
                  <a:gd name="T23" fmla="*/ 8 h 15"/>
                  <a:gd name="T24" fmla="*/ 0 w 55"/>
                  <a:gd name="T25" fmla="*/ 14 h 15"/>
                  <a:gd name="T26" fmla="*/ 1 w 55"/>
                  <a:gd name="T27" fmla="*/ 15 h 15"/>
                  <a:gd name="T28" fmla="*/ 2 w 55"/>
                  <a:gd name="T29" fmla="*/ 14 h 15"/>
                  <a:gd name="T30" fmla="*/ 2 w 55"/>
                  <a:gd name="T31" fmla="*/ 8 h 15"/>
                  <a:gd name="T32" fmla="*/ 3 w 55"/>
                  <a:gd name="T33" fmla="*/ 8 h 15"/>
                  <a:gd name="T34" fmla="*/ 18 w 55"/>
                  <a:gd name="T35" fmla="*/ 8 h 15"/>
                  <a:gd name="T36" fmla="*/ 18 w 55"/>
                  <a:gd name="T37" fmla="*/ 8 h 15"/>
                  <a:gd name="T38" fmla="*/ 18 w 55"/>
                  <a:gd name="T39" fmla="*/ 9 h 15"/>
                  <a:gd name="T40" fmla="*/ 19 w 55"/>
                  <a:gd name="T41" fmla="*/ 9 h 15"/>
                  <a:gd name="T42" fmla="*/ 20 w 55"/>
                  <a:gd name="T43" fmla="*/ 9 h 15"/>
                  <a:gd name="T44" fmla="*/ 20 w 55"/>
                  <a:gd name="T45" fmla="*/ 8 h 15"/>
                  <a:gd name="T46" fmla="*/ 20 w 55"/>
                  <a:gd name="T47" fmla="*/ 3 h 15"/>
                  <a:gd name="T48" fmla="*/ 20 w 55"/>
                  <a:gd name="T49" fmla="*/ 2 h 15"/>
                  <a:gd name="T50" fmla="*/ 35 w 55"/>
                  <a:gd name="T51" fmla="*/ 2 h 15"/>
                  <a:gd name="T52" fmla="*/ 35 w 55"/>
                  <a:gd name="T53" fmla="*/ 3 h 15"/>
                  <a:gd name="T54" fmla="*/ 35 w 55"/>
                  <a:gd name="T55" fmla="*/ 8 h 15"/>
                  <a:gd name="T56" fmla="*/ 36 w 55"/>
                  <a:gd name="T57" fmla="*/ 9 h 15"/>
                  <a:gd name="T58" fmla="*/ 36 w 55"/>
                  <a:gd name="T59" fmla="*/ 9 h 15"/>
                  <a:gd name="T60" fmla="*/ 37 w 55"/>
                  <a:gd name="T61" fmla="*/ 9 h 15"/>
                  <a:gd name="T62" fmla="*/ 37 w 55"/>
                  <a:gd name="T63" fmla="*/ 8 h 15"/>
                  <a:gd name="T64" fmla="*/ 38 w 55"/>
                  <a:gd name="T65" fmla="*/ 8 h 15"/>
                  <a:gd name="T66" fmla="*/ 52 w 55"/>
                  <a:gd name="T67" fmla="*/ 8 h 15"/>
                  <a:gd name="T68" fmla="*/ 53 w 55"/>
                  <a:gd name="T69" fmla="*/ 8 h 15"/>
                  <a:gd name="T70" fmla="*/ 53 w 55"/>
                  <a:gd name="T71" fmla="*/ 14 h 15"/>
                  <a:gd name="T72" fmla="*/ 54 w 55"/>
                  <a:gd name="T73" fmla="*/ 15 h 15"/>
                  <a:gd name="T74" fmla="*/ 55 w 55"/>
                  <a:gd name="T75" fmla="*/ 14 h 15"/>
                  <a:gd name="T76" fmla="*/ 55 w 55"/>
                  <a:gd name="T77" fmla="*/ 8 h 15"/>
                  <a:gd name="T78" fmla="*/ 52 w 55"/>
                  <a:gd name="T79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5" h="15">
                    <a:moveTo>
                      <a:pt x="52" y="6"/>
                    </a:move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7" y="6"/>
                      <a:pt x="37" y="6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2"/>
                      <a:pt x="37" y="1"/>
                      <a:pt x="37" y="1"/>
                    </a:cubicBezTo>
                    <a:cubicBezTo>
                      <a:pt x="36" y="0"/>
                      <a:pt x="36" y="0"/>
                      <a:pt x="35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0"/>
                      <a:pt x="18" y="1"/>
                      <a:pt x="18" y="3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7"/>
                      <a:pt x="0" y="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5"/>
                      <a:pt x="1" y="15"/>
                    </a:cubicBezTo>
                    <a:cubicBezTo>
                      <a:pt x="2" y="15"/>
                      <a:pt x="2" y="14"/>
                      <a:pt x="2" y="14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9"/>
                    </a:cubicBezTo>
                    <a:cubicBezTo>
                      <a:pt x="18" y="9"/>
                      <a:pt x="19" y="9"/>
                      <a:pt x="19" y="9"/>
                    </a:cubicBezTo>
                    <a:cubicBezTo>
                      <a:pt x="19" y="9"/>
                      <a:pt x="19" y="9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3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8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4"/>
                      <a:pt x="53" y="15"/>
                      <a:pt x="54" y="15"/>
                    </a:cubicBezTo>
                    <a:cubicBezTo>
                      <a:pt x="54" y="15"/>
                      <a:pt x="55" y="14"/>
                      <a:pt x="55" y="14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5" y="7"/>
                      <a:pt x="54" y="6"/>
                      <a:pt x="5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70"/>
              <p:cNvSpPr/>
              <p:nvPr/>
            </p:nvSpPr>
            <p:spPr bwMode="auto">
              <a:xfrm>
                <a:off x="3820" y="2118"/>
                <a:ext cx="37" cy="69"/>
              </a:xfrm>
              <a:custGeom>
                <a:avLst/>
                <a:gdLst>
                  <a:gd name="T0" fmla="*/ 2 w 15"/>
                  <a:gd name="T1" fmla="*/ 14 h 28"/>
                  <a:gd name="T2" fmla="*/ 3 w 15"/>
                  <a:gd name="T3" fmla="*/ 13 h 28"/>
                  <a:gd name="T4" fmla="*/ 3 w 15"/>
                  <a:gd name="T5" fmla="*/ 8 h 28"/>
                  <a:gd name="T6" fmla="*/ 4 w 15"/>
                  <a:gd name="T7" fmla="*/ 4 h 28"/>
                  <a:gd name="T8" fmla="*/ 4 w 15"/>
                  <a:gd name="T9" fmla="*/ 4 h 28"/>
                  <a:gd name="T10" fmla="*/ 4 w 15"/>
                  <a:gd name="T11" fmla="*/ 12 h 28"/>
                  <a:gd name="T12" fmla="*/ 4 w 15"/>
                  <a:gd name="T13" fmla="*/ 13 h 28"/>
                  <a:gd name="T14" fmla="*/ 4 w 15"/>
                  <a:gd name="T15" fmla="*/ 26 h 28"/>
                  <a:gd name="T16" fmla="*/ 5 w 15"/>
                  <a:gd name="T17" fmla="*/ 28 h 28"/>
                  <a:gd name="T18" fmla="*/ 5 w 15"/>
                  <a:gd name="T19" fmla="*/ 28 h 28"/>
                  <a:gd name="T20" fmla="*/ 5 w 15"/>
                  <a:gd name="T21" fmla="*/ 28 h 28"/>
                  <a:gd name="T22" fmla="*/ 7 w 15"/>
                  <a:gd name="T23" fmla="*/ 26 h 28"/>
                  <a:gd name="T24" fmla="*/ 7 w 15"/>
                  <a:gd name="T25" fmla="*/ 14 h 28"/>
                  <a:gd name="T26" fmla="*/ 8 w 15"/>
                  <a:gd name="T27" fmla="*/ 14 h 28"/>
                  <a:gd name="T28" fmla="*/ 8 w 15"/>
                  <a:gd name="T29" fmla="*/ 26 h 28"/>
                  <a:gd name="T30" fmla="*/ 10 w 15"/>
                  <a:gd name="T31" fmla="*/ 28 h 28"/>
                  <a:gd name="T32" fmla="*/ 10 w 15"/>
                  <a:gd name="T33" fmla="*/ 28 h 28"/>
                  <a:gd name="T34" fmla="*/ 10 w 15"/>
                  <a:gd name="T35" fmla="*/ 28 h 28"/>
                  <a:gd name="T36" fmla="*/ 12 w 15"/>
                  <a:gd name="T37" fmla="*/ 26 h 28"/>
                  <a:gd name="T38" fmla="*/ 12 w 15"/>
                  <a:gd name="T39" fmla="*/ 13 h 28"/>
                  <a:gd name="T40" fmla="*/ 12 w 15"/>
                  <a:gd name="T41" fmla="*/ 12 h 28"/>
                  <a:gd name="T42" fmla="*/ 12 w 15"/>
                  <a:gd name="T43" fmla="*/ 4 h 28"/>
                  <a:gd name="T44" fmla="*/ 12 w 15"/>
                  <a:gd name="T45" fmla="*/ 4 h 28"/>
                  <a:gd name="T46" fmla="*/ 12 w 15"/>
                  <a:gd name="T47" fmla="*/ 8 h 28"/>
                  <a:gd name="T48" fmla="*/ 12 w 15"/>
                  <a:gd name="T49" fmla="*/ 13 h 28"/>
                  <a:gd name="T50" fmla="*/ 14 w 15"/>
                  <a:gd name="T51" fmla="*/ 14 h 28"/>
                  <a:gd name="T52" fmla="*/ 15 w 15"/>
                  <a:gd name="T53" fmla="*/ 13 h 28"/>
                  <a:gd name="T54" fmla="*/ 15 w 15"/>
                  <a:gd name="T55" fmla="*/ 8 h 28"/>
                  <a:gd name="T56" fmla="*/ 13 w 15"/>
                  <a:gd name="T57" fmla="*/ 1 h 28"/>
                  <a:gd name="T58" fmla="*/ 10 w 15"/>
                  <a:gd name="T59" fmla="*/ 0 h 28"/>
                  <a:gd name="T60" fmla="*/ 10 w 15"/>
                  <a:gd name="T61" fmla="*/ 0 h 28"/>
                  <a:gd name="T62" fmla="*/ 10 w 15"/>
                  <a:gd name="T63" fmla="*/ 0 h 28"/>
                  <a:gd name="T64" fmla="*/ 10 w 15"/>
                  <a:gd name="T65" fmla="*/ 0 h 28"/>
                  <a:gd name="T66" fmla="*/ 8 w 15"/>
                  <a:gd name="T67" fmla="*/ 4 h 28"/>
                  <a:gd name="T68" fmla="*/ 8 w 15"/>
                  <a:gd name="T69" fmla="*/ 1 h 28"/>
                  <a:gd name="T70" fmla="*/ 8 w 15"/>
                  <a:gd name="T71" fmla="*/ 1 h 28"/>
                  <a:gd name="T72" fmla="*/ 8 w 15"/>
                  <a:gd name="T73" fmla="*/ 0 h 28"/>
                  <a:gd name="T74" fmla="*/ 8 w 15"/>
                  <a:gd name="T75" fmla="*/ 0 h 28"/>
                  <a:gd name="T76" fmla="*/ 7 w 15"/>
                  <a:gd name="T77" fmla="*/ 0 h 28"/>
                  <a:gd name="T78" fmla="*/ 7 w 15"/>
                  <a:gd name="T79" fmla="*/ 0 h 28"/>
                  <a:gd name="T80" fmla="*/ 7 w 15"/>
                  <a:gd name="T81" fmla="*/ 1 h 28"/>
                  <a:gd name="T82" fmla="*/ 7 w 15"/>
                  <a:gd name="T83" fmla="*/ 1 h 28"/>
                  <a:gd name="T84" fmla="*/ 7 w 15"/>
                  <a:gd name="T85" fmla="*/ 4 h 28"/>
                  <a:gd name="T86" fmla="*/ 6 w 15"/>
                  <a:gd name="T87" fmla="*/ 0 h 28"/>
                  <a:gd name="T88" fmla="*/ 6 w 15"/>
                  <a:gd name="T89" fmla="*/ 0 h 28"/>
                  <a:gd name="T90" fmla="*/ 6 w 15"/>
                  <a:gd name="T91" fmla="*/ 0 h 28"/>
                  <a:gd name="T92" fmla="*/ 5 w 15"/>
                  <a:gd name="T93" fmla="*/ 0 h 28"/>
                  <a:gd name="T94" fmla="*/ 2 w 15"/>
                  <a:gd name="T95" fmla="*/ 1 h 28"/>
                  <a:gd name="T96" fmla="*/ 0 w 15"/>
                  <a:gd name="T97" fmla="*/ 8 h 28"/>
                  <a:gd name="T98" fmla="*/ 0 w 15"/>
                  <a:gd name="T99" fmla="*/ 13 h 28"/>
                  <a:gd name="T100" fmla="*/ 2 w 15"/>
                  <a:gd name="T101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" h="28">
                    <a:moveTo>
                      <a:pt x="2" y="14"/>
                    </a:moveTo>
                    <a:cubicBezTo>
                      <a:pt x="3" y="14"/>
                      <a:pt x="3" y="14"/>
                      <a:pt x="3" y="13"/>
                    </a:cubicBezTo>
                    <a:cubicBezTo>
                      <a:pt x="3" y="13"/>
                      <a:pt x="3" y="10"/>
                      <a:pt x="3" y="8"/>
                    </a:cubicBezTo>
                    <a:cubicBezTo>
                      <a:pt x="3" y="7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4" y="13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6" y="28"/>
                      <a:pt x="7" y="27"/>
                      <a:pt x="7" y="2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7"/>
                      <a:pt x="9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1" y="28"/>
                      <a:pt x="12" y="27"/>
                      <a:pt x="12" y="26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7"/>
                      <a:pt x="12" y="8"/>
                    </a:cubicBezTo>
                    <a:cubicBezTo>
                      <a:pt x="13" y="10"/>
                      <a:pt x="12" y="13"/>
                      <a:pt x="12" y="13"/>
                    </a:cubicBezTo>
                    <a:cubicBezTo>
                      <a:pt x="12" y="14"/>
                      <a:pt x="13" y="14"/>
                      <a:pt x="14" y="14"/>
                    </a:cubicBezTo>
                    <a:cubicBezTo>
                      <a:pt x="15" y="14"/>
                      <a:pt x="15" y="14"/>
                      <a:pt x="15" y="13"/>
                    </a:cubicBezTo>
                    <a:cubicBezTo>
                      <a:pt x="15" y="13"/>
                      <a:pt x="15" y="10"/>
                      <a:pt x="15" y="8"/>
                    </a:cubicBezTo>
                    <a:cubicBezTo>
                      <a:pt x="15" y="3"/>
                      <a:pt x="13" y="1"/>
                      <a:pt x="13" y="1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2"/>
                      <a:pt x="8" y="4"/>
                    </a:cubicBezTo>
                    <a:cubicBezTo>
                      <a:pt x="8" y="3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3"/>
                      <a:pt x="7" y="4"/>
                    </a:cubicBezTo>
                    <a:cubicBezTo>
                      <a:pt x="6" y="2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2" y="1"/>
                      <a:pt x="1" y="3"/>
                      <a:pt x="0" y="8"/>
                    </a:cubicBezTo>
                    <a:cubicBezTo>
                      <a:pt x="0" y="10"/>
                      <a:pt x="0" y="13"/>
                      <a:pt x="0" y="13"/>
                    </a:cubicBezTo>
                    <a:cubicBezTo>
                      <a:pt x="1" y="14"/>
                      <a:pt x="1" y="14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71"/>
              <p:cNvSpPr/>
              <p:nvPr/>
            </p:nvSpPr>
            <p:spPr bwMode="auto">
              <a:xfrm>
                <a:off x="3830" y="2095"/>
                <a:ext cx="17" cy="20"/>
              </a:xfrm>
              <a:custGeom>
                <a:avLst/>
                <a:gdLst>
                  <a:gd name="T0" fmla="*/ 1 w 7"/>
                  <a:gd name="T1" fmla="*/ 5 h 8"/>
                  <a:gd name="T2" fmla="*/ 4 w 7"/>
                  <a:gd name="T3" fmla="*/ 8 h 8"/>
                  <a:gd name="T4" fmla="*/ 7 w 7"/>
                  <a:gd name="T5" fmla="*/ 5 h 8"/>
                  <a:gd name="T6" fmla="*/ 7 w 7"/>
                  <a:gd name="T7" fmla="*/ 4 h 8"/>
                  <a:gd name="T8" fmla="*/ 7 w 7"/>
                  <a:gd name="T9" fmla="*/ 4 h 8"/>
                  <a:gd name="T10" fmla="*/ 4 w 7"/>
                  <a:gd name="T11" fmla="*/ 0 h 8"/>
                  <a:gd name="T12" fmla="*/ 1 w 7"/>
                  <a:gd name="T13" fmla="*/ 4 h 8"/>
                  <a:gd name="T14" fmla="*/ 0 w 7"/>
                  <a:gd name="T15" fmla="*/ 4 h 8"/>
                  <a:gd name="T16" fmla="*/ 1 w 7"/>
                  <a:gd name="T1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1" y="5"/>
                    </a:moveTo>
                    <a:cubicBezTo>
                      <a:pt x="1" y="7"/>
                      <a:pt x="2" y="8"/>
                      <a:pt x="4" y="8"/>
                    </a:cubicBezTo>
                    <a:cubicBezTo>
                      <a:pt x="5" y="8"/>
                      <a:pt x="6" y="7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5" y="0"/>
                      <a:pt x="4" y="0"/>
                    </a:cubicBezTo>
                    <a:cubicBezTo>
                      <a:pt x="2" y="0"/>
                      <a:pt x="1" y="2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72"/>
              <p:cNvSpPr/>
              <p:nvPr/>
            </p:nvSpPr>
            <p:spPr bwMode="auto">
              <a:xfrm>
                <a:off x="3867" y="2135"/>
                <a:ext cx="35" cy="65"/>
              </a:xfrm>
              <a:custGeom>
                <a:avLst/>
                <a:gdLst>
                  <a:gd name="T0" fmla="*/ 1 w 14"/>
                  <a:gd name="T1" fmla="*/ 13 h 26"/>
                  <a:gd name="T2" fmla="*/ 2 w 14"/>
                  <a:gd name="T3" fmla="*/ 12 h 26"/>
                  <a:gd name="T4" fmla="*/ 2 w 14"/>
                  <a:gd name="T5" fmla="*/ 8 h 26"/>
                  <a:gd name="T6" fmla="*/ 3 w 14"/>
                  <a:gd name="T7" fmla="*/ 4 h 26"/>
                  <a:gd name="T8" fmla="*/ 3 w 14"/>
                  <a:gd name="T9" fmla="*/ 4 h 26"/>
                  <a:gd name="T10" fmla="*/ 3 w 14"/>
                  <a:gd name="T11" fmla="*/ 11 h 26"/>
                  <a:gd name="T12" fmla="*/ 3 w 14"/>
                  <a:gd name="T13" fmla="*/ 12 h 26"/>
                  <a:gd name="T14" fmla="*/ 3 w 14"/>
                  <a:gd name="T15" fmla="*/ 24 h 26"/>
                  <a:gd name="T16" fmla="*/ 5 w 14"/>
                  <a:gd name="T17" fmla="*/ 26 h 26"/>
                  <a:gd name="T18" fmla="*/ 5 w 14"/>
                  <a:gd name="T19" fmla="*/ 26 h 26"/>
                  <a:gd name="T20" fmla="*/ 5 w 14"/>
                  <a:gd name="T21" fmla="*/ 26 h 26"/>
                  <a:gd name="T22" fmla="*/ 6 w 14"/>
                  <a:gd name="T23" fmla="*/ 24 h 26"/>
                  <a:gd name="T24" fmla="*/ 6 w 14"/>
                  <a:gd name="T25" fmla="*/ 13 h 26"/>
                  <a:gd name="T26" fmla="*/ 7 w 14"/>
                  <a:gd name="T27" fmla="*/ 13 h 26"/>
                  <a:gd name="T28" fmla="*/ 7 w 14"/>
                  <a:gd name="T29" fmla="*/ 24 h 26"/>
                  <a:gd name="T30" fmla="*/ 9 w 14"/>
                  <a:gd name="T31" fmla="*/ 26 h 26"/>
                  <a:gd name="T32" fmla="*/ 9 w 14"/>
                  <a:gd name="T33" fmla="*/ 26 h 26"/>
                  <a:gd name="T34" fmla="*/ 9 w 14"/>
                  <a:gd name="T35" fmla="*/ 26 h 26"/>
                  <a:gd name="T36" fmla="*/ 10 w 14"/>
                  <a:gd name="T37" fmla="*/ 24 h 26"/>
                  <a:gd name="T38" fmla="*/ 10 w 14"/>
                  <a:gd name="T39" fmla="*/ 12 h 26"/>
                  <a:gd name="T40" fmla="*/ 10 w 14"/>
                  <a:gd name="T41" fmla="*/ 11 h 26"/>
                  <a:gd name="T42" fmla="*/ 10 w 14"/>
                  <a:gd name="T43" fmla="*/ 4 h 26"/>
                  <a:gd name="T44" fmla="*/ 10 w 14"/>
                  <a:gd name="T45" fmla="*/ 4 h 26"/>
                  <a:gd name="T46" fmla="*/ 11 w 14"/>
                  <a:gd name="T47" fmla="*/ 8 h 26"/>
                  <a:gd name="T48" fmla="*/ 11 w 14"/>
                  <a:gd name="T49" fmla="*/ 12 h 26"/>
                  <a:gd name="T50" fmla="*/ 12 w 14"/>
                  <a:gd name="T51" fmla="*/ 13 h 26"/>
                  <a:gd name="T52" fmla="*/ 13 w 14"/>
                  <a:gd name="T53" fmla="*/ 12 h 26"/>
                  <a:gd name="T54" fmla="*/ 13 w 14"/>
                  <a:gd name="T55" fmla="*/ 7 h 26"/>
                  <a:gd name="T56" fmla="*/ 12 w 14"/>
                  <a:gd name="T57" fmla="*/ 1 h 26"/>
                  <a:gd name="T58" fmla="*/ 9 w 14"/>
                  <a:gd name="T59" fmla="*/ 0 h 26"/>
                  <a:gd name="T60" fmla="*/ 8 w 14"/>
                  <a:gd name="T61" fmla="*/ 0 h 26"/>
                  <a:gd name="T62" fmla="*/ 8 w 14"/>
                  <a:gd name="T63" fmla="*/ 0 h 26"/>
                  <a:gd name="T64" fmla="*/ 8 w 14"/>
                  <a:gd name="T65" fmla="*/ 0 h 26"/>
                  <a:gd name="T66" fmla="*/ 7 w 14"/>
                  <a:gd name="T67" fmla="*/ 3 h 26"/>
                  <a:gd name="T68" fmla="*/ 7 w 14"/>
                  <a:gd name="T69" fmla="*/ 1 h 26"/>
                  <a:gd name="T70" fmla="*/ 7 w 14"/>
                  <a:gd name="T71" fmla="*/ 0 h 26"/>
                  <a:gd name="T72" fmla="*/ 7 w 14"/>
                  <a:gd name="T73" fmla="*/ 0 h 26"/>
                  <a:gd name="T74" fmla="*/ 7 w 14"/>
                  <a:gd name="T75" fmla="*/ 0 h 26"/>
                  <a:gd name="T76" fmla="*/ 6 w 14"/>
                  <a:gd name="T77" fmla="*/ 0 h 26"/>
                  <a:gd name="T78" fmla="*/ 6 w 14"/>
                  <a:gd name="T79" fmla="*/ 0 h 26"/>
                  <a:gd name="T80" fmla="*/ 6 w 14"/>
                  <a:gd name="T81" fmla="*/ 0 h 26"/>
                  <a:gd name="T82" fmla="*/ 6 w 14"/>
                  <a:gd name="T83" fmla="*/ 1 h 26"/>
                  <a:gd name="T84" fmla="*/ 6 w 14"/>
                  <a:gd name="T85" fmla="*/ 3 h 26"/>
                  <a:gd name="T86" fmla="*/ 5 w 14"/>
                  <a:gd name="T87" fmla="*/ 0 h 26"/>
                  <a:gd name="T88" fmla="*/ 5 w 14"/>
                  <a:gd name="T89" fmla="*/ 0 h 26"/>
                  <a:gd name="T90" fmla="*/ 5 w 14"/>
                  <a:gd name="T91" fmla="*/ 0 h 26"/>
                  <a:gd name="T92" fmla="*/ 4 w 14"/>
                  <a:gd name="T93" fmla="*/ 0 h 26"/>
                  <a:gd name="T94" fmla="*/ 1 w 14"/>
                  <a:gd name="T95" fmla="*/ 1 h 26"/>
                  <a:gd name="T96" fmla="*/ 0 w 14"/>
                  <a:gd name="T97" fmla="*/ 7 h 26"/>
                  <a:gd name="T98" fmla="*/ 0 w 14"/>
                  <a:gd name="T99" fmla="*/ 12 h 26"/>
                  <a:gd name="T100" fmla="*/ 1 w 14"/>
                  <a:gd name="T10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" h="26">
                    <a:moveTo>
                      <a:pt x="1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6" y="25"/>
                      <a:pt x="6" y="2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5"/>
                      <a:pt x="10" y="2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6"/>
                      <a:pt x="11" y="8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4" y="9"/>
                      <a:pt x="13" y="7"/>
                    </a:cubicBezTo>
                    <a:cubicBezTo>
                      <a:pt x="13" y="3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1"/>
                      <a:pt x="0" y="3"/>
                      <a:pt x="0" y="7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 73"/>
              <p:cNvSpPr/>
              <p:nvPr/>
            </p:nvSpPr>
            <p:spPr bwMode="auto">
              <a:xfrm>
                <a:off x="3875" y="2115"/>
                <a:ext cx="17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6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74"/>
              <p:cNvSpPr/>
              <p:nvPr/>
            </p:nvSpPr>
            <p:spPr bwMode="auto">
              <a:xfrm>
                <a:off x="3778" y="2135"/>
                <a:ext cx="35" cy="65"/>
              </a:xfrm>
              <a:custGeom>
                <a:avLst/>
                <a:gdLst>
                  <a:gd name="T0" fmla="*/ 1 w 14"/>
                  <a:gd name="T1" fmla="*/ 13 h 26"/>
                  <a:gd name="T2" fmla="*/ 2 w 14"/>
                  <a:gd name="T3" fmla="*/ 12 h 26"/>
                  <a:gd name="T4" fmla="*/ 2 w 14"/>
                  <a:gd name="T5" fmla="*/ 8 h 26"/>
                  <a:gd name="T6" fmla="*/ 3 w 14"/>
                  <a:gd name="T7" fmla="*/ 4 h 26"/>
                  <a:gd name="T8" fmla="*/ 3 w 14"/>
                  <a:gd name="T9" fmla="*/ 4 h 26"/>
                  <a:gd name="T10" fmla="*/ 3 w 14"/>
                  <a:gd name="T11" fmla="*/ 11 h 26"/>
                  <a:gd name="T12" fmla="*/ 3 w 14"/>
                  <a:gd name="T13" fmla="*/ 12 h 26"/>
                  <a:gd name="T14" fmla="*/ 3 w 14"/>
                  <a:gd name="T15" fmla="*/ 24 h 26"/>
                  <a:gd name="T16" fmla="*/ 5 w 14"/>
                  <a:gd name="T17" fmla="*/ 26 h 26"/>
                  <a:gd name="T18" fmla="*/ 5 w 14"/>
                  <a:gd name="T19" fmla="*/ 26 h 26"/>
                  <a:gd name="T20" fmla="*/ 5 w 14"/>
                  <a:gd name="T21" fmla="*/ 26 h 26"/>
                  <a:gd name="T22" fmla="*/ 6 w 14"/>
                  <a:gd name="T23" fmla="*/ 24 h 26"/>
                  <a:gd name="T24" fmla="*/ 6 w 14"/>
                  <a:gd name="T25" fmla="*/ 13 h 26"/>
                  <a:gd name="T26" fmla="*/ 7 w 14"/>
                  <a:gd name="T27" fmla="*/ 13 h 26"/>
                  <a:gd name="T28" fmla="*/ 7 w 14"/>
                  <a:gd name="T29" fmla="*/ 24 h 26"/>
                  <a:gd name="T30" fmla="*/ 9 w 14"/>
                  <a:gd name="T31" fmla="*/ 26 h 26"/>
                  <a:gd name="T32" fmla="*/ 9 w 14"/>
                  <a:gd name="T33" fmla="*/ 26 h 26"/>
                  <a:gd name="T34" fmla="*/ 9 w 14"/>
                  <a:gd name="T35" fmla="*/ 26 h 26"/>
                  <a:gd name="T36" fmla="*/ 10 w 14"/>
                  <a:gd name="T37" fmla="*/ 24 h 26"/>
                  <a:gd name="T38" fmla="*/ 10 w 14"/>
                  <a:gd name="T39" fmla="*/ 12 h 26"/>
                  <a:gd name="T40" fmla="*/ 10 w 14"/>
                  <a:gd name="T41" fmla="*/ 11 h 26"/>
                  <a:gd name="T42" fmla="*/ 10 w 14"/>
                  <a:gd name="T43" fmla="*/ 4 h 26"/>
                  <a:gd name="T44" fmla="*/ 10 w 14"/>
                  <a:gd name="T45" fmla="*/ 4 h 26"/>
                  <a:gd name="T46" fmla="*/ 11 w 14"/>
                  <a:gd name="T47" fmla="*/ 8 h 26"/>
                  <a:gd name="T48" fmla="*/ 11 w 14"/>
                  <a:gd name="T49" fmla="*/ 12 h 26"/>
                  <a:gd name="T50" fmla="*/ 12 w 14"/>
                  <a:gd name="T51" fmla="*/ 13 h 26"/>
                  <a:gd name="T52" fmla="*/ 13 w 14"/>
                  <a:gd name="T53" fmla="*/ 12 h 26"/>
                  <a:gd name="T54" fmla="*/ 14 w 14"/>
                  <a:gd name="T55" fmla="*/ 7 h 26"/>
                  <a:gd name="T56" fmla="*/ 12 w 14"/>
                  <a:gd name="T57" fmla="*/ 1 h 26"/>
                  <a:gd name="T58" fmla="*/ 9 w 14"/>
                  <a:gd name="T59" fmla="*/ 0 h 26"/>
                  <a:gd name="T60" fmla="*/ 9 w 14"/>
                  <a:gd name="T61" fmla="*/ 0 h 26"/>
                  <a:gd name="T62" fmla="*/ 9 w 14"/>
                  <a:gd name="T63" fmla="*/ 0 h 26"/>
                  <a:gd name="T64" fmla="*/ 9 w 14"/>
                  <a:gd name="T65" fmla="*/ 0 h 26"/>
                  <a:gd name="T66" fmla="*/ 7 w 14"/>
                  <a:gd name="T67" fmla="*/ 3 h 26"/>
                  <a:gd name="T68" fmla="*/ 7 w 14"/>
                  <a:gd name="T69" fmla="*/ 1 h 26"/>
                  <a:gd name="T70" fmla="*/ 7 w 14"/>
                  <a:gd name="T71" fmla="*/ 0 h 26"/>
                  <a:gd name="T72" fmla="*/ 7 w 14"/>
                  <a:gd name="T73" fmla="*/ 0 h 26"/>
                  <a:gd name="T74" fmla="*/ 7 w 14"/>
                  <a:gd name="T75" fmla="*/ 0 h 26"/>
                  <a:gd name="T76" fmla="*/ 6 w 14"/>
                  <a:gd name="T77" fmla="*/ 0 h 26"/>
                  <a:gd name="T78" fmla="*/ 6 w 14"/>
                  <a:gd name="T79" fmla="*/ 0 h 26"/>
                  <a:gd name="T80" fmla="*/ 6 w 14"/>
                  <a:gd name="T81" fmla="*/ 0 h 26"/>
                  <a:gd name="T82" fmla="*/ 6 w 14"/>
                  <a:gd name="T83" fmla="*/ 1 h 26"/>
                  <a:gd name="T84" fmla="*/ 6 w 14"/>
                  <a:gd name="T85" fmla="*/ 3 h 26"/>
                  <a:gd name="T86" fmla="*/ 5 w 14"/>
                  <a:gd name="T87" fmla="*/ 0 h 26"/>
                  <a:gd name="T88" fmla="*/ 5 w 14"/>
                  <a:gd name="T89" fmla="*/ 0 h 26"/>
                  <a:gd name="T90" fmla="*/ 5 w 14"/>
                  <a:gd name="T91" fmla="*/ 0 h 26"/>
                  <a:gd name="T92" fmla="*/ 4 w 14"/>
                  <a:gd name="T93" fmla="*/ 0 h 26"/>
                  <a:gd name="T94" fmla="*/ 2 w 14"/>
                  <a:gd name="T95" fmla="*/ 1 h 26"/>
                  <a:gd name="T96" fmla="*/ 0 w 14"/>
                  <a:gd name="T97" fmla="*/ 7 h 26"/>
                  <a:gd name="T98" fmla="*/ 0 w 14"/>
                  <a:gd name="T99" fmla="*/ 12 h 26"/>
                  <a:gd name="T100" fmla="*/ 1 w 14"/>
                  <a:gd name="T10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" h="26">
                    <a:moveTo>
                      <a:pt x="1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6" y="26"/>
                      <a:pt x="6" y="25"/>
                      <a:pt x="6" y="2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5"/>
                      <a:pt x="10" y="2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6"/>
                      <a:pt x="11" y="8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4" y="9"/>
                      <a:pt x="14" y="7"/>
                    </a:cubicBezTo>
                    <a:cubicBezTo>
                      <a:pt x="13" y="3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8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1"/>
                      <a:pt x="0" y="3"/>
                      <a:pt x="0" y="7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75"/>
              <p:cNvSpPr/>
              <p:nvPr/>
            </p:nvSpPr>
            <p:spPr bwMode="auto">
              <a:xfrm>
                <a:off x="3785" y="2115"/>
                <a:ext cx="18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7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20" name="组合 219"/>
          <p:cNvGrpSpPr/>
          <p:nvPr/>
        </p:nvGrpSpPr>
        <p:grpSpPr>
          <a:xfrm flipH="1" flipV="1">
            <a:off x="1576049" y="5262482"/>
            <a:ext cx="2572246" cy="772312"/>
            <a:chOff x="5246304" y="4593021"/>
            <a:chExt cx="2438687" cy="732476"/>
          </a:xfrm>
        </p:grpSpPr>
        <p:sp>
          <p:nvSpPr>
            <p:cNvPr id="221" name="椭圆 220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222" name="任意多边形 221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</p:grpSp>
      <p:grpSp>
        <p:nvGrpSpPr>
          <p:cNvPr id="223" name="组合 222"/>
          <p:cNvGrpSpPr/>
          <p:nvPr/>
        </p:nvGrpSpPr>
        <p:grpSpPr>
          <a:xfrm flipH="1" flipV="1">
            <a:off x="4333161" y="2492398"/>
            <a:ext cx="2572246" cy="772312"/>
            <a:chOff x="5246304" y="4593021"/>
            <a:chExt cx="2438687" cy="732476"/>
          </a:xfrm>
        </p:grpSpPr>
        <p:sp>
          <p:nvSpPr>
            <p:cNvPr id="224" name="椭圆 223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225" name="任意多边形 224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</p:grpSp>
      <p:grpSp>
        <p:nvGrpSpPr>
          <p:cNvPr id="226" name="组合 225"/>
          <p:cNvGrpSpPr/>
          <p:nvPr/>
        </p:nvGrpSpPr>
        <p:grpSpPr>
          <a:xfrm>
            <a:off x="6062023" y="5220188"/>
            <a:ext cx="2572246" cy="772312"/>
            <a:chOff x="5246304" y="4593021"/>
            <a:chExt cx="2438687" cy="732476"/>
          </a:xfrm>
        </p:grpSpPr>
        <p:sp>
          <p:nvSpPr>
            <p:cNvPr id="227" name="椭圆 226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228" name="任意多边形 227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8855094" y="2441555"/>
            <a:ext cx="2572246" cy="772312"/>
            <a:chOff x="5246304" y="4593021"/>
            <a:chExt cx="2438687" cy="732476"/>
          </a:xfrm>
        </p:grpSpPr>
        <p:sp>
          <p:nvSpPr>
            <p:cNvPr id="230" name="椭圆 229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231" name="任意多边形 230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</p:grpSp>
      <p:grpSp>
        <p:nvGrpSpPr>
          <p:cNvPr id="232" name="组合 231"/>
          <p:cNvGrpSpPr/>
          <p:nvPr/>
        </p:nvGrpSpPr>
        <p:grpSpPr>
          <a:xfrm>
            <a:off x="1550300" y="3891693"/>
            <a:ext cx="2389652" cy="1330581"/>
            <a:chOff x="1324726" y="3439252"/>
            <a:chExt cx="2265573" cy="1261949"/>
          </a:xfrm>
        </p:grpSpPr>
        <p:sp>
          <p:nvSpPr>
            <p:cNvPr id="233" name="文本框 75"/>
            <p:cNvSpPr txBox="1"/>
            <p:nvPr/>
          </p:nvSpPr>
          <p:spPr>
            <a:xfrm>
              <a:off x="1659757" y="3520391"/>
              <a:ext cx="1643050" cy="321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34" name="文本框 77"/>
            <p:cNvSpPr txBox="1"/>
            <p:nvPr/>
          </p:nvSpPr>
          <p:spPr>
            <a:xfrm>
              <a:off x="1324726" y="3439252"/>
              <a:ext cx="501541" cy="456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30" dirty="0">
                  <a:solidFill>
                    <a:srgbClr val="C00000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530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35" name="文本框 113"/>
            <p:cNvSpPr txBox="1"/>
            <p:nvPr/>
          </p:nvSpPr>
          <p:spPr>
            <a:xfrm>
              <a:off x="1342678" y="3848971"/>
              <a:ext cx="2247621" cy="852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36" name="组合 235"/>
          <p:cNvGrpSpPr/>
          <p:nvPr/>
        </p:nvGrpSpPr>
        <p:grpSpPr>
          <a:xfrm>
            <a:off x="6912088" y="5971399"/>
            <a:ext cx="2420433" cy="1186986"/>
            <a:chOff x="6408112" y="5059574"/>
            <a:chExt cx="2294755" cy="1125761"/>
          </a:xfrm>
        </p:grpSpPr>
        <p:sp>
          <p:nvSpPr>
            <p:cNvPr id="237" name="文本框 96"/>
            <p:cNvSpPr txBox="1"/>
            <p:nvPr/>
          </p:nvSpPr>
          <p:spPr>
            <a:xfrm>
              <a:off x="6743143" y="5140713"/>
              <a:ext cx="1625710" cy="321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38" name="文本框 98"/>
            <p:cNvSpPr txBox="1"/>
            <p:nvPr/>
          </p:nvSpPr>
          <p:spPr>
            <a:xfrm>
              <a:off x="6408112" y="5059574"/>
              <a:ext cx="631868" cy="456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30" dirty="0">
                  <a:solidFill>
                    <a:srgbClr val="C00000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2530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39" name="文本框 113"/>
            <p:cNvSpPr txBox="1"/>
            <p:nvPr/>
          </p:nvSpPr>
          <p:spPr>
            <a:xfrm>
              <a:off x="6455246" y="5506664"/>
              <a:ext cx="2247621" cy="678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40" name="组合 239"/>
          <p:cNvGrpSpPr/>
          <p:nvPr/>
        </p:nvGrpSpPr>
        <p:grpSpPr>
          <a:xfrm>
            <a:off x="9712574" y="3178276"/>
            <a:ext cx="2413943" cy="1214137"/>
            <a:chOff x="9063187" y="2410526"/>
            <a:chExt cx="2288603" cy="1151511"/>
          </a:xfrm>
        </p:grpSpPr>
        <p:sp>
          <p:nvSpPr>
            <p:cNvPr id="241" name="文本框 92"/>
            <p:cNvSpPr txBox="1"/>
            <p:nvPr/>
          </p:nvSpPr>
          <p:spPr>
            <a:xfrm>
              <a:off x="9398218" y="2491665"/>
              <a:ext cx="1604158" cy="321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42" name="文本框 94"/>
            <p:cNvSpPr txBox="1"/>
            <p:nvPr/>
          </p:nvSpPr>
          <p:spPr>
            <a:xfrm>
              <a:off x="9063187" y="2410526"/>
              <a:ext cx="501543" cy="456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30" dirty="0">
                  <a:solidFill>
                    <a:srgbClr val="C00000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2530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43" name="文本框 113"/>
            <p:cNvSpPr txBox="1"/>
            <p:nvPr/>
          </p:nvSpPr>
          <p:spPr>
            <a:xfrm>
              <a:off x="9104170" y="2883366"/>
              <a:ext cx="2247620" cy="678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44" name="组合 243"/>
          <p:cNvGrpSpPr/>
          <p:nvPr/>
        </p:nvGrpSpPr>
        <p:grpSpPr>
          <a:xfrm>
            <a:off x="4237146" y="1218241"/>
            <a:ext cx="2420850" cy="1121151"/>
            <a:chOff x="3872062" y="812896"/>
            <a:chExt cx="2295152" cy="1063321"/>
          </a:xfrm>
        </p:grpSpPr>
        <p:sp>
          <p:nvSpPr>
            <p:cNvPr id="245" name="文本框 82"/>
            <p:cNvSpPr txBox="1"/>
            <p:nvPr/>
          </p:nvSpPr>
          <p:spPr>
            <a:xfrm>
              <a:off x="4207093" y="894035"/>
              <a:ext cx="1826901" cy="321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46" name="文本框 84"/>
            <p:cNvSpPr txBox="1"/>
            <p:nvPr/>
          </p:nvSpPr>
          <p:spPr>
            <a:xfrm>
              <a:off x="3872062" y="812896"/>
              <a:ext cx="534838" cy="456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30" dirty="0">
                  <a:solidFill>
                    <a:srgbClr val="C00000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2530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47" name="文本框 113"/>
            <p:cNvSpPr txBox="1"/>
            <p:nvPr/>
          </p:nvSpPr>
          <p:spPr>
            <a:xfrm>
              <a:off x="3919593" y="1197546"/>
              <a:ext cx="2247621" cy="678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74" name="任意多边形 73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74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7" name="同心圆 7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79" name="文本框 78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13351" y="2680221"/>
            <a:ext cx="3294492" cy="1302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70" b="1" dirty="0">
                <a:solidFill>
                  <a:srgbClr val="C00000"/>
                </a:solidFill>
                <a:latin typeface="+mj-ea"/>
                <a:ea typeface="+mj-ea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+mj-ea"/>
                <a:ea typeface="+mj-ea"/>
              </a:rPr>
              <a:t>第一部分</a:t>
            </a:r>
            <a:endParaRPr lang="en-US" altLang="zh-CN" sz="28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0" lvl="1" algn="ctr"/>
            <a:r>
              <a:rPr lang="zh-CN" altLang="en-US" sz="5060" dirty="0">
                <a:solidFill>
                  <a:srgbClr val="C00000"/>
                </a:solidFill>
                <a:latin typeface="+mj-ea"/>
                <a:ea typeface="+mj-ea"/>
              </a:rPr>
              <a:t>   </a:t>
            </a:r>
            <a:r>
              <a:rPr lang="zh-CN" altLang="en-US" sz="3200" dirty="0">
                <a:solidFill>
                  <a:srgbClr val="C00000"/>
                </a:solidFill>
                <a:latin typeface="+mj-ea"/>
                <a:ea typeface="+mj-ea"/>
              </a:rPr>
              <a:t>标题文字内容</a:t>
            </a:r>
            <a:endParaRPr lang="en-US" altLang="zh-CN" sz="506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023847" y="2542222"/>
            <a:ext cx="0" cy="1997848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0277" y="4193821"/>
            <a:ext cx="1269558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PART 01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52827" y="2505429"/>
            <a:ext cx="1477008" cy="147700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463551" y="4065810"/>
            <a:ext cx="1497198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43789" y="4065810"/>
            <a:ext cx="1564054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4234631" y="2737376"/>
            <a:ext cx="1269558" cy="10819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>
                <a:solidFill>
                  <a:srgbClr val="C00000"/>
                </a:solidFill>
                <a:latin typeface="+mj-ea"/>
                <a:ea typeface="+mj-ea"/>
              </a:rPr>
              <a:t>01</a:t>
            </a:r>
            <a:endParaRPr lang="zh-CN" altLang="en-US" sz="703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6463551" y="4355521"/>
            <a:ext cx="1497198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2" name="TextBox 25"/>
          <p:cNvSpPr txBox="1"/>
          <p:nvPr/>
        </p:nvSpPr>
        <p:spPr>
          <a:xfrm>
            <a:off x="7943789" y="4355521"/>
            <a:ext cx="1564054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9" t="9180" r="24239" b="9180"/>
          <a:stretch>
            <a:fillRect/>
          </a:stretch>
        </p:blipFill>
        <p:spPr>
          <a:xfrm>
            <a:off x="8234102" y="3472309"/>
            <a:ext cx="4094577" cy="36896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flip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5" grpId="0"/>
      <p:bldP spid="26" grpId="0"/>
      <p:bldP spid="75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913949" y="1899136"/>
            <a:ext cx="3286296" cy="1465134"/>
            <a:chOff x="4304043" y="1286668"/>
            <a:chExt cx="3837944" cy="2757793"/>
          </a:xfrm>
          <a:effectLst/>
        </p:grpSpPr>
        <p:sp>
          <p:nvSpPr>
            <p:cNvPr id="39" name="圆角矩形 3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ysClr val="window" lastClr="FFFFFF">
                    <a:lumMod val="95000"/>
                  </a:sysClr>
                </a:gs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Palatino Linotype" panose="02040502050505030304"/>
                <a:ea typeface="宋体" panose="02010600030101010101" pitchFamily="2" charset="-122"/>
              </a:endParaRPr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Palatino Linotype" panose="02040502050505030304"/>
                <a:ea typeface="宋体" panose="02010600030101010101" pitchFamily="2" charset="-122"/>
              </a:endParaRPr>
            </a:p>
          </p:txBody>
        </p:sp>
      </p:grpSp>
      <p:pic>
        <p:nvPicPr>
          <p:cNvPr id="46" name="Picture 2" descr="\\Sy\e\我图PPT\00001PNG素材\企业文化\握手合作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337" b="3304"/>
          <a:stretch>
            <a:fillRect/>
          </a:stretch>
        </p:blipFill>
        <p:spPr bwMode="auto">
          <a:xfrm>
            <a:off x="6108023" y="3372081"/>
            <a:ext cx="6749507" cy="388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组合 47"/>
          <p:cNvGrpSpPr/>
          <p:nvPr/>
        </p:nvGrpSpPr>
        <p:grpSpPr>
          <a:xfrm>
            <a:off x="4642722" y="1899136"/>
            <a:ext cx="3286296" cy="1465134"/>
            <a:chOff x="4304043" y="1286668"/>
            <a:chExt cx="3837944" cy="2757793"/>
          </a:xfrm>
          <a:effectLst/>
        </p:grpSpPr>
        <p:sp>
          <p:nvSpPr>
            <p:cNvPr id="49" name="圆角矩形 4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ysClr val="window" lastClr="FFFFFF">
                    <a:lumMod val="95000"/>
                  </a:sysClr>
                </a:gs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Palatino Linotype" panose="02040502050505030304"/>
                <a:ea typeface="宋体" panose="02010600030101010101" pitchFamily="2" charset="-122"/>
              </a:endParaRPr>
            </a:p>
          </p:txBody>
        </p:sp>
        <p:sp>
          <p:nvSpPr>
            <p:cNvPr id="50" name="圆角矩形 49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Palatino Linotype" panose="02040502050505030304"/>
                <a:ea typeface="宋体" panose="02010600030101010101" pitchFamily="2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391828" y="1899136"/>
            <a:ext cx="3286296" cy="1465134"/>
            <a:chOff x="4304043" y="1286668"/>
            <a:chExt cx="3837944" cy="2757793"/>
          </a:xfrm>
          <a:effectLst/>
        </p:grpSpPr>
        <p:sp>
          <p:nvSpPr>
            <p:cNvPr id="52" name="圆角矩形 51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ysClr val="window" lastClr="FFFFFF">
                    <a:lumMod val="95000"/>
                  </a:sysClr>
                </a:gs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Palatino Linotype" panose="02040502050505030304"/>
                <a:ea typeface="宋体" panose="02010600030101010101" pitchFamily="2" charset="-122"/>
              </a:endParaRPr>
            </a:p>
          </p:txBody>
        </p:sp>
        <p:sp>
          <p:nvSpPr>
            <p:cNvPr id="53" name="圆角矩形 52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Palatino Linotype" panose="02040502050505030304"/>
                <a:ea typeface="宋体" panose="02010600030101010101" pitchFamily="2" charset="-122"/>
              </a:endParaRPr>
            </a:p>
          </p:txBody>
        </p:sp>
      </p:grpSp>
      <p:sp>
        <p:nvSpPr>
          <p:cNvPr id="27" name="Text Placeholder 7"/>
          <p:cNvSpPr txBox="1"/>
          <p:nvPr/>
        </p:nvSpPr>
        <p:spPr>
          <a:xfrm>
            <a:off x="1172791" y="3904357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8" name="Text Placeholder 2"/>
          <p:cNvSpPr txBox="1"/>
          <p:nvPr/>
        </p:nvSpPr>
        <p:spPr>
          <a:xfrm>
            <a:off x="1172791" y="4289203"/>
            <a:ext cx="2236693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Text Placeholder 7"/>
          <p:cNvSpPr txBox="1"/>
          <p:nvPr/>
        </p:nvSpPr>
        <p:spPr>
          <a:xfrm>
            <a:off x="4090979" y="3904357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0" name="Text Placeholder 2"/>
          <p:cNvSpPr txBox="1"/>
          <p:nvPr/>
        </p:nvSpPr>
        <p:spPr>
          <a:xfrm>
            <a:off x="4090979" y="4289203"/>
            <a:ext cx="2236693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 Placeholder 7"/>
          <p:cNvSpPr txBox="1"/>
          <p:nvPr/>
        </p:nvSpPr>
        <p:spPr>
          <a:xfrm>
            <a:off x="7108790" y="3904357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2" name="Text Placeholder 2"/>
          <p:cNvSpPr txBox="1"/>
          <p:nvPr/>
        </p:nvSpPr>
        <p:spPr>
          <a:xfrm>
            <a:off x="7108790" y="4289203"/>
            <a:ext cx="2236693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19" name="任意多边形 18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组合 96"/>
          <p:cNvGrpSpPr/>
          <p:nvPr/>
        </p:nvGrpSpPr>
        <p:grpSpPr>
          <a:xfrm>
            <a:off x="1394862" y="1842723"/>
            <a:ext cx="2138882" cy="21388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8" name="同心圆 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4039209" y="1842723"/>
            <a:ext cx="2138882" cy="21388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4" name="同心圆 10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6717141" y="1842723"/>
            <a:ext cx="2138882" cy="21388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0" name="同心圆 10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9398538" y="1842723"/>
            <a:ext cx="2138882" cy="21388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6" name="同心圆 1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21" name="矩形 9"/>
          <p:cNvSpPr>
            <a:spLocks noChangeArrowheads="1"/>
          </p:cNvSpPr>
          <p:nvPr/>
        </p:nvSpPr>
        <p:spPr bwMode="auto">
          <a:xfrm>
            <a:off x="1738269" y="4566070"/>
            <a:ext cx="1263352" cy="39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97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项目名称</a:t>
            </a:r>
          </a:p>
        </p:txBody>
      </p:sp>
      <p:sp>
        <p:nvSpPr>
          <p:cNvPr id="123" name="矩形 9"/>
          <p:cNvSpPr>
            <a:spLocks noChangeArrowheads="1"/>
          </p:cNvSpPr>
          <p:nvPr/>
        </p:nvSpPr>
        <p:spPr bwMode="auto">
          <a:xfrm>
            <a:off x="4608381" y="4566070"/>
            <a:ext cx="1263352" cy="39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97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项目名称</a:t>
            </a:r>
          </a:p>
        </p:txBody>
      </p:sp>
      <p:sp>
        <p:nvSpPr>
          <p:cNvPr id="125" name="矩形 9"/>
          <p:cNvSpPr>
            <a:spLocks noChangeArrowheads="1"/>
          </p:cNvSpPr>
          <p:nvPr/>
        </p:nvSpPr>
        <p:spPr bwMode="auto">
          <a:xfrm>
            <a:off x="7286313" y="4566070"/>
            <a:ext cx="1263352" cy="39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97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项目名称</a:t>
            </a:r>
          </a:p>
        </p:txBody>
      </p:sp>
      <p:sp>
        <p:nvSpPr>
          <p:cNvPr id="127" name="矩形 9"/>
          <p:cNvSpPr>
            <a:spLocks noChangeArrowheads="1"/>
          </p:cNvSpPr>
          <p:nvPr/>
        </p:nvSpPr>
        <p:spPr bwMode="auto">
          <a:xfrm>
            <a:off x="9879185" y="4566070"/>
            <a:ext cx="1263352" cy="39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97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项目名称</a:t>
            </a:r>
          </a:p>
        </p:txBody>
      </p:sp>
      <p:sp>
        <p:nvSpPr>
          <p:cNvPr id="93" name="等腰三角形 15"/>
          <p:cNvSpPr>
            <a:spLocks noChangeArrowheads="1"/>
          </p:cNvSpPr>
          <p:nvPr/>
        </p:nvSpPr>
        <p:spPr bwMode="auto">
          <a:xfrm flipV="1">
            <a:off x="2285273" y="4151912"/>
            <a:ext cx="303499" cy="203077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vert="horz" wrap="square" lIns="128541" tIns="64270" rIns="128541" bIns="64270" numCol="1" anchor="ctr" anchorCtr="0" compatLnSpc="1"/>
          <a:lstStyle/>
          <a:p>
            <a:pPr algn="ctr" defTabSz="1285240">
              <a:defRPr/>
            </a:pPr>
            <a:endParaRPr lang="zh-CN" altLang="zh-CN" sz="2530" kern="0">
              <a:solidFill>
                <a:sysClr val="windowText" lastClr="000000"/>
              </a:solidFill>
              <a:latin typeface="Arial" panose="020B0604020202020204" pitchFamily="34" charset="0"/>
              <a:cs typeface="宋体" panose="02010600030101010101" pitchFamily="2" charset="-122"/>
            </a:endParaRPr>
          </a:p>
        </p:txBody>
      </p:sp>
      <p:sp>
        <p:nvSpPr>
          <p:cNvPr id="94" name="等腰三角形 26"/>
          <p:cNvSpPr>
            <a:spLocks noChangeArrowheads="1"/>
          </p:cNvSpPr>
          <p:nvPr/>
        </p:nvSpPr>
        <p:spPr bwMode="auto">
          <a:xfrm flipV="1">
            <a:off x="5036850" y="4151912"/>
            <a:ext cx="303499" cy="203077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vert="horz" wrap="square" lIns="128541" tIns="64270" rIns="128541" bIns="64270" numCol="1" anchor="ctr" anchorCtr="0" compatLnSpc="1"/>
          <a:lstStyle/>
          <a:p>
            <a:pPr algn="ctr" defTabSz="1285240">
              <a:defRPr/>
            </a:pPr>
            <a:endParaRPr lang="zh-CN" altLang="zh-CN" sz="2530" kern="0">
              <a:solidFill>
                <a:sysClr val="windowText" lastClr="000000"/>
              </a:solidFill>
              <a:latin typeface="Arial" panose="020B0604020202020204" pitchFamily="34" charset="0"/>
              <a:cs typeface="宋体" panose="02010600030101010101" pitchFamily="2" charset="-122"/>
            </a:endParaRPr>
          </a:p>
        </p:txBody>
      </p:sp>
      <p:sp>
        <p:nvSpPr>
          <p:cNvPr id="95" name="等腰三角形 32"/>
          <p:cNvSpPr>
            <a:spLocks noChangeArrowheads="1"/>
          </p:cNvSpPr>
          <p:nvPr/>
        </p:nvSpPr>
        <p:spPr bwMode="auto">
          <a:xfrm flipV="1">
            <a:off x="7625518" y="4151912"/>
            <a:ext cx="303499" cy="203077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vert="horz" wrap="square" lIns="128541" tIns="64270" rIns="128541" bIns="64270" numCol="1" anchor="ctr" anchorCtr="0" compatLnSpc="1"/>
          <a:lstStyle/>
          <a:p>
            <a:pPr algn="ctr" defTabSz="1285240">
              <a:defRPr/>
            </a:pPr>
            <a:endParaRPr lang="zh-CN" altLang="zh-CN" sz="2530" kern="0">
              <a:solidFill>
                <a:sysClr val="windowText" lastClr="000000"/>
              </a:solidFill>
              <a:latin typeface="Arial" panose="020B0604020202020204" pitchFamily="34" charset="0"/>
              <a:cs typeface="宋体" panose="02010600030101010101" pitchFamily="2" charset="-122"/>
            </a:endParaRPr>
          </a:p>
        </p:txBody>
      </p:sp>
      <p:sp>
        <p:nvSpPr>
          <p:cNvPr id="96" name="等腰三角形 38"/>
          <p:cNvSpPr>
            <a:spLocks noChangeArrowheads="1"/>
          </p:cNvSpPr>
          <p:nvPr/>
        </p:nvSpPr>
        <p:spPr bwMode="auto">
          <a:xfrm flipV="1">
            <a:off x="10392715" y="4151912"/>
            <a:ext cx="303499" cy="203077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vert="horz" wrap="square" lIns="128541" tIns="64270" rIns="128541" bIns="64270" numCol="1" anchor="ctr" anchorCtr="0" compatLnSpc="1"/>
          <a:lstStyle/>
          <a:p>
            <a:pPr algn="ctr" defTabSz="1285240">
              <a:defRPr/>
            </a:pPr>
            <a:endParaRPr lang="zh-CN" altLang="zh-CN" sz="2530" kern="0">
              <a:solidFill>
                <a:sysClr val="windowText" lastClr="000000"/>
              </a:solidFill>
              <a:latin typeface="Arial" panose="020B0604020202020204" pitchFamily="34" charset="0"/>
              <a:cs typeface="宋体" panose="02010600030101010101" pitchFamily="2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541792" y="1989649"/>
            <a:ext cx="1845022" cy="1845022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4180217" y="1989649"/>
            <a:ext cx="1845022" cy="1845022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6866267" y="1989649"/>
            <a:ext cx="1845022" cy="1845022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9533267" y="1989649"/>
            <a:ext cx="1845022" cy="1845022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6" name="Group 129"/>
          <p:cNvGrpSpPr/>
          <p:nvPr/>
        </p:nvGrpSpPr>
        <p:grpSpPr>
          <a:xfrm>
            <a:off x="1518126" y="5272509"/>
            <a:ext cx="1940039" cy="1198553"/>
            <a:chOff x="696724" y="2667382"/>
            <a:chExt cx="1362945" cy="852351"/>
          </a:xfrm>
        </p:grpSpPr>
        <p:sp>
          <p:nvSpPr>
            <p:cNvPr id="57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8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59" name="Group 129"/>
          <p:cNvGrpSpPr/>
          <p:nvPr/>
        </p:nvGrpSpPr>
        <p:grpSpPr>
          <a:xfrm>
            <a:off x="4185126" y="5272509"/>
            <a:ext cx="1940039" cy="1198553"/>
            <a:chOff x="696724" y="2667382"/>
            <a:chExt cx="1362945" cy="852351"/>
          </a:xfrm>
        </p:grpSpPr>
        <p:sp>
          <p:nvSpPr>
            <p:cNvPr id="60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1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62" name="Group 129"/>
          <p:cNvGrpSpPr/>
          <p:nvPr/>
        </p:nvGrpSpPr>
        <p:grpSpPr>
          <a:xfrm>
            <a:off x="6975951" y="5272509"/>
            <a:ext cx="1940039" cy="1198553"/>
            <a:chOff x="696724" y="2667382"/>
            <a:chExt cx="1362945" cy="852351"/>
          </a:xfrm>
        </p:grpSpPr>
        <p:sp>
          <p:nvSpPr>
            <p:cNvPr id="63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4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65" name="Group 129"/>
          <p:cNvGrpSpPr/>
          <p:nvPr/>
        </p:nvGrpSpPr>
        <p:grpSpPr>
          <a:xfrm>
            <a:off x="9585801" y="5272509"/>
            <a:ext cx="1940039" cy="1198553"/>
            <a:chOff x="696724" y="2667382"/>
            <a:chExt cx="1362945" cy="852351"/>
          </a:xfrm>
        </p:grpSpPr>
        <p:sp>
          <p:nvSpPr>
            <p:cNvPr id="66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7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39" name="任意多边形 38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4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5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8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5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6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2" presetClass="entr" presetSubtype="8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6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7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2" presetClass="entr" presetSubtype="8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7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8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4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9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8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2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5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7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9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2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9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1" grpId="0"/>
          <p:bldP spid="123" grpId="0"/>
          <p:bldP spid="125" grpId="0"/>
          <p:bldP spid="127" grpId="0"/>
          <p:bldP spid="93" grpId="0" animBg="1"/>
          <p:bldP spid="94" grpId="0" animBg="1"/>
          <p:bldP spid="95" grpId="0" animBg="1"/>
          <p:bldP spid="96" grpId="0" animBg="1"/>
          <p:bldP spid="2" grpId="0" animBg="1"/>
          <p:bldP spid="53" grpId="0" animBg="1"/>
          <p:bldP spid="54" grpId="0" animBg="1"/>
          <p:bldP spid="5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4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9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8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2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5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7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9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2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9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1" grpId="0"/>
          <p:bldP spid="123" grpId="0"/>
          <p:bldP spid="125" grpId="0"/>
          <p:bldP spid="127" grpId="0"/>
          <p:bldP spid="93" grpId="0" animBg="1"/>
          <p:bldP spid="94" grpId="0" animBg="1"/>
          <p:bldP spid="95" grpId="0" animBg="1"/>
          <p:bldP spid="96" grpId="0" animBg="1"/>
          <p:bldP spid="2" grpId="0" animBg="1"/>
          <p:bldP spid="53" grpId="0" animBg="1"/>
          <p:bldP spid="54" grpId="0" animBg="1"/>
          <p:bldP spid="55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948438" y="2838030"/>
            <a:ext cx="2587107" cy="1967214"/>
            <a:chOff x="5653409" y="2018889"/>
            <a:chExt cx="1840389" cy="1399416"/>
          </a:xfrm>
        </p:grpSpPr>
        <p:sp>
          <p:nvSpPr>
            <p:cNvPr id="129" name="Freeform 10"/>
            <p:cNvSpPr/>
            <p:nvPr/>
          </p:nvSpPr>
          <p:spPr bwMode="auto">
            <a:xfrm>
              <a:off x="5653409" y="2018889"/>
              <a:ext cx="1840389" cy="1399416"/>
            </a:xfrm>
            <a:custGeom>
              <a:avLst/>
              <a:gdLst>
                <a:gd name="T0" fmla="*/ 421 w 1072"/>
                <a:gd name="T1" fmla="*/ 1 h 815"/>
                <a:gd name="T2" fmla="*/ 407 w 1072"/>
                <a:gd name="T3" fmla="*/ 0 h 815"/>
                <a:gd name="T4" fmla="*/ 398 w 1072"/>
                <a:gd name="T5" fmla="*/ 1 h 815"/>
                <a:gd name="T6" fmla="*/ 389 w 1072"/>
                <a:gd name="T7" fmla="*/ 1 h 815"/>
                <a:gd name="T8" fmla="*/ 0 w 1072"/>
                <a:gd name="T9" fmla="*/ 408 h 815"/>
                <a:gd name="T10" fmla="*/ 389 w 1072"/>
                <a:gd name="T11" fmla="*/ 815 h 815"/>
                <a:gd name="T12" fmla="*/ 398 w 1072"/>
                <a:gd name="T13" fmla="*/ 815 h 815"/>
                <a:gd name="T14" fmla="*/ 407 w 1072"/>
                <a:gd name="T15" fmla="*/ 815 h 815"/>
                <a:gd name="T16" fmla="*/ 421 w 1072"/>
                <a:gd name="T17" fmla="*/ 815 h 815"/>
                <a:gd name="T18" fmla="*/ 1072 w 1072"/>
                <a:gd name="T19" fmla="*/ 408 h 815"/>
                <a:gd name="T20" fmla="*/ 421 w 1072"/>
                <a:gd name="T21" fmla="*/ 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2" h="815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7"/>
            <p:cNvSpPr/>
            <p:nvPr/>
          </p:nvSpPr>
          <p:spPr bwMode="auto">
            <a:xfrm>
              <a:off x="5767662" y="2121958"/>
              <a:ext cx="1611882" cy="1193278"/>
            </a:xfrm>
            <a:custGeom>
              <a:avLst/>
              <a:gdLst>
                <a:gd name="T0" fmla="*/ 346 w 939"/>
                <a:gd name="T1" fmla="*/ 695 h 695"/>
                <a:gd name="T2" fmla="*/ 340 w 939"/>
                <a:gd name="T3" fmla="*/ 695 h 695"/>
                <a:gd name="T4" fmla="*/ 340 w 939"/>
                <a:gd name="T5" fmla="*/ 695 h 695"/>
                <a:gd name="T6" fmla="*/ 333 w 939"/>
                <a:gd name="T7" fmla="*/ 695 h 695"/>
                <a:gd name="T8" fmla="*/ 332 w 939"/>
                <a:gd name="T9" fmla="*/ 695 h 695"/>
                <a:gd name="T10" fmla="*/ 0 w 939"/>
                <a:gd name="T11" fmla="*/ 348 h 695"/>
                <a:gd name="T12" fmla="*/ 332 w 939"/>
                <a:gd name="T13" fmla="*/ 1 h 695"/>
                <a:gd name="T14" fmla="*/ 333 w 939"/>
                <a:gd name="T15" fmla="*/ 1 h 695"/>
                <a:gd name="T16" fmla="*/ 339 w 939"/>
                <a:gd name="T17" fmla="*/ 0 h 695"/>
                <a:gd name="T18" fmla="*/ 340 w 939"/>
                <a:gd name="T19" fmla="*/ 0 h 695"/>
                <a:gd name="T20" fmla="*/ 346 w 939"/>
                <a:gd name="T21" fmla="*/ 0 h 695"/>
                <a:gd name="T22" fmla="*/ 349 w 939"/>
                <a:gd name="T23" fmla="*/ 0 h 695"/>
                <a:gd name="T24" fmla="*/ 358 w 939"/>
                <a:gd name="T25" fmla="*/ 0 h 695"/>
                <a:gd name="T26" fmla="*/ 360 w 939"/>
                <a:gd name="T27" fmla="*/ 1 h 695"/>
                <a:gd name="T28" fmla="*/ 794 w 939"/>
                <a:gd name="T29" fmla="*/ 190 h 695"/>
                <a:gd name="T30" fmla="*/ 939 w 939"/>
                <a:gd name="T31" fmla="*/ 348 h 695"/>
                <a:gd name="T32" fmla="*/ 794 w 939"/>
                <a:gd name="T33" fmla="*/ 505 h 695"/>
                <a:gd name="T34" fmla="*/ 360 w 939"/>
                <a:gd name="T35" fmla="*/ 695 h 695"/>
                <a:gd name="T36" fmla="*/ 358 w 939"/>
                <a:gd name="T37" fmla="*/ 695 h 695"/>
                <a:gd name="T38" fmla="*/ 348 w 939"/>
                <a:gd name="T39" fmla="*/ 695 h 695"/>
                <a:gd name="T40" fmla="*/ 346 w 939"/>
                <a:gd name="T41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9" h="695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1" name="组合 795"/>
          <p:cNvGrpSpPr/>
          <p:nvPr/>
        </p:nvGrpSpPr>
        <p:grpSpPr bwMode="auto">
          <a:xfrm>
            <a:off x="5923717" y="2838030"/>
            <a:ext cx="2587107" cy="1967214"/>
            <a:chOff x="7502850" y="1762125"/>
            <a:chExt cx="4027488" cy="3060700"/>
          </a:xfrm>
        </p:grpSpPr>
        <p:sp>
          <p:nvSpPr>
            <p:cNvPr id="142" name="Freeform 10"/>
            <p:cNvSpPr/>
            <p:nvPr/>
          </p:nvSpPr>
          <p:spPr bwMode="auto">
            <a:xfrm>
              <a:off x="7502850" y="1762125"/>
              <a:ext cx="4027488" cy="3060700"/>
            </a:xfrm>
            <a:custGeom>
              <a:avLst/>
              <a:gdLst>
                <a:gd name="T0" fmla="*/ 421 w 1072"/>
                <a:gd name="T1" fmla="*/ 1 h 815"/>
                <a:gd name="T2" fmla="*/ 407 w 1072"/>
                <a:gd name="T3" fmla="*/ 0 h 815"/>
                <a:gd name="T4" fmla="*/ 398 w 1072"/>
                <a:gd name="T5" fmla="*/ 1 h 815"/>
                <a:gd name="T6" fmla="*/ 389 w 1072"/>
                <a:gd name="T7" fmla="*/ 1 h 815"/>
                <a:gd name="T8" fmla="*/ 0 w 1072"/>
                <a:gd name="T9" fmla="*/ 408 h 815"/>
                <a:gd name="T10" fmla="*/ 389 w 1072"/>
                <a:gd name="T11" fmla="*/ 815 h 815"/>
                <a:gd name="T12" fmla="*/ 398 w 1072"/>
                <a:gd name="T13" fmla="*/ 815 h 815"/>
                <a:gd name="T14" fmla="*/ 407 w 1072"/>
                <a:gd name="T15" fmla="*/ 815 h 815"/>
                <a:gd name="T16" fmla="*/ 421 w 1072"/>
                <a:gd name="T17" fmla="*/ 815 h 815"/>
                <a:gd name="T18" fmla="*/ 1072 w 1072"/>
                <a:gd name="T19" fmla="*/ 408 h 815"/>
                <a:gd name="T20" fmla="*/ 421 w 1072"/>
                <a:gd name="T21" fmla="*/ 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2" h="815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17"/>
            <p:cNvSpPr/>
            <p:nvPr/>
          </p:nvSpPr>
          <p:spPr bwMode="auto">
            <a:xfrm>
              <a:off x="7752881" y="1987550"/>
              <a:ext cx="3527425" cy="2609850"/>
            </a:xfrm>
            <a:custGeom>
              <a:avLst/>
              <a:gdLst>
                <a:gd name="T0" fmla="*/ 346 w 939"/>
                <a:gd name="T1" fmla="*/ 695 h 695"/>
                <a:gd name="T2" fmla="*/ 340 w 939"/>
                <a:gd name="T3" fmla="*/ 695 h 695"/>
                <a:gd name="T4" fmla="*/ 340 w 939"/>
                <a:gd name="T5" fmla="*/ 695 h 695"/>
                <a:gd name="T6" fmla="*/ 333 w 939"/>
                <a:gd name="T7" fmla="*/ 695 h 695"/>
                <a:gd name="T8" fmla="*/ 332 w 939"/>
                <a:gd name="T9" fmla="*/ 695 h 695"/>
                <a:gd name="T10" fmla="*/ 0 w 939"/>
                <a:gd name="T11" fmla="*/ 348 h 695"/>
                <a:gd name="T12" fmla="*/ 332 w 939"/>
                <a:gd name="T13" fmla="*/ 1 h 695"/>
                <a:gd name="T14" fmla="*/ 333 w 939"/>
                <a:gd name="T15" fmla="*/ 1 h 695"/>
                <a:gd name="T16" fmla="*/ 339 w 939"/>
                <a:gd name="T17" fmla="*/ 0 h 695"/>
                <a:gd name="T18" fmla="*/ 340 w 939"/>
                <a:gd name="T19" fmla="*/ 0 h 695"/>
                <a:gd name="T20" fmla="*/ 346 w 939"/>
                <a:gd name="T21" fmla="*/ 0 h 695"/>
                <a:gd name="T22" fmla="*/ 349 w 939"/>
                <a:gd name="T23" fmla="*/ 0 h 695"/>
                <a:gd name="T24" fmla="*/ 358 w 939"/>
                <a:gd name="T25" fmla="*/ 0 h 695"/>
                <a:gd name="T26" fmla="*/ 360 w 939"/>
                <a:gd name="T27" fmla="*/ 1 h 695"/>
                <a:gd name="T28" fmla="*/ 794 w 939"/>
                <a:gd name="T29" fmla="*/ 190 h 695"/>
                <a:gd name="T30" fmla="*/ 939 w 939"/>
                <a:gd name="T31" fmla="*/ 348 h 695"/>
                <a:gd name="T32" fmla="*/ 794 w 939"/>
                <a:gd name="T33" fmla="*/ 505 h 695"/>
                <a:gd name="T34" fmla="*/ 360 w 939"/>
                <a:gd name="T35" fmla="*/ 695 h 695"/>
                <a:gd name="T36" fmla="*/ 358 w 939"/>
                <a:gd name="T37" fmla="*/ 695 h 695"/>
                <a:gd name="T38" fmla="*/ 348 w 939"/>
                <a:gd name="T39" fmla="*/ 695 h 695"/>
                <a:gd name="T40" fmla="*/ 346 w 939"/>
                <a:gd name="T41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9" h="695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2" name="组合 796"/>
          <p:cNvGrpSpPr/>
          <p:nvPr/>
        </p:nvGrpSpPr>
        <p:grpSpPr bwMode="auto">
          <a:xfrm>
            <a:off x="3898996" y="2838030"/>
            <a:ext cx="2587107" cy="1967214"/>
            <a:chOff x="7502850" y="1762125"/>
            <a:chExt cx="4027488" cy="3060700"/>
          </a:xfrm>
        </p:grpSpPr>
        <p:sp>
          <p:nvSpPr>
            <p:cNvPr id="140" name="Freeform 10"/>
            <p:cNvSpPr/>
            <p:nvPr/>
          </p:nvSpPr>
          <p:spPr bwMode="auto">
            <a:xfrm>
              <a:off x="7502850" y="1762125"/>
              <a:ext cx="4027488" cy="3060700"/>
            </a:xfrm>
            <a:custGeom>
              <a:avLst/>
              <a:gdLst>
                <a:gd name="T0" fmla="*/ 421 w 1072"/>
                <a:gd name="T1" fmla="*/ 1 h 815"/>
                <a:gd name="T2" fmla="*/ 407 w 1072"/>
                <a:gd name="T3" fmla="*/ 0 h 815"/>
                <a:gd name="T4" fmla="*/ 398 w 1072"/>
                <a:gd name="T5" fmla="*/ 1 h 815"/>
                <a:gd name="T6" fmla="*/ 389 w 1072"/>
                <a:gd name="T7" fmla="*/ 1 h 815"/>
                <a:gd name="T8" fmla="*/ 0 w 1072"/>
                <a:gd name="T9" fmla="*/ 408 h 815"/>
                <a:gd name="T10" fmla="*/ 389 w 1072"/>
                <a:gd name="T11" fmla="*/ 815 h 815"/>
                <a:gd name="T12" fmla="*/ 398 w 1072"/>
                <a:gd name="T13" fmla="*/ 815 h 815"/>
                <a:gd name="T14" fmla="*/ 407 w 1072"/>
                <a:gd name="T15" fmla="*/ 815 h 815"/>
                <a:gd name="T16" fmla="*/ 421 w 1072"/>
                <a:gd name="T17" fmla="*/ 815 h 815"/>
                <a:gd name="T18" fmla="*/ 1072 w 1072"/>
                <a:gd name="T19" fmla="*/ 408 h 815"/>
                <a:gd name="T20" fmla="*/ 421 w 1072"/>
                <a:gd name="T21" fmla="*/ 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2" h="815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17"/>
            <p:cNvSpPr/>
            <p:nvPr/>
          </p:nvSpPr>
          <p:spPr bwMode="auto">
            <a:xfrm>
              <a:off x="7752881" y="1987550"/>
              <a:ext cx="3527425" cy="2609850"/>
            </a:xfrm>
            <a:custGeom>
              <a:avLst/>
              <a:gdLst>
                <a:gd name="T0" fmla="*/ 346 w 939"/>
                <a:gd name="T1" fmla="*/ 695 h 695"/>
                <a:gd name="T2" fmla="*/ 340 w 939"/>
                <a:gd name="T3" fmla="*/ 695 h 695"/>
                <a:gd name="T4" fmla="*/ 340 w 939"/>
                <a:gd name="T5" fmla="*/ 695 h 695"/>
                <a:gd name="T6" fmla="*/ 333 w 939"/>
                <a:gd name="T7" fmla="*/ 695 h 695"/>
                <a:gd name="T8" fmla="*/ 332 w 939"/>
                <a:gd name="T9" fmla="*/ 695 h 695"/>
                <a:gd name="T10" fmla="*/ 0 w 939"/>
                <a:gd name="T11" fmla="*/ 348 h 695"/>
                <a:gd name="T12" fmla="*/ 332 w 939"/>
                <a:gd name="T13" fmla="*/ 1 h 695"/>
                <a:gd name="T14" fmla="*/ 333 w 939"/>
                <a:gd name="T15" fmla="*/ 1 h 695"/>
                <a:gd name="T16" fmla="*/ 339 w 939"/>
                <a:gd name="T17" fmla="*/ 0 h 695"/>
                <a:gd name="T18" fmla="*/ 340 w 939"/>
                <a:gd name="T19" fmla="*/ 0 h 695"/>
                <a:gd name="T20" fmla="*/ 346 w 939"/>
                <a:gd name="T21" fmla="*/ 0 h 695"/>
                <a:gd name="T22" fmla="*/ 349 w 939"/>
                <a:gd name="T23" fmla="*/ 0 h 695"/>
                <a:gd name="T24" fmla="*/ 358 w 939"/>
                <a:gd name="T25" fmla="*/ 0 h 695"/>
                <a:gd name="T26" fmla="*/ 360 w 939"/>
                <a:gd name="T27" fmla="*/ 1 h 695"/>
                <a:gd name="T28" fmla="*/ 794 w 939"/>
                <a:gd name="T29" fmla="*/ 190 h 695"/>
                <a:gd name="T30" fmla="*/ 939 w 939"/>
                <a:gd name="T31" fmla="*/ 348 h 695"/>
                <a:gd name="T32" fmla="*/ 794 w 939"/>
                <a:gd name="T33" fmla="*/ 505 h 695"/>
                <a:gd name="T34" fmla="*/ 360 w 939"/>
                <a:gd name="T35" fmla="*/ 695 h 695"/>
                <a:gd name="T36" fmla="*/ 358 w 939"/>
                <a:gd name="T37" fmla="*/ 695 h 695"/>
                <a:gd name="T38" fmla="*/ 348 w 939"/>
                <a:gd name="T39" fmla="*/ 695 h 695"/>
                <a:gd name="T40" fmla="*/ 346 w 939"/>
                <a:gd name="T41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9" h="695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3" name="组合 797"/>
          <p:cNvGrpSpPr/>
          <p:nvPr/>
        </p:nvGrpSpPr>
        <p:grpSpPr bwMode="auto">
          <a:xfrm>
            <a:off x="1874275" y="2838030"/>
            <a:ext cx="2587107" cy="1967214"/>
            <a:chOff x="7502850" y="1762125"/>
            <a:chExt cx="4027488" cy="3060700"/>
          </a:xfrm>
        </p:grpSpPr>
        <p:sp>
          <p:nvSpPr>
            <p:cNvPr id="138" name="Freeform 10"/>
            <p:cNvSpPr/>
            <p:nvPr/>
          </p:nvSpPr>
          <p:spPr bwMode="auto">
            <a:xfrm>
              <a:off x="7502850" y="1762125"/>
              <a:ext cx="4027488" cy="3060700"/>
            </a:xfrm>
            <a:custGeom>
              <a:avLst/>
              <a:gdLst>
                <a:gd name="T0" fmla="*/ 421 w 1072"/>
                <a:gd name="T1" fmla="*/ 1 h 815"/>
                <a:gd name="T2" fmla="*/ 407 w 1072"/>
                <a:gd name="T3" fmla="*/ 0 h 815"/>
                <a:gd name="T4" fmla="*/ 398 w 1072"/>
                <a:gd name="T5" fmla="*/ 1 h 815"/>
                <a:gd name="T6" fmla="*/ 389 w 1072"/>
                <a:gd name="T7" fmla="*/ 1 h 815"/>
                <a:gd name="T8" fmla="*/ 0 w 1072"/>
                <a:gd name="T9" fmla="*/ 408 h 815"/>
                <a:gd name="T10" fmla="*/ 389 w 1072"/>
                <a:gd name="T11" fmla="*/ 815 h 815"/>
                <a:gd name="T12" fmla="*/ 398 w 1072"/>
                <a:gd name="T13" fmla="*/ 815 h 815"/>
                <a:gd name="T14" fmla="*/ 407 w 1072"/>
                <a:gd name="T15" fmla="*/ 815 h 815"/>
                <a:gd name="T16" fmla="*/ 421 w 1072"/>
                <a:gd name="T17" fmla="*/ 815 h 815"/>
                <a:gd name="T18" fmla="*/ 1072 w 1072"/>
                <a:gd name="T19" fmla="*/ 408 h 815"/>
                <a:gd name="T20" fmla="*/ 421 w 1072"/>
                <a:gd name="T21" fmla="*/ 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2" h="815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17"/>
            <p:cNvSpPr/>
            <p:nvPr/>
          </p:nvSpPr>
          <p:spPr bwMode="auto">
            <a:xfrm>
              <a:off x="7752881" y="1987550"/>
              <a:ext cx="3527425" cy="2609850"/>
            </a:xfrm>
            <a:custGeom>
              <a:avLst/>
              <a:gdLst>
                <a:gd name="T0" fmla="*/ 346 w 939"/>
                <a:gd name="T1" fmla="*/ 695 h 695"/>
                <a:gd name="T2" fmla="*/ 340 w 939"/>
                <a:gd name="T3" fmla="*/ 695 h 695"/>
                <a:gd name="T4" fmla="*/ 340 w 939"/>
                <a:gd name="T5" fmla="*/ 695 h 695"/>
                <a:gd name="T6" fmla="*/ 333 w 939"/>
                <a:gd name="T7" fmla="*/ 695 h 695"/>
                <a:gd name="T8" fmla="*/ 332 w 939"/>
                <a:gd name="T9" fmla="*/ 695 h 695"/>
                <a:gd name="T10" fmla="*/ 0 w 939"/>
                <a:gd name="T11" fmla="*/ 348 h 695"/>
                <a:gd name="T12" fmla="*/ 332 w 939"/>
                <a:gd name="T13" fmla="*/ 1 h 695"/>
                <a:gd name="T14" fmla="*/ 333 w 939"/>
                <a:gd name="T15" fmla="*/ 1 h 695"/>
                <a:gd name="T16" fmla="*/ 339 w 939"/>
                <a:gd name="T17" fmla="*/ 0 h 695"/>
                <a:gd name="T18" fmla="*/ 340 w 939"/>
                <a:gd name="T19" fmla="*/ 0 h 695"/>
                <a:gd name="T20" fmla="*/ 346 w 939"/>
                <a:gd name="T21" fmla="*/ 0 h 695"/>
                <a:gd name="T22" fmla="*/ 349 w 939"/>
                <a:gd name="T23" fmla="*/ 0 h 695"/>
                <a:gd name="T24" fmla="*/ 358 w 939"/>
                <a:gd name="T25" fmla="*/ 0 h 695"/>
                <a:gd name="T26" fmla="*/ 360 w 939"/>
                <a:gd name="T27" fmla="*/ 1 h 695"/>
                <a:gd name="T28" fmla="*/ 794 w 939"/>
                <a:gd name="T29" fmla="*/ 190 h 695"/>
                <a:gd name="T30" fmla="*/ 939 w 939"/>
                <a:gd name="T31" fmla="*/ 348 h 695"/>
                <a:gd name="T32" fmla="*/ 794 w 939"/>
                <a:gd name="T33" fmla="*/ 505 h 695"/>
                <a:gd name="T34" fmla="*/ 360 w 939"/>
                <a:gd name="T35" fmla="*/ 695 h 695"/>
                <a:gd name="T36" fmla="*/ 358 w 939"/>
                <a:gd name="T37" fmla="*/ 695 h 695"/>
                <a:gd name="T38" fmla="*/ 348 w 939"/>
                <a:gd name="T39" fmla="*/ 695 h 695"/>
                <a:gd name="T40" fmla="*/ 346 w 939"/>
                <a:gd name="T41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9" h="695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sp>
        <p:nvSpPr>
          <p:cNvPr id="134" name="Freeform 5"/>
          <p:cNvSpPr/>
          <p:nvPr/>
        </p:nvSpPr>
        <p:spPr bwMode="auto">
          <a:xfrm>
            <a:off x="8801784" y="4140827"/>
            <a:ext cx="574187" cy="443871"/>
          </a:xfrm>
          <a:custGeom>
            <a:avLst/>
            <a:gdLst>
              <a:gd name="T0" fmla="*/ 0 w 169"/>
              <a:gd name="T1" fmla="*/ 165039 h 130"/>
              <a:gd name="T2" fmla="*/ 364083 w 169"/>
              <a:gd name="T3" fmla="*/ 165039 h 130"/>
              <a:gd name="T4" fmla="*/ 286755 w 169"/>
              <a:gd name="T5" fmla="*/ 84138 h 130"/>
              <a:gd name="T6" fmla="*/ 286755 w 169"/>
              <a:gd name="T7" fmla="*/ 19416 h 130"/>
              <a:gd name="T8" fmla="*/ 351195 w 169"/>
              <a:gd name="T9" fmla="*/ 19416 h 130"/>
              <a:gd name="T10" fmla="*/ 544513 w 169"/>
              <a:gd name="T11" fmla="*/ 210344 h 130"/>
              <a:gd name="T12" fmla="*/ 351195 w 169"/>
              <a:gd name="T13" fmla="*/ 401272 h 130"/>
              <a:gd name="T14" fmla="*/ 286755 w 169"/>
              <a:gd name="T15" fmla="*/ 401272 h 130"/>
              <a:gd name="T16" fmla="*/ 286755 w 169"/>
              <a:gd name="T17" fmla="*/ 336550 h 130"/>
              <a:gd name="T18" fmla="*/ 364083 w 169"/>
              <a:gd name="T19" fmla="*/ 255649 h 130"/>
              <a:gd name="T20" fmla="*/ 0 w 169"/>
              <a:gd name="T21" fmla="*/ 255649 h 130"/>
              <a:gd name="T22" fmla="*/ 0 w 169"/>
              <a:gd name="T23" fmla="*/ 165039 h 1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9" h="130">
                <a:moveTo>
                  <a:pt x="0" y="51"/>
                </a:moveTo>
                <a:cubicBezTo>
                  <a:pt x="113" y="51"/>
                  <a:pt x="113" y="51"/>
                  <a:pt x="113" y="51"/>
                </a:cubicBezTo>
                <a:cubicBezTo>
                  <a:pt x="89" y="26"/>
                  <a:pt x="89" y="26"/>
                  <a:pt x="89" y="26"/>
                </a:cubicBezTo>
                <a:cubicBezTo>
                  <a:pt x="83" y="21"/>
                  <a:pt x="83" y="11"/>
                  <a:pt x="89" y="6"/>
                </a:cubicBezTo>
                <a:cubicBezTo>
                  <a:pt x="95" y="0"/>
                  <a:pt x="104" y="0"/>
                  <a:pt x="109" y="6"/>
                </a:cubicBezTo>
                <a:cubicBezTo>
                  <a:pt x="169" y="65"/>
                  <a:pt x="169" y="65"/>
                  <a:pt x="169" y="65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104" y="130"/>
                  <a:pt x="95" y="130"/>
                  <a:pt x="89" y="124"/>
                </a:cubicBezTo>
                <a:cubicBezTo>
                  <a:pt x="83" y="119"/>
                  <a:pt x="83" y="110"/>
                  <a:pt x="89" y="104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0" y="79"/>
                  <a:pt x="0" y="79"/>
                  <a:pt x="0" y="79"/>
                </a:cubicBezTo>
                <a:lnTo>
                  <a:pt x="0" y="5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135" name="Freeform 5"/>
          <p:cNvSpPr/>
          <p:nvPr/>
        </p:nvSpPr>
        <p:spPr bwMode="auto">
          <a:xfrm>
            <a:off x="6662381" y="4130111"/>
            <a:ext cx="574187" cy="443871"/>
          </a:xfrm>
          <a:custGeom>
            <a:avLst/>
            <a:gdLst>
              <a:gd name="T0" fmla="*/ 0 w 169"/>
              <a:gd name="T1" fmla="*/ 165039 h 130"/>
              <a:gd name="T2" fmla="*/ 364083 w 169"/>
              <a:gd name="T3" fmla="*/ 165039 h 130"/>
              <a:gd name="T4" fmla="*/ 286755 w 169"/>
              <a:gd name="T5" fmla="*/ 84138 h 130"/>
              <a:gd name="T6" fmla="*/ 286755 w 169"/>
              <a:gd name="T7" fmla="*/ 19416 h 130"/>
              <a:gd name="T8" fmla="*/ 351195 w 169"/>
              <a:gd name="T9" fmla="*/ 19416 h 130"/>
              <a:gd name="T10" fmla="*/ 544513 w 169"/>
              <a:gd name="T11" fmla="*/ 210344 h 130"/>
              <a:gd name="T12" fmla="*/ 351195 w 169"/>
              <a:gd name="T13" fmla="*/ 401272 h 130"/>
              <a:gd name="T14" fmla="*/ 286755 w 169"/>
              <a:gd name="T15" fmla="*/ 401272 h 130"/>
              <a:gd name="T16" fmla="*/ 286755 w 169"/>
              <a:gd name="T17" fmla="*/ 336550 h 130"/>
              <a:gd name="T18" fmla="*/ 364083 w 169"/>
              <a:gd name="T19" fmla="*/ 255649 h 130"/>
              <a:gd name="T20" fmla="*/ 0 w 169"/>
              <a:gd name="T21" fmla="*/ 255649 h 130"/>
              <a:gd name="T22" fmla="*/ 0 w 169"/>
              <a:gd name="T23" fmla="*/ 165039 h 1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9" h="130">
                <a:moveTo>
                  <a:pt x="0" y="51"/>
                </a:moveTo>
                <a:cubicBezTo>
                  <a:pt x="113" y="51"/>
                  <a:pt x="113" y="51"/>
                  <a:pt x="113" y="51"/>
                </a:cubicBezTo>
                <a:cubicBezTo>
                  <a:pt x="89" y="26"/>
                  <a:pt x="89" y="26"/>
                  <a:pt x="89" y="26"/>
                </a:cubicBezTo>
                <a:cubicBezTo>
                  <a:pt x="83" y="21"/>
                  <a:pt x="83" y="11"/>
                  <a:pt x="89" y="6"/>
                </a:cubicBezTo>
                <a:cubicBezTo>
                  <a:pt x="95" y="0"/>
                  <a:pt x="104" y="0"/>
                  <a:pt x="109" y="6"/>
                </a:cubicBezTo>
                <a:cubicBezTo>
                  <a:pt x="169" y="65"/>
                  <a:pt x="169" y="65"/>
                  <a:pt x="169" y="65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104" y="130"/>
                  <a:pt x="95" y="130"/>
                  <a:pt x="89" y="124"/>
                </a:cubicBezTo>
                <a:cubicBezTo>
                  <a:pt x="83" y="119"/>
                  <a:pt x="83" y="110"/>
                  <a:pt x="89" y="104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0" y="79"/>
                  <a:pt x="0" y="79"/>
                  <a:pt x="0" y="79"/>
                </a:cubicBezTo>
                <a:lnTo>
                  <a:pt x="0" y="5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136" name="Freeform 5"/>
          <p:cNvSpPr/>
          <p:nvPr/>
        </p:nvSpPr>
        <p:spPr bwMode="auto">
          <a:xfrm>
            <a:off x="4522978" y="4119394"/>
            <a:ext cx="574187" cy="443871"/>
          </a:xfrm>
          <a:custGeom>
            <a:avLst/>
            <a:gdLst>
              <a:gd name="T0" fmla="*/ 0 w 169"/>
              <a:gd name="T1" fmla="*/ 165039 h 130"/>
              <a:gd name="T2" fmla="*/ 364083 w 169"/>
              <a:gd name="T3" fmla="*/ 165039 h 130"/>
              <a:gd name="T4" fmla="*/ 286755 w 169"/>
              <a:gd name="T5" fmla="*/ 84138 h 130"/>
              <a:gd name="T6" fmla="*/ 286755 w 169"/>
              <a:gd name="T7" fmla="*/ 19416 h 130"/>
              <a:gd name="T8" fmla="*/ 351195 w 169"/>
              <a:gd name="T9" fmla="*/ 19416 h 130"/>
              <a:gd name="T10" fmla="*/ 544513 w 169"/>
              <a:gd name="T11" fmla="*/ 210344 h 130"/>
              <a:gd name="T12" fmla="*/ 351195 w 169"/>
              <a:gd name="T13" fmla="*/ 401272 h 130"/>
              <a:gd name="T14" fmla="*/ 286755 w 169"/>
              <a:gd name="T15" fmla="*/ 401272 h 130"/>
              <a:gd name="T16" fmla="*/ 286755 w 169"/>
              <a:gd name="T17" fmla="*/ 336550 h 130"/>
              <a:gd name="T18" fmla="*/ 364083 w 169"/>
              <a:gd name="T19" fmla="*/ 255649 h 130"/>
              <a:gd name="T20" fmla="*/ 0 w 169"/>
              <a:gd name="T21" fmla="*/ 255649 h 130"/>
              <a:gd name="T22" fmla="*/ 0 w 169"/>
              <a:gd name="T23" fmla="*/ 165039 h 1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9" h="130">
                <a:moveTo>
                  <a:pt x="0" y="51"/>
                </a:moveTo>
                <a:cubicBezTo>
                  <a:pt x="113" y="51"/>
                  <a:pt x="113" y="51"/>
                  <a:pt x="113" y="51"/>
                </a:cubicBezTo>
                <a:cubicBezTo>
                  <a:pt x="89" y="26"/>
                  <a:pt x="89" y="26"/>
                  <a:pt x="89" y="26"/>
                </a:cubicBezTo>
                <a:cubicBezTo>
                  <a:pt x="83" y="21"/>
                  <a:pt x="83" y="11"/>
                  <a:pt x="89" y="6"/>
                </a:cubicBezTo>
                <a:cubicBezTo>
                  <a:pt x="95" y="0"/>
                  <a:pt x="104" y="0"/>
                  <a:pt x="109" y="6"/>
                </a:cubicBezTo>
                <a:cubicBezTo>
                  <a:pt x="169" y="65"/>
                  <a:pt x="169" y="65"/>
                  <a:pt x="169" y="65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104" y="130"/>
                  <a:pt x="95" y="130"/>
                  <a:pt x="89" y="124"/>
                </a:cubicBezTo>
                <a:cubicBezTo>
                  <a:pt x="83" y="119"/>
                  <a:pt x="83" y="110"/>
                  <a:pt x="89" y="104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0" y="79"/>
                  <a:pt x="0" y="79"/>
                  <a:pt x="0" y="79"/>
                </a:cubicBezTo>
                <a:lnTo>
                  <a:pt x="0" y="5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137" name="Freeform 5"/>
          <p:cNvSpPr/>
          <p:nvPr/>
        </p:nvSpPr>
        <p:spPr bwMode="auto">
          <a:xfrm>
            <a:off x="2383576" y="4108678"/>
            <a:ext cx="574187" cy="443871"/>
          </a:xfrm>
          <a:custGeom>
            <a:avLst/>
            <a:gdLst>
              <a:gd name="T0" fmla="*/ 0 w 169"/>
              <a:gd name="T1" fmla="*/ 165039 h 130"/>
              <a:gd name="T2" fmla="*/ 364083 w 169"/>
              <a:gd name="T3" fmla="*/ 165039 h 130"/>
              <a:gd name="T4" fmla="*/ 286755 w 169"/>
              <a:gd name="T5" fmla="*/ 84138 h 130"/>
              <a:gd name="T6" fmla="*/ 286755 w 169"/>
              <a:gd name="T7" fmla="*/ 19416 h 130"/>
              <a:gd name="T8" fmla="*/ 351195 w 169"/>
              <a:gd name="T9" fmla="*/ 19416 h 130"/>
              <a:gd name="T10" fmla="*/ 544513 w 169"/>
              <a:gd name="T11" fmla="*/ 210344 h 130"/>
              <a:gd name="T12" fmla="*/ 351195 w 169"/>
              <a:gd name="T13" fmla="*/ 401272 h 130"/>
              <a:gd name="T14" fmla="*/ 286755 w 169"/>
              <a:gd name="T15" fmla="*/ 401272 h 130"/>
              <a:gd name="T16" fmla="*/ 286755 w 169"/>
              <a:gd name="T17" fmla="*/ 336550 h 130"/>
              <a:gd name="T18" fmla="*/ 364083 w 169"/>
              <a:gd name="T19" fmla="*/ 255649 h 130"/>
              <a:gd name="T20" fmla="*/ 0 w 169"/>
              <a:gd name="T21" fmla="*/ 255649 h 130"/>
              <a:gd name="T22" fmla="*/ 0 w 169"/>
              <a:gd name="T23" fmla="*/ 165039 h 1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9" h="130">
                <a:moveTo>
                  <a:pt x="0" y="51"/>
                </a:moveTo>
                <a:cubicBezTo>
                  <a:pt x="113" y="51"/>
                  <a:pt x="113" y="51"/>
                  <a:pt x="113" y="51"/>
                </a:cubicBezTo>
                <a:cubicBezTo>
                  <a:pt x="89" y="26"/>
                  <a:pt x="89" y="26"/>
                  <a:pt x="89" y="26"/>
                </a:cubicBezTo>
                <a:cubicBezTo>
                  <a:pt x="83" y="21"/>
                  <a:pt x="83" y="11"/>
                  <a:pt x="89" y="6"/>
                </a:cubicBezTo>
                <a:cubicBezTo>
                  <a:pt x="95" y="0"/>
                  <a:pt x="104" y="0"/>
                  <a:pt x="109" y="6"/>
                </a:cubicBezTo>
                <a:cubicBezTo>
                  <a:pt x="169" y="65"/>
                  <a:pt x="169" y="65"/>
                  <a:pt x="169" y="65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104" y="130"/>
                  <a:pt x="95" y="130"/>
                  <a:pt x="89" y="124"/>
                </a:cubicBezTo>
                <a:cubicBezTo>
                  <a:pt x="83" y="119"/>
                  <a:pt x="83" y="110"/>
                  <a:pt x="89" y="104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0" y="79"/>
                  <a:pt x="0" y="79"/>
                  <a:pt x="0" y="79"/>
                </a:cubicBezTo>
                <a:lnTo>
                  <a:pt x="0" y="5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144" name="文本框 808"/>
          <p:cNvSpPr txBox="1">
            <a:spLocks noChangeArrowheads="1"/>
          </p:cNvSpPr>
          <p:nvPr/>
        </p:nvSpPr>
        <p:spPr bwMode="auto">
          <a:xfrm>
            <a:off x="2862280" y="3107581"/>
            <a:ext cx="789434" cy="120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418" tIns="48210" rIns="96418" bIns="4821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110" kern="0" dirty="0">
                <a:solidFill>
                  <a:srgbClr val="C00000"/>
                </a:solidFill>
              </a:rPr>
              <a:t>STEP</a:t>
            </a: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060" kern="0" dirty="0">
                <a:solidFill>
                  <a:srgbClr val="C00000"/>
                </a:solidFill>
                <a:latin typeface="Impact" panose="020B0806030902050204" pitchFamily="34" charset="0"/>
              </a:rPr>
              <a:t>01</a:t>
            </a:r>
            <a:endParaRPr lang="zh-CN" altLang="en-US" sz="5060" kern="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145" name="文本框 809"/>
          <p:cNvSpPr txBox="1">
            <a:spLocks noChangeArrowheads="1"/>
          </p:cNvSpPr>
          <p:nvPr/>
        </p:nvSpPr>
        <p:spPr bwMode="auto">
          <a:xfrm>
            <a:off x="4798326" y="3107581"/>
            <a:ext cx="867980" cy="120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418" tIns="48210" rIns="96418" bIns="4821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110" kern="0" dirty="0">
                <a:solidFill>
                  <a:srgbClr val="C00000"/>
                </a:solidFill>
              </a:rPr>
              <a:t>STEP</a:t>
            </a: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060" kern="0" dirty="0">
                <a:solidFill>
                  <a:srgbClr val="C00000"/>
                </a:solidFill>
                <a:latin typeface="Impact" panose="020B0806030902050204" pitchFamily="34" charset="0"/>
              </a:rPr>
              <a:t>02</a:t>
            </a:r>
            <a:endParaRPr lang="zh-CN" altLang="en-US" sz="5060" kern="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146" name="文本框 810"/>
          <p:cNvSpPr txBox="1">
            <a:spLocks noChangeArrowheads="1"/>
          </p:cNvSpPr>
          <p:nvPr/>
        </p:nvSpPr>
        <p:spPr bwMode="auto">
          <a:xfrm>
            <a:off x="6764026" y="3107581"/>
            <a:ext cx="887216" cy="120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418" tIns="48210" rIns="96418" bIns="4821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110" kern="0" dirty="0">
                <a:solidFill>
                  <a:srgbClr val="C00000"/>
                </a:solidFill>
              </a:rPr>
              <a:t>STEP</a:t>
            </a: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060" kern="0" dirty="0">
                <a:solidFill>
                  <a:srgbClr val="C00000"/>
                </a:solidFill>
                <a:latin typeface="Impact" panose="020B0806030902050204" pitchFamily="34" charset="0"/>
              </a:rPr>
              <a:t>03</a:t>
            </a:r>
            <a:endParaRPr lang="zh-CN" altLang="en-US" sz="5060" kern="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147" name="文本框 811"/>
          <p:cNvSpPr txBox="1">
            <a:spLocks noChangeArrowheads="1"/>
          </p:cNvSpPr>
          <p:nvPr/>
        </p:nvSpPr>
        <p:spPr bwMode="auto">
          <a:xfrm>
            <a:off x="8749764" y="3107581"/>
            <a:ext cx="866378" cy="120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418" tIns="48210" rIns="96418" bIns="4821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110" kern="0" dirty="0">
                <a:solidFill>
                  <a:srgbClr val="C00000"/>
                </a:solidFill>
              </a:rPr>
              <a:t>STEP</a:t>
            </a: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060" kern="0" dirty="0">
                <a:solidFill>
                  <a:srgbClr val="C00000"/>
                </a:solidFill>
                <a:latin typeface="Impact" panose="020B0806030902050204" pitchFamily="34" charset="0"/>
              </a:rPr>
              <a:t>04</a:t>
            </a:r>
            <a:endParaRPr lang="zh-CN" altLang="en-US" sz="5060" kern="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grpSp>
        <p:nvGrpSpPr>
          <p:cNvPr id="48" name="Group 129"/>
          <p:cNvGrpSpPr/>
          <p:nvPr/>
        </p:nvGrpSpPr>
        <p:grpSpPr>
          <a:xfrm>
            <a:off x="2034885" y="5353281"/>
            <a:ext cx="1940039" cy="1198553"/>
            <a:chOff x="696724" y="2667382"/>
            <a:chExt cx="1362945" cy="852351"/>
          </a:xfrm>
        </p:grpSpPr>
        <p:sp>
          <p:nvSpPr>
            <p:cNvPr id="49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51" name="Group 129"/>
          <p:cNvGrpSpPr/>
          <p:nvPr/>
        </p:nvGrpSpPr>
        <p:grpSpPr>
          <a:xfrm>
            <a:off x="3964834" y="1591836"/>
            <a:ext cx="1940039" cy="1198553"/>
            <a:chOff x="696724" y="2667382"/>
            <a:chExt cx="1362945" cy="852351"/>
          </a:xfrm>
        </p:grpSpPr>
        <p:sp>
          <p:nvSpPr>
            <p:cNvPr id="52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54" name="Group 129"/>
          <p:cNvGrpSpPr/>
          <p:nvPr/>
        </p:nvGrpSpPr>
        <p:grpSpPr>
          <a:xfrm>
            <a:off x="6210152" y="5353281"/>
            <a:ext cx="1940039" cy="1198553"/>
            <a:chOff x="696724" y="2667382"/>
            <a:chExt cx="1362945" cy="852351"/>
          </a:xfrm>
        </p:grpSpPr>
        <p:sp>
          <p:nvSpPr>
            <p:cNvPr id="55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57" name="Group 129"/>
          <p:cNvGrpSpPr/>
          <p:nvPr/>
        </p:nvGrpSpPr>
        <p:grpSpPr>
          <a:xfrm>
            <a:off x="8025091" y="1591836"/>
            <a:ext cx="1940039" cy="1198553"/>
            <a:chOff x="696724" y="2667382"/>
            <a:chExt cx="1362945" cy="852351"/>
          </a:xfrm>
        </p:grpSpPr>
        <p:sp>
          <p:nvSpPr>
            <p:cNvPr id="58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9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35" name="任意多边形 3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5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8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" presetClass="entr" presetSubtype="8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4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5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8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7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9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4" grpId="0" animBg="1"/>
          <p:bldP spid="135" grpId="0" animBg="1"/>
          <p:bldP spid="136" grpId="0" animBg="1"/>
          <p:bldP spid="137" grpId="0" animBg="1"/>
          <p:bldP spid="144" grpId="0"/>
          <p:bldP spid="145" grpId="0"/>
          <p:bldP spid="146" grpId="0"/>
          <p:bldP spid="1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7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9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4" grpId="0" animBg="1"/>
          <p:bldP spid="135" grpId="0" animBg="1"/>
          <p:bldP spid="136" grpId="0" animBg="1"/>
          <p:bldP spid="137" grpId="0" animBg="1"/>
          <p:bldP spid="144" grpId="0"/>
          <p:bldP spid="145" grpId="0"/>
          <p:bldP spid="146" grpId="0"/>
          <p:bldP spid="147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椭圆 105"/>
          <p:cNvSpPr/>
          <p:nvPr/>
        </p:nvSpPr>
        <p:spPr>
          <a:xfrm>
            <a:off x="6744843" y="4658268"/>
            <a:ext cx="386265" cy="386265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 panose="02040502050505030304"/>
              <a:ea typeface="宋体" panose="02010600030101010101" pitchFamily="2" charset="-122"/>
            </a:endParaRPr>
          </a:p>
        </p:txBody>
      </p:sp>
      <p:sp>
        <p:nvSpPr>
          <p:cNvPr id="107" name="椭圆 106"/>
          <p:cNvSpPr/>
          <p:nvPr/>
        </p:nvSpPr>
        <p:spPr>
          <a:xfrm>
            <a:off x="6328275" y="4824622"/>
            <a:ext cx="193133" cy="193133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 panose="02040502050505030304"/>
              <a:ea typeface="宋体" panose="02010600030101010101" pitchFamily="2" charset="-122"/>
            </a:endParaRPr>
          </a:p>
        </p:txBody>
      </p:sp>
      <p:sp>
        <p:nvSpPr>
          <p:cNvPr id="108" name="椭圆 107"/>
          <p:cNvSpPr/>
          <p:nvPr/>
        </p:nvSpPr>
        <p:spPr>
          <a:xfrm>
            <a:off x="7461743" y="4654269"/>
            <a:ext cx="193133" cy="193133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 panose="02040502050505030304"/>
              <a:ea typeface="宋体" panose="02010600030101010101" pitchFamily="2" charset="-122"/>
            </a:endParaRPr>
          </a:p>
        </p:txBody>
      </p:sp>
      <p:sp>
        <p:nvSpPr>
          <p:cNvPr id="109" name="椭圆 108"/>
          <p:cNvSpPr/>
          <p:nvPr/>
        </p:nvSpPr>
        <p:spPr>
          <a:xfrm>
            <a:off x="8569590" y="4702922"/>
            <a:ext cx="352073" cy="352073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 panose="02040502050505030304"/>
              <a:ea typeface="宋体" panose="02010600030101010101" pitchFamily="2" charset="-122"/>
            </a:endParaRPr>
          </a:p>
        </p:txBody>
      </p:sp>
      <p:sp>
        <p:nvSpPr>
          <p:cNvPr id="110" name="椭圆 109"/>
          <p:cNvSpPr/>
          <p:nvPr/>
        </p:nvSpPr>
        <p:spPr>
          <a:xfrm>
            <a:off x="6067412" y="4839392"/>
            <a:ext cx="193133" cy="193133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 panose="02040502050505030304"/>
              <a:ea typeface="宋体" panose="02010600030101010101" pitchFamily="2" charset="-122"/>
            </a:endParaRPr>
          </a:p>
        </p:txBody>
      </p:sp>
      <p:sp>
        <p:nvSpPr>
          <p:cNvPr id="111" name="椭圆 110"/>
          <p:cNvSpPr/>
          <p:nvPr/>
        </p:nvSpPr>
        <p:spPr>
          <a:xfrm>
            <a:off x="7663870" y="4579265"/>
            <a:ext cx="452860" cy="452860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 panose="02040502050505030304"/>
              <a:ea typeface="宋体" panose="02010600030101010101" pitchFamily="2" charset="-122"/>
            </a:endParaRPr>
          </a:p>
        </p:txBody>
      </p:sp>
      <p:sp>
        <p:nvSpPr>
          <p:cNvPr id="112" name="椭圆 111"/>
          <p:cNvSpPr/>
          <p:nvPr/>
        </p:nvSpPr>
        <p:spPr>
          <a:xfrm>
            <a:off x="4853567" y="4658085"/>
            <a:ext cx="386265" cy="386265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 panose="02040502050505030304"/>
              <a:ea typeface="宋体" panose="02010600030101010101" pitchFamily="2" charset="-122"/>
            </a:endParaRPr>
          </a:p>
        </p:txBody>
      </p:sp>
      <p:sp>
        <p:nvSpPr>
          <p:cNvPr id="113" name="椭圆 112"/>
          <p:cNvSpPr/>
          <p:nvPr/>
        </p:nvSpPr>
        <p:spPr>
          <a:xfrm>
            <a:off x="4452637" y="4842563"/>
            <a:ext cx="193133" cy="193133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 panose="02040502050505030304"/>
              <a:ea typeface="宋体" panose="02010600030101010101" pitchFamily="2" charset="-122"/>
            </a:endParaRPr>
          </a:p>
        </p:txBody>
      </p:sp>
      <p:sp>
        <p:nvSpPr>
          <p:cNvPr id="114" name="椭圆 113"/>
          <p:cNvSpPr/>
          <p:nvPr/>
        </p:nvSpPr>
        <p:spPr>
          <a:xfrm>
            <a:off x="5251122" y="4401403"/>
            <a:ext cx="301520" cy="301520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 panose="02040502050505030304"/>
              <a:ea typeface="宋体" panose="02010600030101010101" pitchFamily="2" charset="-122"/>
            </a:endParaRPr>
          </a:p>
        </p:txBody>
      </p:sp>
      <p:sp>
        <p:nvSpPr>
          <p:cNvPr id="115" name="椭圆 114"/>
          <p:cNvSpPr/>
          <p:nvPr/>
        </p:nvSpPr>
        <p:spPr>
          <a:xfrm>
            <a:off x="5533632" y="4732678"/>
            <a:ext cx="193133" cy="193133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 panose="02040502050505030304"/>
              <a:ea typeface="宋体" panose="02010600030101010101" pitchFamily="2" charset="-122"/>
            </a:endParaRPr>
          </a:p>
        </p:txBody>
      </p:sp>
      <p:sp>
        <p:nvSpPr>
          <p:cNvPr id="116" name="椭圆 115"/>
          <p:cNvSpPr/>
          <p:nvPr/>
        </p:nvSpPr>
        <p:spPr>
          <a:xfrm>
            <a:off x="6991704" y="1607838"/>
            <a:ext cx="1901370" cy="1901370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7" name="椭圆 116"/>
          <p:cNvSpPr/>
          <p:nvPr/>
        </p:nvSpPr>
        <p:spPr>
          <a:xfrm>
            <a:off x="3758389" y="1700141"/>
            <a:ext cx="1901370" cy="1901370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8" name="Rounded Rectangle 6"/>
          <p:cNvSpPr/>
          <p:nvPr/>
        </p:nvSpPr>
        <p:spPr>
          <a:xfrm>
            <a:off x="8338518" y="2811828"/>
            <a:ext cx="1951474" cy="1951474"/>
          </a:xfrm>
          <a:prstGeom prst="roundRect">
            <a:avLst>
              <a:gd name="adj" fmla="val 5000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 cap="flat" cmpd="sng" algn="ctr">
            <a:noFill/>
            <a:prstDash val="solid"/>
          </a:ln>
          <a:effectLst>
            <a:outerShdw blurRad="469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30" kern="0" dirty="0">
              <a:solidFill>
                <a:sysClr val="window" lastClr="FFFFFF"/>
              </a:solidFill>
              <a:latin typeface="Roboto condensed"/>
              <a:ea typeface="+mn-ea"/>
              <a:cs typeface="Roboto condensed"/>
            </a:endParaRPr>
          </a:p>
        </p:txBody>
      </p:sp>
      <p:sp>
        <p:nvSpPr>
          <p:cNvPr id="119" name="Rounded Rectangle 7"/>
          <p:cNvSpPr/>
          <p:nvPr/>
        </p:nvSpPr>
        <p:spPr>
          <a:xfrm>
            <a:off x="2408605" y="2907264"/>
            <a:ext cx="1951474" cy="1951474"/>
          </a:xfrm>
          <a:prstGeom prst="roundRect">
            <a:avLst>
              <a:gd name="adj" fmla="val 5000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 cap="flat" cmpd="sng" algn="ctr">
            <a:noFill/>
            <a:prstDash val="solid"/>
          </a:ln>
          <a:effectLst>
            <a:outerShdw blurRad="469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30" kern="0" dirty="0">
              <a:solidFill>
                <a:sysClr val="window" lastClr="FFFFFF"/>
              </a:solidFill>
              <a:latin typeface="Roboto condensed"/>
              <a:ea typeface="+mn-ea"/>
              <a:cs typeface="Roboto condensed"/>
            </a:endParaRPr>
          </a:p>
        </p:txBody>
      </p:sp>
      <p:grpSp>
        <p:nvGrpSpPr>
          <p:cNvPr id="120" name="组合 119"/>
          <p:cNvGrpSpPr/>
          <p:nvPr/>
        </p:nvGrpSpPr>
        <p:grpSpPr>
          <a:xfrm>
            <a:off x="969996" y="1688214"/>
            <a:ext cx="2245861" cy="224585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1" name="同心圆 1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2" name="椭圆 12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5205336" y="2187695"/>
            <a:ext cx="2392691" cy="239268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4" name="同心圆 1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5" name="椭圆 12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9681270" y="1473980"/>
            <a:ext cx="2196165" cy="219615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7" name="同心圆 1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8" name="椭圆 1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29" name="矩形 128"/>
          <p:cNvSpPr/>
          <p:nvPr/>
        </p:nvSpPr>
        <p:spPr>
          <a:xfrm>
            <a:off x="7442286" y="2021861"/>
            <a:ext cx="1054920" cy="741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1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endParaRPr lang="en-US" altLang="zh-CN" sz="211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1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</a:p>
        </p:txBody>
      </p:sp>
      <p:sp>
        <p:nvSpPr>
          <p:cNvPr id="130" name="矩形 129"/>
          <p:cNvSpPr/>
          <p:nvPr/>
        </p:nvSpPr>
        <p:spPr>
          <a:xfrm>
            <a:off x="3999988" y="2128978"/>
            <a:ext cx="1224300" cy="741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1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燃烧</a:t>
            </a:r>
            <a:endParaRPr lang="en-US" altLang="zh-CN" sz="211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1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激情</a:t>
            </a:r>
          </a:p>
        </p:txBody>
      </p:sp>
      <p:sp>
        <p:nvSpPr>
          <p:cNvPr id="131" name="矩形 130"/>
          <p:cNvSpPr/>
          <p:nvPr/>
        </p:nvSpPr>
        <p:spPr>
          <a:xfrm>
            <a:off x="1462104" y="2319327"/>
            <a:ext cx="1143650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530" b="1" i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沸腾</a:t>
            </a:r>
            <a:endParaRPr lang="en-US" altLang="zh-CN" sz="2530" b="1" i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530" b="1" i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理想</a:t>
            </a:r>
          </a:p>
        </p:txBody>
      </p:sp>
      <p:sp>
        <p:nvSpPr>
          <p:cNvPr id="132" name="矩形 131"/>
          <p:cNvSpPr/>
          <p:nvPr/>
        </p:nvSpPr>
        <p:spPr>
          <a:xfrm>
            <a:off x="10220708" y="2100406"/>
            <a:ext cx="1269890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530" b="1" i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共创</a:t>
            </a:r>
            <a:endParaRPr lang="en-US" altLang="zh-CN" sz="2530" b="1" i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530" b="1" i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</a:t>
            </a:r>
          </a:p>
        </p:txBody>
      </p:sp>
      <p:sp>
        <p:nvSpPr>
          <p:cNvPr id="133" name="矩形 132"/>
          <p:cNvSpPr/>
          <p:nvPr/>
        </p:nvSpPr>
        <p:spPr>
          <a:xfrm>
            <a:off x="5835526" y="2973621"/>
            <a:ext cx="1054920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530" b="1" i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团结拼搏</a:t>
            </a:r>
          </a:p>
        </p:txBody>
      </p:sp>
      <p:sp>
        <p:nvSpPr>
          <p:cNvPr id="45" name="Text Placeholder 7"/>
          <p:cNvSpPr txBox="1"/>
          <p:nvPr/>
        </p:nvSpPr>
        <p:spPr>
          <a:xfrm>
            <a:off x="2095630" y="5646956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6" name="Text Placeholder 2"/>
          <p:cNvSpPr txBox="1"/>
          <p:nvPr/>
        </p:nvSpPr>
        <p:spPr>
          <a:xfrm>
            <a:off x="2095630" y="6031802"/>
            <a:ext cx="2236693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 Placeholder 7"/>
          <p:cNvSpPr txBox="1"/>
          <p:nvPr/>
        </p:nvSpPr>
        <p:spPr>
          <a:xfrm>
            <a:off x="5013818" y="5646956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8" name="Text Placeholder 2"/>
          <p:cNvSpPr txBox="1"/>
          <p:nvPr/>
        </p:nvSpPr>
        <p:spPr>
          <a:xfrm>
            <a:off x="5013818" y="6031802"/>
            <a:ext cx="2236693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8031629" y="5646956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0" name="Text Placeholder 2"/>
          <p:cNvSpPr txBox="1"/>
          <p:nvPr/>
        </p:nvSpPr>
        <p:spPr>
          <a:xfrm>
            <a:off x="8031629" y="6031802"/>
            <a:ext cx="2236693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37" name="任意多边形 36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0" name="同心圆 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3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3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3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3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 tmFilter="0,0; .5, 1; 1, 1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 tmFilter="0,0; .5, 1; 1, 1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 tmFilter="0,0; .5, 1; 1, 1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 tmFilter="0,0; .5, 1; 1, 1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 tmFilter="0,0; .5, 1; 1, 1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650"/>
                            </p:stCondLst>
                            <p:childTnLst>
                              <p:par>
                                <p:cTn id="1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4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4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150"/>
                            </p:stCondLst>
                            <p:childTnLst>
                              <p:par>
                                <p:cTn id="1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4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65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4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4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4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150"/>
                            </p:stCondLst>
                            <p:childTnLst>
                              <p:par>
                                <p:cTn id="1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4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650"/>
                            </p:stCondLst>
                            <p:childTnLst>
                              <p:par>
                                <p:cTn id="1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4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4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4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615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4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9" grpId="0"/>
      <p:bldP spid="130" grpId="0"/>
      <p:bldP spid="131" grpId="0"/>
      <p:bldP spid="132" grpId="0"/>
      <p:bldP spid="133" grpId="0"/>
      <p:bldP spid="4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9" name="直接连接符 218"/>
          <p:cNvCxnSpPr/>
          <p:nvPr/>
        </p:nvCxnSpPr>
        <p:spPr>
          <a:xfrm>
            <a:off x="8243991" y="4122447"/>
            <a:ext cx="4034337" cy="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dash"/>
            <a:miter lim="800000"/>
          </a:ln>
          <a:effectLst/>
        </p:spPr>
      </p:cxnSp>
      <p:grpSp>
        <p:nvGrpSpPr>
          <p:cNvPr id="3" name="组合 2"/>
          <p:cNvGrpSpPr/>
          <p:nvPr/>
        </p:nvGrpSpPr>
        <p:grpSpPr>
          <a:xfrm>
            <a:off x="1117968" y="1851002"/>
            <a:ext cx="6415145" cy="1308216"/>
            <a:chOff x="794420" y="1316747"/>
            <a:chExt cx="4563539" cy="930625"/>
          </a:xfrm>
        </p:grpSpPr>
        <p:grpSp>
          <p:nvGrpSpPr>
            <p:cNvPr id="220" name="组合 48"/>
            <p:cNvGrpSpPr/>
            <p:nvPr/>
          </p:nvGrpSpPr>
          <p:grpSpPr bwMode="auto">
            <a:xfrm>
              <a:off x="794420" y="1316747"/>
              <a:ext cx="4563539" cy="918899"/>
              <a:chOff x="2678521" y="2847139"/>
              <a:chExt cx="12011025" cy="2417231"/>
            </a:xfrm>
          </p:grpSpPr>
          <p:sp>
            <p:nvSpPr>
              <p:cNvPr id="221" name="Freeform 19"/>
              <p:cNvSpPr/>
              <p:nvPr/>
            </p:nvSpPr>
            <p:spPr bwMode="auto">
              <a:xfrm>
                <a:off x="2678521" y="2856133"/>
                <a:ext cx="12011025" cy="2408237"/>
              </a:xfrm>
              <a:custGeom>
                <a:avLst/>
                <a:gdLst>
                  <a:gd name="T0" fmla="*/ 3200 w 3200"/>
                  <a:gd name="T1" fmla="*/ 320 h 640"/>
                  <a:gd name="T2" fmla="*/ 2880 w 3200"/>
                  <a:gd name="T3" fmla="*/ 640 h 640"/>
                  <a:gd name="T4" fmla="*/ 320 w 3200"/>
                  <a:gd name="T5" fmla="*/ 640 h 640"/>
                  <a:gd name="T6" fmla="*/ 0 w 3200"/>
                  <a:gd name="T7" fmla="*/ 320 h 640"/>
                  <a:gd name="T8" fmla="*/ 320 w 3200"/>
                  <a:gd name="T9" fmla="*/ 0 h 640"/>
                  <a:gd name="T10" fmla="*/ 2880 w 3200"/>
                  <a:gd name="T11" fmla="*/ 0 h 640"/>
                  <a:gd name="T12" fmla="*/ 3200 w 3200"/>
                  <a:gd name="T13" fmla="*/ 32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0" h="640">
                    <a:moveTo>
                      <a:pt x="3200" y="320"/>
                    </a:moveTo>
                    <a:cubicBezTo>
                      <a:pt x="3200" y="496"/>
                      <a:pt x="3056" y="640"/>
                      <a:pt x="2880" y="640"/>
                    </a:cubicBezTo>
                    <a:cubicBezTo>
                      <a:pt x="320" y="640"/>
                      <a:pt x="320" y="640"/>
                      <a:pt x="320" y="640"/>
                    </a:cubicBezTo>
                    <a:cubicBezTo>
                      <a:pt x="144" y="640"/>
                      <a:pt x="0" y="496"/>
                      <a:pt x="0" y="320"/>
                    </a:cubicBezTo>
                    <a:cubicBezTo>
                      <a:pt x="0" y="144"/>
                      <a:pt x="144" y="0"/>
                      <a:pt x="320" y="0"/>
                    </a:cubicBezTo>
                    <a:cubicBezTo>
                      <a:pt x="2880" y="0"/>
                      <a:pt x="2880" y="0"/>
                      <a:pt x="2880" y="0"/>
                    </a:cubicBezTo>
                    <a:cubicBezTo>
                      <a:pt x="3056" y="0"/>
                      <a:pt x="3200" y="144"/>
                      <a:pt x="3200" y="320"/>
                    </a:cubicBezTo>
                    <a:close/>
                  </a:path>
                </a:pathLst>
              </a:custGeom>
              <a:solidFill>
                <a:srgbClr val="C00000"/>
              </a:solidFill>
              <a:ln w="28575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2" name="Freeform 20"/>
              <p:cNvSpPr>
                <a:spLocks noEditPoints="1"/>
              </p:cNvSpPr>
              <p:nvPr/>
            </p:nvSpPr>
            <p:spPr bwMode="auto">
              <a:xfrm>
                <a:off x="2678521" y="2847139"/>
                <a:ext cx="6005513" cy="2408237"/>
              </a:xfrm>
              <a:custGeom>
                <a:avLst/>
                <a:gdLst>
                  <a:gd name="T0" fmla="*/ 1280 w 1600"/>
                  <a:gd name="T1" fmla="*/ 0 h 640"/>
                  <a:gd name="T2" fmla="*/ 320 w 1600"/>
                  <a:gd name="T3" fmla="*/ 0 h 640"/>
                  <a:gd name="T4" fmla="*/ 0 w 1600"/>
                  <a:gd name="T5" fmla="*/ 320 h 640"/>
                  <a:gd name="T6" fmla="*/ 320 w 1600"/>
                  <a:gd name="T7" fmla="*/ 640 h 640"/>
                  <a:gd name="T8" fmla="*/ 1280 w 1600"/>
                  <a:gd name="T9" fmla="*/ 640 h 640"/>
                  <a:gd name="T10" fmla="*/ 1600 w 1600"/>
                  <a:gd name="T11" fmla="*/ 320 h 640"/>
                  <a:gd name="T12" fmla="*/ 1280 w 1600"/>
                  <a:gd name="T13" fmla="*/ 0 h 640"/>
                  <a:gd name="T14" fmla="*/ 1493 w 1600"/>
                  <a:gd name="T15" fmla="*/ 365 h 640"/>
                  <a:gd name="T16" fmla="*/ 1435 w 1600"/>
                  <a:gd name="T17" fmla="*/ 385 h 640"/>
                  <a:gd name="T18" fmla="*/ 1427 w 1600"/>
                  <a:gd name="T19" fmla="*/ 381 h 640"/>
                  <a:gd name="T20" fmla="*/ 1416 w 1600"/>
                  <a:gd name="T21" fmla="*/ 320 h 640"/>
                  <a:gd name="T22" fmla="*/ 1427 w 1600"/>
                  <a:gd name="T23" fmla="*/ 259 h 640"/>
                  <a:gd name="T24" fmla="*/ 1435 w 1600"/>
                  <a:gd name="T25" fmla="*/ 255 h 640"/>
                  <a:gd name="T26" fmla="*/ 1493 w 1600"/>
                  <a:gd name="T27" fmla="*/ 275 h 640"/>
                  <a:gd name="T28" fmla="*/ 1541 w 1600"/>
                  <a:gd name="T29" fmla="*/ 316 h 640"/>
                  <a:gd name="T30" fmla="*/ 1541 w 1600"/>
                  <a:gd name="T31" fmla="*/ 324 h 640"/>
                  <a:gd name="T32" fmla="*/ 1493 w 1600"/>
                  <a:gd name="T33" fmla="*/ 365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00" h="640">
                    <a:moveTo>
                      <a:pt x="1280" y="0"/>
                    </a:moveTo>
                    <a:cubicBezTo>
                      <a:pt x="320" y="0"/>
                      <a:pt x="320" y="0"/>
                      <a:pt x="320" y="0"/>
                    </a:cubicBez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6"/>
                      <a:pt x="144" y="640"/>
                      <a:pt x="320" y="640"/>
                    </a:cubicBezTo>
                    <a:cubicBezTo>
                      <a:pt x="1280" y="640"/>
                      <a:pt x="1280" y="640"/>
                      <a:pt x="1280" y="640"/>
                    </a:cubicBezTo>
                    <a:cubicBezTo>
                      <a:pt x="1456" y="640"/>
                      <a:pt x="1600" y="496"/>
                      <a:pt x="1600" y="320"/>
                    </a:cubicBezTo>
                    <a:cubicBezTo>
                      <a:pt x="1600" y="144"/>
                      <a:pt x="1456" y="0"/>
                      <a:pt x="1280" y="0"/>
                    </a:cubicBezTo>
                    <a:close/>
                    <a:moveTo>
                      <a:pt x="1493" y="365"/>
                    </a:moveTo>
                    <a:cubicBezTo>
                      <a:pt x="1455" y="387"/>
                      <a:pt x="1435" y="385"/>
                      <a:pt x="1435" y="385"/>
                    </a:cubicBezTo>
                    <a:cubicBezTo>
                      <a:pt x="1432" y="385"/>
                      <a:pt x="1429" y="383"/>
                      <a:pt x="1427" y="381"/>
                    </a:cubicBezTo>
                    <a:cubicBezTo>
                      <a:pt x="1427" y="381"/>
                      <a:pt x="1416" y="364"/>
                      <a:pt x="1416" y="320"/>
                    </a:cubicBezTo>
                    <a:cubicBezTo>
                      <a:pt x="1416" y="276"/>
                      <a:pt x="1427" y="259"/>
                      <a:pt x="1427" y="259"/>
                    </a:cubicBezTo>
                    <a:cubicBezTo>
                      <a:pt x="1429" y="257"/>
                      <a:pt x="1432" y="255"/>
                      <a:pt x="1435" y="255"/>
                    </a:cubicBezTo>
                    <a:cubicBezTo>
                      <a:pt x="1435" y="255"/>
                      <a:pt x="1455" y="253"/>
                      <a:pt x="1493" y="275"/>
                    </a:cubicBezTo>
                    <a:cubicBezTo>
                      <a:pt x="1532" y="297"/>
                      <a:pt x="1541" y="316"/>
                      <a:pt x="1541" y="316"/>
                    </a:cubicBezTo>
                    <a:cubicBezTo>
                      <a:pt x="1542" y="318"/>
                      <a:pt x="1542" y="322"/>
                      <a:pt x="1541" y="324"/>
                    </a:cubicBezTo>
                    <a:cubicBezTo>
                      <a:pt x="1541" y="324"/>
                      <a:pt x="1532" y="343"/>
                      <a:pt x="1493" y="365"/>
                    </a:cubicBezTo>
                    <a:close/>
                  </a:path>
                </a:pathLst>
              </a:custGeom>
              <a:gradFill>
                <a:gsLst>
                  <a:gs pos="0">
                    <a:srgbClr val="DEDEDE"/>
                  </a:gs>
                  <a:gs pos="100000">
                    <a:srgbClr val="FBFBFB"/>
                  </a:gs>
                </a:gsLst>
                <a:lin ang="5400000" scaled="1"/>
              </a:gradFill>
              <a:ln w="31750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3" name="椭圆 222"/>
              <p:cNvSpPr/>
              <p:nvPr/>
            </p:nvSpPr>
            <p:spPr>
              <a:xfrm>
                <a:off x="2834834" y="3000057"/>
                <a:ext cx="2102400" cy="2102400"/>
              </a:xfrm>
              <a:prstGeom prst="ellipse">
                <a:avLst/>
              </a:prstGeom>
              <a:gradFill>
                <a:gsLst>
                  <a:gs pos="0">
                    <a:srgbClr val="DDDDDD"/>
                  </a:gs>
                  <a:gs pos="100000">
                    <a:srgbClr val="FBFBFB"/>
                  </a:gs>
                </a:gsLst>
                <a:lin ang="5400000" scaled="1"/>
              </a:gradFill>
              <a:ln w="101600" cap="flat">
                <a:gradFill>
                  <a:gsLst>
                    <a:gs pos="0">
                      <a:srgbClr val="FDFDFD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4" name="Freeform 23"/>
              <p:cNvSpPr/>
              <p:nvPr/>
            </p:nvSpPr>
            <p:spPr bwMode="auto">
              <a:xfrm>
                <a:off x="3298659" y="3423401"/>
                <a:ext cx="1174750" cy="1255712"/>
              </a:xfrm>
              <a:custGeom>
                <a:avLst/>
                <a:gdLst>
                  <a:gd name="T0" fmla="*/ 193 w 313"/>
                  <a:gd name="T1" fmla="*/ 279 h 334"/>
                  <a:gd name="T2" fmla="*/ 47 w 313"/>
                  <a:gd name="T3" fmla="*/ 330 h 334"/>
                  <a:gd name="T4" fmla="*/ 28 w 313"/>
                  <a:gd name="T5" fmla="*/ 319 h 334"/>
                  <a:gd name="T6" fmla="*/ 0 w 313"/>
                  <a:gd name="T7" fmla="*/ 167 h 334"/>
                  <a:gd name="T8" fmla="*/ 28 w 313"/>
                  <a:gd name="T9" fmla="*/ 15 h 334"/>
                  <a:gd name="T10" fmla="*/ 47 w 313"/>
                  <a:gd name="T11" fmla="*/ 4 h 334"/>
                  <a:gd name="T12" fmla="*/ 193 w 313"/>
                  <a:gd name="T13" fmla="*/ 55 h 334"/>
                  <a:gd name="T14" fmla="*/ 311 w 313"/>
                  <a:gd name="T15" fmla="*/ 156 h 334"/>
                  <a:gd name="T16" fmla="*/ 311 w 313"/>
                  <a:gd name="T17" fmla="*/ 178 h 334"/>
                  <a:gd name="T18" fmla="*/ 193 w 313"/>
                  <a:gd name="T19" fmla="*/ 279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3" h="334">
                    <a:moveTo>
                      <a:pt x="193" y="279"/>
                    </a:moveTo>
                    <a:cubicBezTo>
                      <a:pt x="98" y="334"/>
                      <a:pt x="47" y="330"/>
                      <a:pt x="47" y="330"/>
                    </a:cubicBezTo>
                    <a:cubicBezTo>
                      <a:pt x="40" y="329"/>
                      <a:pt x="32" y="325"/>
                      <a:pt x="28" y="319"/>
                    </a:cubicBezTo>
                    <a:cubicBezTo>
                      <a:pt x="28" y="319"/>
                      <a:pt x="0" y="277"/>
                      <a:pt x="0" y="167"/>
                    </a:cubicBezTo>
                    <a:cubicBezTo>
                      <a:pt x="0" y="57"/>
                      <a:pt x="28" y="15"/>
                      <a:pt x="28" y="15"/>
                    </a:cubicBezTo>
                    <a:cubicBezTo>
                      <a:pt x="32" y="9"/>
                      <a:pt x="40" y="5"/>
                      <a:pt x="47" y="4"/>
                    </a:cubicBezTo>
                    <a:cubicBezTo>
                      <a:pt x="47" y="4"/>
                      <a:pt x="98" y="0"/>
                      <a:pt x="193" y="55"/>
                    </a:cubicBezTo>
                    <a:cubicBezTo>
                      <a:pt x="289" y="110"/>
                      <a:pt x="311" y="156"/>
                      <a:pt x="311" y="156"/>
                    </a:cubicBezTo>
                    <a:cubicBezTo>
                      <a:pt x="313" y="162"/>
                      <a:pt x="313" y="172"/>
                      <a:pt x="311" y="178"/>
                    </a:cubicBezTo>
                    <a:cubicBezTo>
                      <a:pt x="311" y="178"/>
                      <a:pt x="289" y="224"/>
                      <a:pt x="193" y="279"/>
                    </a:cubicBezTo>
                    <a:close/>
                  </a:path>
                </a:pathLst>
              </a:cu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15900" dist="50800" dir="16200000">
                  <a:prstClr val="black">
                    <a:alpha val="42000"/>
                  </a:prstClr>
                </a:innerShdw>
              </a:effectLst>
            </p:spPr>
            <p:txBody>
              <a:bodyPr anchor="ctr"/>
              <a:lstStyle/>
              <a:p>
                <a:pPr algn="ctr"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white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5" name="文本框 64"/>
            <p:cNvSpPr txBox="1">
              <a:spLocks noChangeArrowheads="1"/>
            </p:cNvSpPr>
            <p:nvPr/>
          </p:nvSpPr>
          <p:spPr bwMode="auto">
            <a:xfrm>
              <a:off x="3249459" y="1434197"/>
              <a:ext cx="1415684" cy="288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418" tIns="48210" rIns="96418" bIns="4821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zh-CN" altLang="en-US" sz="2000" dirty="0">
                  <a:solidFill>
                    <a:schemeClr val="bg1"/>
                  </a:solidFill>
                </a:rPr>
                <a:t>请替换文字内容</a:t>
              </a:r>
            </a:p>
          </p:txBody>
        </p:sp>
        <p:sp>
          <p:nvSpPr>
            <p:cNvPr id="241" name="Freeform 9"/>
            <p:cNvSpPr>
              <a:spLocks noEditPoints="1"/>
            </p:cNvSpPr>
            <p:nvPr/>
          </p:nvSpPr>
          <p:spPr bwMode="auto">
            <a:xfrm>
              <a:off x="1922303" y="1522633"/>
              <a:ext cx="458304" cy="459449"/>
            </a:xfrm>
            <a:custGeom>
              <a:avLst/>
              <a:gdLst>
                <a:gd name="T0" fmla="*/ 77737 w 406"/>
                <a:gd name="T1" fmla="*/ 370453 h 407"/>
                <a:gd name="T2" fmla="*/ 72775 w 406"/>
                <a:gd name="T3" fmla="*/ 358876 h 407"/>
                <a:gd name="T4" fmla="*/ 62851 w 406"/>
                <a:gd name="T5" fmla="*/ 352261 h 407"/>
                <a:gd name="T6" fmla="*/ 67813 w 406"/>
                <a:gd name="T7" fmla="*/ 372107 h 407"/>
                <a:gd name="T8" fmla="*/ 86007 w 406"/>
                <a:gd name="T9" fmla="*/ 380376 h 407"/>
                <a:gd name="T10" fmla="*/ 26464 w 406"/>
                <a:gd name="T11" fmla="*/ 253033 h 407"/>
                <a:gd name="T12" fmla="*/ 97584 w 406"/>
                <a:gd name="T13" fmla="*/ 138920 h 407"/>
                <a:gd name="T14" fmla="*/ 135626 w 406"/>
                <a:gd name="T15" fmla="*/ 114113 h 407"/>
                <a:gd name="T16" fmla="*/ 150512 w 406"/>
                <a:gd name="T17" fmla="*/ 67806 h 407"/>
                <a:gd name="T18" fmla="*/ 99238 w 406"/>
                <a:gd name="T19" fmla="*/ 104190 h 407"/>
                <a:gd name="T20" fmla="*/ 3308 w 406"/>
                <a:gd name="T21" fmla="*/ 297686 h 407"/>
                <a:gd name="T22" fmla="*/ 79391 w 406"/>
                <a:gd name="T23" fmla="*/ 386991 h 407"/>
                <a:gd name="T24" fmla="*/ 168705 w 406"/>
                <a:gd name="T25" fmla="*/ 49614 h 407"/>
                <a:gd name="T26" fmla="*/ 244788 w 406"/>
                <a:gd name="T27" fmla="*/ 23153 h 407"/>
                <a:gd name="T28" fmla="*/ 188553 w 406"/>
                <a:gd name="T29" fmla="*/ 47960 h 407"/>
                <a:gd name="T30" fmla="*/ 234864 w 406"/>
                <a:gd name="T31" fmla="*/ 19846 h 407"/>
                <a:gd name="T32" fmla="*/ 190207 w 406"/>
                <a:gd name="T33" fmla="*/ 39691 h 407"/>
                <a:gd name="T34" fmla="*/ 170359 w 406"/>
                <a:gd name="T35" fmla="*/ 51268 h 407"/>
                <a:gd name="T36" fmla="*/ 16540 w 406"/>
                <a:gd name="T37" fmla="*/ 324146 h 407"/>
                <a:gd name="T38" fmla="*/ 18194 w 406"/>
                <a:gd name="T39" fmla="*/ 324146 h 407"/>
                <a:gd name="T40" fmla="*/ 332449 w 406"/>
                <a:gd name="T41" fmla="*/ 625140 h 407"/>
                <a:gd name="T42" fmla="*/ 229902 w 406"/>
                <a:gd name="T43" fmla="*/ 454797 h 407"/>
                <a:gd name="T44" fmla="*/ 84353 w 406"/>
                <a:gd name="T45" fmla="*/ 411798 h 407"/>
                <a:gd name="T46" fmla="*/ 47965 w 406"/>
                <a:gd name="T47" fmla="*/ 415106 h 407"/>
                <a:gd name="T48" fmla="*/ 8270 w 406"/>
                <a:gd name="T49" fmla="*/ 398568 h 407"/>
                <a:gd name="T50" fmla="*/ 14886 w 406"/>
                <a:gd name="T51" fmla="*/ 436605 h 407"/>
                <a:gd name="T52" fmla="*/ 133972 w 406"/>
                <a:gd name="T53" fmla="*/ 583794 h 407"/>
                <a:gd name="T54" fmla="*/ 28118 w 406"/>
                <a:gd name="T55" fmla="*/ 373761 h 407"/>
                <a:gd name="T56" fmla="*/ 31425 w 406"/>
                <a:gd name="T57" fmla="*/ 365492 h 407"/>
                <a:gd name="T58" fmla="*/ 23156 w 406"/>
                <a:gd name="T59" fmla="*/ 355569 h 407"/>
                <a:gd name="T60" fmla="*/ 13232 w 406"/>
                <a:gd name="T61" fmla="*/ 355569 h 407"/>
                <a:gd name="T62" fmla="*/ 466420 w 406"/>
                <a:gd name="T63" fmla="*/ 61191 h 407"/>
                <a:gd name="T64" fmla="*/ 511078 w 406"/>
                <a:gd name="T65" fmla="*/ 69460 h 407"/>
                <a:gd name="T66" fmla="*/ 645049 w 406"/>
                <a:gd name="T67" fmla="*/ 464720 h 407"/>
                <a:gd name="T68" fmla="*/ 471382 w 406"/>
                <a:gd name="T69" fmla="*/ 61191 h 407"/>
                <a:gd name="T70" fmla="*/ 471382 w 406"/>
                <a:gd name="T71" fmla="*/ 61191 h 407"/>
                <a:gd name="T72" fmla="*/ 654973 w 406"/>
                <a:gd name="T73" fmla="*/ 223264 h 407"/>
                <a:gd name="T74" fmla="*/ 650011 w 406"/>
                <a:gd name="T75" fmla="*/ 196803 h 407"/>
                <a:gd name="T76" fmla="*/ 562351 w 406"/>
                <a:gd name="T77" fmla="*/ 76075 h 407"/>
                <a:gd name="T78" fmla="*/ 320871 w 406"/>
                <a:gd name="T79" fmla="*/ 11577 h 407"/>
                <a:gd name="T80" fmla="*/ 305985 w 406"/>
                <a:gd name="T81" fmla="*/ 24807 h 407"/>
                <a:gd name="T82" fmla="*/ 279521 w 406"/>
                <a:gd name="T83" fmla="*/ 21500 h 407"/>
                <a:gd name="T84" fmla="*/ 274560 w 406"/>
                <a:gd name="T85" fmla="*/ 33076 h 407"/>
                <a:gd name="T86" fmla="*/ 296061 w 406"/>
                <a:gd name="T87" fmla="*/ 28115 h 407"/>
                <a:gd name="T88" fmla="*/ 317563 w 406"/>
                <a:gd name="T89" fmla="*/ 31422 h 407"/>
                <a:gd name="T90" fmla="*/ 305985 w 406"/>
                <a:gd name="T91" fmla="*/ 90959 h 407"/>
                <a:gd name="T92" fmla="*/ 370490 w 406"/>
                <a:gd name="T93" fmla="*/ 44653 h 407"/>
                <a:gd name="T94" fmla="*/ 400261 w 406"/>
                <a:gd name="T95" fmla="*/ 41345 h 407"/>
                <a:gd name="T96" fmla="*/ 491230 w 406"/>
                <a:gd name="T97" fmla="*/ 61191 h 407"/>
                <a:gd name="T98" fmla="*/ 469728 w 406"/>
                <a:gd name="T99" fmla="*/ 82690 h 407"/>
                <a:gd name="T100" fmla="*/ 393646 w 406"/>
                <a:gd name="T101" fmla="*/ 74421 h 407"/>
                <a:gd name="T102" fmla="*/ 310947 w 406"/>
                <a:gd name="T103" fmla="*/ 158766 h 407"/>
                <a:gd name="T104" fmla="*/ 365528 w 406"/>
                <a:gd name="T105" fmla="*/ 309262 h 407"/>
                <a:gd name="T106" fmla="*/ 529271 w 406"/>
                <a:gd name="T107" fmla="*/ 353915 h 407"/>
                <a:gd name="T108" fmla="*/ 539195 w 406"/>
                <a:gd name="T109" fmla="*/ 570564 h 407"/>
                <a:gd name="T110" fmla="*/ 613624 w 406"/>
                <a:gd name="T111" fmla="*/ 128997 h 407"/>
                <a:gd name="T112" fmla="*/ 347334 w 406"/>
                <a:gd name="T113" fmla="*/ 11577 h 407"/>
                <a:gd name="T114" fmla="*/ 353950 w 406"/>
                <a:gd name="T115" fmla="*/ 11577 h 407"/>
                <a:gd name="T116" fmla="*/ 444919 w 406"/>
                <a:gd name="T117" fmla="*/ 23153 h 407"/>
                <a:gd name="T118" fmla="*/ 448227 w 406"/>
                <a:gd name="T119" fmla="*/ 38038 h 407"/>
                <a:gd name="T120" fmla="*/ 456497 w 406"/>
                <a:gd name="T121" fmla="*/ 28115 h 407"/>
                <a:gd name="T122" fmla="*/ 382068 w 406"/>
                <a:gd name="T123" fmla="*/ 54576 h 407"/>
                <a:gd name="T124" fmla="*/ 461458 w 406"/>
                <a:gd name="T125" fmla="*/ 57883 h 4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06" h="407">
                  <a:moveTo>
                    <a:pt x="44" y="222"/>
                  </a:moveTo>
                  <a:cubicBezTo>
                    <a:pt x="44" y="223"/>
                    <a:pt x="45" y="223"/>
                    <a:pt x="45" y="223"/>
                  </a:cubicBezTo>
                  <a:cubicBezTo>
                    <a:pt x="45" y="223"/>
                    <a:pt x="45" y="223"/>
                    <a:pt x="45" y="223"/>
                  </a:cubicBezTo>
                  <a:cubicBezTo>
                    <a:pt x="45" y="222"/>
                    <a:pt x="45" y="222"/>
                    <a:pt x="45" y="222"/>
                  </a:cubicBezTo>
                  <a:cubicBezTo>
                    <a:pt x="45" y="221"/>
                    <a:pt x="45" y="221"/>
                    <a:pt x="45" y="221"/>
                  </a:cubicBezTo>
                  <a:cubicBezTo>
                    <a:pt x="45" y="221"/>
                    <a:pt x="45" y="221"/>
                    <a:pt x="45" y="221"/>
                  </a:cubicBezTo>
                  <a:cubicBezTo>
                    <a:pt x="45" y="221"/>
                    <a:pt x="45" y="221"/>
                    <a:pt x="45" y="221"/>
                  </a:cubicBezTo>
                  <a:cubicBezTo>
                    <a:pt x="44" y="221"/>
                    <a:pt x="44" y="221"/>
                    <a:pt x="44" y="221"/>
                  </a:cubicBezTo>
                  <a:cubicBezTo>
                    <a:pt x="44" y="222"/>
                    <a:pt x="44" y="222"/>
                    <a:pt x="44" y="222"/>
                  </a:cubicBezTo>
                  <a:close/>
                  <a:moveTo>
                    <a:pt x="45" y="221"/>
                  </a:moveTo>
                  <a:cubicBezTo>
                    <a:pt x="45" y="221"/>
                    <a:pt x="45" y="221"/>
                    <a:pt x="45" y="221"/>
                  </a:cubicBezTo>
                  <a:cubicBezTo>
                    <a:pt x="45" y="221"/>
                    <a:pt x="45" y="221"/>
                    <a:pt x="45" y="221"/>
                  </a:cubicBezTo>
                  <a:cubicBezTo>
                    <a:pt x="45" y="221"/>
                    <a:pt x="45" y="220"/>
                    <a:pt x="45" y="220"/>
                  </a:cubicBezTo>
                  <a:cubicBezTo>
                    <a:pt x="45" y="219"/>
                    <a:pt x="45" y="219"/>
                    <a:pt x="45" y="219"/>
                  </a:cubicBezTo>
                  <a:cubicBezTo>
                    <a:pt x="45" y="219"/>
                    <a:pt x="45" y="219"/>
                    <a:pt x="45" y="219"/>
                  </a:cubicBezTo>
                  <a:cubicBezTo>
                    <a:pt x="45" y="219"/>
                    <a:pt x="45" y="219"/>
                    <a:pt x="45" y="219"/>
                  </a:cubicBezTo>
                  <a:cubicBezTo>
                    <a:pt x="44" y="220"/>
                    <a:pt x="44" y="220"/>
                    <a:pt x="44" y="220"/>
                  </a:cubicBezTo>
                  <a:cubicBezTo>
                    <a:pt x="44" y="220"/>
                    <a:pt x="44" y="220"/>
                    <a:pt x="45" y="221"/>
                  </a:cubicBezTo>
                  <a:close/>
                  <a:moveTo>
                    <a:pt x="47" y="225"/>
                  </a:moveTo>
                  <a:cubicBezTo>
                    <a:pt x="47" y="224"/>
                    <a:pt x="47" y="224"/>
                    <a:pt x="47" y="224"/>
                  </a:cubicBezTo>
                  <a:cubicBezTo>
                    <a:pt x="47" y="224"/>
                    <a:pt x="47" y="224"/>
                    <a:pt x="47" y="224"/>
                  </a:cubicBezTo>
                  <a:cubicBezTo>
                    <a:pt x="46" y="224"/>
                    <a:pt x="46" y="224"/>
                    <a:pt x="46" y="224"/>
                  </a:cubicBezTo>
                  <a:cubicBezTo>
                    <a:pt x="46" y="225"/>
                    <a:pt x="46" y="225"/>
                    <a:pt x="46" y="225"/>
                  </a:cubicBezTo>
                  <a:cubicBezTo>
                    <a:pt x="46" y="225"/>
                    <a:pt x="46" y="225"/>
                    <a:pt x="46" y="225"/>
                  </a:cubicBezTo>
                  <a:cubicBezTo>
                    <a:pt x="46" y="226"/>
                    <a:pt x="46" y="226"/>
                    <a:pt x="46" y="226"/>
                  </a:cubicBezTo>
                  <a:cubicBezTo>
                    <a:pt x="46" y="227"/>
                    <a:pt x="46" y="227"/>
                    <a:pt x="46" y="227"/>
                  </a:cubicBezTo>
                  <a:cubicBezTo>
                    <a:pt x="47" y="226"/>
                    <a:pt x="47" y="226"/>
                    <a:pt x="47" y="226"/>
                  </a:cubicBezTo>
                  <a:cubicBezTo>
                    <a:pt x="47" y="226"/>
                    <a:pt x="47" y="225"/>
                    <a:pt x="47" y="225"/>
                  </a:cubicBezTo>
                  <a:close/>
                  <a:moveTo>
                    <a:pt x="40" y="214"/>
                  </a:moveTo>
                  <a:cubicBezTo>
                    <a:pt x="40" y="215"/>
                    <a:pt x="40" y="215"/>
                    <a:pt x="40" y="215"/>
                  </a:cubicBezTo>
                  <a:cubicBezTo>
                    <a:pt x="39" y="215"/>
                    <a:pt x="39" y="215"/>
                    <a:pt x="39" y="215"/>
                  </a:cubicBezTo>
                  <a:cubicBezTo>
                    <a:pt x="39" y="215"/>
                    <a:pt x="39" y="216"/>
                    <a:pt x="40" y="216"/>
                  </a:cubicBezTo>
                  <a:cubicBezTo>
                    <a:pt x="40" y="216"/>
                    <a:pt x="40" y="216"/>
                    <a:pt x="40" y="216"/>
                  </a:cubicBezTo>
                  <a:cubicBezTo>
                    <a:pt x="40" y="216"/>
                    <a:pt x="40" y="216"/>
                    <a:pt x="40" y="216"/>
                  </a:cubicBezTo>
                  <a:cubicBezTo>
                    <a:pt x="40" y="216"/>
                    <a:pt x="40" y="216"/>
                    <a:pt x="40" y="216"/>
                  </a:cubicBezTo>
                  <a:cubicBezTo>
                    <a:pt x="40" y="216"/>
                    <a:pt x="40" y="216"/>
                    <a:pt x="40" y="215"/>
                  </a:cubicBezTo>
                  <a:cubicBezTo>
                    <a:pt x="40" y="214"/>
                    <a:pt x="40" y="214"/>
                    <a:pt x="40" y="214"/>
                  </a:cubicBezTo>
                  <a:cubicBezTo>
                    <a:pt x="40" y="214"/>
                    <a:pt x="40" y="214"/>
                    <a:pt x="40" y="214"/>
                  </a:cubicBezTo>
                  <a:cubicBezTo>
                    <a:pt x="40" y="214"/>
                    <a:pt x="40" y="214"/>
                    <a:pt x="40" y="214"/>
                  </a:cubicBezTo>
                  <a:close/>
                  <a:moveTo>
                    <a:pt x="44" y="217"/>
                  </a:moveTo>
                  <a:cubicBezTo>
                    <a:pt x="43" y="217"/>
                    <a:pt x="43" y="217"/>
                    <a:pt x="43" y="217"/>
                  </a:cubicBezTo>
                  <a:cubicBezTo>
                    <a:pt x="43" y="217"/>
                    <a:pt x="43" y="217"/>
                    <a:pt x="43" y="217"/>
                  </a:cubicBezTo>
                  <a:cubicBezTo>
                    <a:pt x="43" y="218"/>
                    <a:pt x="43" y="219"/>
                    <a:pt x="43" y="219"/>
                  </a:cubicBezTo>
                  <a:cubicBezTo>
                    <a:pt x="43" y="219"/>
                    <a:pt x="43" y="219"/>
                    <a:pt x="43" y="219"/>
                  </a:cubicBezTo>
                  <a:cubicBezTo>
                    <a:pt x="44" y="219"/>
                    <a:pt x="44" y="218"/>
                    <a:pt x="44" y="217"/>
                  </a:cubicBezTo>
                  <a:cubicBezTo>
                    <a:pt x="44" y="217"/>
                    <a:pt x="44" y="217"/>
                    <a:pt x="44" y="217"/>
                  </a:cubicBezTo>
                  <a:close/>
                  <a:moveTo>
                    <a:pt x="41" y="215"/>
                  </a:moveTo>
                  <a:cubicBezTo>
                    <a:pt x="42" y="214"/>
                    <a:pt x="42" y="214"/>
                    <a:pt x="42" y="214"/>
                  </a:cubicBezTo>
                  <a:cubicBezTo>
                    <a:pt x="42" y="214"/>
                    <a:pt x="42" y="214"/>
                    <a:pt x="42" y="214"/>
                  </a:cubicBezTo>
                  <a:cubicBezTo>
                    <a:pt x="41" y="214"/>
                    <a:pt x="41" y="214"/>
                    <a:pt x="41" y="214"/>
                  </a:cubicBezTo>
                  <a:cubicBezTo>
                    <a:pt x="41" y="214"/>
                    <a:pt x="41" y="214"/>
                    <a:pt x="41" y="214"/>
                  </a:cubicBezTo>
                  <a:cubicBezTo>
                    <a:pt x="41" y="214"/>
                    <a:pt x="41" y="214"/>
                    <a:pt x="41" y="214"/>
                  </a:cubicBezTo>
                  <a:cubicBezTo>
                    <a:pt x="41" y="214"/>
                    <a:pt x="41" y="215"/>
                    <a:pt x="41" y="215"/>
                  </a:cubicBezTo>
                  <a:close/>
                  <a:moveTo>
                    <a:pt x="39" y="213"/>
                  </a:moveTo>
                  <a:cubicBezTo>
                    <a:pt x="39" y="212"/>
                    <a:pt x="39" y="212"/>
                    <a:pt x="39" y="212"/>
                  </a:cubicBezTo>
                  <a:cubicBezTo>
                    <a:pt x="39" y="212"/>
                    <a:pt x="39" y="212"/>
                    <a:pt x="39" y="212"/>
                  </a:cubicBezTo>
                  <a:cubicBezTo>
                    <a:pt x="39" y="211"/>
                    <a:pt x="39" y="211"/>
                    <a:pt x="39" y="211"/>
                  </a:cubicBezTo>
                  <a:cubicBezTo>
                    <a:pt x="38" y="211"/>
                    <a:pt x="38" y="211"/>
                    <a:pt x="38" y="211"/>
                  </a:cubicBezTo>
                  <a:cubicBezTo>
                    <a:pt x="38" y="211"/>
                    <a:pt x="38" y="211"/>
                    <a:pt x="38" y="211"/>
                  </a:cubicBezTo>
                  <a:cubicBezTo>
                    <a:pt x="38" y="212"/>
                    <a:pt x="38" y="212"/>
                    <a:pt x="38" y="213"/>
                  </a:cubicBezTo>
                  <a:lnTo>
                    <a:pt x="39" y="213"/>
                  </a:lnTo>
                  <a:close/>
                  <a:moveTo>
                    <a:pt x="41" y="224"/>
                  </a:moveTo>
                  <a:cubicBezTo>
                    <a:pt x="41" y="224"/>
                    <a:pt x="41" y="224"/>
                    <a:pt x="41" y="224"/>
                  </a:cubicBezTo>
                  <a:cubicBezTo>
                    <a:pt x="41" y="224"/>
                    <a:pt x="41" y="224"/>
                    <a:pt x="41" y="224"/>
                  </a:cubicBezTo>
                  <a:cubicBezTo>
                    <a:pt x="41" y="224"/>
                    <a:pt x="41" y="224"/>
                    <a:pt x="41" y="224"/>
                  </a:cubicBezTo>
                  <a:cubicBezTo>
                    <a:pt x="40" y="224"/>
                    <a:pt x="40" y="224"/>
                    <a:pt x="40" y="224"/>
                  </a:cubicBezTo>
                  <a:cubicBezTo>
                    <a:pt x="40" y="224"/>
                    <a:pt x="40" y="224"/>
                    <a:pt x="40" y="224"/>
                  </a:cubicBezTo>
                  <a:cubicBezTo>
                    <a:pt x="40" y="224"/>
                    <a:pt x="40" y="224"/>
                    <a:pt x="40" y="224"/>
                  </a:cubicBezTo>
                  <a:cubicBezTo>
                    <a:pt x="40" y="224"/>
                    <a:pt x="40" y="224"/>
                    <a:pt x="40" y="224"/>
                  </a:cubicBezTo>
                  <a:cubicBezTo>
                    <a:pt x="40" y="224"/>
                    <a:pt x="40" y="224"/>
                    <a:pt x="40" y="224"/>
                  </a:cubicBezTo>
                  <a:cubicBezTo>
                    <a:pt x="40" y="224"/>
                    <a:pt x="40" y="224"/>
                    <a:pt x="40" y="224"/>
                  </a:cubicBezTo>
                  <a:cubicBezTo>
                    <a:pt x="40" y="225"/>
                    <a:pt x="40" y="225"/>
                    <a:pt x="40" y="225"/>
                  </a:cubicBezTo>
                  <a:cubicBezTo>
                    <a:pt x="40" y="225"/>
                    <a:pt x="40" y="225"/>
                    <a:pt x="40" y="225"/>
                  </a:cubicBezTo>
                  <a:cubicBezTo>
                    <a:pt x="40" y="225"/>
                    <a:pt x="40" y="225"/>
                    <a:pt x="40" y="225"/>
                  </a:cubicBezTo>
                  <a:cubicBezTo>
                    <a:pt x="40" y="225"/>
                    <a:pt x="40" y="225"/>
                    <a:pt x="40" y="225"/>
                  </a:cubicBezTo>
                  <a:cubicBezTo>
                    <a:pt x="41" y="225"/>
                    <a:pt x="41" y="225"/>
                    <a:pt x="41" y="225"/>
                  </a:cubicBezTo>
                  <a:cubicBezTo>
                    <a:pt x="41" y="225"/>
                    <a:pt x="41" y="225"/>
                    <a:pt x="41" y="225"/>
                  </a:cubicBezTo>
                  <a:cubicBezTo>
                    <a:pt x="41" y="225"/>
                    <a:pt x="41" y="225"/>
                    <a:pt x="41" y="225"/>
                  </a:cubicBezTo>
                  <a:cubicBezTo>
                    <a:pt x="41" y="225"/>
                    <a:pt x="41" y="225"/>
                    <a:pt x="41" y="225"/>
                  </a:cubicBezTo>
                  <a:cubicBezTo>
                    <a:pt x="41" y="225"/>
                    <a:pt x="41" y="225"/>
                    <a:pt x="41" y="225"/>
                  </a:cubicBezTo>
                  <a:cubicBezTo>
                    <a:pt x="41" y="225"/>
                    <a:pt x="41" y="225"/>
                    <a:pt x="41" y="225"/>
                  </a:cubicBezTo>
                  <a:lnTo>
                    <a:pt x="41" y="224"/>
                  </a:lnTo>
                  <a:close/>
                  <a:moveTo>
                    <a:pt x="48" y="239"/>
                  </a:moveTo>
                  <a:cubicBezTo>
                    <a:pt x="49" y="239"/>
                    <a:pt x="49" y="239"/>
                    <a:pt x="49" y="239"/>
                  </a:cubicBezTo>
                  <a:cubicBezTo>
                    <a:pt x="49" y="239"/>
                    <a:pt x="49" y="239"/>
                    <a:pt x="49" y="239"/>
                  </a:cubicBezTo>
                  <a:cubicBezTo>
                    <a:pt x="49" y="238"/>
                    <a:pt x="48" y="238"/>
                    <a:pt x="48" y="238"/>
                  </a:cubicBezTo>
                  <a:cubicBezTo>
                    <a:pt x="48" y="238"/>
                    <a:pt x="48" y="238"/>
                    <a:pt x="48" y="238"/>
                  </a:cubicBezTo>
                  <a:cubicBezTo>
                    <a:pt x="48" y="238"/>
                    <a:pt x="48" y="238"/>
                    <a:pt x="48" y="238"/>
                  </a:cubicBezTo>
                  <a:cubicBezTo>
                    <a:pt x="48" y="238"/>
                    <a:pt x="48" y="238"/>
                    <a:pt x="48" y="238"/>
                  </a:cubicBezTo>
                  <a:cubicBezTo>
                    <a:pt x="48" y="238"/>
                    <a:pt x="48" y="238"/>
                    <a:pt x="48" y="238"/>
                  </a:cubicBezTo>
                  <a:cubicBezTo>
                    <a:pt x="48" y="238"/>
                    <a:pt x="48" y="238"/>
                    <a:pt x="48" y="238"/>
                  </a:cubicBezTo>
                  <a:cubicBezTo>
                    <a:pt x="48" y="238"/>
                    <a:pt x="48" y="238"/>
                    <a:pt x="48" y="238"/>
                  </a:cubicBezTo>
                  <a:cubicBezTo>
                    <a:pt x="48" y="239"/>
                    <a:pt x="48" y="239"/>
                    <a:pt x="48" y="239"/>
                  </a:cubicBezTo>
                  <a:close/>
                  <a:moveTo>
                    <a:pt x="52" y="230"/>
                  </a:moveTo>
                  <a:cubicBezTo>
                    <a:pt x="51" y="230"/>
                    <a:pt x="51" y="230"/>
                    <a:pt x="51" y="230"/>
                  </a:cubicBezTo>
                  <a:cubicBezTo>
                    <a:pt x="51" y="230"/>
                    <a:pt x="51" y="230"/>
                    <a:pt x="51" y="230"/>
                  </a:cubicBezTo>
                  <a:cubicBezTo>
                    <a:pt x="51" y="231"/>
                    <a:pt x="52" y="232"/>
                    <a:pt x="52" y="232"/>
                  </a:cubicBezTo>
                  <a:cubicBezTo>
                    <a:pt x="52" y="231"/>
                    <a:pt x="52" y="231"/>
                    <a:pt x="52" y="231"/>
                  </a:cubicBezTo>
                  <a:cubicBezTo>
                    <a:pt x="53" y="231"/>
                    <a:pt x="53" y="231"/>
                    <a:pt x="53" y="231"/>
                  </a:cubicBezTo>
                  <a:cubicBezTo>
                    <a:pt x="52" y="230"/>
                    <a:pt x="52" y="230"/>
                    <a:pt x="52" y="230"/>
                  </a:cubicBezTo>
                  <a:close/>
                  <a:moveTo>
                    <a:pt x="3" y="184"/>
                  </a:moveTo>
                  <a:cubicBezTo>
                    <a:pt x="3" y="183"/>
                    <a:pt x="3" y="181"/>
                    <a:pt x="5" y="179"/>
                  </a:cubicBezTo>
                  <a:cubicBezTo>
                    <a:pt x="5" y="179"/>
                    <a:pt x="5" y="180"/>
                    <a:pt x="5" y="181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5" y="181"/>
                    <a:pt x="6" y="181"/>
                    <a:pt x="6" y="180"/>
                  </a:cubicBezTo>
                  <a:cubicBezTo>
                    <a:pt x="6" y="181"/>
                    <a:pt x="6" y="181"/>
                    <a:pt x="6" y="181"/>
                  </a:cubicBezTo>
                  <a:cubicBezTo>
                    <a:pt x="6" y="183"/>
                    <a:pt x="6" y="184"/>
                    <a:pt x="6" y="185"/>
                  </a:cubicBezTo>
                  <a:cubicBezTo>
                    <a:pt x="6" y="186"/>
                    <a:pt x="6" y="188"/>
                    <a:pt x="6" y="189"/>
                  </a:cubicBezTo>
                  <a:cubicBezTo>
                    <a:pt x="6" y="190"/>
                    <a:pt x="6" y="191"/>
                    <a:pt x="6" y="192"/>
                  </a:cubicBezTo>
                  <a:cubicBezTo>
                    <a:pt x="6" y="194"/>
                    <a:pt x="6" y="195"/>
                    <a:pt x="7" y="199"/>
                  </a:cubicBezTo>
                  <a:cubicBezTo>
                    <a:pt x="7" y="199"/>
                    <a:pt x="7" y="199"/>
                    <a:pt x="7" y="199"/>
                  </a:cubicBezTo>
                  <a:cubicBezTo>
                    <a:pt x="7" y="199"/>
                    <a:pt x="7" y="199"/>
                    <a:pt x="7" y="199"/>
                  </a:cubicBezTo>
                  <a:cubicBezTo>
                    <a:pt x="7" y="199"/>
                    <a:pt x="7" y="199"/>
                    <a:pt x="7" y="199"/>
                  </a:cubicBezTo>
                  <a:cubicBezTo>
                    <a:pt x="7" y="199"/>
                    <a:pt x="7" y="199"/>
                    <a:pt x="7" y="199"/>
                  </a:cubicBezTo>
                  <a:cubicBezTo>
                    <a:pt x="9" y="195"/>
                    <a:pt x="9" y="194"/>
                    <a:pt x="9" y="184"/>
                  </a:cubicBezTo>
                  <a:cubicBezTo>
                    <a:pt x="9" y="174"/>
                    <a:pt x="9" y="172"/>
                    <a:pt x="10" y="170"/>
                  </a:cubicBezTo>
                  <a:cubicBezTo>
                    <a:pt x="11" y="166"/>
                    <a:pt x="12" y="163"/>
                    <a:pt x="13" y="160"/>
                  </a:cubicBezTo>
                  <a:cubicBezTo>
                    <a:pt x="14" y="158"/>
                    <a:pt x="15" y="155"/>
                    <a:pt x="16" y="153"/>
                  </a:cubicBezTo>
                  <a:cubicBezTo>
                    <a:pt x="16" y="153"/>
                    <a:pt x="16" y="153"/>
                    <a:pt x="16" y="153"/>
                  </a:cubicBezTo>
                  <a:cubicBezTo>
                    <a:pt x="16" y="153"/>
                    <a:pt x="16" y="153"/>
                    <a:pt x="16" y="153"/>
                  </a:cubicBezTo>
                  <a:cubicBezTo>
                    <a:pt x="22" y="138"/>
                    <a:pt x="23" y="135"/>
                    <a:pt x="24" y="133"/>
                  </a:cubicBezTo>
                  <a:cubicBezTo>
                    <a:pt x="24" y="133"/>
                    <a:pt x="24" y="133"/>
                    <a:pt x="24" y="133"/>
                  </a:cubicBezTo>
                  <a:cubicBezTo>
                    <a:pt x="24" y="132"/>
                    <a:pt x="24" y="132"/>
                    <a:pt x="24" y="132"/>
                  </a:cubicBezTo>
                  <a:cubicBezTo>
                    <a:pt x="28" y="127"/>
                    <a:pt x="31" y="122"/>
                    <a:pt x="34" y="116"/>
                  </a:cubicBezTo>
                  <a:cubicBezTo>
                    <a:pt x="37" y="109"/>
                    <a:pt x="41" y="102"/>
                    <a:pt x="48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9" y="95"/>
                    <a:pt x="51" y="93"/>
                    <a:pt x="52" y="92"/>
                  </a:cubicBezTo>
                  <a:cubicBezTo>
                    <a:pt x="53" y="91"/>
                    <a:pt x="53" y="90"/>
                    <a:pt x="54" y="90"/>
                  </a:cubicBezTo>
                  <a:cubicBezTo>
                    <a:pt x="50" y="94"/>
                    <a:pt x="50" y="95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54" y="93"/>
                    <a:pt x="62" y="85"/>
                    <a:pt x="62" y="85"/>
                  </a:cubicBezTo>
                  <a:cubicBezTo>
                    <a:pt x="62" y="85"/>
                    <a:pt x="62" y="85"/>
                    <a:pt x="62" y="85"/>
                  </a:cubicBezTo>
                  <a:cubicBezTo>
                    <a:pt x="62" y="85"/>
                    <a:pt x="62" y="85"/>
                    <a:pt x="62" y="85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61" y="84"/>
                    <a:pt x="60" y="84"/>
                    <a:pt x="60" y="84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59" y="82"/>
                    <a:pt x="60" y="81"/>
                    <a:pt x="61" y="79"/>
                  </a:cubicBezTo>
                  <a:cubicBezTo>
                    <a:pt x="62" y="78"/>
                    <a:pt x="63" y="76"/>
                    <a:pt x="64" y="75"/>
                  </a:cubicBezTo>
                  <a:cubicBezTo>
                    <a:pt x="64" y="75"/>
                    <a:pt x="64" y="75"/>
                    <a:pt x="63" y="74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62" y="74"/>
                    <a:pt x="60" y="76"/>
                    <a:pt x="57" y="79"/>
                  </a:cubicBezTo>
                  <a:cubicBezTo>
                    <a:pt x="59" y="76"/>
                    <a:pt x="62" y="73"/>
                    <a:pt x="62" y="73"/>
                  </a:cubicBezTo>
                  <a:cubicBezTo>
                    <a:pt x="62" y="73"/>
                    <a:pt x="78" y="62"/>
                    <a:pt x="80" y="61"/>
                  </a:cubicBezTo>
                  <a:cubicBezTo>
                    <a:pt x="79" y="63"/>
                    <a:pt x="77" y="64"/>
                    <a:pt x="76" y="65"/>
                  </a:cubicBezTo>
                  <a:cubicBezTo>
                    <a:pt x="73" y="69"/>
                    <a:pt x="71" y="72"/>
                    <a:pt x="69" y="76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70" y="76"/>
                    <a:pt x="72" y="75"/>
                    <a:pt x="73" y="74"/>
                  </a:cubicBezTo>
                  <a:cubicBezTo>
                    <a:pt x="74" y="73"/>
                    <a:pt x="75" y="73"/>
                    <a:pt x="76" y="72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8" y="73"/>
                    <a:pt x="79" y="73"/>
                    <a:pt x="79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81" y="71"/>
                    <a:pt x="81" y="70"/>
                    <a:pt x="82" y="69"/>
                  </a:cubicBezTo>
                  <a:cubicBezTo>
                    <a:pt x="82" y="69"/>
                    <a:pt x="82" y="69"/>
                    <a:pt x="82" y="69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81" y="68"/>
                    <a:pt x="81" y="67"/>
                    <a:pt x="83" y="64"/>
                  </a:cubicBezTo>
                  <a:cubicBezTo>
                    <a:pt x="83" y="64"/>
                    <a:pt x="83" y="64"/>
                    <a:pt x="83" y="64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82" y="63"/>
                    <a:pt x="82" y="63"/>
                    <a:pt x="80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4"/>
                    <a:pt x="81" y="63"/>
                    <a:pt x="83" y="59"/>
                  </a:cubicBezTo>
                  <a:cubicBezTo>
                    <a:pt x="84" y="58"/>
                    <a:pt x="84" y="57"/>
                    <a:pt x="85" y="56"/>
                  </a:cubicBezTo>
                  <a:cubicBezTo>
                    <a:pt x="86" y="55"/>
                    <a:pt x="86" y="54"/>
                    <a:pt x="87" y="53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7" y="53"/>
                    <a:pt x="87" y="53"/>
                    <a:pt x="86" y="52"/>
                  </a:cubicBezTo>
                  <a:cubicBezTo>
                    <a:pt x="87" y="52"/>
                    <a:pt x="87" y="51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6" y="51"/>
                    <a:pt x="86" y="51"/>
                    <a:pt x="85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49"/>
                    <a:pt x="86" y="47"/>
                    <a:pt x="91" y="41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0" y="41"/>
                    <a:pt x="89" y="42"/>
                    <a:pt x="88" y="43"/>
                  </a:cubicBezTo>
                  <a:cubicBezTo>
                    <a:pt x="87" y="44"/>
                    <a:pt x="85" y="46"/>
                    <a:pt x="84" y="46"/>
                  </a:cubicBezTo>
                  <a:cubicBezTo>
                    <a:pt x="84" y="45"/>
                    <a:pt x="86" y="44"/>
                    <a:pt x="86" y="43"/>
                  </a:cubicBezTo>
                  <a:cubicBezTo>
                    <a:pt x="87" y="42"/>
                    <a:pt x="88" y="41"/>
                    <a:pt x="89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79" y="44"/>
                    <a:pt x="63" y="63"/>
                    <a:pt x="51" y="77"/>
                  </a:cubicBezTo>
                  <a:cubicBezTo>
                    <a:pt x="52" y="76"/>
                    <a:pt x="53" y="73"/>
                    <a:pt x="59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9" y="66"/>
                    <a:pt x="59" y="66"/>
                    <a:pt x="60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1" y="62"/>
                    <a:pt x="63" y="60"/>
                    <a:pt x="64" y="59"/>
                  </a:cubicBezTo>
                  <a:cubicBezTo>
                    <a:pt x="67" y="57"/>
                    <a:pt x="69" y="54"/>
                    <a:pt x="71" y="5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69" y="54"/>
                    <a:pt x="67" y="56"/>
                    <a:pt x="64" y="59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49" y="74"/>
                    <a:pt x="47" y="76"/>
                    <a:pt x="39" y="88"/>
                  </a:cubicBezTo>
                  <a:cubicBezTo>
                    <a:pt x="28" y="105"/>
                    <a:pt x="27" y="106"/>
                    <a:pt x="22" y="117"/>
                  </a:cubicBezTo>
                  <a:cubicBezTo>
                    <a:pt x="13" y="136"/>
                    <a:pt x="13" y="136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7" y="155"/>
                    <a:pt x="5" y="163"/>
                    <a:pt x="4" y="168"/>
                  </a:cubicBezTo>
                  <a:cubicBezTo>
                    <a:pt x="2" y="180"/>
                    <a:pt x="2" y="180"/>
                    <a:pt x="2" y="180"/>
                  </a:cubicBezTo>
                  <a:cubicBezTo>
                    <a:pt x="2" y="180"/>
                    <a:pt x="2" y="183"/>
                    <a:pt x="1" y="188"/>
                  </a:cubicBezTo>
                  <a:cubicBezTo>
                    <a:pt x="1" y="188"/>
                    <a:pt x="1" y="190"/>
                    <a:pt x="1" y="194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89"/>
                    <a:pt x="1" y="189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2" y="188"/>
                    <a:pt x="2" y="188"/>
                    <a:pt x="2" y="188"/>
                  </a:cubicBezTo>
                  <a:cubicBezTo>
                    <a:pt x="2" y="188"/>
                    <a:pt x="2" y="188"/>
                    <a:pt x="2" y="188"/>
                  </a:cubicBezTo>
                  <a:cubicBezTo>
                    <a:pt x="2" y="188"/>
                    <a:pt x="2" y="188"/>
                    <a:pt x="2" y="188"/>
                  </a:cubicBezTo>
                  <a:cubicBezTo>
                    <a:pt x="2" y="188"/>
                    <a:pt x="2" y="188"/>
                    <a:pt x="2" y="188"/>
                  </a:cubicBezTo>
                  <a:cubicBezTo>
                    <a:pt x="3" y="187"/>
                    <a:pt x="3" y="186"/>
                    <a:pt x="3" y="184"/>
                  </a:cubicBezTo>
                  <a:close/>
                  <a:moveTo>
                    <a:pt x="47" y="230"/>
                  </a:moveTo>
                  <a:cubicBezTo>
                    <a:pt x="48" y="230"/>
                    <a:pt x="48" y="230"/>
                    <a:pt x="48" y="230"/>
                  </a:cubicBezTo>
                  <a:cubicBezTo>
                    <a:pt x="48" y="229"/>
                    <a:pt x="48" y="229"/>
                    <a:pt x="48" y="229"/>
                  </a:cubicBezTo>
                  <a:cubicBezTo>
                    <a:pt x="48" y="228"/>
                    <a:pt x="48" y="228"/>
                    <a:pt x="48" y="228"/>
                  </a:cubicBezTo>
                  <a:cubicBezTo>
                    <a:pt x="47" y="228"/>
                    <a:pt x="47" y="228"/>
                    <a:pt x="47" y="228"/>
                  </a:cubicBezTo>
                  <a:cubicBezTo>
                    <a:pt x="47" y="228"/>
                    <a:pt x="47" y="228"/>
                    <a:pt x="47" y="228"/>
                  </a:cubicBezTo>
                  <a:cubicBezTo>
                    <a:pt x="47" y="229"/>
                    <a:pt x="47" y="229"/>
                    <a:pt x="47" y="229"/>
                  </a:cubicBezTo>
                  <a:lnTo>
                    <a:pt x="47" y="230"/>
                  </a:lnTo>
                  <a:close/>
                  <a:moveTo>
                    <a:pt x="48" y="234"/>
                  </a:moveTo>
                  <a:cubicBezTo>
                    <a:pt x="49" y="233"/>
                    <a:pt x="49" y="233"/>
                    <a:pt x="49" y="233"/>
                  </a:cubicBezTo>
                  <a:cubicBezTo>
                    <a:pt x="49" y="233"/>
                    <a:pt x="49" y="233"/>
                    <a:pt x="49" y="233"/>
                  </a:cubicBezTo>
                  <a:cubicBezTo>
                    <a:pt x="49" y="232"/>
                    <a:pt x="48" y="232"/>
                    <a:pt x="48" y="232"/>
                  </a:cubicBezTo>
                  <a:cubicBezTo>
                    <a:pt x="48" y="232"/>
                    <a:pt x="48" y="232"/>
                    <a:pt x="48" y="232"/>
                  </a:cubicBezTo>
                  <a:cubicBezTo>
                    <a:pt x="47" y="232"/>
                    <a:pt x="47" y="232"/>
                    <a:pt x="47" y="232"/>
                  </a:cubicBezTo>
                  <a:cubicBezTo>
                    <a:pt x="48" y="233"/>
                    <a:pt x="48" y="234"/>
                    <a:pt x="48" y="234"/>
                  </a:cubicBezTo>
                  <a:close/>
                  <a:moveTo>
                    <a:pt x="76" y="49"/>
                  </a:moveTo>
                  <a:cubicBezTo>
                    <a:pt x="77" y="47"/>
                    <a:pt x="80" y="46"/>
                    <a:pt x="82" y="44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7" y="41"/>
                    <a:pt x="89" y="39"/>
                    <a:pt x="89" y="39"/>
                  </a:cubicBezTo>
                  <a:cubicBezTo>
                    <a:pt x="89" y="39"/>
                    <a:pt x="90" y="38"/>
                    <a:pt x="91" y="37"/>
                  </a:cubicBezTo>
                  <a:cubicBezTo>
                    <a:pt x="95" y="35"/>
                    <a:pt x="99" y="32"/>
                    <a:pt x="102" y="30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1"/>
                    <a:pt x="95" y="34"/>
                    <a:pt x="91" y="37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4" y="42"/>
                    <a:pt x="84" y="42"/>
                    <a:pt x="76" y="48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6" y="49"/>
                    <a:pt x="76" y="49"/>
                    <a:pt x="76" y="49"/>
                  </a:cubicBezTo>
                  <a:close/>
                  <a:moveTo>
                    <a:pt x="141" y="14"/>
                  </a:moveTo>
                  <a:cubicBezTo>
                    <a:pt x="141" y="14"/>
                    <a:pt x="141" y="14"/>
                    <a:pt x="141" y="14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2" y="14"/>
                    <a:pt x="142" y="14"/>
                    <a:pt x="142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43" y="14"/>
                    <a:pt x="143" y="14"/>
                    <a:pt x="144" y="14"/>
                  </a:cubicBezTo>
                  <a:cubicBezTo>
                    <a:pt x="143" y="15"/>
                    <a:pt x="143" y="15"/>
                    <a:pt x="143" y="15"/>
                  </a:cubicBezTo>
                  <a:cubicBezTo>
                    <a:pt x="143" y="15"/>
                    <a:pt x="143" y="15"/>
                    <a:pt x="143" y="15"/>
                  </a:cubicBezTo>
                  <a:cubicBezTo>
                    <a:pt x="144" y="15"/>
                    <a:pt x="148" y="14"/>
                    <a:pt x="148" y="14"/>
                  </a:cubicBezTo>
                  <a:cubicBezTo>
                    <a:pt x="149" y="13"/>
                    <a:pt x="149" y="13"/>
                    <a:pt x="149" y="13"/>
                  </a:cubicBezTo>
                  <a:cubicBezTo>
                    <a:pt x="149" y="13"/>
                    <a:pt x="149" y="13"/>
                    <a:pt x="149" y="13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1" y="12"/>
                    <a:pt x="151" y="12"/>
                    <a:pt x="151" y="12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49" y="11"/>
                    <a:pt x="149" y="11"/>
                    <a:pt x="149" y="11"/>
                  </a:cubicBezTo>
                  <a:cubicBezTo>
                    <a:pt x="145" y="12"/>
                    <a:pt x="145" y="12"/>
                    <a:pt x="145" y="12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4" y="12"/>
                    <a:pt x="144" y="13"/>
                    <a:pt x="143" y="13"/>
                  </a:cubicBezTo>
                  <a:cubicBezTo>
                    <a:pt x="141" y="13"/>
                    <a:pt x="141" y="14"/>
                    <a:pt x="141" y="14"/>
                  </a:cubicBezTo>
                  <a:close/>
                  <a:moveTo>
                    <a:pt x="115" y="24"/>
                  </a:moveTo>
                  <a:cubicBezTo>
                    <a:pt x="113" y="26"/>
                    <a:pt x="111" y="28"/>
                    <a:pt x="111" y="30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13" y="30"/>
                    <a:pt x="114" y="29"/>
                    <a:pt x="114" y="29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30"/>
                    <a:pt x="114" y="30"/>
                  </a:cubicBezTo>
                  <a:cubicBezTo>
                    <a:pt x="115" y="30"/>
                    <a:pt x="116" y="30"/>
                    <a:pt x="116" y="30"/>
                  </a:cubicBezTo>
                  <a:cubicBezTo>
                    <a:pt x="116" y="29"/>
                    <a:pt x="117" y="29"/>
                    <a:pt x="118" y="28"/>
                  </a:cubicBezTo>
                  <a:cubicBezTo>
                    <a:pt x="118" y="28"/>
                    <a:pt x="119" y="27"/>
                    <a:pt x="119" y="26"/>
                  </a:cubicBezTo>
                  <a:cubicBezTo>
                    <a:pt x="120" y="26"/>
                    <a:pt x="120" y="25"/>
                    <a:pt x="121" y="25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3" y="23"/>
                    <a:pt x="123" y="23"/>
                    <a:pt x="124" y="22"/>
                  </a:cubicBezTo>
                  <a:cubicBezTo>
                    <a:pt x="124" y="22"/>
                    <a:pt x="125" y="21"/>
                    <a:pt x="125" y="21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8" y="19"/>
                    <a:pt x="128" y="19"/>
                    <a:pt x="129" y="19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129" y="19"/>
                    <a:pt x="130" y="19"/>
                    <a:pt x="135" y="15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6" y="15"/>
                    <a:pt x="136" y="15"/>
                    <a:pt x="136" y="15"/>
                  </a:cubicBezTo>
                  <a:cubicBezTo>
                    <a:pt x="137" y="15"/>
                    <a:pt x="137" y="15"/>
                    <a:pt x="137" y="15"/>
                  </a:cubicBezTo>
                  <a:cubicBezTo>
                    <a:pt x="139" y="14"/>
                    <a:pt x="141" y="12"/>
                    <a:pt x="14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3" y="12"/>
                    <a:pt x="143" y="12"/>
                    <a:pt x="143" y="12"/>
                  </a:cubicBezTo>
                  <a:cubicBezTo>
                    <a:pt x="143" y="11"/>
                    <a:pt x="143" y="11"/>
                    <a:pt x="143" y="11"/>
                  </a:cubicBezTo>
                  <a:cubicBezTo>
                    <a:pt x="143" y="11"/>
                    <a:pt x="143" y="11"/>
                    <a:pt x="143" y="11"/>
                  </a:cubicBezTo>
                  <a:cubicBezTo>
                    <a:pt x="143" y="11"/>
                    <a:pt x="143" y="11"/>
                    <a:pt x="143" y="11"/>
                  </a:cubicBezTo>
                  <a:cubicBezTo>
                    <a:pt x="143" y="11"/>
                    <a:pt x="143" y="11"/>
                    <a:pt x="143" y="11"/>
                  </a:cubicBezTo>
                  <a:cubicBezTo>
                    <a:pt x="143" y="11"/>
                    <a:pt x="143" y="11"/>
                    <a:pt x="141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4" y="18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19" y="21"/>
                    <a:pt x="117" y="22"/>
                    <a:pt x="115" y="24"/>
                  </a:cubicBezTo>
                  <a:close/>
                  <a:moveTo>
                    <a:pt x="91" y="37"/>
                  </a:moveTo>
                  <a:cubicBezTo>
                    <a:pt x="91" y="37"/>
                    <a:pt x="91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2" y="37"/>
                    <a:pt x="92" y="37"/>
                    <a:pt x="94" y="36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3" y="37"/>
                    <a:pt x="92" y="38"/>
                    <a:pt x="92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4" y="38"/>
                    <a:pt x="94" y="38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7" y="36"/>
                    <a:pt x="101" y="33"/>
                    <a:pt x="103" y="31"/>
                  </a:cubicBezTo>
                  <a:cubicBezTo>
                    <a:pt x="103" y="30"/>
                    <a:pt x="103" y="30"/>
                    <a:pt x="104" y="29"/>
                  </a:cubicBezTo>
                  <a:cubicBezTo>
                    <a:pt x="104" y="30"/>
                    <a:pt x="104" y="30"/>
                    <a:pt x="103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30"/>
                    <a:pt x="104" y="30"/>
                    <a:pt x="108" y="27"/>
                  </a:cubicBezTo>
                  <a:cubicBezTo>
                    <a:pt x="110" y="27"/>
                    <a:pt x="111" y="26"/>
                    <a:pt x="111" y="25"/>
                  </a:cubicBezTo>
                  <a:cubicBezTo>
                    <a:pt x="111" y="25"/>
                    <a:pt x="111" y="25"/>
                    <a:pt x="111" y="25"/>
                  </a:cubicBezTo>
                  <a:cubicBezTo>
                    <a:pt x="111" y="25"/>
                    <a:pt x="111" y="25"/>
                    <a:pt x="111" y="25"/>
                  </a:cubicBezTo>
                  <a:cubicBezTo>
                    <a:pt x="111" y="25"/>
                    <a:pt x="115" y="23"/>
                    <a:pt x="115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3" y="23"/>
                    <a:pt x="110" y="25"/>
                    <a:pt x="108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9"/>
                    <a:pt x="94" y="35"/>
                    <a:pt x="91" y="37"/>
                  </a:cubicBezTo>
                  <a:close/>
                  <a:moveTo>
                    <a:pt x="10" y="196"/>
                  </a:moveTo>
                  <a:cubicBezTo>
                    <a:pt x="10" y="196"/>
                    <a:pt x="10" y="196"/>
                    <a:pt x="10" y="196"/>
                  </a:cubicBezTo>
                  <a:cubicBezTo>
                    <a:pt x="10" y="196"/>
                    <a:pt x="10" y="196"/>
                    <a:pt x="10" y="196"/>
                  </a:cubicBezTo>
                  <a:cubicBezTo>
                    <a:pt x="10" y="197"/>
                    <a:pt x="10" y="197"/>
                    <a:pt x="10" y="198"/>
                  </a:cubicBezTo>
                  <a:cubicBezTo>
                    <a:pt x="10" y="200"/>
                    <a:pt x="10" y="201"/>
                    <a:pt x="11" y="202"/>
                  </a:cubicBezTo>
                  <a:cubicBezTo>
                    <a:pt x="11" y="202"/>
                    <a:pt x="11" y="202"/>
                    <a:pt x="11" y="202"/>
                  </a:cubicBezTo>
                  <a:cubicBezTo>
                    <a:pt x="11" y="202"/>
                    <a:pt x="11" y="202"/>
                    <a:pt x="11" y="202"/>
                  </a:cubicBezTo>
                  <a:cubicBezTo>
                    <a:pt x="11" y="201"/>
                    <a:pt x="11" y="201"/>
                    <a:pt x="11" y="199"/>
                  </a:cubicBezTo>
                  <a:cubicBezTo>
                    <a:pt x="11" y="198"/>
                    <a:pt x="11" y="197"/>
                    <a:pt x="10" y="196"/>
                  </a:cubicBezTo>
                  <a:close/>
                  <a:moveTo>
                    <a:pt x="12" y="195"/>
                  </a:moveTo>
                  <a:cubicBezTo>
                    <a:pt x="12" y="195"/>
                    <a:pt x="12" y="195"/>
                    <a:pt x="12" y="195"/>
                  </a:cubicBezTo>
                  <a:cubicBezTo>
                    <a:pt x="12" y="195"/>
                    <a:pt x="12" y="195"/>
                    <a:pt x="12" y="194"/>
                  </a:cubicBezTo>
                  <a:cubicBezTo>
                    <a:pt x="12" y="194"/>
                    <a:pt x="12" y="192"/>
                    <a:pt x="12" y="192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3"/>
                    <a:pt x="12" y="194"/>
                  </a:cubicBezTo>
                  <a:cubicBezTo>
                    <a:pt x="12" y="194"/>
                    <a:pt x="12" y="195"/>
                    <a:pt x="12" y="195"/>
                  </a:cubicBezTo>
                  <a:close/>
                  <a:moveTo>
                    <a:pt x="11" y="195"/>
                  </a:moveTo>
                  <a:cubicBezTo>
                    <a:pt x="11" y="195"/>
                    <a:pt x="11" y="195"/>
                    <a:pt x="11" y="195"/>
                  </a:cubicBezTo>
                  <a:cubicBezTo>
                    <a:pt x="11" y="195"/>
                    <a:pt x="11" y="195"/>
                    <a:pt x="11" y="195"/>
                  </a:cubicBezTo>
                  <a:cubicBezTo>
                    <a:pt x="11" y="195"/>
                    <a:pt x="11" y="195"/>
                    <a:pt x="11" y="196"/>
                  </a:cubicBezTo>
                  <a:cubicBezTo>
                    <a:pt x="11" y="196"/>
                    <a:pt x="11" y="196"/>
                    <a:pt x="11" y="196"/>
                  </a:cubicBezTo>
                  <a:cubicBezTo>
                    <a:pt x="11" y="196"/>
                    <a:pt x="12" y="196"/>
                    <a:pt x="12" y="196"/>
                  </a:cubicBezTo>
                  <a:cubicBezTo>
                    <a:pt x="12" y="195"/>
                    <a:pt x="11" y="195"/>
                    <a:pt x="11" y="195"/>
                  </a:cubicBezTo>
                  <a:close/>
                  <a:moveTo>
                    <a:pt x="279" y="403"/>
                  </a:moveTo>
                  <a:cubicBezTo>
                    <a:pt x="279" y="403"/>
                    <a:pt x="279" y="403"/>
                    <a:pt x="279" y="403"/>
                  </a:cubicBezTo>
                  <a:cubicBezTo>
                    <a:pt x="256" y="406"/>
                    <a:pt x="251" y="405"/>
                    <a:pt x="225" y="401"/>
                  </a:cubicBezTo>
                  <a:cubicBezTo>
                    <a:pt x="226" y="401"/>
                    <a:pt x="226" y="401"/>
                    <a:pt x="227" y="401"/>
                  </a:cubicBezTo>
                  <a:cubicBezTo>
                    <a:pt x="227" y="401"/>
                    <a:pt x="227" y="401"/>
                    <a:pt x="227" y="401"/>
                  </a:cubicBezTo>
                  <a:cubicBezTo>
                    <a:pt x="227" y="401"/>
                    <a:pt x="227" y="401"/>
                    <a:pt x="227" y="401"/>
                  </a:cubicBezTo>
                  <a:cubicBezTo>
                    <a:pt x="226" y="400"/>
                    <a:pt x="226" y="400"/>
                    <a:pt x="226" y="400"/>
                  </a:cubicBezTo>
                  <a:cubicBezTo>
                    <a:pt x="225" y="399"/>
                    <a:pt x="223" y="399"/>
                    <a:pt x="220" y="398"/>
                  </a:cubicBezTo>
                  <a:cubicBezTo>
                    <a:pt x="220" y="398"/>
                    <a:pt x="220" y="397"/>
                    <a:pt x="221" y="397"/>
                  </a:cubicBezTo>
                  <a:cubicBezTo>
                    <a:pt x="220" y="393"/>
                    <a:pt x="211" y="391"/>
                    <a:pt x="206" y="390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0" y="389"/>
                    <a:pt x="210" y="389"/>
                    <a:pt x="210" y="388"/>
                  </a:cubicBezTo>
                  <a:cubicBezTo>
                    <a:pt x="211" y="388"/>
                    <a:pt x="211" y="388"/>
                    <a:pt x="211" y="388"/>
                  </a:cubicBezTo>
                  <a:cubicBezTo>
                    <a:pt x="209" y="386"/>
                    <a:pt x="207" y="384"/>
                    <a:pt x="205" y="383"/>
                  </a:cubicBezTo>
                  <a:cubicBezTo>
                    <a:pt x="203" y="381"/>
                    <a:pt x="202" y="380"/>
                    <a:pt x="200" y="378"/>
                  </a:cubicBezTo>
                  <a:cubicBezTo>
                    <a:pt x="201" y="378"/>
                    <a:pt x="201" y="378"/>
                    <a:pt x="201" y="378"/>
                  </a:cubicBezTo>
                  <a:cubicBezTo>
                    <a:pt x="201" y="378"/>
                    <a:pt x="201" y="378"/>
                    <a:pt x="201" y="378"/>
                  </a:cubicBezTo>
                  <a:cubicBezTo>
                    <a:pt x="200" y="374"/>
                    <a:pt x="197" y="372"/>
                    <a:pt x="194" y="370"/>
                  </a:cubicBezTo>
                  <a:cubicBezTo>
                    <a:pt x="190" y="368"/>
                    <a:pt x="187" y="366"/>
                    <a:pt x="186" y="362"/>
                  </a:cubicBezTo>
                  <a:cubicBezTo>
                    <a:pt x="186" y="361"/>
                    <a:pt x="186" y="360"/>
                    <a:pt x="186" y="360"/>
                  </a:cubicBezTo>
                  <a:cubicBezTo>
                    <a:pt x="186" y="355"/>
                    <a:pt x="190" y="352"/>
                    <a:pt x="192" y="351"/>
                  </a:cubicBezTo>
                  <a:cubicBezTo>
                    <a:pt x="192" y="351"/>
                    <a:pt x="192" y="351"/>
                    <a:pt x="192" y="350"/>
                  </a:cubicBezTo>
                  <a:cubicBezTo>
                    <a:pt x="192" y="346"/>
                    <a:pt x="190" y="338"/>
                    <a:pt x="173" y="312"/>
                  </a:cubicBezTo>
                  <a:cubicBezTo>
                    <a:pt x="173" y="311"/>
                    <a:pt x="174" y="309"/>
                    <a:pt x="174" y="308"/>
                  </a:cubicBezTo>
                  <a:cubicBezTo>
                    <a:pt x="174" y="307"/>
                    <a:pt x="174" y="306"/>
                    <a:pt x="174" y="305"/>
                  </a:cubicBezTo>
                  <a:cubicBezTo>
                    <a:pt x="173" y="304"/>
                    <a:pt x="173" y="303"/>
                    <a:pt x="173" y="302"/>
                  </a:cubicBezTo>
                  <a:cubicBezTo>
                    <a:pt x="173" y="301"/>
                    <a:pt x="173" y="301"/>
                    <a:pt x="173" y="300"/>
                  </a:cubicBezTo>
                  <a:cubicBezTo>
                    <a:pt x="173" y="300"/>
                    <a:pt x="173" y="300"/>
                    <a:pt x="173" y="300"/>
                  </a:cubicBezTo>
                  <a:cubicBezTo>
                    <a:pt x="174" y="299"/>
                    <a:pt x="174" y="298"/>
                    <a:pt x="174" y="297"/>
                  </a:cubicBezTo>
                  <a:cubicBezTo>
                    <a:pt x="174" y="295"/>
                    <a:pt x="173" y="291"/>
                    <a:pt x="172" y="287"/>
                  </a:cubicBezTo>
                  <a:cubicBezTo>
                    <a:pt x="171" y="285"/>
                    <a:pt x="168" y="279"/>
                    <a:pt x="163" y="276"/>
                  </a:cubicBezTo>
                  <a:cubicBezTo>
                    <a:pt x="161" y="275"/>
                    <a:pt x="160" y="276"/>
                    <a:pt x="159" y="276"/>
                  </a:cubicBezTo>
                  <a:cubicBezTo>
                    <a:pt x="158" y="277"/>
                    <a:pt x="157" y="277"/>
                    <a:pt x="156" y="277"/>
                  </a:cubicBezTo>
                  <a:cubicBezTo>
                    <a:pt x="154" y="277"/>
                    <a:pt x="153" y="276"/>
                    <a:pt x="152" y="275"/>
                  </a:cubicBezTo>
                  <a:cubicBezTo>
                    <a:pt x="151" y="275"/>
                    <a:pt x="150" y="274"/>
                    <a:pt x="149" y="274"/>
                  </a:cubicBezTo>
                  <a:cubicBezTo>
                    <a:pt x="144" y="272"/>
                    <a:pt x="142" y="273"/>
                    <a:pt x="139" y="275"/>
                  </a:cubicBezTo>
                  <a:cubicBezTo>
                    <a:pt x="139" y="275"/>
                    <a:pt x="139" y="275"/>
                    <a:pt x="139" y="275"/>
                  </a:cubicBezTo>
                  <a:cubicBezTo>
                    <a:pt x="139" y="275"/>
                    <a:pt x="139" y="275"/>
                    <a:pt x="139" y="275"/>
                  </a:cubicBezTo>
                  <a:cubicBezTo>
                    <a:pt x="138" y="276"/>
                    <a:pt x="136" y="275"/>
                    <a:pt x="135" y="275"/>
                  </a:cubicBezTo>
                  <a:cubicBezTo>
                    <a:pt x="132" y="275"/>
                    <a:pt x="130" y="275"/>
                    <a:pt x="128" y="278"/>
                  </a:cubicBezTo>
                  <a:cubicBezTo>
                    <a:pt x="126" y="276"/>
                    <a:pt x="126" y="276"/>
                    <a:pt x="114" y="275"/>
                  </a:cubicBezTo>
                  <a:cubicBezTo>
                    <a:pt x="114" y="275"/>
                    <a:pt x="114" y="275"/>
                    <a:pt x="112" y="276"/>
                  </a:cubicBezTo>
                  <a:cubicBezTo>
                    <a:pt x="109" y="275"/>
                    <a:pt x="109" y="275"/>
                    <a:pt x="107" y="275"/>
                  </a:cubicBezTo>
                  <a:cubicBezTo>
                    <a:pt x="102" y="273"/>
                    <a:pt x="99" y="270"/>
                    <a:pt x="96" y="266"/>
                  </a:cubicBezTo>
                  <a:cubicBezTo>
                    <a:pt x="92" y="262"/>
                    <a:pt x="89" y="258"/>
                    <a:pt x="84" y="256"/>
                  </a:cubicBezTo>
                  <a:cubicBezTo>
                    <a:pt x="84" y="256"/>
                    <a:pt x="81" y="255"/>
                    <a:pt x="71" y="260"/>
                  </a:cubicBezTo>
                  <a:cubicBezTo>
                    <a:pt x="70" y="260"/>
                    <a:pt x="69" y="259"/>
                    <a:pt x="68" y="259"/>
                  </a:cubicBezTo>
                  <a:cubicBezTo>
                    <a:pt x="68" y="259"/>
                    <a:pt x="67" y="258"/>
                    <a:pt x="67" y="258"/>
                  </a:cubicBezTo>
                  <a:cubicBezTo>
                    <a:pt x="66" y="258"/>
                    <a:pt x="66" y="258"/>
                    <a:pt x="66" y="258"/>
                  </a:cubicBezTo>
                  <a:cubicBezTo>
                    <a:pt x="65" y="257"/>
                    <a:pt x="64" y="257"/>
                    <a:pt x="63" y="256"/>
                  </a:cubicBezTo>
                  <a:cubicBezTo>
                    <a:pt x="61" y="255"/>
                    <a:pt x="59" y="253"/>
                    <a:pt x="56" y="254"/>
                  </a:cubicBezTo>
                  <a:cubicBezTo>
                    <a:pt x="55" y="250"/>
                    <a:pt x="55" y="250"/>
                    <a:pt x="53" y="249"/>
                  </a:cubicBezTo>
                  <a:cubicBezTo>
                    <a:pt x="53" y="245"/>
                    <a:pt x="53" y="245"/>
                    <a:pt x="52" y="244"/>
                  </a:cubicBezTo>
                  <a:cubicBezTo>
                    <a:pt x="51" y="244"/>
                    <a:pt x="51" y="244"/>
                    <a:pt x="50" y="245"/>
                  </a:cubicBezTo>
                  <a:cubicBezTo>
                    <a:pt x="50" y="246"/>
                    <a:pt x="50" y="246"/>
                    <a:pt x="50" y="246"/>
                  </a:cubicBezTo>
                  <a:cubicBezTo>
                    <a:pt x="50" y="246"/>
                    <a:pt x="51" y="247"/>
                    <a:pt x="51" y="249"/>
                  </a:cubicBezTo>
                  <a:cubicBezTo>
                    <a:pt x="50" y="249"/>
                    <a:pt x="50" y="249"/>
                    <a:pt x="50" y="249"/>
                  </a:cubicBezTo>
                  <a:cubicBezTo>
                    <a:pt x="50" y="249"/>
                    <a:pt x="50" y="249"/>
                    <a:pt x="50" y="247"/>
                  </a:cubicBezTo>
                  <a:cubicBezTo>
                    <a:pt x="50" y="247"/>
                    <a:pt x="50" y="247"/>
                    <a:pt x="50" y="247"/>
                  </a:cubicBezTo>
                  <a:cubicBezTo>
                    <a:pt x="50" y="246"/>
                    <a:pt x="50" y="246"/>
                    <a:pt x="50" y="246"/>
                  </a:cubicBezTo>
                  <a:cubicBezTo>
                    <a:pt x="49" y="246"/>
                    <a:pt x="49" y="246"/>
                    <a:pt x="49" y="246"/>
                  </a:cubicBezTo>
                  <a:cubicBezTo>
                    <a:pt x="49" y="246"/>
                    <a:pt x="49" y="246"/>
                    <a:pt x="49" y="246"/>
                  </a:cubicBezTo>
                  <a:cubicBezTo>
                    <a:pt x="47" y="247"/>
                    <a:pt x="47" y="248"/>
                    <a:pt x="46" y="250"/>
                  </a:cubicBezTo>
                  <a:cubicBezTo>
                    <a:pt x="45" y="251"/>
                    <a:pt x="45" y="251"/>
                    <a:pt x="44" y="252"/>
                  </a:cubicBezTo>
                  <a:cubicBezTo>
                    <a:pt x="43" y="254"/>
                    <a:pt x="41" y="253"/>
                    <a:pt x="40" y="253"/>
                  </a:cubicBezTo>
                  <a:cubicBezTo>
                    <a:pt x="39" y="253"/>
                    <a:pt x="38" y="253"/>
                    <a:pt x="37" y="254"/>
                  </a:cubicBezTo>
                  <a:cubicBezTo>
                    <a:pt x="36" y="253"/>
                    <a:pt x="36" y="253"/>
                    <a:pt x="35" y="251"/>
                  </a:cubicBezTo>
                  <a:cubicBezTo>
                    <a:pt x="34" y="251"/>
                    <a:pt x="34" y="252"/>
                    <a:pt x="33" y="252"/>
                  </a:cubicBezTo>
                  <a:cubicBezTo>
                    <a:pt x="33" y="252"/>
                    <a:pt x="32" y="251"/>
                    <a:pt x="32" y="250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31" y="250"/>
                    <a:pt x="31" y="250"/>
                    <a:pt x="31" y="250"/>
                  </a:cubicBezTo>
                  <a:cubicBezTo>
                    <a:pt x="31" y="252"/>
                    <a:pt x="31" y="254"/>
                    <a:pt x="31" y="255"/>
                  </a:cubicBezTo>
                  <a:cubicBezTo>
                    <a:pt x="30" y="258"/>
                    <a:pt x="30" y="258"/>
                    <a:pt x="30" y="258"/>
                  </a:cubicBezTo>
                  <a:cubicBezTo>
                    <a:pt x="30" y="256"/>
                    <a:pt x="30" y="256"/>
                    <a:pt x="30" y="256"/>
                  </a:cubicBezTo>
                  <a:cubicBezTo>
                    <a:pt x="30" y="256"/>
                    <a:pt x="30" y="255"/>
                    <a:pt x="30" y="254"/>
                  </a:cubicBezTo>
                  <a:cubicBezTo>
                    <a:pt x="30" y="253"/>
                    <a:pt x="30" y="252"/>
                    <a:pt x="29" y="251"/>
                  </a:cubicBezTo>
                  <a:cubicBezTo>
                    <a:pt x="29" y="251"/>
                    <a:pt x="29" y="251"/>
                    <a:pt x="29" y="251"/>
                  </a:cubicBezTo>
                  <a:cubicBezTo>
                    <a:pt x="28" y="251"/>
                    <a:pt x="28" y="251"/>
                    <a:pt x="28" y="251"/>
                  </a:cubicBezTo>
                  <a:cubicBezTo>
                    <a:pt x="27" y="252"/>
                    <a:pt x="25" y="263"/>
                    <a:pt x="25" y="263"/>
                  </a:cubicBezTo>
                  <a:cubicBezTo>
                    <a:pt x="25" y="264"/>
                    <a:pt x="25" y="264"/>
                    <a:pt x="25" y="264"/>
                  </a:cubicBezTo>
                  <a:cubicBezTo>
                    <a:pt x="25" y="267"/>
                    <a:pt x="26" y="269"/>
                    <a:pt x="26" y="272"/>
                  </a:cubicBezTo>
                  <a:cubicBezTo>
                    <a:pt x="26" y="273"/>
                    <a:pt x="27" y="275"/>
                    <a:pt x="27" y="276"/>
                  </a:cubicBezTo>
                  <a:cubicBezTo>
                    <a:pt x="27" y="275"/>
                    <a:pt x="26" y="274"/>
                    <a:pt x="23" y="274"/>
                  </a:cubicBezTo>
                  <a:cubicBezTo>
                    <a:pt x="23" y="274"/>
                    <a:pt x="23" y="274"/>
                    <a:pt x="23" y="274"/>
                  </a:cubicBezTo>
                  <a:cubicBezTo>
                    <a:pt x="23" y="274"/>
                    <a:pt x="23" y="274"/>
                    <a:pt x="23" y="274"/>
                  </a:cubicBezTo>
                  <a:cubicBezTo>
                    <a:pt x="23" y="274"/>
                    <a:pt x="23" y="274"/>
                    <a:pt x="23" y="274"/>
                  </a:cubicBezTo>
                  <a:cubicBezTo>
                    <a:pt x="23" y="274"/>
                    <a:pt x="23" y="274"/>
                    <a:pt x="22" y="279"/>
                  </a:cubicBezTo>
                  <a:cubicBezTo>
                    <a:pt x="21" y="279"/>
                    <a:pt x="21" y="279"/>
                    <a:pt x="21" y="279"/>
                  </a:cubicBezTo>
                  <a:cubicBezTo>
                    <a:pt x="20" y="278"/>
                    <a:pt x="20" y="278"/>
                    <a:pt x="11" y="250"/>
                  </a:cubicBezTo>
                  <a:cubicBezTo>
                    <a:pt x="10" y="250"/>
                    <a:pt x="10" y="250"/>
                    <a:pt x="9" y="249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8" y="248"/>
                    <a:pt x="8" y="248"/>
                    <a:pt x="8" y="248"/>
                  </a:cubicBezTo>
                  <a:cubicBezTo>
                    <a:pt x="8" y="249"/>
                    <a:pt x="8" y="249"/>
                    <a:pt x="7" y="252"/>
                  </a:cubicBezTo>
                  <a:cubicBezTo>
                    <a:pt x="7" y="252"/>
                    <a:pt x="6" y="250"/>
                    <a:pt x="5" y="241"/>
                  </a:cubicBezTo>
                  <a:cubicBezTo>
                    <a:pt x="5" y="241"/>
                    <a:pt x="5" y="241"/>
                    <a:pt x="5" y="241"/>
                  </a:cubicBezTo>
                  <a:cubicBezTo>
                    <a:pt x="3" y="223"/>
                    <a:pt x="3" y="223"/>
                    <a:pt x="3" y="223"/>
                  </a:cubicBezTo>
                  <a:cubicBezTo>
                    <a:pt x="3" y="223"/>
                    <a:pt x="3" y="223"/>
                    <a:pt x="3" y="223"/>
                  </a:cubicBezTo>
                  <a:cubicBezTo>
                    <a:pt x="3" y="223"/>
                    <a:pt x="3" y="223"/>
                    <a:pt x="3" y="223"/>
                  </a:cubicBezTo>
                  <a:cubicBezTo>
                    <a:pt x="2" y="224"/>
                    <a:pt x="2" y="224"/>
                    <a:pt x="2" y="227"/>
                  </a:cubicBezTo>
                  <a:cubicBezTo>
                    <a:pt x="2" y="229"/>
                    <a:pt x="2" y="235"/>
                    <a:pt x="3" y="243"/>
                  </a:cubicBezTo>
                  <a:cubicBezTo>
                    <a:pt x="3" y="242"/>
                    <a:pt x="3" y="242"/>
                    <a:pt x="3" y="242"/>
                  </a:cubicBezTo>
                  <a:cubicBezTo>
                    <a:pt x="3" y="242"/>
                    <a:pt x="3" y="242"/>
                    <a:pt x="3" y="242"/>
                  </a:cubicBezTo>
                  <a:cubicBezTo>
                    <a:pt x="3" y="242"/>
                    <a:pt x="3" y="242"/>
                    <a:pt x="3" y="242"/>
                  </a:cubicBezTo>
                  <a:cubicBezTo>
                    <a:pt x="3" y="242"/>
                    <a:pt x="3" y="242"/>
                    <a:pt x="3" y="242"/>
                  </a:cubicBezTo>
                  <a:cubicBezTo>
                    <a:pt x="3" y="242"/>
                    <a:pt x="3" y="242"/>
                    <a:pt x="3" y="242"/>
                  </a:cubicBezTo>
                  <a:cubicBezTo>
                    <a:pt x="3" y="247"/>
                    <a:pt x="3" y="247"/>
                    <a:pt x="3" y="247"/>
                  </a:cubicBezTo>
                  <a:cubicBezTo>
                    <a:pt x="6" y="258"/>
                    <a:pt x="6" y="258"/>
                    <a:pt x="6" y="258"/>
                  </a:cubicBezTo>
                  <a:cubicBezTo>
                    <a:pt x="6" y="260"/>
                    <a:pt x="6" y="260"/>
                    <a:pt x="6" y="260"/>
                  </a:cubicBezTo>
                  <a:cubicBezTo>
                    <a:pt x="6" y="260"/>
                    <a:pt x="6" y="260"/>
                    <a:pt x="6" y="260"/>
                  </a:cubicBezTo>
                  <a:cubicBezTo>
                    <a:pt x="6" y="260"/>
                    <a:pt x="6" y="260"/>
                    <a:pt x="6" y="260"/>
                  </a:cubicBezTo>
                  <a:cubicBezTo>
                    <a:pt x="6" y="260"/>
                    <a:pt x="6" y="260"/>
                    <a:pt x="6" y="260"/>
                  </a:cubicBezTo>
                  <a:cubicBezTo>
                    <a:pt x="7" y="260"/>
                    <a:pt x="7" y="261"/>
                    <a:pt x="7" y="262"/>
                  </a:cubicBezTo>
                  <a:cubicBezTo>
                    <a:pt x="7" y="263"/>
                    <a:pt x="8" y="264"/>
                    <a:pt x="8" y="265"/>
                  </a:cubicBezTo>
                  <a:cubicBezTo>
                    <a:pt x="9" y="265"/>
                    <a:pt x="9" y="265"/>
                    <a:pt x="9" y="265"/>
                  </a:cubicBezTo>
                  <a:cubicBezTo>
                    <a:pt x="9" y="264"/>
                    <a:pt x="9" y="264"/>
                    <a:pt x="9" y="264"/>
                  </a:cubicBezTo>
                  <a:cubicBezTo>
                    <a:pt x="9" y="266"/>
                    <a:pt x="10" y="267"/>
                    <a:pt x="14" y="273"/>
                  </a:cubicBezTo>
                  <a:cubicBezTo>
                    <a:pt x="15" y="273"/>
                    <a:pt x="15" y="273"/>
                    <a:pt x="15" y="273"/>
                  </a:cubicBezTo>
                  <a:cubicBezTo>
                    <a:pt x="15" y="273"/>
                    <a:pt x="15" y="273"/>
                    <a:pt x="15" y="273"/>
                  </a:cubicBezTo>
                  <a:cubicBezTo>
                    <a:pt x="15" y="272"/>
                    <a:pt x="15" y="272"/>
                    <a:pt x="14" y="271"/>
                  </a:cubicBezTo>
                  <a:cubicBezTo>
                    <a:pt x="16" y="274"/>
                    <a:pt x="18" y="277"/>
                    <a:pt x="19" y="279"/>
                  </a:cubicBezTo>
                  <a:cubicBezTo>
                    <a:pt x="20" y="281"/>
                    <a:pt x="21" y="283"/>
                    <a:pt x="22" y="285"/>
                  </a:cubicBezTo>
                  <a:cubicBezTo>
                    <a:pt x="22" y="285"/>
                    <a:pt x="22" y="285"/>
                    <a:pt x="22" y="285"/>
                  </a:cubicBezTo>
                  <a:cubicBezTo>
                    <a:pt x="22" y="285"/>
                    <a:pt x="22" y="285"/>
                    <a:pt x="22" y="285"/>
                  </a:cubicBezTo>
                  <a:cubicBezTo>
                    <a:pt x="22" y="285"/>
                    <a:pt x="22" y="285"/>
                    <a:pt x="22" y="285"/>
                  </a:cubicBezTo>
                  <a:cubicBezTo>
                    <a:pt x="24" y="285"/>
                    <a:pt x="24" y="285"/>
                    <a:pt x="25" y="286"/>
                  </a:cubicBezTo>
                  <a:cubicBezTo>
                    <a:pt x="26" y="286"/>
                    <a:pt x="26" y="286"/>
                    <a:pt x="26" y="286"/>
                  </a:cubicBezTo>
                  <a:cubicBezTo>
                    <a:pt x="27" y="286"/>
                    <a:pt x="27" y="286"/>
                    <a:pt x="27" y="286"/>
                  </a:cubicBezTo>
                  <a:cubicBezTo>
                    <a:pt x="27" y="286"/>
                    <a:pt x="27" y="286"/>
                    <a:pt x="27" y="286"/>
                  </a:cubicBezTo>
                  <a:cubicBezTo>
                    <a:pt x="26" y="285"/>
                    <a:pt x="26" y="284"/>
                    <a:pt x="25" y="283"/>
                  </a:cubicBezTo>
                  <a:cubicBezTo>
                    <a:pt x="25" y="281"/>
                    <a:pt x="25" y="280"/>
                    <a:pt x="24" y="279"/>
                  </a:cubicBezTo>
                  <a:cubicBezTo>
                    <a:pt x="25" y="279"/>
                    <a:pt x="27" y="279"/>
                    <a:pt x="34" y="293"/>
                  </a:cubicBezTo>
                  <a:cubicBezTo>
                    <a:pt x="37" y="298"/>
                    <a:pt x="39" y="303"/>
                    <a:pt x="41" y="308"/>
                  </a:cubicBezTo>
                  <a:cubicBezTo>
                    <a:pt x="43" y="313"/>
                    <a:pt x="45" y="318"/>
                    <a:pt x="47" y="322"/>
                  </a:cubicBezTo>
                  <a:cubicBezTo>
                    <a:pt x="47" y="323"/>
                    <a:pt x="51" y="329"/>
                    <a:pt x="53" y="329"/>
                  </a:cubicBezTo>
                  <a:cubicBezTo>
                    <a:pt x="62" y="342"/>
                    <a:pt x="62" y="342"/>
                    <a:pt x="81" y="353"/>
                  </a:cubicBezTo>
                  <a:cubicBezTo>
                    <a:pt x="96" y="363"/>
                    <a:pt x="97" y="363"/>
                    <a:pt x="101" y="365"/>
                  </a:cubicBezTo>
                  <a:cubicBezTo>
                    <a:pt x="104" y="366"/>
                    <a:pt x="107" y="366"/>
                    <a:pt x="110" y="366"/>
                  </a:cubicBezTo>
                  <a:cubicBezTo>
                    <a:pt x="113" y="367"/>
                    <a:pt x="116" y="367"/>
                    <a:pt x="119" y="368"/>
                  </a:cubicBezTo>
                  <a:cubicBezTo>
                    <a:pt x="128" y="371"/>
                    <a:pt x="136" y="376"/>
                    <a:pt x="144" y="381"/>
                  </a:cubicBezTo>
                  <a:cubicBezTo>
                    <a:pt x="151" y="385"/>
                    <a:pt x="157" y="389"/>
                    <a:pt x="165" y="392"/>
                  </a:cubicBezTo>
                  <a:cubicBezTo>
                    <a:pt x="194" y="401"/>
                    <a:pt x="194" y="401"/>
                    <a:pt x="194" y="401"/>
                  </a:cubicBezTo>
                  <a:cubicBezTo>
                    <a:pt x="217" y="407"/>
                    <a:pt x="251" y="407"/>
                    <a:pt x="272" y="404"/>
                  </a:cubicBezTo>
                  <a:cubicBezTo>
                    <a:pt x="272" y="404"/>
                    <a:pt x="272" y="404"/>
                    <a:pt x="272" y="404"/>
                  </a:cubicBezTo>
                  <a:cubicBezTo>
                    <a:pt x="272" y="404"/>
                    <a:pt x="272" y="404"/>
                    <a:pt x="272" y="404"/>
                  </a:cubicBezTo>
                  <a:cubicBezTo>
                    <a:pt x="272" y="404"/>
                    <a:pt x="272" y="404"/>
                    <a:pt x="272" y="404"/>
                  </a:cubicBezTo>
                  <a:cubicBezTo>
                    <a:pt x="272" y="404"/>
                    <a:pt x="272" y="404"/>
                    <a:pt x="272" y="404"/>
                  </a:cubicBezTo>
                  <a:cubicBezTo>
                    <a:pt x="272" y="404"/>
                    <a:pt x="272" y="404"/>
                    <a:pt x="272" y="404"/>
                  </a:cubicBezTo>
                  <a:cubicBezTo>
                    <a:pt x="279" y="403"/>
                    <a:pt x="279" y="403"/>
                    <a:pt x="279" y="403"/>
                  </a:cubicBezTo>
                  <a:close/>
                  <a:moveTo>
                    <a:pt x="19" y="222"/>
                  </a:moveTo>
                  <a:cubicBezTo>
                    <a:pt x="19" y="222"/>
                    <a:pt x="19" y="222"/>
                    <a:pt x="19" y="222"/>
                  </a:cubicBezTo>
                  <a:cubicBezTo>
                    <a:pt x="17" y="223"/>
                    <a:pt x="17" y="224"/>
                    <a:pt x="17" y="225"/>
                  </a:cubicBezTo>
                  <a:cubicBezTo>
                    <a:pt x="17" y="226"/>
                    <a:pt x="17" y="226"/>
                    <a:pt x="17" y="226"/>
                  </a:cubicBezTo>
                  <a:cubicBezTo>
                    <a:pt x="17" y="226"/>
                    <a:pt x="17" y="226"/>
                    <a:pt x="17" y="226"/>
                  </a:cubicBezTo>
                  <a:cubicBezTo>
                    <a:pt x="17" y="226"/>
                    <a:pt x="17" y="226"/>
                    <a:pt x="17" y="226"/>
                  </a:cubicBezTo>
                  <a:cubicBezTo>
                    <a:pt x="17" y="226"/>
                    <a:pt x="17" y="226"/>
                    <a:pt x="17" y="226"/>
                  </a:cubicBezTo>
                  <a:cubicBezTo>
                    <a:pt x="21" y="226"/>
                    <a:pt x="22" y="225"/>
                    <a:pt x="23" y="222"/>
                  </a:cubicBezTo>
                  <a:cubicBezTo>
                    <a:pt x="23" y="222"/>
                    <a:pt x="24" y="222"/>
                    <a:pt x="24" y="221"/>
                  </a:cubicBezTo>
                  <a:cubicBezTo>
                    <a:pt x="24" y="221"/>
                    <a:pt x="25" y="220"/>
                    <a:pt x="25" y="220"/>
                  </a:cubicBezTo>
                  <a:cubicBezTo>
                    <a:pt x="25" y="219"/>
                    <a:pt x="25" y="219"/>
                    <a:pt x="25" y="219"/>
                  </a:cubicBezTo>
                  <a:cubicBezTo>
                    <a:pt x="26" y="219"/>
                    <a:pt x="26" y="219"/>
                    <a:pt x="26" y="219"/>
                  </a:cubicBezTo>
                  <a:cubicBezTo>
                    <a:pt x="27" y="219"/>
                    <a:pt x="27" y="219"/>
                    <a:pt x="27" y="219"/>
                  </a:cubicBezTo>
                  <a:cubicBezTo>
                    <a:pt x="27" y="218"/>
                    <a:pt x="27" y="218"/>
                    <a:pt x="27" y="218"/>
                  </a:cubicBezTo>
                  <a:cubicBezTo>
                    <a:pt x="27" y="216"/>
                    <a:pt x="26" y="215"/>
                    <a:pt x="26" y="214"/>
                  </a:cubicBezTo>
                  <a:cubicBezTo>
                    <a:pt x="25" y="214"/>
                    <a:pt x="24" y="214"/>
                    <a:pt x="23" y="214"/>
                  </a:cubicBezTo>
                  <a:cubicBezTo>
                    <a:pt x="23" y="214"/>
                    <a:pt x="23" y="214"/>
                    <a:pt x="23" y="214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23" y="214"/>
                    <a:pt x="23" y="214"/>
                    <a:pt x="23" y="214"/>
                  </a:cubicBezTo>
                  <a:cubicBezTo>
                    <a:pt x="22" y="214"/>
                    <a:pt x="22" y="213"/>
                    <a:pt x="21" y="213"/>
                  </a:cubicBezTo>
                  <a:cubicBezTo>
                    <a:pt x="21" y="213"/>
                    <a:pt x="21" y="214"/>
                    <a:pt x="21" y="214"/>
                  </a:cubicBezTo>
                  <a:cubicBezTo>
                    <a:pt x="20" y="215"/>
                    <a:pt x="20" y="215"/>
                    <a:pt x="19" y="215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8" y="216"/>
                    <a:pt x="17" y="217"/>
                    <a:pt x="17" y="217"/>
                  </a:cubicBezTo>
                  <a:cubicBezTo>
                    <a:pt x="17" y="217"/>
                    <a:pt x="17" y="217"/>
                    <a:pt x="17" y="217"/>
                  </a:cubicBezTo>
                  <a:cubicBezTo>
                    <a:pt x="17" y="218"/>
                    <a:pt x="18" y="218"/>
                    <a:pt x="18" y="219"/>
                  </a:cubicBezTo>
                  <a:cubicBezTo>
                    <a:pt x="19" y="220"/>
                    <a:pt x="19" y="220"/>
                    <a:pt x="19" y="221"/>
                  </a:cubicBezTo>
                  <a:cubicBezTo>
                    <a:pt x="19" y="221"/>
                    <a:pt x="19" y="221"/>
                    <a:pt x="19" y="221"/>
                  </a:cubicBezTo>
                  <a:lnTo>
                    <a:pt x="19" y="222"/>
                  </a:lnTo>
                  <a:close/>
                  <a:moveTo>
                    <a:pt x="30" y="214"/>
                  </a:moveTo>
                  <a:cubicBezTo>
                    <a:pt x="30" y="214"/>
                    <a:pt x="30" y="214"/>
                    <a:pt x="30" y="214"/>
                  </a:cubicBezTo>
                  <a:cubicBezTo>
                    <a:pt x="29" y="215"/>
                    <a:pt x="29" y="216"/>
                    <a:pt x="30" y="218"/>
                  </a:cubicBezTo>
                  <a:cubicBezTo>
                    <a:pt x="30" y="218"/>
                    <a:pt x="31" y="218"/>
                    <a:pt x="31" y="218"/>
                  </a:cubicBezTo>
                  <a:cubicBezTo>
                    <a:pt x="32" y="217"/>
                    <a:pt x="32" y="216"/>
                    <a:pt x="32" y="215"/>
                  </a:cubicBezTo>
                  <a:cubicBezTo>
                    <a:pt x="32" y="214"/>
                    <a:pt x="32" y="214"/>
                    <a:pt x="32" y="214"/>
                  </a:cubicBezTo>
                  <a:cubicBezTo>
                    <a:pt x="31" y="213"/>
                    <a:pt x="31" y="213"/>
                    <a:pt x="30" y="214"/>
                  </a:cubicBezTo>
                  <a:close/>
                  <a:moveTo>
                    <a:pt x="12" y="219"/>
                  </a:moveTo>
                  <a:cubicBezTo>
                    <a:pt x="12" y="219"/>
                    <a:pt x="12" y="221"/>
                    <a:pt x="12" y="222"/>
                  </a:cubicBezTo>
                  <a:cubicBezTo>
                    <a:pt x="12" y="222"/>
                    <a:pt x="13" y="222"/>
                    <a:pt x="13" y="222"/>
                  </a:cubicBezTo>
                  <a:cubicBezTo>
                    <a:pt x="13" y="221"/>
                    <a:pt x="13" y="221"/>
                    <a:pt x="13" y="221"/>
                  </a:cubicBezTo>
                  <a:cubicBezTo>
                    <a:pt x="14" y="220"/>
                    <a:pt x="14" y="220"/>
                    <a:pt x="14" y="220"/>
                  </a:cubicBezTo>
                  <a:cubicBezTo>
                    <a:pt x="14" y="221"/>
                    <a:pt x="15" y="221"/>
                    <a:pt x="15" y="221"/>
                  </a:cubicBezTo>
                  <a:cubicBezTo>
                    <a:pt x="16" y="221"/>
                    <a:pt x="17" y="220"/>
                    <a:pt x="17" y="219"/>
                  </a:cubicBezTo>
                  <a:cubicBezTo>
                    <a:pt x="17" y="218"/>
                    <a:pt x="17" y="218"/>
                    <a:pt x="17" y="217"/>
                  </a:cubicBezTo>
                  <a:cubicBezTo>
                    <a:pt x="17" y="216"/>
                    <a:pt x="17" y="216"/>
                    <a:pt x="16" y="216"/>
                  </a:cubicBezTo>
                  <a:cubicBezTo>
                    <a:pt x="16" y="215"/>
                    <a:pt x="16" y="215"/>
                    <a:pt x="15" y="215"/>
                  </a:cubicBezTo>
                  <a:cubicBezTo>
                    <a:pt x="14" y="215"/>
                    <a:pt x="14" y="215"/>
                    <a:pt x="14" y="215"/>
                  </a:cubicBezTo>
                  <a:cubicBezTo>
                    <a:pt x="14" y="214"/>
                    <a:pt x="14" y="214"/>
                    <a:pt x="14" y="214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13" y="213"/>
                    <a:pt x="13" y="213"/>
                    <a:pt x="13" y="213"/>
                  </a:cubicBezTo>
                  <a:cubicBezTo>
                    <a:pt x="13" y="213"/>
                    <a:pt x="13" y="213"/>
                    <a:pt x="13" y="213"/>
                  </a:cubicBezTo>
                  <a:cubicBezTo>
                    <a:pt x="13" y="213"/>
                    <a:pt x="13" y="213"/>
                    <a:pt x="13" y="213"/>
                  </a:cubicBezTo>
                  <a:cubicBezTo>
                    <a:pt x="12" y="213"/>
                    <a:pt x="12" y="213"/>
                    <a:pt x="12" y="213"/>
                  </a:cubicBezTo>
                  <a:cubicBezTo>
                    <a:pt x="12" y="213"/>
                    <a:pt x="12" y="213"/>
                    <a:pt x="12" y="213"/>
                  </a:cubicBezTo>
                  <a:cubicBezTo>
                    <a:pt x="12" y="213"/>
                    <a:pt x="12" y="212"/>
                    <a:pt x="11" y="211"/>
                  </a:cubicBezTo>
                  <a:cubicBezTo>
                    <a:pt x="11" y="211"/>
                    <a:pt x="11" y="210"/>
                    <a:pt x="10" y="209"/>
                  </a:cubicBezTo>
                  <a:cubicBezTo>
                    <a:pt x="10" y="210"/>
                    <a:pt x="9" y="210"/>
                    <a:pt x="9" y="210"/>
                  </a:cubicBezTo>
                  <a:cubicBezTo>
                    <a:pt x="9" y="209"/>
                    <a:pt x="8" y="208"/>
                    <a:pt x="8" y="208"/>
                  </a:cubicBezTo>
                  <a:cubicBezTo>
                    <a:pt x="7" y="208"/>
                    <a:pt x="6" y="209"/>
                    <a:pt x="6" y="210"/>
                  </a:cubicBezTo>
                  <a:cubicBezTo>
                    <a:pt x="6" y="210"/>
                    <a:pt x="6" y="210"/>
                    <a:pt x="6" y="210"/>
                  </a:cubicBezTo>
                  <a:cubicBezTo>
                    <a:pt x="4" y="213"/>
                    <a:pt x="4" y="216"/>
                    <a:pt x="4" y="220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5" y="220"/>
                    <a:pt x="5" y="220"/>
                    <a:pt x="5" y="220"/>
                  </a:cubicBezTo>
                  <a:cubicBezTo>
                    <a:pt x="5" y="220"/>
                    <a:pt x="5" y="219"/>
                    <a:pt x="5" y="218"/>
                  </a:cubicBezTo>
                  <a:cubicBezTo>
                    <a:pt x="6" y="216"/>
                    <a:pt x="6" y="215"/>
                    <a:pt x="6" y="214"/>
                  </a:cubicBezTo>
                  <a:cubicBezTo>
                    <a:pt x="7" y="215"/>
                    <a:pt x="7" y="215"/>
                    <a:pt x="7" y="215"/>
                  </a:cubicBezTo>
                  <a:cubicBezTo>
                    <a:pt x="7" y="215"/>
                    <a:pt x="8" y="215"/>
                    <a:pt x="8" y="215"/>
                  </a:cubicBezTo>
                  <a:cubicBezTo>
                    <a:pt x="9" y="215"/>
                    <a:pt x="9" y="215"/>
                    <a:pt x="9" y="215"/>
                  </a:cubicBezTo>
                  <a:cubicBezTo>
                    <a:pt x="9" y="215"/>
                    <a:pt x="9" y="216"/>
                    <a:pt x="10" y="216"/>
                  </a:cubicBezTo>
                  <a:cubicBezTo>
                    <a:pt x="10" y="216"/>
                    <a:pt x="10" y="216"/>
                    <a:pt x="10" y="216"/>
                  </a:cubicBezTo>
                  <a:cubicBezTo>
                    <a:pt x="10" y="217"/>
                    <a:pt x="10" y="217"/>
                    <a:pt x="11" y="218"/>
                  </a:cubicBezTo>
                  <a:cubicBezTo>
                    <a:pt x="11" y="218"/>
                    <a:pt x="12" y="218"/>
                    <a:pt x="12" y="218"/>
                  </a:cubicBezTo>
                  <a:cubicBezTo>
                    <a:pt x="12" y="219"/>
                    <a:pt x="12" y="219"/>
                    <a:pt x="12" y="219"/>
                  </a:cubicBezTo>
                  <a:cubicBezTo>
                    <a:pt x="12" y="219"/>
                    <a:pt x="12" y="219"/>
                    <a:pt x="12" y="219"/>
                  </a:cubicBezTo>
                  <a:close/>
                  <a:moveTo>
                    <a:pt x="36" y="210"/>
                  </a:moveTo>
                  <a:cubicBezTo>
                    <a:pt x="35" y="210"/>
                    <a:pt x="35" y="210"/>
                    <a:pt x="35" y="210"/>
                  </a:cubicBezTo>
                  <a:cubicBezTo>
                    <a:pt x="35" y="210"/>
                    <a:pt x="35" y="210"/>
                    <a:pt x="35" y="210"/>
                  </a:cubicBezTo>
                  <a:cubicBezTo>
                    <a:pt x="35" y="211"/>
                    <a:pt x="35" y="211"/>
                    <a:pt x="35" y="211"/>
                  </a:cubicBezTo>
                  <a:cubicBezTo>
                    <a:pt x="35" y="211"/>
                    <a:pt x="35" y="211"/>
                    <a:pt x="35" y="211"/>
                  </a:cubicBezTo>
                  <a:cubicBezTo>
                    <a:pt x="36" y="211"/>
                    <a:pt x="36" y="211"/>
                    <a:pt x="36" y="211"/>
                  </a:cubicBezTo>
                  <a:cubicBezTo>
                    <a:pt x="36" y="211"/>
                    <a:pt x="36" y="210"/>
                    <a:pt x="36" y="210"/>
                  </a:cubicBezTo>
                  <a:close/>
                  <a:moveTo>
                    <a:pt x="282" y="37"/>
                  </a:moveTo>
                  <a:cubicBezTo>
                    <a:pt x="283" y="38"/>
                    <a:pt x="283" y="38"/>
                    <a:pt x="284" y="38"/>
                  </a:cubicBezTo>
                  <a:cubicBezTo>
                    <a:pt x="284" y="38"/>
                    <a:pt x="284" y="38"/>
                    <a:pt x="284" y="38"/>
                  </a:cubicBezTo>
                  <a:cubicBezTo>
                    <a:pt x="284" y="37"/>
                    <a:pt x="284" y="37"/>
                    <a:pt x="284" y="37"/>
                  </a:cubicBezTo>
                  <a:cubicBezTo>
                    <a:pt x="283" y="37"/>
                    <a:pt x="283" y="37"/>
                    <a:pt x="282" y="37"/>
                  </a:cubicBezTo>
                  <a:cubicBezTo>
                    <a:pt x="282" y="37"/>
                    <a:pt x="282" y="37"/>
                    <a:pt x="282" y="37"/>
                  </a:cubicBezTo>
                  <a:close/>
                  <a:moveTo>
                    <a:pt x="284" y="36"/>
                  </a:moveTo>
                  <a:cubicBezTo>
                    <a:pt x="283" y="36"/>
                    <a:pt x="283" y="36"/>
                    <a:pt x="283" y="36"/>
                  </a:cubicBezTo>
                  <a:cubicBezTo>
                    <a:pt x="283" y="36"/>
                    <a:pt x="283" y="36"/>
                    <a:pt x="283" y="36"/>
                  </a:cubicBezTo>
                  <a:cubicBezTo>
                    <a:pt x="282" y="36"/>
                    <a:pt x="282" y="36"/>
                    <a:pt x="282" y="36"/>
                  </a:cubicBezTo>
                  <a:cubicBezTo>
                    <a:pt x="282" y="36"/>
                    <a:pt x="282" y="36"/>
                    <a:pt x="282" y="36"/>
                  </a:cubicBezTo>
                  <a:cubicBezTo>
                    <a:pt x="283" y="37"/>
                    <a:pt x="284" y="37"/>
                    <a:pt x="284" y="37"/>
                  </a:cubicBezTo>
                  <a:cubicBezTo>
                    <a:pt x="284" y="37"/>
                    <a:pt x="284" y="37"/>
                    <a:pt x="284" y="37"/>
                  </a:cubicBezTo>
                  <a:cubicBezTo>
                    <a:pt x="284" y="36"/>
                    <a:pt x="284" y="36"/>
                    <a:pt x="284" y="36"/>
                  </a:cubicBezTo>
                  <a:close/>
                  <a:moveTo>
                    <a:pt x="285" y="41"/>
                  </a:moveTo>
                  <a:cubicBezTo>
                    <a:pt x="285" y="41"/>
                    <a:pt x="285" y="41"/>
                    <a:pt x="285" y="41"/>
                  </a:cubicBezTo>
                  <a:cubicBezTo>
                    <a:pt x="285" y="41"/>
                    <a:pt x="284" y="41"/>
                    <a:pt x="284" y="42"/>
                  </a:cubicBezTo>
                  <a:cubicBezTo>
                    <a:pt x="284" y="42"/>
                    <a:pt x="284" y="42"/>
                    <a:pt x="284" y="42"/>
                  </a:cubicBezTo>
                  <a:cubicBezTo>
                    <a:pt x="284" y="42"/>
                    <a:pt x="284" y="42"/>
                    <a:pt x="284" y="42"/>
                  </a:cubicBezTo>
                  <a:cubicBezTo>
                    <a:pt x="287" y="43"/>
                    <a:pt x="291" y="43"/>
                    <a:pt x="292" y="42"/>
                  </a:cubicBezTo>
                  <a:cubicBezTo>
                    <a:pt x="292" y="42"/>
                    <a:pt x="292" y="42"/>
                    <a:pt x="292" y="42"/>
                  </a:cubicBezTo>
                  <a:cubicBezTo>
                    <a:pt x="292" y="41"/>
                    <a:pt x="292" y="41"/>
                    <a:pt x="292" y="41"/>
                  </a:cubicBezTo>
                  <a:cubicBezTo>
                    <a:pt x="292" y="41"/>
                    <a:pt x="292" y="41"/>
                    <a:pt x="292" y="41"/>
                  </a:cubicBezTo>
                  <a:cubicBezTo>
                    <a:pt x="287" y="41"/>
                    <a:pt x="286" y="41"/>
                    <a:pt x="285" y="41"/>
                  </a:cubicBezTo>
                  <a:close/>
                  <a:moveTo>
                    <a:pt x="307" y="42"/>
                  </a:moveTo>
                  <a:cubicBezTo>
                    <a:pt x="307" y="42"/>
                    <a:pt x="308" y="42"/>
                    <a:pt x="309" y="42"/>
                  </a:cubicBezTo>
                  <a:cubicBezTo>
                    <a:pt x="309" y="41"/>
                    <a:pt x="309" y="41"/>
                    <a:pt x="309" y="41"/>
                  </a:cubicBezTo>
                  <a:cubicBezTo>
                    <a:pt x="309" y="41"/>
                    <a:pt x="309" y="41"/>
                    <a:pt x="308" y="39"/>
                  </a:cubicBezTo>
                  <a:cubicBezTo>
                    <a:pt x="308" y="38"/>
                    <a:pt x="308" y="38"/>
                    <a:pt x="308" y="38"/>
                  </a:cubicBezTo>
                  <a:cubicBezTo>
                    <a:pt x="307" y="38"/>
                    <a:pt x="307" y="38"/>
                    <a:pt x="307" y="38"/>
                  </a:cubicBezTo>
                  <a:cubicBezTo>
                    <a:pt x="307" y="38"/>
                    <a:pt x="307" y="38"/>
                    <a:pt x="307" y="38"/>
                  </a:cubicBezTo>
                  <a:cubicBezTo>
                    <a:pt x="307" y="38"/>
                    <a:pt x="307" y="38"/>
                    <a:pt x="307" y="38"/>
                  </a:cubicBezTo>
                  <a:cubicBezTo>
                    <a:pt x="307" y="38"/>
                    <a:pt x="307" y="38"/>
                    <a:pt x="307" y="38"/>
                  </a:cubicBezTo>
                  <a:cubicBezTo>
                    <a:pt x="306" y="38"/>
                    <a:pt x="306" y="38"/>
                    <a:pt x="306" y="39"/>
                  </a:cubicBezTo>
                  <a:cubicBezTo>
                    <a:pt x="305" y="39"/>
                    <a:pt x="305" y="39"/>
                    <a:pt x="305" y="40"/>
                  </a:cubicBezTo>
                  <a:cubicBezTo>
                    <a:pt x="304" y="40"/>
                    <a:pt x="304" y="40"/>
                    <a:pt x="304" y="40"/>
                  </a:cubicBezTo>
                  <a:cubicBezTo>
                    <a:pt x="305" y="40"/>
                    <a:pt x="305" y="40"/>
                    <a:pt x="305" y="40"/>
                  </a:cubicBezTo>
                  <a:cubicBezTo>
                    <a:pt x="306" y="41"/>
                    <a:pt x="306" y="42"/>
                    <a:pt x="307" y="42"/>
                  </a:cubicBezTo>
                  <a:close/>
                  <a:moveTo>
                    <a:pt x="405" y="248"/>
                  </a:moveTo>
                  <a:cubicBezTo>
                    <a:pt x="405" y="248"/>
                    <a:pt x="405" y="248"/>
                    <a:pt x="405" y="248"/>
                  </a:cubicBezTo>
                  <a:cubicBezTo>
                    <a:pt x="404" y="250"/>
                    <a:pt x="404" y="252"/>
                    <a:pt x="403" y="254"/>
                  </a:cubicBezTo>
                  <a:cubicBezTo>
                    <a:pt x="402" y="255"/>
                    <a:pt x="402" y="257"/>
                    <a:pt x="401" y="259"/>
                  </a:cubicBezTo>
                  <a:cubicBezTo>
                    <a:pt x="399" y="264"/>
                    <a:pt x="397" y="265"/>
                    <a:pt x="396" y="265"/>
                  </a:cubicBezTo>
                  <a:cubicBezTo>
                    <a:pt x="395" y="266"/>
                    <a:pt x="395" y="266"/>
                    <a:pt x="393" y="271"/>
                  </a:cubicBezTo>
                  <a:cubicBezTo>
                    <a:pt x="392" y="273"/>
                    <a:pt x="392" y="275"/>
                    <a:pt x="391" y="277"/>
                  </a:cubicBezTo>
                  <a:cubicBezTo>
                    <a:pt x="391" y="278"/>
                    <a:pt x="390" y="279"/>
                    <a:pt x="390" y="281"/>
                  </a:cubicBezTo>
                  <a:cubicBezTo>
                    <a:pt x="389" y="283"/>
                    <a:pt x="389" y="283"/>
                    <a:pt x="385" y="290"/>
                  </a:cubicBezTo>
                  <a:cubicBezTo>
                    <a:pt x="385" y="291"/>
                    <a:pt x="383" y="293"/>
                    <a:pt x="379" y="305"/>
                  </a:cubicBezTo>
                  <a:cubicBezTo>
                    <a:pt x="379" y="305"/>
                    <a:pt x="378" y="307"/>
                    <a:pt x="379" y="309"/>
                  </a:cubicBezTo>
                  <a:cubicBezTo>
                    <a:pt x="379" y="309"/>
                    <a:pt x="379" y="309"/>
                    <a:pt x="379" y="309"/>
                  </a:cubicBezTo>
                  <a:cubicBezTo>
                    <a:pt x="379" y="309"/>
                    <a:pt x="379" y="309"/>
                    <a:pt x="379" y="309"/>
                  </a:cubicBezTo>
                  <a:cubicBezTo>
                    <a:pt x="385" y="307"/>
                    <a:pt x="401" y="270"/>
                    <a:pt x="401" y="270"/>
                  </a:cubicBezTo>
                  <a:cubicBezTo>
                    <a:pt x="402" y="266"/>
                    <a:pt x="402" y="266"/>
                    <a:pt x="402" y="266"/>
                  </a:cubicBezTo>
                  <a:cubicBezTo>
                    <a:pt x="402" y="266"/>
                    <a:pt x="402" y="266"/>
                    <a:pt x="403" y="265"/>
                  </a:cubicBezTo>
                  <a:cubicBezTo>
                    <a:pt x="403" y="265"/>
                    <a:pt x="406" y="256"/>
                    <a:pt x="406" y="248"/>
                  </a:cubicBezTo>
                  <a:cubicBezTo>
                    <a:pt x="406" y="248"/>
                    <a:pt x="406" y="248"/>
                    <a:pt x="406" y="248"/>
                  </a:cubicBezTo>
                  <a:cubicBezTo>
                    <a:pt x="405" y="248"/>
                    <a:pt x="405" y="248"/>
                    <a:pt x="405" y="248"/>
                  </a:cubicBezTo>
                  <a:close/>
                  <a:moveTo>
                    <a:pt x="284" y="37"/>
                  </a:moveTo>
                  <a:cubicBezTo>
                    <a:pt x="284" y="37"/>
                    <a:pt x="284" y="37"/>
                    <a:pt x="284" y="37"/>
                  </a:cubicBezTo>
                  <a:cubicBezTo>
                    <a:pt x="284" y="37"/>
                    <a:pt x="284" y="37"/>
                    <a:pt x="284" y="37"/>
                  </a:cubicBezTo>
                  <a:cubicBezTo>
                    <a:pt x="284" y="37"/>
                    <a:pt x="284" y="37"/>
                    <a:pt x="284" y="37"/>
                  </a:cubicBezTo>
                  <a:cubicBezTo>
                    <a:pt x="285" y="38"/>
                    <a:pt x="285" y="38"/>
                    <a:pt x="285" y="38"/>
                  </a:cubicBezTo>
                  <a:cubicBezTo>
                    <a:pt x="285" y="38"/>
                    <a:pt x="285" y="38"/>
                    <a:pt x="286" y="38"/>
                  </a:cubicBezTo>
                  <a:cubicBezTo>
                    <a:pt x="286" y="38"/>
                    <a:pt x="286" y="38"/>
                    <a:pt x="286" y="38"/>
                  </a:cubicBezTo>
                  <a:cubicBezTo>
                    <a:pt x="286" y="38"/>
                    <a:pt x="286" y="38"/>
                    <a:pt x="286" y="38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86" y="37"/>
                    <a:pt x="286" y="37"/>
                    <a:pt x="286" y="37"/>
                  </a:cubicBezTo>
                  <a:cubicBezTo>
                    <a:pt x="287" y="38"/>
                    <a:pt x="287" y="38"/>
                    <a:pt x="287" y="38"/>
                  </a:cubicBezTo>
                  <a:cubicBezTo>
                    <a:pt x="288" y="38"/>
                    <a:pt x="288" y="38"/>
                    <a:pt x="288" y="38"/>
                  </a:cubicBezTo>
                  <a:cubicBezTo>
                    <a:pt x="288" y="38"/>
                    <a:pt x="288" y="38"/>
                    <a:pt x="288" y="38"/>
                  </a:cubicBezTo>
                  <a:cubicBezTo>
                    <a:pt x="288" y="38"/>
                    <a:pt x="288" y="38"/>
                    <a:pt x="288" y="38"/>
                  </a:cubicBezTo>
                  <a:cubicBezTo>
                    <a:pt x="288" y="37"/>
                    <a:pt x="288" y="37"/>
                    <a:pt x="288" y="37"/>
                  </a:cubicBezTo>
                  <a:cubicBezTo>
                    <a:pt x="287" y="37"/>
                    <a:pt x="287" y="37"/>
                    <a:pt x="287" y="37"/>
                  </a:cubicBezTo>
                  <a:cubicBezTo>
                    <a:pt x="287" y="37"/>
                    <a:pt x="287" y="37"/>
                    <a:pt x="287" y="37"/>
                  </a:cubicBezTo>
                  <a:cubicBezTo>
                    <a:pt x="286" y="37"/>
                    <a:pt x="286" y="37"/>
                    <a:pt x="286" y="37"/>
                  </a:cubicBezTo>
                  <a:cubicBezTo>
                    <a:pt x="286" y="36"/>
                    <a:pt x="286" y="36"/>
                    <a:pt x="286" y="36"/>
                  </a:cubicBezTo>
                  <a:cubicBezTo>
                    <a:pt x="286" y="37"/>
                    <a:pt x="286" y="37"/>
                    <a:pt x="286" y="37"/>
                  </a:cubicBezTo>
                  <a:cubicBezTo>
                    <a:pt x="286" y="37"/>
                    <a:pt x="286" y="37"/>
                    <a:pt x="286" y="37"/>
                  </a:cubicBezTo>
                  <a:cubicBezTo>
                    <a:pt x="285" y="36"/>
                    <a:pt x="285" y="36"/>
                    <a:pt x="285" y="36"/>
                  </a:cubicBezTo>
                  <a:cubicBezTo>
                    <a:pt x="285" y="36"/>
                    <a:pt x="285" y="36"/>
                    <a:pt x="285" y="36"/>
                  </a:cubicBezTo>
                  <a:cubicBezTo>
                    <a:pt x="285" y="36"/>
                    <a:pt x="285" y="36"/>
                    <a:pt x="285" y="36"/>
                  </a:cubicBezTo>
                  <a:cubicBezTo>
                    <a:pt x="285" y="36"/>
                    <a:pt x="285" y="36"/>
                    <a:pt x="285" y="36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85" y="37"/>
                    <a:pt x="285" y="37"/>
                    <a:pt x="284" y="37"/>
                  </a:cubicBezTo>
                  <a:close/>
                  <a:moveTo>
                    <a:pt x="390" y="266"/>
                  </a:moveTo>
                  <a:cubicBezTo>
                    <a:pt x="391" y="265"/>
                    <a:pt x="392" y="263"/>
                    <a:pt x="392" y="261"/>
                  </a:cubicBezTo>
                  <a:cubicBezTo>
                    <a:pt x="394" y="256"/>
                    <a:pt x="397" y="240"/>
                    <a:pt x="397" y="239"/>
                  </a:cubicBezTo>
                  <a:cubicBezTo>
                    <a:pt x="397" y="239"/>
                    <a:pt x="397" y="239"/>
                    <a:pt x="397" y="239"/>
                  </a:cubicBezTo>
                  <a:cubicBezTo>
                    <a:pt x="396" y="238"/>
                    <a:pt x="396" y="237"/>
                    <a:pt x="396" y="235"/>
                  </a:cubicBezTo>
                  <a:cubicBezTo>
                    <a:pt x="396" y="233"/>
                    <a:pt x="397" y="231"/>
                    <a:pt x="397" y="230"/>
                  </a:cubicBezTo>
                  <a:cubicBezTo>
                    <a:pt x="397" y="228"/>
                    <a:pt x="397" y="226"/>
                    <a:pt x="397" y="224"/>
                  </a:cubicBezTo>
                  <a:cubicBezTo>
                    <a:pt x="397" y="222"/>
                    <a:pt x="397" y="220"/>
                    <a:pt x="396" y="218"/>
                  </a:cubicBezTo>
                  <a:cubicBezTo>
                    <a:pt x="396" y="217"/>
                    <a:pt x="396" y="216"/>
                    <a:pt x="396" y="215"/>
                  </a:cubicBezTo>
                  <a:cubicBezTo>
                    <a:pt x="396" y="214"/>
                    <a:pt x="396" y="214"/>
                    <a:pt x="396" y="214"/>
                  </a:cubicBezTo>
                  <a:cubicBezTo>
                    <a:pt x="396" y="214"/>
                    <a:pt x="396" y="214"/>
                    <a:pt x="396" y="214"/>
                  </a:cubicBezTo>
                  <a:cubicBezTo>
                    <a:pt x="403" y="193"/>
                    <a:pt x="406" y="176"/>
                    <a:pt x="406" y="161"/>
                  </a:cubicBezTo>
                  <a:cubicBezTo>
                    <a:pt x="406" y="149"/>
                    <a:pt x="404" y="139"/>
                    <a:pt x="399" y="131"/>
                  </a:cubicBezTo>
                  <a:cubicBezTo>
                    <a:pt x="399" y="131"/>
                    <a:pt x="399" y="131"/>
                    <a:pt x="399" y="131"/>
                  </a:cubicBezTo>
                  <a:cubicBezTo>
                    <a:pt x="399" y="131"/>
                    <a:pt x="399" y="131"/>
                    <a:pt x="399" y="131"/>
                  </a:cubicBezTo>
                  <a:cubicBezTo>
                    <a:pt x="399" y="132"/>
                    <a:pt x="398" y="133"/>
                    <a:pt x="398" y="133"/>
                  </a:cubicBezTo>
                  <a:cubicBezTo>
                    <a:pt x="397" y="133"/>
                    <a:pt x="397" y="133"/>
                    <a:pt x="397" y="133"/>
                  </a:cubicBezTo>
                  <a:cubicBezTo>
                    <a:pt x="397" y="134"/>
                    <a:pt x="397" y="134"/>
                    <a:pt x="397" y="134"/>
                  </a:cubicBezTo>
                  <a:cubicBezTo>
                    <a:pt x="396" y="134"/>
                    <a:pt x="396" y="135"/>
                    <a:pt x="396" y="135"/>
                  </a:cubicBezTo>
                  <a:cubicBezTo>
                    <a:pt x="395" y="134"/>
                    <a:pt x="395" y="134"/>
                    <a:pt x="395" y="134"/>
                  </a:cubicBezTo>
                  <a:cubicBezTo>
                    <a:pt x="394" y="135"/>
                    <a:pt x="394" y="135"/>
                    <a:pt x="394" y="135"/>
                  </a:cubicBezTo>
                  <a:cubicBezTo>
                    <a:pt x="391" y="133"/>
                    <a:pt x="373" y="108"/>
                    <a:pt x="373" y="107"/>
                  </a:cubicBezTo>
                  <a:cubicBezTo>
                    <a:pt x="360" y="86"/>
                    <a:pt x="340" y="69"/>
                    <a:pt x="330" y="62"/>
                  </a:cubicBezTo>
                  <a:cubicBezTo>
                    <a:pt x="332" y="63"/>
                    <a:pt x="332" y="63"/>
                    <a:pt x="333" y="63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33" y="62"/>
                    <a:pt x="333" y="62"/>
                    <a:pt x="333" y="62"/>
                  </a:cubicBezTo>
                  <a:cubicBezTo>
                    <a:pt x="335" y="64"/>
                    <a:pt x="366" y="93"/>
                    <a:pt x="366" y="93"/>
                  </a:cubicBezTo>
                  <a:cubicBezTo>
                    <a:pt x="371" y="97"/>
                    <a:pt x="374" y="103"/>
                    <a:pt x="377" y="109"/>
                  </a:cubicBezTo>
                  <a:cubicBezTo>
                    <a:pt x="380" y="116"/>
                    <a:pt x="383" y="122"/>
                    <a:pt x="389" y="127"/>
                  </a:cubicBezTo>
                  <a:cubicBezTo>
                    <a:pt x="389" y="127"/>
                    <a:pt x="389" y="127"/>
                    <a:pt x="389" y="127"/>
                  </a:cubicBezTo>
                  <a:cubicBezTo>
                    <a:pt x="391" y="126"/>
                    <a:pt x="391" y="126"/>
                    <a:pt x="391" y="126"/>
                  </a:cubicBezTo>
                  <a:cubicBezTo>
                    <a:pt x="391" y="126"/>
                    <a:pt x="391" y="126"/>
                    <a:pt x="391" y="126"/>
                  </a:cubicBezTo>
                  <a:cubicBezTo>
                    <a:pt x="391" y="126"/>
                    <a:pt x="391" y="126"/>
                    <a:pt x="391" y="126"/>
                  </a:cubicBezTo>
                  <a:cubicBezTo>
                    <a:pt x="391" y="125"/>
                    <a:pt x="391" y="125"/>
                    <a:pt x="391" y="124"/>
                  </a:cubicBezTo>
                  <a:cubicBezTo>
                    <a:pt x="392" y="124"/>
                    <a:pt x="392" y="124"/>
                    <a:pt x="392" y="124"/>
                  </a:cubicBezTo>
                  <a:cubicBezTo>
                    <a:pt x="392" y="124"/>
                    <a:pt x="392" y="124"/>
                    <a:pt x="392" y="124"/>
                  </a:cubicBezTo>
                  <a:cubicBezTo>
                    <a:pt x="392" y="123"/>
                    <a:pt x="393" y="122"/>
                    <a:pt x="393" y="122"/>
                  </a:cubicBezTo>
                  <a:cubicBezTo>
                    <a:pt x="393" y="122"/>
                    <a:pt x="393" y="122"/>
                    <a:pt x="393" y="122"/>
                  </a:cubicBezTo>
                  <a:cubicBezTo>
                    <a:pt x="393" y="119"/>
                    <a:pt x="393" y="119"/>
                    <a:pt x="393" y="119"/>
                  </a:cubicBezTo>
                  <a:cubicBezTo>
                    <a:pt x="394" y="118"/>
                    <a:pt x="394" y="118"/>
                    <a:pt x="394" y="118"/>
                  </a:cubicBezTo>
                  <a:cubicBezTo>
                    <a:pt x="394" y="118"/>
                    <a:pt x="394" y="118"/>
                    <a:pt x="394" y="118"/>
                  </a:cubicBezTo>
                  <a:cubicBezTo>
                    <a:pt x="394" y="117"/>
                    <a:pt x="394" y="117"/>
                    <a:pt x="394" y="117"/>
                  </a:cubicBezTo>
                  <a:cubicBezTo>
                    <a:pt x="394" y="117"/>
                    <a:pt x="394" y="116"/>
                    <a:pt x="394" y="116"/>
                  </a:cubicBezTo>
                  <a:cubicBezTo>
                    <a:pt x="394" y="116"/>
                    <a:pt x="394" y="116"/>
                    <a:pt x="392" y="112"/>
                  </a:cubicBezTo>
                  <a:cubicBezTo>
                    <a:pt x="392" y="112"/>
                    <a:pt x="392" y="112"/>
                    <a:pt x="392" y="112"/>
                  </a:cubicBezTo>
                  <a:cubicBezTo>
                    <a:pt x="392" y="112"/>
                    <a:pt x="392" y="112"/>
                    <a:pt x="392" y="111"/>
                  </a:cubicBezTo>
                  <a:cubicBezTo>
                    <a:pt x="392" y="109"/>
                    <a:pt x="391" y="105"/>
                    <a:pt x="384" y="94"/>
                  </a:cubicBezTo>
                  <a:cubicBezTo>
                    <a:pt x="383" y="93"/>
                    <a:pt x="382" y="90"/>
                    <a:pt x="380" y="89"/>
                  </a:cubicBezTo>
                  <a:cubicBezTo>
                    <a:pt x="379" y="87"/>
                    <a:pt x="379" y="87"/>
                    <a:pt x="379" y="87"/>
                  </a:cubicBezTo>
                  <a:cubicBezTo>
                    <a:pt x="379" y="87"/>
                    <a:pt x="379" y="87"/>
                    <a:pt x="379" y="87"/>
                  </a:cubicBezTo>
                  <a:cubicBezTo>
                    <a:pt x="378" y="85"/>
                    <a:pt x="376" y="83"/>
                    <a:pt x="371" y="77"/>
                  </a:cubicBezTo>
                  <a:cubicBezTo>
                    <a:pt x="371" y="77"/>
                    <a:pt x="371" y="77"/>
                    <a:pt x="371" y="77"/>
                  </a:cubicBezTo>
                  <a:cubicBezTo>
                    <a:pt x="371" y="77"/>
                    <a:pt x="371" y="77"/>
                    <a:pt x="371" y="77"/>
                  </a:cubicBezTo>
                  <a:cubicBezTo>
                    <a:pt x="365" y="70"/>
                    <a:pt x="357" y="61"/>
                    <a:pt x="350" y="55"/>
                  </a:cubicBezTo>
                  <a:cubicBezTo>
                    <a:pt x="342" y="47"/>
                    <a:pt x="342" y="47"/>
                    <a:pt x="342" y="47"/>
                  </a:cubicBezTo>
                  <a:cubicBezTo>
                    <a:pt x="341" y="47"/>
                    <a:pt x="341" y="47"/>
                    <a:pt x="341" y="47"/>
                  </a:cubicBezTo>
                  <a:cubicBezTo>
                    <a:pt x="341" y="47"/>
                    <a:pt x="341" y="47"/>
                    <a:pt x="341" y="47"/>
                  </a:cubicBezTo>
                  <a:cubicBezTo>
                    <a:pt x="341" y="47"/>
                    <a:pt x="341" y="47"/>
                    <a:pt x="341" y="47"/>
                  </a:cubicBezTo>
                  <a:cubicBezTo>
                    <a:pt x="341" y="47"/>
                    <a:pt x="341" y="47"/>
                    <a:pt x="340" y="46"/>
                  </a:cubicBezTo>
                  <a:cubicBezTo>
                    <a:pt x="335" y="42"/>
                    <a:pt x="329" y="38"/>
                    <a:pt x="324" y="34"/>
                  </a:cubicBezTo>
                  <a:cubicBezTo>
                    <a:pt x="307" y="24"/>
                    <a:pt x="306" y="23"/>
                    <a:pt x="295" y="18"/>
                  </a:cubicBezTo>
                  <a:cubicBezTo>
                    <a:pt x="277" y="11"/>
                    <a:pt x="276" y="11"/>
                    <a:pt x="264" y="7"/>
                  </a:cubicBezTo>
                  <a:cubicBezTo>
                    <a:pt x="246" y="3"/>
                    <a:pt x="244" y="3"/>
                    <a:pt x="230" y="1"/>
                  </a:cubicBezTo>
                  <a:cubicBezTo>
                    <a:pt x="218" y="0"/>
                    <a:pt x="211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5" y="1"/>
                    <a:pt x="195" y="1"/>
                    <a:pt x="195" y="1"/>
                  </a:cubicBezTo>
                  <a:cubicBezTo>
                    <a:pt x="189" y="1"/>
                    <a:pt x="186" y="1"/>
                    <a:pt x="180" y="2"/>
                  </a:cubicBezTo>
                  <a:cubicBezTo>
                    <a:pt x="177" y="2"/>
                    <a:pt x="173" y="3"/>
                    <a:pt x="170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72" y="4"/>
                    <a:pt x="173" y="4"/>
                    <a:pt x="174" y="4"/>
                  </a:cubicBezTo>
                  <a:cubicBezTo>
                    <a:pt x="175" y="4"/>
                    <a:pt x="175" y="4"/>
                    <a:pt x="176" y="4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77" y="7"/>
                    <a:pt x="184" y="9"/>
                    <a:pt x="187" y="8"/>
                  </a:cubicBezTo>
                  <a:cubicBezTo>
                    <a:pt x="188" y="8"/>
                    <a:pt x="189" y="7"/>
                    <a:pt x="189" y="6"/>
                  </a:cubicBezTo>
                  <a:cubicBezTo>
                    <a:pt x="190" y="6"/>
                    <a:pt x="191" y="7"/>
                    <a:pt x="194" y="7"/>
                  </a:cubicBezTo>
                  <a:cubicBezTo>
                    <a:pt x="193" y="7"/>
                    <a:pt x="193" y="7"/>
                    <a:pt x="192" y="7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191" y="8"/>
                    <a:pt x="191" y="8"/>
                    <a:pt x="191" y="8"/>
                  </a:cubicBezTo>
                  <a:cubicBezTo>
                    <a:pt x="191" y="8"/>
                    <a:pt x="191" y="8"/>
                    <a:pt x="191" y="8"/>
                  </a:cubicBezTo>
                  <a:cubicBezTo>
                    <a:pt x="192" y="9"/>
                    <a:pt x="192" y="9"/>
                    <a:pt x="198" y="11"/>
                  </a:cubicBezTo>
                  <a:cubicBezTo>
                    <a:pt x="197" y="12"/>
                    <a:pt x="197" y="12"/>
                    <a:pt x="196" y="13"/>
                  </a:cubicBezTo>
                  <a:cubicBezTo>
                    <a:pt x="196" y="13"/>
                    <a:pt x="195" y="13"/>
                    <a:pt x="195" y="14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5" y="15"/>
                    <a:pt x="195" y="15"/>
                    <a:pt x="195" y="16"/>
                  </a:cubicBezTo>
                  <a:cubicBezTo>
                    <a:pt x="195" y="17"/>
                    <a:pt x="194" y="17"/>
                    <a:pt x="193" y="19"/>
                  </a:cubicBezTo>
                  <a:cubicBezTo>
                    <a:pt x="193" y="19"/>
                    <a:pt x="193" y="19"/>
                    <a:pt x="193" y="19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192" y="18"/>
                    <a:pt x="191" y="18"/>
                    <a:pt x="191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1" y="17"/>
                    <a:pt x="191" y="17"/>
                    <a:pt x="191" y="17"/>
                  </a:cubicBezTo>
                  <a:cubicBezTo>
                    <a:pt x="191" y="17"/>
                    <a:pt x="191" y="17"/>
                    <a:pt x="191" y="17"/>
                  </a:cubicBezTo>
                  <a:cubicBezTo>
                    <a:pt x="190" y="16"/>
                    <a:pt x="189" y="16"/>
                    <a:pt x="188" y="16"/>
                  </a:cubicBezTo>
                  <a:cubicBezTo>
                    <a:pt x="187" y="16"/>
                    <a:pt x="187" y="16"/>
                    <a:pt x="186" y="16"/>
                  </a:cubicBezTo>
                  <a:cubicBezTo>
                    <a:pt x="185" y="15"/>
                    <a:pt x="185" y="15"/>
                    <a:pt x="185" y="15"/>
                  </a:cubicBezTo>
                  <a:cubicBezTo>
                    <a:pt x="185" y="15"/>
                    <a:pt x="184" y="15"/>
                    <a:pt x="184" y="15"/>
                  </a:cubicBezTo>
                  <a:cubicBezTo>
                    <a:pt x="184" y="15"/>
                    <a:pt x="183" y="14"/>
                    <a:pt x="182" y="14"/>
                  </a:cubicBezTo>
                  <a:cubicBezTo>
                    <a:pt x="181" y="14"/>
                    <a:pt x="181" y="14"/>
                    <a:pt x="181" y="14"/>
                  </a:cubicBezTo>
                  <a:cubicBezTo>
                    <a:pt x="181" y="14"/>
                    <a:pt x="177" y="13"/>
                    <a:pt x="176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5" y="12"/>
                    <a:pt x="175" y="12"/>
                    <a:pt x="175" y="12"/>
                  </a:cubicBezTo>
                  <a:cubicBezTo>
                    <a:pt x="174" y="12"/>
                    <a:pt x="174" y="12"/>
                    <a:pt x="173" y="12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2" y="11"/>
                    <a:pt x="171" y="11"/>
                    <a:pt x="170" y="12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68" y="13"/>
                    <a:pt x="168" y="13"/>
                    <a:pt x="168" y="13"/>
                  </a:cubicBezTo>
                  <a:cubicBezTo>
                    <a:pt x="168" y="13"/>
                    <a:pt x="168" y="13"/>
                    <a:pt x="168" y="13"/>
                  </a:cubicBezTo>
                  <a:cubicBezTo>
                    <a:pt x="168" y="13"/>
                    <a:pt x="168" y="13"/>
                    <a:pt x="168" y="13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0" y="15"/>
                    <a:pt x="170" y="15"/>
                    <a:pt x="171" y="15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72" y="16"/>
                    <a:pt x="172" y="16"/>
                    <a:pt x="172" y="16"/>
                  </a:cubicBezTo>
                  <a:cubicBezTo>
                    <a:pt x="173" y="16"/>
                    <a:pt x="173" y="16"/>
                    <a:pt x="173" y="16"/>
                  </a:cubicBezTo>
                  <a:cubicBezTo>
                    <a:pt x="173" y="17"/>
                    <a:pt x="173" y="17"/>
                    <a:pt x="173" y="17"/>
                  </a:cubicBezTo>
                  <a:cubicBezTo>
                    <a:pt x="172" y="16"/>
                    <a:pt x="170" y="16"/>
                    <a:pt x="169" y="17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68" y="17"/>
                    <a:pt x="168" y="18"/>
                    <a:pt x="168" y="18"/>
                  </a:cubicBezTo>
                  <a:cubicBezTo>
                    <a:pt x="168" y="18"/>
                    <a:pt x="168" y="18"/>
                    <a:pt x="168" y="18"/>
                  </a:cubicBezTo>
                  <a:cubicBezTo>
                    <a:pt x="168" y="19"/>
                    <a:pt x="168" y="19"/>
                    <a:pt x="168" y="19"/>
                  </a:cubicBezTo>
                  <a:cubicBezTo>
                    <a:pt x="167" y="19"/>
                    <a:pt x="167" y="19"/>
                    <a:pt x="167" y="19"/>
                  </a:cubicBezTo>
                  <a:cubicBezTo>
                    <a:pt x="167" y="19"/>
                    <a:pt x="166" y="19"/>
                    <a:pt x="166" y="20"/>
                  </a:cubicBezTo>
                  <a:cubicBezTo>
                    <a:pt x="166" y="20"/>
                    <a:pt x="166" y="20"/>
                    <a:pt x="166" y="20"/>
                  </a:cubicBezTo>
                  <a:cubicBezTo>
                    <a:pt x="166" y="20"/>
                    <a:pt x="166" y="20"/>
                    <a:pt x="166" y="20"/>
                  </a:cubicBezTo>
                  <a:cubicBezTo>
                    <a:pt x="166" y="21"/>
                    <a:pt x="167" y="21"/>
                    <a:pt x="168" y="22"/>
                  </a:cubicBezTo>
                  <a:cubicBezTo>
                    <a:pt x="168" y="22"/>
                    <a:pt x="168" y="22"/>
                    <a:pt x="168" y="22"/>
                  </a:cubicBezTo>
                  <a:cubicBezTo>
                    <a:pt x="168" y="22"/>
                    <a:pt x="167" y="23"/>
                    <a:pt x="167" y="23"/>
                  </a:cubicBezTo>
                  <a:cubicBezTo>
                    <a:pt x="167" y="23"/>
                    <a:pt x="167" y="23"/>
                    <a:pt x="167" y="23"/>
                  </a:cubicBezTo>
                  <a:cubicBezTo>
                    <a:pt x="167" y="24"/>
                    <a:pt x="167" y="24"/>
                    <a:pt x="167" y="24"/>
                  </a:cubicBezTo>
                  <a:cubicBezTo>
                    <a:pt x="168" y="24"/>
                    <a:pt x="168" y="24"/>
                    <a:pt x="168" y="24"/>
                  </a:cubicBezTo>
                  <a:cubicBezTo>
                    <a:pt x="169" y="24"/>
                    <a:pt x="170" y="25"/>
                    <a:pt x="171" y="25"/>
                  </a:cubicBezTo>
                  <a:cubicBezTo>
                    <a:pt x="171" y="25"/>
                    <a:pt x="171" y="24"/>
                    <a:pt x="173" y="23"/>
                  </a:cubicBezTo>
                  <a:cubicBezTo>
                    <a:pt x="173" y="23"/>
                    <a:pt x="174" y="22"/>
                    <a:pt x="175" y="22"/>
                  </a:cubicBezTo>
                  <a:cubicBezTo>
                    <a:pt x="176" y="21"/>
                    <a:pt x="176" y="21"/>
                    <a:pt x="176" y="21"/>
                  </a:cubicBezTo>
                  <a:cubicBezTo>
                    <a:pt x="176" y="21"/>
                    <a:pt x="176" y="21"/>
                    <a:pt x="176" y="21"/>
                  </a:cubicBezTo>
                  <a:cubicBezTo>
                    <a:pt x="176" y="21"/>
                    <a:pt x="176" y="21"/>
                    <a:pt x="176" y="21"/>
                  </a:cubicBezTo>
                  <a:cubicBezTo>
                    <a:pt x="176" y="20"/>
                    <a:pt x="175" y="19"/>
                    <a:pt x="174" y="19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17"/>
                    <a:pt x="175" y="17"/>
                    <a:pt x="175" y="17"/>
                  </a:cubicBezTo>
                  <a:cubicBezTo>
                    <a:pt x="175" y="17"/>
                    <a:pt x="174" y="17"/>
                    <a:pt x="174" y="17"/>
                  </a:cubicBezTo>
                  <a:cubicBezTo>
                    <a:pt x="175" y="17"/>
                    <a:pt x="176" y="16"/>
                    <a:pt x="177" y="16"/>
                  </a:cubicBezTo>
                  <a:cubicBezTo>
                    <a:pt x="177" y="17"/>
                    <a:pt x="178" y="17"/>
                    <a:pt x="178" y="17"/>
                  </a:cubicBezTo>
                  <a:cubicBezTo>
                    <a:pt x="179" y="17"/>
                    <a:pt x="179" y="17"/>
                    <a:pt x="179" y="17"/>
                  </a:cubicBezTo>
                  <a:cubicBezTo>
                    <a:pt x="179" y="18"/>
                    <a:pt x="179" y="18"/>
                    <a:pt x="179" y="18"/>
                  </a:cubicBezTo>
                  <a:cubicBezTo>
                    <a:pt x="178" y="18"/>
                    <a:pt x="178" y="18"/>
                    <a:pt x="177" y="19"/>
                  </a:cubicBezTo>
                  <a:cubicBezTo>
                    <a:pt x="177" y="19"/>
                    <a:pt x="177" y="19"/>
                    <a:pt x="177" y="19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20"/>
                    <a:pt x="178" y="20"/>
                    <a:pt x="179" y="20"/>
                  </a:cubicBezTo>
                  <a:cubicBezTo>
                    <a:pt x="179" y="20"/>
                    <a:pt x="179" y="20"/>
                    <a:pt x="179" y="20"/>
                  </a:cubicBezTo>
                  <a:cubicBezTo>
                    <a:pt x="179" y="20"/>
                    <a:pt x="178" y="20"/>
                    <a:pt x="178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9" y="22"/>
                    <a:pt x="180" y="21"/>
                    <a:pt x="181" y="21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180" y="22"/>
                    <a:pt x="180" y="23"/>
                    <a:pt x="180" y="23"/>
                  </a:cubicBezTo>
                  <a:cubicBezTo>
                    <a:pt x="180" y="24"/>
                    <a:pt x="180" y="24"/>
                    <a:pt x="180" y="24"/>
                  </a:cubicBezTo>
                  <a:cubicBezTo>
                    <a:pt x="180" y="24"/>
                    <a:pt x="180" y="24"/>
                    <a:pt x="180" y="24"/>
                  </a:cubicBezTo>
                  <a:cubicBezTo>
                    <a:pt x="180" y="24"/>
                    <a:pt x="180" y="24"/>
                    <a:pt x="180" y="24"/>
                  </a:cubicBezTo>
                  <a:cubicBezTo>
                    <a:pt x="181" y="24"/>
                    <a:pt x="182" y="24"/>
                    <a:pt x="182" y="24"/>
                  </a:cubicBezTo>
                  <a:cubicBezTo>
                    <a:pt x="183" y="24"/>
                    <a:pt x="183" y="24"/>
                    <a:pt x="184" y="23"/>
                  </a:cubicBezTo>
                  <a:cubicBezTo>
                    <a:pt x="184" y="23"/>
                    <a:pt x="184" y="23"/>
                    <a:pt x="185" y="22"/>
                  </a:cubicBezTo>
                  <a:cubicBezTo>
                    <a:pt x="185" y="22"/>
                    <a:pt x="187" y="22"/>
                    <a:pt x="188" y="21"/>
                  </a:cubicBezTo>
                  <a:cubicBezTo>
                    <a:pt x="188" y="21"/>
                    <a:pt x="191" y="20"/>
                    <a:pt x="192" y="19"/>
                  </a:cubicBezTo>
                  <a:cubicBezTo>
                    <a:pt x="192" y="20"/>
                    <a:pt x="190" y="21"/>
                    <a:pt x="188" y="23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9" y="24"/>
                    <a:pt x="189" y="24"/>
                    <a:pt x="189" y="24"/>
                  </a:cubicBezTo>
                  <a:cubicBezTo>
                    <a:pt x="188" y="25"/>
                    <a:pt x="187" y="25"/>
                    <a:pt x="186" y="25"/>
                  </a:cubicBezTo>
                  <a:cubicBezTo>
                    <a:pt x="185" y="25"/>
                    <a:pt x="184" y="25"/>
                    <a:pt x="184" y="26"/>
                  </a:cubicBezTo>
                  <a:cubicBezTo>
                    <a:pt x="183" y="26"/>
                    <a:pt x="183" y="26"/>
                    <a:pt x="183" y="26"/>
                  </a:cubicBezTo>
                  <a:cubicBezTo>
                    <a:pt x="184" y="26"/>
                    <a:pt x="184" y="26"/>
                    <a:pt x="184" y="26"/>
                  </a:cubicBezTo>
                  <a:cubicBezTo>
                    <a:pt x="184" y="28"/>
                    <a:pt x="185" y="28"/>
                    <a:pt x="189" y="28"/>
                  </a:cubicBezTo>
                  <a:cubicBezTo>
                    <a:pt x="196" y="28"/>
                    <a:pt x="198" y="32"/>
                    <a:pt x="199" y="36"/>
                  </a:cubicBezTo>
                  <a:cubicBezTo>
                    <a:pt x="197" y="36"/>
                    <a:pt x="195" y="37"/>
                    <a:pt x="192" y="37"/>
                  </a:cubicBezTo>
                  <a:cubicBezTo>
                    <a:pt x="190" y="38"/>
                    <a:pt x="187" y="39"/>
                    <a:pt x="184" y="39"/>
                  </a:cubicBezTo>
                  <a:cubicBezTo>
                    <a:pt x="184" y="39"/>
                    <a:pt x="184" y="39"/>
                    <a:pt x="184" y="39"/>
                  </a:cubicBezTo>
                  <a:cubicBezTo>
                    <a:pt x="183" y="39"/>
                    <a:pt x="183" y="39"/>
                    <a:pt x="183" y="39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82" y="41"/>
                    <a:pt x="182" y="42"/>
                    <a:pt x="181" y="42"/>
                  </a:cubicBezTo>
                  <a:cubicBezTo>
                    <a:pt x="181" y="42"/>
                    <a:pt x="181" y="42"/>
                    <a:pt x="181" y="42"/>
                  </a:cubicBezTo>
                  <a:cubicBezTo>
                    <a:pt x="181" y="43"/>
                    <a:pt x="181" y="43"/>
                    <a:pt x="181" y="43"/>
                  </a:cubicBezTo>
                  <a:cubicBezTo>
                    <a:pt x="184" y="46"/>
                    <a:pt x="186" y="50"/>
                    <a:pt x="186" y="53"/>
                  </a:cubicBezTo>
                  <a:cubicBezTo>
                    <a:pt x="186" y="54"/>
                    <a:pt x="186" y="54"/>
                    <a:pt x="186" y="54"/>
                  </a:cubicBezTo>
                  <a:cubicBezTo>
                    <a:pt x="185" y="55"/>
                    <a:pt x="185" y="55"/>
                    <a:pt x="185" y="55"/>
                  </a:cubicBezTo>
                  <a:cubicBezTo>
                    <a:pt x="186" y="55"/>
                    <a:pt x="186" y="55"/>
                    <a:pt x="186" y="55"/>
                  </a:cubicBezTo>
                  <a:cubicBezTo>
                    <a:pt x="187" y="55"/>
                    <a:pt x="188" y="56"/>
                    <a:pt x="190" y="59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203" y="60"/>
                    <a:pt x="208" y="60"/>
                    <a:pt x="214" y="51"/>
                  </a:cubicBezTo>
                  <a:cubicBezTo>
                    <a:pt x="214" y="51"/>
                    <a:pt x="214" y="51"/>
                    <a:pt x="214" y="51"/>
                  </a:cubicBezTo>
                  <a:cubicBezTo>
                    <a:pt x="214" y="51"/>
                    <a:pt x="214" y="51"/>
                    <a:pt x="214" y="51"/>
                  </a:cubicBezTo>
                  <a:cubicBezTo>
                    <a:pt x="214" y="50"/>
                    <a:pt x="213" y="50"/>
                    <a:pt x="213" y="49"/>
                  </a:cubicBezTo>
                  <a:cubicBezTo>
                    <a:pt x="213" y="49"/>
                    <a:pt x="214" y="48"/>
                    <a:pt x="214" y="47"/>
                  </a:cubicBezTo>
                  <a:cubicBezTo>
                    <a:pt x="214" y="47"/>
                    <a:pt x="214" y="47"/>
                    <a:pt x="214" y="47"/>
                  </a:cubicBezTo>
                  <a:cubicBezTo>
                    <a:pt x="214" y="47"/>
                    <a:pt x="214" y="47"/>
                    <a:pt x="214" y="47"/>
                  </a:cubicBezTo>
                  <a:cubicBezTo>
                    <a:pt x="213" y="46"/>
                    <a:pt x="213" y="45"/>
                    <a:pt x="213" y="44"/>
                  </a:cubicBezTo>
                  <a:cubicBezTo>
                    <a:pt x="213" y="43"/>
                    <a:pt x="213" y="42"/>
                    <a:pt x="214" y="40"/>
                  </a:cubicBezTo>
                  <a:cubicBezTo>
                    <a:pt x="214" y="39"/>
                    <a:pt x="215" y="38"/>
                    <a:pt x="215" y="36"/>
                  </a:cubicBezTo>
                  <a:cubicBezTo>
                    <a:pt x="215" y="35"/>
                    <a:pt x="214" y="34"/>
                    <a:pt x="214" y="34"/>
                  </a:cubicBezTo>
                  <a:cubicBezTo>
                    <a:pt x="214" y="31"/>
                    <a:pt x="216" y="31"/>
                    <a:pt x="218" y="31"/>
                  </a:cubicBezTo>
                  <a:cubicBezTo>
                    <a:pt x="219" y="31"/>
                    <a:pt x="221" y="31"/>
                    <a:pt x="222" y="31"/>
                  </a:cubicBezTo>
                  <a:cubicBezTo>
                    <a:pt x="222" y="31"/>
                    <a:pt x="222" y="31"/>
                    <a:pt x="222" y="31"/>
                  </a:cubicBezTo>
                  <a:cubicBezTo>
                    <a:pt x="222" y="30"/>
                    <a:pt x="222" y="30"/>
                    <a:pt x="222" y="30"/>
                  </a:cubicBezTo>
                  <a:cubicBezTo>
                    <a:pt x="223" y="29"/>
                    <a:pt x="223" y="29"/>
                    <a:pt x="224" y="27"/>
                  </a:cubicBezTo>
                  <a:cubicBezTo>
                    <a:pt x="225" y="28"/>
                    <a:pt x="250" y="31"/>
                    <a:pt x="255" y="37"/>
                  </a:cubicBezTo>
                  <a:cubicBezTo>
                    <a:pt x="254" y="38"/>
                    <a:pt x="252" y="38"/>
                    <a:pt x="251" y="38"/>
                  </a:cubicBezTo>
                  <a:cubicBezTo>
                    <a:pt x="250" y="39"/>
                    <a:pt x="249" y="39"/>
                    <a:pt x="248" y="39"/>
                  </a:cubicBezTo>
                  <a:cubicBezTo>
                    <a:pt x="248" y="39"/>
                    <a:pt x="248" y="39"/>
                    <a:pt x="248" y="39"/>
                  </a:cubicBezTo>
                  <a:cubicBezTo>
                    <a:pt x="248" y="41"/>
                    <a:pt x="248" y="41"/>
                    <a:pt x="248" y="41"/>
                  </a:cubicBezTo>
                  <a:cubicBezTo>
                    <a:pt x="249" y="41"/>
                    <a:pt x="249" y="41"/>
                    <a:pt x="249" y="41"/>
                  </a:cubicBezTo>
                  <a:cubicBezTo>
                    <a:pt x="251" y="42"/>
                    <a:pt x="258" y="42"/>
                    <a:pt x="258" y="42"/>
                  </a:cubicBezTo>
                  <a:cubicBezTo>
                    <a:pt x="259" y="42"/>
                    <a:pt x="259" y="42"/>
                    <a:pt x="259" y="42"/>
                  </a:cubicBezTo>
                  <a:cubicBezTo>
                    <a:pt x="259" y="41"/>
                    <a:pt x="259" y="41"/>
                    <a:pt x="259" y="41"/>
                  </a:cubicBezTo>
                  <a:cubicBezTo>
                    <a:pt x="257" y="39"/>
                    <a:pt x="257" y="39"/>
                    <a:pt x="257" y="39"/>
                  </a:cubicBezTo>
                  <a:cubicBezTo>
                    <a:pt x="257" y="39"/>
                    <a:pt x="257" y="39"/>
                    <a:pt x="257" y="39"/>
                  </a:cubicBezTo>
                  <a:cubicBezTo>
                    <a:pt x="257" y="38"/>
                    <a:pt x="257" y="37"/>
                    <a:pt x="254" y="32"/>
                  </a:cubicBezTo>
                  <a:cubicBezTo>
                    <a:pt x="255" y="32"/>
                    <a:pt x="256" y="32"/>
                    <a:pt x="256" y="32"/>
                  </a:cubicBezTo>
                  <a:cubicBezTo>
                    <a:pt x="259" y="33"/>
                    <a:pt x="259" y="33"/>
                    <a:pt x="259" y="33"/>
                  </a:cubicBezTo>
                  <a:cubicBezTo>
                    <a:pt x="258" y="32"/>
                    <a:pt x="258" y="32"/>
                    <a:pt x="258" y="32"/>
                  </a:cubicBezTo>
                  <a:cubicBezTo>
                    <a:pt x="256" y="29"/>
                    <a:pt x="249" y="28"/>
                    <a:pt x="244" y="28"/>
                  </a:cubicBezTo>
                  <a:cubicBezTo>
                    <a:pt x="239" y="28"/>
                    <a:pt x="231" y="24"/>
                    <a:pt x="230" y="23"/>
                  </a:cubicBezTo>
                  <a:cubicBezTo>
                    <a:pt x="230" y="23"/>
                    <a:pt x="231" y="23"/>
                    <a:pt x="231" y="22"/>
                  </a:cubicBezTo>
                  <a:cubicBezTo>
                    <a:pt x="231" y="22"/>
                    <a:pt x="231" y="22"/>
                    <a:pt x="231" y="22"/>
                  </a:cubicBezTo>
                  <a:cubicBezTo>
                    <a:pt x="235" y="24"/>
                    <a:pt x="239" y="24"/>
                    <a:pt x="242" y="25"/>
                  </a:cubicBezTo>
                  <a:cubicBezTo>
                    <a:pt x="246" y="25"/>
                    <a:pt x="250" y="26"/>
                    <a:pt x="253" y="27"/>
                  </a:cubicBezTo>
                  <a:cubicBezTo>
                    <a:pt x="257" y="29"/>
                    <a:pt x="261" y="31"/>
                    <a:pt x="264" y="33"/>
                  </a:cubicBezTo>
                  <a:cubicBezTo>
                    <a:pt x="268" y="35"/>
                    <a:pt x="272" y="38"/>
                    <a:pt x="276" y="39"/>
                  </a:cubicBezTo>
                  <a:cubicBezTo>
                    <a:pt x="277" y="39"/>
                    <a:pt x="278" y="39"/>
                    <a:pt x="279" y="39"/>
                  </a:cubicBezTo>
                  <a:cubicBezTo>
                    <a:pt x="279" y="39"/>
                    <a:pt x="279" y="39"/>
                    <a:pt x="280" y="39"/>
                  </a:cubicBezTo>
                  <a:cubicBezTo>
                    <a:pt x="280" y="39"/>
                    <a:pt x="280" y="39"/>
                    <a:pt x="280" y="39"/>
                  </a:cubicBezTo>
                  <a:cubicBezTo>
                    <a:pt x="280" y="39"/>
                    <a:pt x="280" y="39"/>
                    <a:pt x="280" y="39"/>
                  </a:cubicBezTo>
                  <a:cubicBezTo>
                    <a:pt x="280" y="38"/>
                    <a:pt x="278" y="37"/>
                    <a:pt x="276" y="35"/>
                  </a:cubicBezTo>
                  <a:cubicBezTo>
                    <a:pt x="276" y="35"/>
                    <a:pt x="276" y="35"/>
                    <a:pt x="277" y="35"/>
                  </a:cubicBezTo>
                  <a:cubicBezTo>
                    <a:pt x="277" y="35"/>
                    <a:pt x="277" y="35"/>
                    <a:pt x="277" y="35"/>
                  </a:cubicBezTo>
                  <a:cubicBezTo>
                    <a:pt x="277" y="35"/>
                    <a:pt x="277" y="35"/>
                    <a:pt x="277" y="35"/>
                  </a:cubicBezTo>
                  <a:cubicBezTo>
                    <a:pt x="277" y="35"/>
                    <a:pt x="277" y="35"/>
                    <a:pt x="269" y="29"/>
                  </a:cubicBezTo>
                  <a:cubicBezTo>
                    <a:pt x="269" y="29"/>
                    <a:pt x="269" y="28"/>
                    <a:pt x="269" y="28"/>
                  </a:cubicBezTo>
                  <a:cubicBezTo>
                    <a:pt x="270" y="28"/>
                    <a:pt x="271" y="28"/>
                    <a:pt x="272" y="28"/>
                  </a:cubicBezTo>
                  <a:cubicBezTo>
                    <a:pt x="273" y="28"/>
                    <a:pt x="274" y="28"/>
                    <a:pt x="274" y="28"/>
                  </a:cubicBezTo>
                  <a:cubicBezTo>
                    <a:pt x="275" y="29"/>
                    <a:pt x="275" y="30"/>
                    <a:pt x="281" y="32"/>
                  </a:cubicBezTo>
                  <a:cubicBezTo>
                    <a:pt x="281" y="33"/>
                    <a:pt x="281" y="33"/>
                    <a:pt x="281" y="33"/>
                  </a:cubicBezTo>
                  <a:cubicBezTo>
                    <a:pt x="281" y="33"/>
                    <a:pt x="281" y="33"/>
                    <a:pt x="281" y="33"/>
                  </a:cubicBezTo>
                  <a:cubicBezTo>
                    <a:pt x="292" y="38"/>
                    <a:pt x="292" y="38"/>
                    <a:pt x="296" y="37"/>
                  </a:cubicBezTo>
                  <a:cubicBezTo>
                    <a:pt x="297" y="37"/>
                    <a:pt x="297" y="37"/>
                    <a:pt x="297" y="37"/>
                  </a:cubicBezTo>
                  <a:cubicBezTo>
                    <a:pt x="297" y="36"/>
                    <a:pt x="297" y="36"/>
                    <a:pt x="297" y="36"/>
                  </a:cubicBezTo>
                  <a:cubicBezTo>
                    <a:pt x="298" y="36"/>
                    <a:pt x="300" y="37"/>
                    <a:pt x="301" y="37"/>
                  </a:cubicBezTo>
                  <a:cubicBezTo>
                    <a:pt x="302" y="38"/>
                    <a:pt x="303" y="38"/>
                    <a:pt x="304" y="38"/>
                  </a:cubicBezTo>
                  <a:cubicBezTo>
                    <a:pt x="304" y="38"/>
                    <a:pt x="304" y="38"/>
                    <a:pt x="304" y="38"/>
                  </a:cubicBezTo>
                  <a:cubicBezTo>
                    <a:pt x="304" y="37"/>
                    <a:pt x="304" y="37"/>
                    <a:pt x="304" y="37"/>
                  </a:cubicBezTo>
                  <a:cubicBezTo>
                    <a:pt x="304" y="36"/>
                    <a:pt x="304" y="36"/>
                    <a:pt x="304" y="36"/>
                  </a:cubicBezTo>
                  <a:cubicBezTo>
                    <a:pt x="308" y="36"/>
                    <a:pt x="312" y="40"/>
                    <a:pt x="314" y="43"/>
                  </a:cubicBezTo>
                  <a:cubicBezTo>
                    <a:pt x="314" y="43"/>
                    <a:pt x="314" y="43"/>
                    <a:pt x="314" y="43"/>
                  </a:cubicBezTo>
                  <a:cubicBezTo>
                    <a:pt x="314" y="43"/>
                    <a:pt x="314" y="43"/>
                    <a:pt x="314" y="43"/>
                  </a:cubicBezTo>
                  <a:cubicBezTo>
                    <a:pt x="315" y="43"/>
                    <a:pt x="315" y="43"/>
                    <a:pt x="315" y="43"/>
                  </a:cubicBezTo>
                  <a:cubicBezTo>
                    <a:pt x="315" y="44"/>
                    <a:pt x="316" y="45"/>
                    <a:pt x="317" y="47"/>
                  </a:cubicBezTo>
                  <a:cubicBezTo>
                    <a:pt x="318" y="48"/>
                    <a:pt x="320" y="49"/>
                    <a:pt x="321" y="51"/>
                  </a:cubicBezTo>
                  <a:cubicBezTo>
                    <a:pt x="320" y="51"/>
                    <a:pt x="320" y="51"/>
                    <a:pt x="320" y="51"/>
                  </a:cubicBezTo>
                  <a:cubicBezTo>
                    <a:pt x="319" y="51"/>
                    <a:pt x="318" y="51"/>
                    <a:pt x="317" y="51"/>
                  </a:cubicBezTo>
                  <a:cubicBezTo>
                    <a:pt x="315" y="50"/>
                    <a:pt x="314" y="50"/>
                    <a:pt x="313" y="50"/>
                  </a:cubicBezTo>
                  <a:cubicBezTo>
                    <a:pt x="312" y="50"/>
                    <a:pt x="312" y="50"/>
                    <a:pt x="312" y="50"/>
                  </a:cubicBezTo>
                  <a:cubicBezTo>
                    <a:pt x="312" y="50"/>
                    <a:pt x="312" y="50"/>
                    <a:pt x="312" y="50"/>
                  </a:cubicBezTo>
                  <a:cubicBezTo>
                    <a:pt x="312" y="51"/>
                    <a:pt x="312" y="52"/>
                    <a:pt x="312" y="53"/>
                  </a:cubicBezTo>
                  <a:cubicBezTo>
                    <a:pt x="311" y="53"/>
                    <a:pt x="311" y="53"/>
                    <a:pt x="311" y="53"/>
                  </a:cubicBezTo>
                  <a:cubicBezTo>
                    <a:pt x="290" y="48"/>
                    <a:pt x="286" y="49"/>
                    <a:pt x="284" y="50"/>
                  </a:cubicBezTo>
                  <a:cubicBezTo>
                    <a:pt x="284" y="50"/>
                    <a:pt x="284" y="51"/>
                    <a:pt x="284" y="51"/>
                  </a:cubicBezTo>
                  <a:cubicBezTo>
                    <a:pt x="284" y="52"/>
                    <a:pt x="284" y="53"/>
                    <a:pt x="284" y="53"/>
                  </a:cubicBezTo>
                  <a:cubicBezTo>
                    <a:pt x="285" y="54"/>
                    <a:pt x="286" y="55"/>
                    <a:pt x="286" y="56"/>
                  </a:cubicBezTo>
                  <a:cubicBezTo>
                    <a:pt x="287" y="56"/>
                    <a:pt x="287" y="56"/>
                    <a:pt x="288" y="57"/>
                  </a:cubicBezTo>
                  <a:cubicBezTo>
                    <a:pt x="287" y="58"/>
                    <a:pt x="287" y="58"/>
                    <a:pt x="287" y="58"/>
                  </a:cubicBezTo>
                  <a:cubicBezTo>
                    <a:pt x="285" y="58"/>
                    <a:pt x="255" y="53"/>
                    <a:pt x="254" y="53"/>
                  </a:cubicBezTo>
                  <a:cubicBezTo>
                    <a:pt x="254" y="53"/>
                    <a:pt x="254" y="53"/>
                    <a:pt x="254" y="53"/>
                  </a:cubicBezTo>
                  <a:cubicBezTo>
                    <a:pt x="252" y="52"/>
                    <a:pt x="252" y="51"/>
                    <a:pt x="252" y="50"/>
                  </a:cubicBezTo>
                  <a:cubicBezTo>
                    <a:pt x="252" y="49"/>
                    <a:pt x="252" y="49"/>
                    <a:pt x="252" y="48"/>
                  </a:cubicBezTo>
                  <a:cubicBezTo>
                    <a:pt x="252" y="47"/>
                    <a:pt x="250" y="47"/>
                    <a:pt x="249" y="46"/>
                  </a:cubicBezTo>
                  <a:cubicBezTo>
                    <a:pt x="249" y="46"/>
                    <a:pt x="249" y="46"/>
                    <a:pt x="249" y="46"/>
                  </a:cubicBezTo>
                  <a:cubicBezTo>
                    <a:pt x="249" y="44"/>
                    <a:pt x="248" y="44"/>
                    <a:pt x="247" y="43"/>
                  </a:cubicBezTo>
                  <a:cubicBezTo>
                    <a:pt x="247" y="43"/>
                    <a:pt x="247" y="43"/>
                    <a:pt x="247" y="43"/>
                  </a:cubicBezTo>
                  <a:cubicBezTo>
                    <a:pt x="247" y="43"/>
                    <a:pt x="247" y="43"/>
                    <a:pt x="247" y="43"/>
                  </a:cubicBezTo>
                  <a:cubicBezTo>
                    <a:pt x="246" y="44"/>
                    <a:pt x="245" y="44"/>
                    <a:pt x="244" y="43"/>
                  </a:cubicBezTo>
                  <a:cubicBezTo>
                    <a:pt x="244" y="43"/>
                    <a:pt x="243" y="43"/>
                    <a:pt x="242" y="43"/>
                  </a:cubicBezTo>
                  <a:cubicBezTo>
                    <a:pt x="242" y="43"/>
                    <a:pt x="242" y="43"/>
                    <a:pt x="242" y="43"/>
                  </a:cubicBezTo>
                  <a:cubicBezTo>
                    <a:pt x="242" y="43"/>
                    <a:pt x="242" y="43"/>
                    <a:pt x="242" y="43"/>
                  </a:cubicBezTo>
                  <a:cubicBezTo>
                    <a:pt x="242" y="43"/>
                    <a:pt x="242" y="43"/>
                    <a:pt x="242" y="43"/>
                  </a:cubicBezTo>
                  <a:cubicBezTo>
                    <a:pt x="240" y="45"/>
                    <a:pt x="240" y="45"/>
                    <a:pt x="238" y="45"/>
                  </a:cubicBezTo>
                  <a:cubicBezTo>
                    <a:pt x="234" y="46"/>
                    <a:pt x="233" y="46"/>
                    <a:pt x="232" y="47"/>
                  </a:cubicBezTo>
                  <a:cubicBezTo>
                    <a:pt x="230" y="47"/>
                    <a:pt x="223" y="49"/>
                    <a:pt x="219" y="52"/>
                  </a:cubicBezTo>
                  <a:cubicBezTo>
                    <a:pt x="218" y="53"/>
                    <a:pt x="217" y="54"/>
                    <a:pt x="217" y="55"/>
                  </a:cubicBezTo>
                  <a:cubicBezTo>
                    <a:pt x="216" y="55"/>
                    <a:pt x="216" y="56"/>
                    <a:pt x="215" y="57"/>
                  </a:cubicBezTo>
                  <a:cubicBezTo>
                    <a:pt x="214" y="57"/>
                    <a:pt x="214" y="58"/>
                    <a:pt x="213" y="59"/>
                  </a:cubicBezTo>
                  <a:cubicBezTo>
                    <a:pt x="212" y="59"/>
                    <a:pt x="211" y="59"/>
                    <a:pt x="210" y="59"/>
                  </a:cubicBezTo>
                  <a:cubicBezTo>
                    <a:pt x="209" y="60"/>
                    <a:pt x="207" y="61"/>
                    <a:pt x="206" y="61"/>
                  </a:cubicBezTo>
                  <a:cubicBezTo>
                    <a:pt x="205" y="61"/>
                    <a:pt x="204" y="60"/>
                    <a:pt x="203" y="60"/>
                  </a:cubicBezTo>
                  <a:cubicBezTo>
                    <a:pt x="203" y="60"/>
                    <a:pt x="202" y="59"/>
                    <a:pt x="201" y="59"/>
                  </a:cubicBezTo>
                  <a:cubicBezTo>
                    <a:pt x="201" y="59"/>
                    <a:pt x="201" y="59"/>
                    <a:pt x="201" y="59"/>
                  </a:cubicBezTo>
                  <a:cubicBezTo>
                    <a:pt x="201" y="60"/>
                    <a:pt x="201" y="60"/>
                    <a:pt x="201" y="60"/>
                  </a:cubicBezTo>
                  <a:cubicBezTo>
                    <a:pt x="200" y="61"/>
                    <a:pt x="200" y="61"/>
                    <a:pt x="200" y="67"/>
                  </a:cubicBezTo>
                  <a:cubicBezTo>
                    <a:pt x="200" y="68"/>
                    <a:pt x="200" y="68"/>
                    <a:pt x="200" y="68"/>
                  </a:cubicBezTo>
                  <a:cubicBezTo>
                    <a:pt x="200" y="68"/>
                    <a:pt x="200" y="68"/>
                    <a:pt x="200" y="68"/>
                  </a:cubicBezTo>
                  <a:cubicBezTo>
                    <a:pt x="200" y="68"/>
                    <a:pt x="200" y="68"/>
                    <a:pt x="200" y="68"/>
                  </a:cubicBezTo>
                  <a:cubicBezTo>
                    <a:pt x="199" y="68"/>
                    <a:pt x="199" y="68"/>
                    <a:pt x="199" y="68"/>
                  </a:cubicBezTo>
                  <a:cubicBezTo>
                    <a:pt x="196" y="71"/>
                    <a:pt x="194" y="75"/>
                    <a:pt x="194" y="78"/>
                  </a:cubicBezTo>
                  <a:cubicBezTo>
                    <a:pt x="194" y="79"/>
                    <a:pt x="195" y="81"/>
                    <a:pt x="195" y="81"/>
                  </a:cubicBezTo>
                  <a:cubicBezTo>
                    <a:pt x="196" y="82"/>
                    <a:pt x="197" y="84"/>
                    <a:pt x="197" y="85"/>
                  </a:cubicBezTo>
                  <a:cubicBezTo>
                    <a:pt x="197" y="89"/>
                    <a:pt x="192" y="93"/>
                    <a:pt x="188" y="96"/>
                  </a:cubicBezTo>
                  <a:cubicBezTo>
                    <a:pt x="188" y="96"/>
                    <a:pt x="188" y="96"/>
                    <a:pt x="188" y="96"/>
                  </a:cubicBezTo>
                  <a:cubicBezTo>
                    <a:pt x="188" y="96"/>
                    <a:pt x="188" y="96"/>
                    <a:pt x="188" y="96"/>
                  </a:cubicBezTo>
                  <a:cubicBezTo>
                    <a:pt x="189" y="98"/>
                    <a:pt x="189" y="98"/>
                    <a:pt x="189" y="98"/>
                  </a:cubicBezTo>
                  <a:cubicBezTo>
                    <a:pt x="189" y="99"/>
                    <a:pt x="189" y="99"/>
                    <a:pt x="189" y="99"/>
                  </a:cubicBezTo>
                  <a:cubicBezTo>
                    <a:pt x="187" y="103"/>
                    <a:pt x="185" y="105"/>
                    <a:pt x="185" y="107"/>
                  </a:cubicBezTo>
                  <a:cubicBezTo>
                    <a:pt x="185" y="108"/>
                    <a:pt x="186" y="109"/>
                    <a:pt x="187" y="111"/>
                  </a:cubicBezTo>
                  <a:cubicBezTo>
                    <a:pt x="184" y="115"/>
                    <a:pt x="183" y="119"/>
                    <a:pt x="183" y="123"/>
                  </a:cubicBezTo>
                  <a:cubicBezTo>
                    <a:pt x="183" y="126"/>
                    <a:pt x="183" y="128"/>
                    <a:pt x="184" y="131"/>
                  </a:cubicBezTo>
                  <a:cubicBezTo>
                    <a:pt x="184" y="131"/>
                    <a:pt x="184" y="131"/>
                    <a:pt x="184" y="131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85" y="131"/>
                    <a:pt x="185" y="131"/>
                    <a:pt x="186" y="131"/>
                  </a:cubicBezTo>
                  <a:cubicBezTo>
                    <a:pt x="188" y="133"/>
                    <a:pt x="190" y="137"/>
                    <a:pt x="191" y="141"/>
                  </a:cubicBezTo>
                  <a:cubicBezTo>
                    <a:pt x="192" y="145"/>
                    <a:pt x="193" y="151"/>
                    <a:pt x="192" y="159"/>
                  </a:cubicBezTo>
                  <a:cubicBezTo>
                    <a:pt x="192" y="159"/>
                    <a:pt x="192" y="159"/>
                    <a:pt x="192" y="159"/>
                  </a:cubicBezTo>
                  <a:cubicBezTo>
                    <a:pt x="192" y="159"/>
                    <a:pt x="192" y="159"/>
                    <a:pt x="192" y="159"/>
                  </a:cubicBezTo>
                  <a:cubicBezTo>
                    <a:pt x="194" y="160"/>
                    <a:pt x="196" y="163"/>
                    <a:pt x="197" y="165"/>
                  </a:cubicBezTo>
                  <a:cubicBezTo>
                    <a:pt x="198" y="168"/>
                    <a:pt x="200" y="170"/>
                    <a:pt x="202" y="172"/>
                  </a:cubicBezTo>
                  <a:cubicBezTo>
                    <a:pt x="202" y="172"/>
                    <a:pt x="202" y="172"/>
                    <a:pt x="202" y="172"/>
                  </a:cubicBezTo>
                  <a:cubicBezTo>
                    <a:pt x="204" y="172"/>
                    <a:pt x="204" y="172"/>
                    <a:pt x="204" y="172"/>
                  </a:cubicBezTo>
                  <a:cubicBezTo>
                    <a:pt x="220" y="186"/>
                    <a:pt x="220" y="186"/>
                    <a:pt x="221" y="187"/>
                  </a:cubicBezTo>
                  <a:cubicBezTo>
                    <a:pt x="222" y="187"/>
                    <a:pt x="222" y="187"/>
                    <a:pt x="222" y="187"/>
                  </a:cubicBezTo>
                  <a:cubicBezTo>
                    <a:pt x="222" y="187"/>
                    <a:pt x="222" y="187"/>
                    <a:pt x="222" y="187"/>
                  </a:cubicBezTo>
                  <a:cubicBezTo>
                    <a:pt x="226" y="187"/>
                    <a:pt x="228" y="188"/>
                    <a:pt x="230" y="191"/>
                  </a:cubicBezTo>
                  <a:cubicBezTo>
                    <a:pt x="230" y="191"/>
                    <a:pt x="230" y="191"/>
                    <a:pt x="230" y="191"/>
                  </a:cubicBezTo>
                  <a:cubicBezTo>
                    <a:pt x="231" y="191"/>
                    <a:pt x="231" y="191"/>
                    <a:pt x="231" y="191"/>
                  </a:cubicBezTo>
                  <a:cubicBezTo>
                    <a:pt x="233" y="191"/>
                    <a:pt x="235" y="192"/>
                    <a:pt x="238" y="193"/>
                  </a:cubicBezTo>
                  <a:cubicBezTo>
                    <a:pt x="242" y="195"/>
                    <a:pt x="247" y="197"/>
                    <a:pt x="251" y="193"/>
                  </a:cubicBezTo>
                  <a:cubicBezTo>
                    <a:pt x="255" y="189"/>
                    <a:pt x="258" y="186"/>
                    <a:pt x="267" y="188"/>
                  </a:cubicBezTo>
                  <a:cubicBezTo>
                    <a:pt x="267" y="188"/>
                    <a:pt x="267" y="188"/>
                    <a:pt x="267" y="188"/>
                  </a:cubicBezTo>
                  <a:cubicBezTo>
                    <a:pt x="267" y="188"/>
                    <a:pt x="267" y="188"/>
                    <a:pt x="267" y="188"/>
                  </a:cubicBezTo>
                  <a:cubicBezTo>
                    <a:pt x="286" y="173"/>
                    <a:pt x="286" y="173"/>
                    <a:pt x="288" y="174"/>
                  </a:cubicBezTo>
                  <a:cubicBezTo>
                    <a:pt x="290" y="175"/>
                    <a:pt x="291" y="176"/>
                    <a:pt x="292" y="178"/>
                  </a:cubicBezTo>
                  <a:cubicBezTo>
                    <a:pt x="293" y="179"/>
                    <a:pt x="294" y="181"/>
                    <a:pt x="297" y="182"/>
                  </a:cubicBezTo>
                  <a:cubicBezTo>
                    <a:pt x="298" y="182"/>
                    <a:pt x="300" y="181"/>
                    <a:pt x="301" y="180"/>
                  </a:cubicBezTo>
                  <a:cubicBezTo>
                    <a:pt x="303" y="179"/>
                    <a:pt x="304" y="178"/>
                    <a:pt x="306" y="179"/>
                  </a:cubicBezTo>
                  <a:cubicBezTo>
                    <a:pt x="310" y="182"/>
                    <a:pt x="310" y="182"/>
                    <a:pt x="310" y="182"/>
                  </a:cubicBezTo>
                  <a:cubicBezTo>
                    <a:pt x="313" y="200"/>
                    <a:pt x="313" y="200"/>
                    <a:pt x="313" y="200"/>
                  </a:cubicBezTo>
                  <a:cubicBezTo>
                    <a:pt x="313" y="202"/>
                    <a:pt x="313" y="203"/>
                    <a:pt x="313" y="204"/>
                  </a:cubicBezTo>
                  <a:cubicBezTo>
                    <a:pt x="313" y="205"/>
                    <a:pt x="313" y="206"/>
                    <a:pt x="314" y="208"/>
                  </a:cubicBezTo>
                  <a:cubicBezTo>
                    <a:pt x="315" y="210"/>
                    <a:pt x="318" y="212"/>
                    <a:pt x="320" y="214"/>
                  </a:cubicBezTo>
                  <a:cubicBezTo>
                    <a:pt x="321" y="216"/>
                    <a:pt x="323" y="218"/>
                    <a:pt x="325" y="220"/>
                  </a:cubicBezTo>
                  <a:cubicBezTo>
                    <a:pt x="331" y="239"/>
                    <a:pt x="331" y="239"/>
                    <a:pt x="331" y="239"/>
                  </a:cubicBezTo>
                  <a:cubicBezTo>
                    <a:pt x="331" y="239"/>
                    <a:pt x="331" y="239"/>
                    <a:pt x="331" y="240"/>
                  </a:cubicBezTo>
                  <a:cubicBezTo>
                    <a:pt x="331" y="242"/>
                    <a:pt x="332" y="244"/>
                    <a:pt x="333" y="245"/>
                  </a:cubicBezTo>
                  <a:cubicBezTo>
                    <a:pt x="333" y="245"/>
                    <a:pt x="333" y="245"/>
                    <a:pt x="333" y="245"/>
                  </a:cubicBezTo>
                  <a:cubicBezTo>
                    <a:pt x="333" y="246"/>
                    <a:pt x="333" y="246"/>
                    <a:pt x="333" y="246"/>
                  </a:cubicBezTo>
                  <a:cubicBezTo>
                    <a:pt x="333" y="246"/>
                    <a:pt x="333" y="246"/>
                    <a:pt x="333" y="246"/>
                  </a:cubicBezTo>
                  <a:cubicBezTo>
                    <a:pt x="334" y="248"/>
                    <a:pt x="334" y="249"/>
                    <a:pt x="334" y="250"/>
                  </a:cubicBezTo>
                  <a:cubicBezTo>
                    <a:pt x="334" y="251"/>
                    <a:pt x="334" y="251"/>
                    <a:pt x="334" y="251"/>
                  </a:cubicBezTo>
                  <a:cubicBezTo>
                    <a:pt x="334" y="253"/>
                    <a:pt x="333" y="254"/>
                    <a:pt x="332" y="256"/>
                  </a:cubicBezTo>
                  <a:cubicBezTo>
                    <a:pt x="329" y="262"/>
                    <a:pt x="327" y="278"/>
                    <a:pt x="327" y="278"/>
                  </a:cubicBezTo>
                  <a:cubicBezTo>
                    <a:pt x="327" y="278"/>
                    <a:pt x="327" y="278"/>
                    <a:pt x="327" y="278"/>
                  </a:cubicBezTo>
                  <a:cubicBezTo>
                    <a:pt x="327" y="279"/>
                    <a:pt x="328" y="281"/>
                    <a:pt x="330" y="292"/>
                  </a:cubicBezTo>
                  <a:cubicBezTo>
                    <a:pt x="331" y="297"/>
                    <a:pt x="331" y="299"/>
                    <a:pt x="331" y="301"/>
                  </a:cubicBezTo>
                  <a:cubicBezTo>
                    <a:pt x="331" y="302"/>
                    <a:pt x="331" y="304"/>
                    <a:pt x="331" y="306"/>
                  </a:cubicBezTo>
                  <a:cubicBezTo>
                    <a:pt x="330" y="316"/>
                    <a:pt x="330" y="320"/>
                    <a:pt x="330" y="322"/>
                  </a:cubicBezTo>
                  <a:cubicBezTo>
                    <a:pt x="330" y="324"/>
                    <a:pt x="330" y="324"/>
                    <a:pt x="330" y="325"/>
                  </a:cubicBezTo>
                  <a:cubicBezTo>
                    <a:pt x="331" y="326"/>
                    <a:pt x="331" y="326"/>
                    <a:pt x="331" y="326"/>
                  </a:cubicBezTo>
                  <a:cubicBezTo>
                    <a:pt x="331" y="327"/>
                    <a:pt x="331" y="327"/>
                    <a:pt x="331" y="327"/>
                  </a:cubicBezTo>
                  <a:cubicBezTo>
                    <a:pt x="329" y="337"/>
                    <a:pt x="329" y="339"/>
                    <a:pt x="326" y="345"/>
                  </a:cubicBezTo>
                  <a:cubicBezTo>
                    <a:pt x="325" y="345"/>
                    <a:pt x="325" y="345"/>
                    <a:pt x="325" y="345"/>
                  </a:cubicBezTo>
                  <a:cubicBezTo>
                    <a:pt x="326" y="346"/>
                    <a:pt x="326" y="346"/>
                    <a:pt x="326" y="346"/>
                  </a:cubicBezTo>
                  <a:cubicBezTo>
                    <a:pt x="327" y="347"/>
                    <a:pt x="327" y="347"/>
                    <a:pt x="330" y="346"/>
                  </a:cubicBezTo>
                  <a:cubicBezTo>
                    <a:pt x="330" y="346"/>
                    <a:pt x="330" y="346"/>
                    <a:pt x="330" y="346"/>
                  </a:cubicBezTo>
                  <a:cubicBezTo>
                    <a:pt x="330" y="346"/>
                    <a:pt x="330" y="346"/>
                    <a:pt x="330" y="346"/>
                  </a:cubicBezTo>
                  <a:cubicBezTo>
                    <a:pt x="331" y="345"/>
                    <a:pt x="331" y="345"/>
                    <a:pt x="332" y="345"/>
                  </a:cubicBezTo>
                  <a:cubicBezTo>
                    <a:pt x="334" y="345"/>
                    <a:pt x="340" y="344"/>
                    <a:pt x="352" y="328"/>
                  </a:cubicBezTo>
                  <a:cubicBezTo>
                    <a:pt x="353" y="327"/>
                    <a:pt x="354" y="326"/>
                    <a:pt x="355" y="324"/>
                  </a:cubicBezTo>
                  <a:cubicBezTo>
                    <a:pt x="357" y="322"/>
                    <a:pt x="359" y="319"/>
                    <a:pt x="360" y="317"/>
                  </a:cubicBezTo>
                  <a:cubicBezTo>
                    <a:pt x="361" y="316"/>
                    <a:pt x="361" y="314"/>
                    <a:pt x="362" y="313"/>
                  </a:cubicBezTo>
                  <a:cubicBezTo>
                    <a:pt x="363" y="311"/>
                    <a:pt x="364" y="309"/>
                    <a:pt x="366" y="307"/>
                  </a:cubicBezTo>
                  <a:cubicBezTo>
                    <a:pt x="368" y="305"/>
                    <a:pt x="369" y="305"/>
                    <a:pt x="371" y="302"/>
                  </a:cubicBezTo>
                  <a:cubicBezTo>
                    <a:pt x="372" y="299"/>
                    <a:pt x="373" y="296"/>
                    <a:pt x="374" y="292"/>
                  </a:cubicBezTo>
                  <a:cubicBezTo>
                    <a:pt x="375" y="289"/>
                    <a:pt x="375" y="287"/>
                    <a:pt x="377" y="284"/>
                  </a:cubicBezTo>
                  <a:cubicBezTo>
                    <a:pt x="378" y="280"/>
                    <a:pt x="381" y="278"/>
                    <a:pt x="383" y="275"/>
                  </a:cubicBezTo>
                  <a:cubicBezTo>
                    <a:pt x="386" y="272"/>
                    <a:pt x="388" y="269"/>
                    <a:pt x="390" y="266"/>
                  </a:cubicBezTo>
                  <a:close/>
                  <a:moveTo>
                    <a:pt x="368" y="74"/>
                  </a:moveTo>
                  <a:cubicBezTo>
                    <a:pt x="368" y="73"/>
                    <a:pt x="368" y="73"/>
                    <a:pt x="368" y="73"/>
                  </a:cubicBezTo>
                  <a:cubicBezTo>
                    <a:pt x="368" y="74"/>
                    <a:pt x="368" y="74"/>
                    <a:pt x="369" y="75"/>
                  </a:cubicBezTo>
                  <a:cubicBezTo>
                    <a:pt x="370" y="76"/>
                    <a:pt x="370" y="77"/>
                    <a:pt x="371" y="78"/>
                  </a:cubicBezTo>
                  <a:cubicBezTo>
                    <a:pt x="370" y="78"/>
                    <a:pt x="370" y="78"/>
                    <a:pt x="369" y="77"/>
                  </a:cubicBezTo>
                  <a:cubicBezTo>
                    <a:pt x="368" y="76"/>
                    <a:pt x="367" y="74"/>
                    <a:pt x="364" y="71"/>
                  </a:cubicBezTo>
                  <a:cubicBezTo>
                    <a:pt x="364" y="71"/>
                    <a:pt x="364" y="71"/>
                    <a:pt x="364" y="71"/>
                  </a:cubicBezTo>
                  <a:cubicBezTo>
                    <a:pt x="364" y="71"/>
                    <a:pt x="364" y="71"/>
                    <a:pt x="364" y="71"/>
                  </a:cubicBezTo>
                  <a:cubicBezTo>
                    <a:pt x="363" y="71"/>
                    <a:pt x="363" y="70"/>
                    <a:pt x="363" y="70"/>
                  </a:cubicBezTo>
                  <a:cubicBezTo>
                    <a:pt x="362" y="69"/>
                    <a:pt x="362" y="69"/>
                    <a:pt x="362" y="69"/>
                  </a:cubicBezTo>
                  <a:cubicBezTo>
                    <a:pt x="362" y="69"/>
                    <a:pt x="362" y="69"/>
                    <a:pt x="362" y="69"/>
                  </a:cubicBezTo>
                  <a:cubicBezTo>
                    <a:pt x="361" y="69"/>
                    <a:pt x="361" y="69"/>
                    <a:pt x="361" y="69"/>
                  </a:cubicBezTo>
                  <a:cubicBezTo>
                    <a:pt x="359" y="67"/>
                    <a:pt x="352" y="60"/>
                    <a:pt x="351" y="59"/>
                  </a:cubicBezTo>
                  <a:cubicBezTo>
                    <a:pt x="355" y="62"/>
                    <a:pt x="362" y="68"/>
                    <a:pt x="368" y="74"/>
                  </a:cubicBezTo>
                  <a:close/>
                  <a:moveTo>
                    <a:pt x="193" y="19"/>
                  </a:moveTo>
                  <a:cubicBezTo>
                    <a:pt x="193" y="19"/>
                    <a:pt x="193" y="19"/>
                    <a:pt x="193" y="19"/>
                  </a:cubicBezTo>
                  <a:cubicBezTo>
                    <a:pt x="193" y="19"/>
                    <a:pt x="193" y="19"/>
                    <a:pt x="193" y="19"/>
                  </a:cubicBezTo>
                  <a:close/>
                  <a:moveTo>
                    <a:pt x="199" y="8"/>
                  </a:moveTo>
                  <a:cubicBezTo>
                    <a:pt x="199" y="8"/>
                    <a:pt x="199" y="8"/>
                    <a:pt x="199" y="8"/>
                  </a:cubicBezTo>
                  <a:cubicBezTo>
                    <a:pt x="199" y="8"/>
                    <a:pt x="198" y="8"/>
                    <a:pt x="198" y="8"/>
                  </a:cubicBezTo>
                  <a:cubicBezTo>
                    <a:pt x="197" y="8"/>
                    <a:pt x="197" y="8"/>
                    <a:pt x="197" y="8"/>
                  </a:cubicBezTo>
                  <a:cubicBezTo>
                    <a:pt x="197" y="8"/>
                    <a:pt x="196" y="7"/>
                    <a:pt x="195" y="7"/>
                  </a:cubicBezTo>
                  <a:cubicBezTo>
                    <a:pt x="196" y="7"/>
                    <a:pt x="198" y="8"/>
                    <a:pt x="199" y="8"/>
                  </a:cubicBezTo>
                  <a:close/>
                  <a:moveTo>
                    <a:pt x="210" y="7"/>
                  </a:moveTo>
                  <a:cubicBezTo>
                    <a:pt x="207" y="7"/>
                    <a:pt x="205" y="8"/>
                    <a:pt x="203" y="9"/>
                  </a:cubicBezTo>
                  <a:cubicBezTo>
                    <a:pt x="203" y="9"/>
                    <a:pt x="202" y="8"/>
                    <a:pt x="201" y="8"/>
                  </a:cubicBezTo>
                  <a:cubicBezTo>
                    <a:pt x="201" y="8"/>
                    <a:pt x="201" y="8"/>
                    <a:pt x="201" y="8"/>
                  </a:cubicBezTo>
                  <a:cubicBezTo>
                    <a:pt x="203" y="8"/>
                    <a:pt x="204" y="8"/>
                    <a:pt x="204" y="8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4" y="7"/>
                    <a:pt x="204" y="7"/>
                    <a:pt x="204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3" y="6"/>
                    <a:pt x="203" y="5"/>
                    <a:pt x="199" y="5"/>
                  </a:cubicBezTo>
                  <a:cubicBezTo>
                    <a:pt x="199" y="4"/>
                    <a:pt x="198" y="3"/>
                    <a:pt x="190" y="2"/>
                  </a:cubicBezTo>
                  <a:cubicBezTo>
                    <a:pt x="194" y="2"/>
                    <a:pt x="202" y="2"/>
                    <a:pt x="207" y="2"/>
                  </a:cubicBezTo>
                  <a:cubicBezTo>
                    <a:pt x="205" y="2"/>
                    <a:pt x="205" y="2"/>
                    <a:pt x="205" y="2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6" y="3"/>
                    <a:pt x="207" y="3"/>
                    <a:pt x="208" y="4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7" y="4"/>
                    <a:pt x="207" y="4"/>
                    <a:pt x="207" y="4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9" y="5"/>
                    <a:pt x="209" y="5"/>
                    <a:pt x="214" y="6"/>
                  </a:cubicBezTo>
                  <a:cubicBezTo>
                    <a:pt x="214" y="7"/>
                    <a:pt x="214" y="7"/>
                    <a:pt x="214" y="7"/>
                  </a:cubicBezTo>
                  <a:cubicBezTo>
                    <a:pt x="213" y="7"/>
                    <a:pt x="211" y="7"/>
                    <a:pt x="210" y="7"/>
                  </a:cubicBezTo>
                  <a:close/>
                  <a:moveTo>
                    <a:pt x="269" y="13"/>
                  </a:moveTo>
                  <a:cubicBezTo>
                    <a:pt x="269" y="13"/>
                    <a:pt x="269" y="13"/>
                    <a:pt x="269" y="13"/>
                  </a:cubicBezTo>
                  <a:close/>
                  <a:moveTo>
                    <a:pt x="269" y="14"/>
                  </a:moveTo>
                  <a:cubicBezTo>
                    <a:pt x="269" y="14"/>
                    <a:pt x="269" y="14"/>
                    <a:pt x="269" y="14"/>
                  </a:cubicBezTo>
                  <a:cubicBezTo>
                    <a:pt x="270" y="14"/>
                    <a:pt x="270" y="14"/>
                    <a:pt x="270" y="14"/>
                  </a:cubicBezTo>
                  <a:cubicBezTo>
                    <a:pt x="270" y="14"/>
                    <a:pt x="270" y="14"/>
                    <a:pt x="270" y="14"/>
                  </a:cubicBezTo>
                  <a:cubicBezTo>
                    <a:pt x="272" y="14"/>
                    <a:pt x="272" y="14"/>
                    <a:pt x="272" y="14"/>
                  </a:cubicBezTo>
                  <a:cubicBezTo>
                    <a:pt x="272" y="14"/>
                    <a:pt x="272" y="14"/>
                    <a:pt x="272" y="14"/>
                  </a:cubicBezTo>
                  <a:cubicBezTo>
                    <a:pt x="272" y="15"/>
                    <a:pt x="273" y="15"/>
                    <a:pt x="273" y="15"/>
                  </a:cubicBezTo>
                  <a:cubicBezTo>
                    <a:pt x="274" y="15"/>
                    <a:pt x="274" y="15"/>
                    <a:pt x="274" y="15"/>
                  </a:cubicBezTo>
                  <a:cubicBezTo>
                    <a:pt x="273" y="15"/>
                    <a:pt x="273" y="15"/>
                    <a:pt x="273" y="15"/>
                  </a:cubicBezTo>
                  <a:cubicBezTo>
                    <a:pt x="273" y="15"/>
                    <a:pt x="273" y="15"/>
                    <a:pt x="273" y="15"/>
                  </a:cubicBezTo>
                  <a:cubicBezTo>
                    <a:pt x="273" y="16"/>
                    <a:pt x="273" y="16"/>
                    <a:pt x="273" y="16"/>
                  </a:cubicBezTo>
                  <a:cubicBezTo>
                    <a:pt x="273" y="15"/>
                    <a:pt x="273" y="15"/>
                    <a:pt x="272" y="15"/>
                  </a:cubicBezTo>
                  <a:cubicBezTo>
                    <a:pt x="271" y="15"/>
                    <a:pt x="271" y="15"/>
                    <a:pt x="270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9" y="15"/>
                    <a:pt x="269" y="15"/>
                    <a:pt x="269" y="15"/>
                  </a:cubicBezTo>
                  <a:lnTo>
                    <a:pt x="269" y="14"/>
                  </a:lnTo>
                  <a:close/>
                  <a:moveTo>
                    <a:pt x="278" y="27"/>
                  </a:moveTo>
                  <a:cubicBezTo>
                    <a:pt x="278" y="27"/>
                    <a:pt x="277" y="27"/>
                    <a:pt x="276" y="27"/>
                  </a:cubicBezTo>
                  <a:cubicBezTo>
                    <a:pt x="276" y="27"/>
                    <a:pt x="276" y="27"/>
                    <a:pt x="276" y="27"/>
                  </a:cubicBezTo>
                  <a:cubicBezTo>
                    <a:pt x="277" y="27"/>
                    <a:pt x="277" y="27"/>
                    <a:pt x="277" y="27"/>
                  </a:cubicBezTo>
                  <a:cubicBezTo>
                    <a:pt x="277" y="27"/>
                    <a:pt x="278" y="27"/>
                    <a:pt x="278" y="26"/>
                  </a:cubicBezTo>
                  <a:lnTo>
                    <a:pt x="278" y="27"/>
                  </a:lnTo>
                  <a:close/>
                  <a:moveTo>
                    <a:pt x="295" y="24"/>
                  </a:moveTo>
                  <a:cubicBezTo>
                    <a:pt x="295" y="24"/>
                    <a:pt x="295" y="24"/>
                    <a:pt x="291" y="24"/>
                  </a:cubicBezTo>
                  <a:cubicBezTo>
                    <a:pt x="290" y="23"/>
                    <a:pt x="289" y="23"/>
                    <a:pt x="288" y="23"/>
                  </a:cubicBezTo>
                  <a:cubicBezTo>
                    <a:pt x="287" y="22"/>
                    <a:pt x="285" y="22"/>
                    <a:pt x="284" y="22"/>
                  </a:cubicBezTo>
                  <a:cubicBezTo>
                    <a:pt x="283" y="22"/>
                    <a:pt x="282" y="22"/>
                    <a:pt x="281" y="23"/>
                  </a:cubicBezTo>
                  <a:cubicBezTo>
                    <a:pt x="281" y="24"/>
                    <a:pt x="280" y="24"/>
                    <a:pt x="280" y="24"/>
                  </a:cubicBezTo>
                  <a:cubicBezTo>
                    <a:pt x="280" y="25"/>
                    <a:pt x="280" y="25"/>
                    <a:pt x="280" y="25"/>
                  </a:cubicBezTo>
                  <a:cubicBezTo>
                    <a:pt x="278" y="25"/>
                    <a:pt x="278" y="25"/>
                    <a:pt x="278" y="25"/>
                  </a:cubicBezTo>
                  <a:cubicBezTo>
                    <a:pt x="278" y="25"/>
                    <a:pt x="278" y="25"/>
                    <a:pt x="278" y="25"/>
                  </a:cubicBezTo>
                  <a:cubicBezTo>
                    <a:pt x="278" y="25"/>
                    <a:pt x="278" y="25"/>
                    <a:pt x="278" y="25"/>
                  </a:cubicBezTo>
                  <a:cubicBezTo>
                    <a:pt x="277" y="25"/>
                    <a:pt x="277" y="25"/>
                    <a:pt x="277" y="25"/>
                  </a:cubicBezTo>
                  <a:cubicBezTo>
                    <a:pt x="276" y="25"/>
                    <a:pt x="275" y="24"/>
                    <a:pt x="275" y="24"/>
                  </a:cubicBezTo>
                  <a:cubicBezTo>
                    <a:pt x="274" y="24"/>
                    <a:pt x="273" y="24"/>
                    <a:pt x="272" y="23"/>
                  </a:cubicBezTo>
                  <a:cubicBezTo>
                    <a:pt x="271" y="23"/>
                    <a:pt x="271" y="23"/>
                    <a:pt x="271" y="23"/>
                  </a:cubicBezTo>
                  <a:cubicBezTo>
                    <a:pt x="270" y="23"/>
                    <a:pt x="270" y="23"/>
                    <a:pt x="270" y="23"/>
                  </a:cubicBezTo>
                  <a:cubicBezTo>
                    <a:pt x="269" y="22"/>
                    <a:pt x="268" y="21"/>
                    <a:pt x="268" y="21"/>
                  </a:cubicBezTo>
                  <a:cubicBezTo>
                    <a:pt x="267" y="20"/>
                    <a:pt x="266" y="19"/>
                    <a:pt x="265" y="18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4" y="17"/>
                    <a:pt x="264" y="17"/>
                    <a:pt x="263" y="16"/>
                  </a:cubicBezTo>
                  <a:cubicBezTo>
                    <a:pt x="263" y="16"/>
                    <a:pt x="262" y="15"/>
                    <a:pt x="262" y="15"/>
                  </a:cubicBezTo>
                  <a:cubicBezTo>
                    <a:pt x="262" y="15"/>
                    <a:pt x="262" y="15"/>
                    <a:pt x="262" y="15"/>
                  </a:cubicBezTo>
                  <a:cubicBezTo>
                    <a:pt x="262" y="15"/>
                    <a:pt x="262" y="15"/>
                    <a:pt x="262" y="15"/>
                  </a:cubicBezTo>
                  <a:cubicBezTo>
                    <a:pt x="262" y="15"/>
                    <a:pt x="266" y="15"/>
                    <a:pt x="266" y="16"/>
                  </a:cubicBezTo>
                  <a:cubicBezTo>
                    <a:pt x="266" y="16"/>
                    <a:pt x="266" y="16"/>
                    <a:pt x="266" y="16"/>
                  </a:cubicBezTo>
                  <a:cubicBezTo>
                    <a:pt x="267" y="16"/>
                    <a:pt x="267" y="16"/>
                    <a:pt x="267" y="16"/>
                  </a:cubicBezTo>
                  <a:cubicBezTo>
                    <a:pt x="267" y="16"/>
                    <a:pt x="272" y="18"/>
                    <a:pt x="273" y="18"/>
                  </a:cubicBezTo>
                  <a:cubicBezTo>
                    <a:pt x="274" y="18"/>
                    <a:pt x="274" y="18"/>
                    <a:pt x="274" y="18"/>
                  </a:cubicBezTo>
                  <a:cubicBezTo>
                    <a:pt x="274" y="18"/>
                    <a:pt x="274" y="18"/>
                    <a:pt x="274" y="18"/>
                  </a:cubicBezTo>
                  <a:cubicBezTo>
                    <a:pt x="274" y="18"/>
                    <a:pt x="274" y="18"/>
                    <a:pt x="274" y="18"/>
                  </a:cubicBezTo>
                  <a:cubicBezTo>
                    <a:pt x="274" y="17"/>
                    <a:pt x="274" y="17"/>
                    <a:pt x="274" y="17"/>
                  </a:cubicBezTo>
                  <a:cubicBezTo>
                    <a:pt x="275" y="17"/>
                    <a:pt x="275" y="17"/>
                    <a:pt x="276" y="17"/>
                  </a:cubicBezTo>
                  <a:cubicBezTo>
                    <a:pt x="276" y="17"/>
                    <a:pt x="276" y="17"/>
                    <a:pt x="276" y="17"/>
                  </a:cubicBezTo>
                  <a:cubicBezTo>
                    <a:pt x="276" y="17"/>
                    <a:pt x="276" y="17"/>
                    <a:pt x="276" y="17"/>
                  </a:cubicBezTo>
                  <a:cubicBezTo>
                    <a:pt x="277" y="17"/>
                    <a:pt x="278" y="17"/>
                    <a:pt x="279" y="18"/>
                  </a:cubicBezTo>
                  <a:cubicBezTo>
                    <a:pt x="281" y="18"/>
                    <a:pt x="283" y="19"/>
                    <a:pt x="285" y="19"/>
                  </a:cubicBezTo>
                  <a:cubicBezTo>
                    <a:pt x="291" y="21"/>
                    <a:pt x="295" y="23"/>
                    <a:pt x="295" y="24"/>
                  </a:cubicBezTo>
                  <a:cubicBezTo>
                    <a:pt x="295" y="24"/>
                    <a:pt x="295" y="24"/>
                    <a:pt x="295" y="24"/>
                  </a:cubicBezTo>
                  <a:close/>
                  <a:moveTo>
                    <a:pt x="228" y="30"/>
                  </a:moveTo>
                  <a:cubicBezTo>
                    <a:pt x="227" y="30"/>
                    <a:pt x="227" y="31"/>
                    <a:pt x="227" y="31"/>
                  </a:cubicBezTo>
                  <a:cubicBezTo>
                    <a:pt x="227" y="31"/>
                    <a:pt x="227" y="31"/>
                    <a:pt x="227" y="31"/>
                  </a:cubicBezTo>
                  <a:cubicBezTo>
                    <a:pt x="227" y="32"/>
                    <a:pt x="228" y="32"/>
                    <a:pt x="231" y="34"/>
                  </a:cubicBezTo>
                  <a:cubicBezTo>
                    <a:pt x="231" y="34"/>
                    <a:pt x="231" y="34"/>
                    <a:pt x="230" y="35"/>
                  </a:cubicBezTo>
                  <a:cubicBezTo>
                    <a:pt x="230" y="35"/>
                    <a:pt x="230" y="35"/>
                    <a:pt x="230" y="35"/>
                  </a:cubicBezTo>
                  <a:cubicBezTo>
                    <a:pt x="230" y="35"/>
                    <a:pt x="230" y="35"/>
                    <a:pt x="230" y="35"/>
                  </a:cubicBezTo>
                  <a:cubicBezTo>
                    <a:pt x="231" y="36"/>
                    <a:pt x="232" y="36"/>
                    <a:pt x="232" y="37"/>
                  </a:cubicBezTo>
                  <a:cubicBezTo>
                    <a:pt x="233" y="38"/>
                    <a:pt x="235" y="40"/>
                    <a:pt x="236" y="40"/>
                  </a:cubicBezTo>
                  <a:cubicBezTo>
                    <a:pt x="236" y="40"/>
                    <a:pt x="237" y="40"/>
                    <a:pt x="238" y="40"/>
                  </a:cubicBezTo>
                  <a:cubicBezTo>
                    <a:pt x="238" y="39"/>
                    <a:pt x="238" y="39"/>
                    <a:pt x="238" y="38"/>
                  </a:cubicBezTo>
                  <a:cubicBezTo>
                    <a:pt x="238" y="38"/>
                    <a:pt x="238" y="37"/>
                    <a:pt x="237" y="37"/>
                  </a:cubicBezTo>
                  <a:cubicBezTo>
                    <a:pt x="237" y="36"/>
                    <a:pt x="237" y="36"/>
                    <a:pt x="237" y="36"/>
                  </a:cubicBezTo>
                  <a:cubicBezTo>
                    <a:pt x="235" y="34"/>
                    <a:pt x="234" y="34"/>
                    <a:pt x="232" y="33"/>
                  </a:cubicBezTo>
                  <a:cubicBezTo>
                    <a:pt x="231" y="33"/>
                    <a:pt x="231" y="33"/>
                    <a:pt x="231" y="33"/>
                  </a:cubicBezTo>
                  <a:cubicBezTo>
                    <a:pt x="231" y="32"/>
                    <a:pt x="231" y="31"/>
                    <a:pt x="230" y="30"/>
                  </a:cubicBezTo>
                  <a:cubicBezTo>
                    <a:pt x="229" y="29"/>
                    <a:pt x="228" y="29"/>
                    <a:pt x="228" y="29"/>
                  </a:cubicBezTo>
                  <a:cubicBezTo>
                    <a:pt x="228" y="29"/>
                    <a:pt x="228" y="29"/>
                    <a:pt x="228" y="29"/>
                  </a:cubicBezTo>
                  <a:lnTo>
                    <a:pt x="228" y="30"/>
                  </a:lnTo>
                  <a:close/>
                  <a:moveTo>
                    <a:pt x="278" y="35"/>
                  </a:moveTo>
                  <a:cubicBezTo>
                    <a:pt x="278" y="35"/>
                    <a:pt x="278" y="35"/>
                    <a:pt x="278" y="35"/>
                  </a:cubicBezTo>
                  <a:cubicBezTo>
                    <a:pt x="278" y="35"/>
                    <a:pt x="278" y="35"/>
                    <a:pt x="278" y="35"/>
                  </a:cubicBezTo>
                  <a:cubicBezTo>
                    <a:pt x="279" y="36"/>
                    <a:pt x="280" y="37"/>
                    <a:pt x="281" y="36"/>
                  </a:cubicBezTo>
                  <a:cubicBezTo>
                    <a:pt x="281" y="36"/>
                    <a:pt x="281" y="36"/>
                    <a:pt x="281" y="36"/>
                  </a:cubicBezTo>
                  <a:cubicBezTo>
                    <a:pt x="281" y="36"/>
                    <a:pt x="281" y="36"/>
                    <a:pt x="281" y="36"/>
                  </a:cubicBezTo>
                  <a:cubicBezTo>
                    <a:pt x="281" y="36"/>
                    <a:pt x="281" y="36"/>
                    <a:pt x="281" y="36"/>
                  </a:cubicBezTo>
                  <a:cubicBezTo>
                    <a:pt x="281" y="36"/>
                    <a:pt x="281" y="36"/>
                    <a:pt x="281" y="36"/>
                  </a:cubicBezTo>
                  <a:cubicBezTo>
                    <a:pt x="281" y="36"/>
                    <a:pt x="281" y="36"/>
                    <a:pt x="281" y="36"/>
                  </a:cubicBezTo>
                  <a:cubicBezTo>
                    <a:pt x="282" y="35"/>
                    <a:pt x="282" y="35"/>
                    <a:pt x="282" y="35"/>
                  </a:cubicBezTo>
                  <a:cubicBezTo>
                    <a:pt x="282" y="35"/>
                    <a:pt x="282" y="35"/>
                    <a:pt x="282" y="35"/>
                  </a:cubicBezTo>
                  <a:cubicBezTo>
                    <a:pt x="282" y="35"/>
                    <a:pt x="282" y="35"/>
                    <a:pt x="282" y="35"/>
                  </a:cubicBezTo>
                  <a:cubicBezTo>
                    <a:pt x="281" y="34"/>
                    <a:pt x="280" y="34"/>
                    <a:pt x="279" y="34"/>
                  </a:cubicBezTo>
                  <a:cubicBezTo>
                    <a:pt x="279" y="34"/>
                    <a:pt x="279" y="34"/>
                    <a:pt x="279" y="34"/>
                  </a:cubicBezTo>
                  <a:cubicBezTo>
                    <a:pt x="279" y="34"/>
                    <a:pt x="279" y="34"/>
                    <a:pt x="279" y="34"/>
                  </a:cubicBezTo>
                  <a:cubicBezTo>
                    <a:pt x="279" y="35"/>
                    <a:pt x="279" y="35"/>
                    <a:pt x="279" y="35"/>
                  </a:cubicBezTo>
                  <a:cubicBezTo>
                    <a:pt x="279" y="35"/>
                    <a:pt x="279" y="35"/>
                    <a:pt x="279" y="35"/>
                  </a:cubicBezTo>
                  <a:cubicBezTo>
                    <a:pt x="279" y="35"/>
                    <a:pt x="279" y="35"/>
                    <a:pt x="279" y="35"/>
                  </a:cubicBezTo>
                  <a:lnTo>
                    <a:pt x="278" y="3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lIns="96418" tIns="48210" rIns="96418" bIns="48210"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4" name="文本框 1"/>
            <p:cNvSpPr txBox="1">
              <a:spLocks noChangeArrowheads="1"/>
            </p:cNvSpPr>
            <p:nvPr/>
          </p:nvSpPr>
          <p:spPr bwMode="auto">
            <a:xfrm>
              <a:off x="1026281" y="1586565"/>
              <a:ext cx="412196" cy="392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418" tIns="48210" rIns="96418" bIns="4821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950" kern="0" dirty="0">
                  <a:solidFill>
                    <a:sysClr val="window" lastClr="FFFFFF"/>
                  </a:solidFill>
                </a:rPr>
                <a:t>01</a:t>
              </a:r>
              <a:endParaRPr lang="zh-CN" altLang="en-US" sz="2950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229816" y="1752352"/>
              <a:ext cx="1775026" cy="495020"/>
            </a:xfrm>
            <a:prstGeom prst="rect">
              <a:avLst/>
            </a:prstGeom>
            <a:noFill/>
          </p:spPr>
          <p:txBody>
            <a:bodyPr wrap="square" lIns="96431" tIns="48215" rIns="96431" bIns="48215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117968" y="3445863"/>
            <a:ext cx="6415145" cy="1299012"/>
            <a:chOff x="794420" y="2451283"/>
            <a:chExt cx="4563539" cy="924078"/>
          </a:xfrm>
        </p:grpSpPr>
        <p:grpSp>
          <p:nvGrpSpPr>
            <p:cNvPr id="225" name="组合 53"/>
            <p:cNvGrpSpPr/>
            <p:nvPr/>
          </p:nvGrpSpPr>
          <p:grpSpPr bwMode="auto">
            <a:xfrm>
              <a:off x="794420" y="2451283"/>
              <a:ext cx="4563539" cy="917815"/>
              <a:chOff x="2678521" y="2847139"/>
              <a:chExt cx="12011025" cy="2417231"/>
            </a:xfrm>
          </p:grpSpPr>
          <p:sp>
            <p:nvSpPr>
              <p:cNvPr id="226" name="Freeform 19"/>
              <p:cNvSpPr/>
              <p:nvPr/>
            </p:nvSpPr>
            <p:spPr bwMode="auto">
              <a:xfrm>
                <a:off x="2678521" y="2856133"/>
                <a:ext cx="12011025" cy="2408237"/>
              </a:xfrm>
              <a:custGeom>
                <a:avLst/>
                <a:gdLst>
                  <a:gd name="T0" fmla="*/ 3200 w 3200"/>
                  <a:gd name="T1" fmla="*/ 320 h 640"/>
                  <a:gd name="T2" fmla="*/ 2880 w 3200"/>
                  <a:gd name="T3" fmla="*/ 640 h 640"/>
                  <a:gd name="T4" fmla="*/ 320 w 3200"/>
                  <a:gd name="T5" fmla="*/ 640 h 640"/>
                  <a:gd name="T6" fmla="*/ 0 w 3200"/>
                  <a:gd name="T7" fmla="*/ 320 h 640"/>
                  <a:gd name="T8" fmla="*/ 320 w 3200"/>
                  <a:gd name="T9" fmla="*/ 0 h 640"/>
                  <a:gd name="T10" fmla="*/ 2880 w 3200"/>
                  <a:gd name="T11" fmla="*/ 0 h 640"/>
                  <a:gd name="T12" fmla="*/ 3200 w 3200"/>
                  <a:gd name="T13" fmla="*/ 32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0" h="640">
                    <a:moveTo>
                      <a:pt x="3200" y="320"/>
                    </a:moveTo>
                    <a:cubicBezTo>
                      <a:pt x="3200" y="496"/>
                      <a:pt x="3056" y="640"/>
                      <a:pt x="2880" y="640"/>
                    </a:cubicBezTo>
                    <a:cubicBezTo>
                      <a:pt x="320" y="640"/>
                      <a:pt x="320" y="640"/>
                      <a:pt x="320" y="640"/>
                    </a:cubicBezTo>
                    <a:cubicBezTo>
                      <a:pt x="144" y="640"/>
                      <a:pt x="0" y="496"/>
                      <a:pt x="0" y="320"/>
                    </a:cubicBezTo>
                    <a:cubicBezTo>
                      <a:pt x="0" y="144"/>
                      <a:pt x="144" y="0"/>
                      <a:pt x="320" y="0"/>
                    </a:cubicBezTo>
                    <a:cubicBezTo>
                      <a:pt x="2880" y="0"/>
                      <a:pt x="2880" y="0"/>
                      <a:pt x="2880" y="0"/>
                    </a:cubicBezTo>
                    <a:cubicBezTo>
                      <a:pt x="3056" y="0"/>
                      <a:pt x="3200" y="144"/>
                      <a:pt x="3200" y="320"/>
                    </a:cubicBezTo>
                    <a:close/>
                  </a:path>
                </a:pathLst>
              </a:custGeom>
              <a:solidFill>
                <a:srgbClr val="C00000"/>
              </a:solidFill>
              <a:ln w="28575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7" name="Freeform 20"/>
              <p:cNvSpPr>
                <a:spLocks noEditPoints="1"/>
              </p:cNvSpPr>
              <p:nvPr/>
            </p:nvSpPr>
            <p:spPr bwMode="auto">
              <a:xfrm>
                <a:off x="2678521" y="2847139"/>
                <a:ext cx="6005513" cy="2408237"/>
              </a:xfrm>
              <a:custGeom>
                <a:avLst/>
                <a:gdLst>
                  <a:gd name="T0" fmla="*/ 1280 w 1600"/>
                  <a:gd name="T1" fmla="*/ 0 h 640"/>
                  <a:gd name="T2" fmla="*/ 320 w 1600"/>
                  <a:gd name="T3" fmla="*/ 0 h 640"/>
                  <a:gd name="T4" fmla="*/ 0 w 1600"/>
                  <a:gd name="T5" fmla="*/ 320 h 640"/>
                  <a:gd name="T6" fmla="*/ 320 w 1600"/>
                  <a:gd name="T7" fmla="*/ 640 h 640"/>
                  <a:gd name="T8" fmla="*/ 1280 w 1600"/>
                  <a:gd name="T9" fmla="*/ 640 h 640"/>
                  <a:gd name="T10" fmla="*/ 1600 w 1600"/>
                  <a:gd name="T11" fmla="*/ 320 h 640"/>
                  <a:gd name="T12" fmla="*/ 1280 w 1600"/>
                  <a:gd name="T13" fmla="*/ 0 h 640"/>
                  <a:gd name="T14" fmla="*/ 1493 w 1600"/>
                  <a:gd name="T15" fmla="*/ 365 h 640"/>
                  <a:gd name="T16" fmla="*/ 1435 w 1600"/>
                  <a:gd name="T17" fmla="*/ 385 h 640"/>
                  <a:gd name="T18" fmla="*/ 1427 w 1600"/>
                  <a:gd name="T19" fmla="*/ 381 h 640"/>
                  <a:gd name="T20" fmla="*/ 1416 w 1600"/>
                  <a:gd name="T21" fmla="*/ 320 h 640"/>
                  <a:gd name="T22" fmla="*/ 1427 w 1600"/>
                  <a:gd name="T23" fmla="*/ 259 h 640"/>
                  <a:gd name="T24" fmla="*/ 1435 w 1600"/>
                  <a:gd name="T25" fmla="*/ 255 h 640"/>
                  <a:gd name="T26" fmla="*/ 1493 w 1600"/>
                  <a:gd name="T27" fmla="*/ 275 h 640"/>
                  <a:gd name="T28" fmla="*/ 1541 w 1600"/>
                  <a:gd name="T29" fmla="*/ 316 h 640"/>
                  <a:gd name="T30" fmla="*/ 1541 w 1600"/>
                  <a:gd name="T31" fmla="*/ 324 h 640"/>
                  <a:gd name="T32" fmla="*/ 1493 w 1600"/>
                  <a:gd name="T33" fmla="*/ 365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00" h="640">
                    <a:moveTo>
                      <a:pt x="1280" y="0"/>
                    </a:moveTo>
                    <a:cubicBezTo>
                      <a:pt x="320" y="0"/>
                      <a:pt x="320" y="0"/>
                      <a:pt x="320" y="0"/>
                    </a:cubicBez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6"/>
                      <a:pt x="144" y="640"/>
                      <a:pt x="320" y="640"/>
                    </a:cubicBezTo>
                    <a:cubicBezTo>
                      <a:pt x="1280" y="640"/>
                      <a:pt x="1280" y="640"/>
                      <a:pt x="1280" y="640"/>
                    </a:cubicBezTo>
                    <a:cubicBezTo>
                      <a:pt x="1456" y="640"/>
                      <a:pt x="1600" y="496"/>
                      <a:pt x="1600" y="320"/>
                    </a:cubicBezTo>
                    <a:cubicBezTo>
                      <a:pt x="1600" y="144"/>
                      <a:pt x="1456" y="0"/>
                      <a:pt x="1280" y="0"/>
                    </a:cubicBezTo>
                    <a:close/>
                    <a:moveTo>
                      <a:pt x="1493" y="365"/>
                    </a:moveTo>
                    <a:cubicBezTo>
                      <a:pt x="1455" y="387"/>
                      <a:pt x="1435" y="385"/>
                      <a:pt x="1435" y="385"/>
                    </a:cubicBezTo>
                    <a:cubicBezTo>
                      <a:pt x="1432" y="385"/>
                      <a:pt x="1429" y="383"/>
                      <a:pt x="1427" y="381"/>
                    </a:cubicBezTo>
                    <a:cubicBezTo>
                      <a:pt x="1427" y="381"/>
                      <a:pt x="1416" y="364"/>
                      <a:pt x="1416" y="320"/>
                    </a:cubicBezTo>
                    <a:cubicBezTo>
                      <a:pt x="1416" y="276"/>
                      <a:pt x="1427" y="259"/>
                      <a:pt x="1427" y="259"/>
                    </a:cubicBezTo>
                    <a:cubicBezTo>
                      <a:pt x="1429" y="257"/>
                      <a:pt x="1432" y="255"/>
                      <a:pt x="1435" y="255"/>
                    </a:cubicBezTo>
                    <a:cubicBezTo>
                      <a:pt x="1435" y="255"/>
                      <a:pt x="1455" y="253"/>
                      <a:pt x="1493" y="275"/>
                    </a:cubicBezTo>
                    <a:cubicBezTo>
                      <a:pt x="1532" y="297"/>
                      <a:pt x="1541" y="316"/>
                      <a:pt x="1541" y="316"/>
                    </a:cubicBezTo>
                    <a:cubicBezTo>
                      <a:pt x="1542" y="318"/>
                      <a:pt x="1542" y="322"/>
                      <a:pt x="1541" y="324"/>
                    </a:cubicBezTo>
                    <a:cubicBezTo>
                      <a:pt x="1541" y="324"/>
                      <a:pt x="1532" y="343"/>
                      <a:pt x="1493" y="365"/>
                    </a:cubicBezTo>
                    <a:close/>
                  </a:path>
                </a:pathLst>
              </a:custGeom>
              <a:gradFill>
                <a:gsLst>
                  <a:gs pos="0">
                    <a:srgbClr val="DEDEDE"/>
                  </a:gs>
                  <a:gs pos="100000">
                    <a:srgbClr val="FBFBFB"/>
                  </a:gs>
                </a:gsLst>
                <a:lin ang="5400000" scaled="1"/>
              </a:gradFill>
              <a:ln w="31750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8" name="椭圆 227"/>
              <p:cNvSpPr/>
              <p:nvPr/>
            </p:nvSpPr>
            <p:spPr>
              <a:xfrm>
                <a:off x="2834834" y="3000057"/>
                <a:ext cx="2102400" cy="2102400"/>
              </a:xfrm>
              <a:prstGeom prst="ellipse">
                <a:avLst/>
              </a:prstGeom>
              <a:gradFill>
                <a:gsLst>
                  <a:gs pos="0">
                    <a:srgbClr val="DDDDDD"/>
                  </a:gs>
                  <a:gs pos="100000">
                    <a:srgbClr val="FBFBFB"/>
                  </a:gs>
                </a:gsLst>
                <a:lin ang="5400000" scaled="1"/>
              </a:gradFill>
              <a:ln w="101600" cap="flat">
                <a:gradFill>
                  <a:gsLst>
                    <a:gs pos="0">
                      <a:srgbClr val="FDFDFD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9" name="Freeform 23"/>
              <p:cNvSpPr/>
              <p:nvPr/>
            </p:nvSpPr>
            <p:spPr bwMode="auto">
              <a:xfrm>
                <a:off x="3298659" y="3423401"/>
                <a:ext cx="1174750" cy="1255712"/>
              </a:xfrm>
              <a:custGeom>
                <a:avLst/>
                <a:gdLst>
                  <a:gd name="T0" fmla="*/ 193 w 313"/>
                  <a:gd name="T1" fmla="*/ 279 h 334"/>
                  <a:gd name="T2" fmla="*/ 47 w 313"/>
                  <a:gd name="T3" fmla="*/ 330 h 334"/>
                  <a:gd name="T4" fmla="*/ 28 w 313"/>
                  <a:gd name="T5" fmla="*/ 319 h 334"/>
                  <a:gd name="T6" fmla="*/ 0 w 313"/>
                  <a:gd name="T7" fmla="*/ 167 h 334"/>
                  <a:gd name="T8" fmla="*/ 28 w 313"/>
                  <a:gd name="T9" fmla="*/ 15 h 334"/>
                  <a:gd name="T10" fmla="*/ 47 w 313"/>
                  <a:gd name="T11" fmla="*/ 4 h 334"/>
                  <a:gd name="T12" fmla="*/ 193 w 313"/>
                  <a:gd name="T13" fmla="*/ 55 h 334"/>
                  <a:gd name="T14" fmla="*/ 311 w 313"/>
                  <a:gd name="T15" fmla="*/ 156 h 334"/>
                  <a:gd name="T16" fmla="*/ 311 w 313"/>
                  <a:gd name="T17" fmla="*/ 178 h 334"/>
                  <a:gd name="T18" fmla="*/ 193 w 313"/>
                  <a:gd name="T19" fmla="*/ 279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3" h="334">
                    <a:moveTo>
                      <a:pt x="193" y="279"/>
                    </a:moveTo>
                    <a:cubicBezTo>
                      <a:pt x="98" y="334"/>
                      <a:pt x="47" y="330"/>
                      <a:pt x="47" y="330"/>
                    </a:cubicBezTo>
                    <a:cubicBezTo>
                      <a:pt x="40" y="329"/>
                      <a:pt x="32" y="325"/>
                      <a:pt x="28" y="319"/>
                    </a:cubicBezTo>
                    <a:cubicBezTo>
                      <a:pt x="28" y="319"/>
                      <a:pt x="0" y="277"/>
                      <a:pt x="0" y="167"/>
                    </a:cubicBezTo>
                    <a:cubicBezTo>
                      <a:pt x="0" y="57"/>
                      <a:pt x="28" y="15"/>
                      <a:pt x="28" y="15"/>
                    </a:cubicBezTo>
                    <a:cubicBezTo>
                      <a:pt x="32" y="9"/>
                      <a:pt x="40" y="5"/>
                      <a:pt x="47" y="4"/>
                    </a:cubicBezTo>
                    <a:cubicBezTo>
                      <a:pt x="47" y="4"/>
                      <a:pt x="98" y="0"/>
                      <a:pt x="193" y="55"/>
                    </a:cubicBezTo>
                    <a:cubicBezTo>
                      <a:pt x="289" y="110"/>
                      <a:pt x="311" y="156"/>
                      <a:pt x="311" y="156"/>
                    </a:cubicBezTo>
                    <a:cubicBezTo>
                      <a:pt x="313" y="162"/>
                      <a:pt x="313" y="172"/>
                      <a:pt x="311" y="178"/>
                    </a:cubicBezTo>
                    <a:cubicBezTo>
                      <a:pt x="311" y="178"/>
                      <a:pt x="289" y="224"/>
                      <a:pt x="193" y="279"/>
                    </a:cubicBezTo>
                    <a:close/>
                  </a:path>
                </a:pathLst>
              </a:cu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15900" dist="50800" dir="16200000">
                  <a:prstClr val="black">
                    <a:alpha val="42000"/>
                  </a:prstClr>
                </a:innerShdw>
              </a:effectLst>
            </p:spPr>
            <p:txBody>
              <a:bodyPr anchor="ctr"/>
              <a:lstStyle/>
              <a:p>
                <a:pPr algn="ctr"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white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7" name="文本框 97"/>
            <p:cNvSpPr txBox="1">
              <a:spLocks noChangeArrowheads="1"/>
            </p:cNvSpPr>
            <p:nvPr/>
          </p:nvSpPr>
          <p:spPr bwMode="auto">
            <a:xfrm>
              <a:off x="3249459" y="2572544"/>
              <a:ext cx="1415684" cy="288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418" tIns="48210" rIns="96418" bIns="4821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zh-CN" altLang="en-US" sz="2000" dirty="0">
                  <a:solidFill>
                    <a:schemeClr val="bg1"/>
                  </a:solidFill>
                </a:rPr>
                <a:t>请替换文字内容</a:t>
              </a:r>
            </a:p>
          </p:txBody>
        </p:sp>
        <p:sp>
          <p:nvSpPr>
            <p:cNvPr id="243" name="Freeform 12"/>
            <p:cNvSpPr>
              <a:spLocks noEditPoints="1"/>
            </p:cNvSpPr>
            <p:nvPr/>
          </p:nvSpPr>
          <p:spPr bwMode="auto">
            <a:xfrm>
              <a:off x="1887632" y="2764446"/>
              <a:ext cx="526562" cy="380346"/>
            </a:xfrm>
            <a:custGeom>
              <a:avLst/>
              <a:gdLst>
                <a:gd name="T0" fmla="*/ 57823 w 467"/>
                <a:gd name="T1" fmla="*/ 248018 h 337"/>
                <a:gd name="T2" fmla="*/ 77648 w 467"/>
                <a:gd name="T3" fmla="*/ 315809 h 337"/>
                <a:gd name="T4" fmla="*/ 120602 w 467"/>
                <a:gd name="T5" fmla="*/ 307542 h 337"/>
                <a:gd name="T6" fmla="*/ 185034 w 467"/>
                <a:gd name="T7" fmla="*/ 314156 h 337"/>
                <a:gd name="T8" fmla="*/ 247813 w 467"/>
                <a:gd name="T9" fmla="*/ 314156 h 337"/>
                <a:gd name="T10" fmla="*/ 272594 w 467"/>
                <a:gd name="T11" fmla="*/ 248018 h 337"/>
                <a:gd name="T12" fmla="*/ 330418 w 467"/>
                <a:gd name="T13" fmla="*/ 208335 h 337"/>
                <a:gd name="T14" fmla="*/ 297376 w 467"/>
                <a:gd name="T15" fmla="*/ 170305 h 337"/>
                <a:gd name="T16" fmla="*/ 315549 w 467"/>
                <a:gd name="T17" fmla="*/ 102514 h 337"/>
                <a:gd name="T18" fmla="*/ 264334 w 467"/>
                <a:gd name="T19" fmla="*/ 66138 h 337"/>
                <a:gd name="T20" fmla="*/ 209815 w 467"/>
                <a:gd name="T21" fmla="*/ 33069 h 337"/>
                <a:gd name="T22" fmla="*/ 180078 w 467"/>
                <a:gd name="T23" fmla="*/ 1653 h 337"/>
                <a:gd name="T24" fmla="*/ 123907 w 467"/>
                <a:gd name="T25" fmla="*/ 44643 h 337"/>
                <a:gd name="T26" fmla="*/ 52867 w 467"/>
                <a:gd name="T27" fmla="*/ 47950 h 337"/>
                <a:gd name="T28" fmla="*/ 34694 w 467"/>
                <a:gd name="T29" fmla="*/ 107474 h 337"/>
                <a:gd name="T30" fmla="*/ 21477 w 467"/>
                <a:gd name="T31" fmla="*/ 170305 h 337"/>
                <a:gd name="T32" fmla="*/ 3304 w 467"/>
                <a:gd name="T33" fmla="*/ 203374 h 337"/>
                <a:gd name="T34" fmla="*/ 69388 w 467"/>
                <a:gd name="T35" fmla="*/ 170305 h 337"/>
                <a:gd name="T36" fmla="*/ 297376 w 467"/>
                <a:gd name="T37" fmla="*/ 286047 h 337"/>
                <a:gd name="T38" fmla="*/ 328765 w 467"/>
                <a:gd name="T39" fmla="*/ 317463 h 337"/>
                <a:gd name="T40" fmla="*/ 297376 w 467"/>
                <a:gd name="T41" fmla="*/ 348878 h 337"/>
                <a:gd name="T42" fmla="*/ 327113 w 467"/>
                <a:gd name="T43" fmla="*/ 380294 h 337"/>
                <a:gd name="T44" fmla="*/ 335374 w 467"/>
                <a:gd name="T45" fmla="*/ 405096 h 337"/>
                <a:gd name="T46" fmla="*/ 328765 w 467"/>
                <a:gd name="T47" fmla="*/ 444778 h 337"/>
                <a:gd name="T48" fmla="*/ 388241 w 467"/>
                <a:gd name="T49" fmla="*/ 476194 h 337"/>
                <a:gd name="T50" fmla="*/ 388241 w 467"/>
                <a:gd name="T51" fmla="*/ 476194 h 337"/>
                <a:gd name="T52" fmla="*/ 399805 w 467"/>
                <a:gd name="T53" fmla="*/ 517530 h 337"/>
                <a:gd name="T54" fmla="*/ 464237 w 467"/>
                <a:gd name="T55" fmla="*/ 520837 h 337"/>
                <a:gd name="T56" fmla="*/ 465889 w 467"/>
                <a:gd name="T57" fmla="*/ 520837 h 337"/>
                <a:gd name="T58" fmla="*/ 520408 w 467"/>
                <a:gd name="T59" fmla="*/ 557213 h 337"/>
                <a:gd name="T60" fmla="*/ 553449 w 467"/>
                <a:gd name="T61" fmla="*/ 530758 h 337"/>
                <a:gd name="T62" fmla="*/ 553449 w 467"/>
                <a:gd name="T63" fmla="*/ 530758 h 337"/>
                <a:gd name="T64" fmla="*/ 621185 w 467"/>
                <a:gd name="T65" fmla="*/ 539025 h 337"/>
                <a:gd name="T66" fmla="*/ 637706 w 467"/>
                <a:gd name="T67" fmla="*/ 502649 h 337"/>
                <a:gd name="T68" fmla="*/ 660835 w 467"/>
                <a:gd name="T69" fmla="*/ 489422 h 337"/>
                <a:gd name="T70" fmla="*/ 703789 w 467"/>
                <a:gd name="T71" fmla="*/ 482808 h 337"/>
                <a:gd name="T72" fmla="*/ 705441 w 467"/>
                <a:gd name="T73" fmla="*/ 443125 h 337"/>
                <a:gd name="T74" fmla="*/ 718658 w 467"/>
                <a:gd name="T75" fmla="*/ 421630 h 337"/>
                <a:gd name="T76" fmla="*/ 756656 w 467"/>
                <a:gd name="T77" fmla="*/ 398482 h 337"/>
                <a:gd name="T78" fmla="*/ 730223 w 467"/>
                <a:gd name="T79" fmla="*/ 358799 h 337"/>
                <a:gd name="T80" fmla="*/ 766569 w 467"/>
                <a:gd name="T81" fmla="*/ 335651 h 337"/>
                <a:gd name="T82" fmla="*/ 766569 w 467"/>
                <a:gd name="T83" fmla="*/ 299275 h 337"/>
                <a:gd name="T84" fmla="*/ 730223 w 467"/>
                <a:gd name="T85" fmla="*/ 274473 h 337"/>
                <a:gd name="T86" fmla="*/ 753352 w 467"/>
                <a:gd name="T87" fmla="*/ 238097 h 337"/>
                <a:gd name="T88" fmla="*/ 738483 w 467"/>
                <a:gd name="T89" fmla="*/ 205028 h 337"/>
                <a:gd name="T90" fmla="*/ 695529 w 467"/>
                <a:gd name="T91" fmla="*/ 198414 h 337"/>
                <a:gd name="T92" fmla="*/ 702137 w 467"/>
                <a:gd name="T93" fmla="*/ 153771 h 337"/>
                <a:gd name="T94" fmla="*/ 675704 w 467"/>
                <a:gd name="T95" fmla="*/ 130623 h 337"/>
                <a:gd name="T96" fmla="*/ 637706 w 467"/>
                <a:gd name="T97" fmla="*/ 132276 h 337"/>
                <a:gd name="T98" fmla="*/ 621185 w 467"/>
                <a:gd name="T99" fmla="*/ 95900 h 337"/>
                <a:gd name="T100" fmla="*/ 579883 w 467"/>
                <a:gd name="T101" fmla="*/ 107474 h 337"/>
                <a:gd name="T102" fmla="*/ 553449 w 467"/>
                <a:gd name="T103" fmla="*/ 104167 h 337"/>
                <a:gd name="T104" fmla="*/ 523712 w 467"/>
                <a:gd name="T105" fmla="*/ 79366 h 337"/>
                <a:gd name="T106" fmla="*/ 490670 w 467"/>
                <a:gd name="T107" fmla="*/ 107474 h 337"/>
                <a:gd name="T108" fmla="*/ 465889 w 467"/>
                <a:gd name="T109" fmla="*/ 114088 h 337"/>
                <a:gd name="T110" fmla="*/ 424587 w 467"/>
                <a:gd name="T111" fmla="*/ 102514 h 337"/>
                <a:gd name="T112" fmla="*/ 388241 w 467"/>
                <a:gd name="T113" fmla="*/ 158731 h 337"/>
                <a:gd name="T114" fmla="*/ 388241 w 467"/>
                <a:gd name="T115" fmla="*/ 158731 h 337"/>
                <a:gd name="T116" fmla="*/ 328765 w 467"/>
                <a:gd name="T117" fmla="*/ 190147 h 337"/>
                <a:gd name="T118" fmla="*/ 335374 w 467"/>
                <a:gd name="T119" fmla="*/ 229830 h 337"/>
                <a:gd name="T120" fmla="*/ 303984 w 467"/>
                <a:gd name="T121" fmla="*/ 251325 h 337"/>
                <a:gd name="T122" fmla="*/ 531972 w 467"/>
                <a:gd name="T123" fmla="*/ 162038 h 33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67" h="337">
                  <a:moveTo>
                    <a:pt x="0" y="126"/>
                  </a:moveTo>
                  <a:cubicBezTo>
                    <a:pt x="1" y="132"/>
                    <a:pt x="3" y="138"/>
                    <a:pt x="6" y="143"/>
                  </a:cubicBezTo>
                  <a:cubicBezTo>
                    <a:pt x="6" y="145"/>
                    <a:pt x="8" y="145"/>
                    <a:pt x="9" y="145"/>
                  </a:cubicBezTo>
                  <a:cubicBezTo>
                    <a:pt x="13" y="143"/>
                    <a:pt x="17" y="142"/>
                    <a:pt x="21" y="141"/>
                  </a:cubicBezTo>
                  <a:cubicBezTo>
                    <a:pt x="24" y="146"/>
                    <a:pt x="26" y="150"/>
                    <a:pt x="30" y="154"/>
                  </a:cubicBezTo>
                  <a:cubicBezTo>
                    <a:pt x="35" y="150"/>
                    <a:pt x="35" y="150"/>
                    <a:pt x="35" y="150"/>
                  </a:cubicBezTo>
                  <a:cubicBezTo>
                    <a:pt x="35" y="150"/>
                    <a:pt x="35" y="150"/>
                    <a:pt x="35" y="150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33" y="159"/>
                    <a:pt x="36" y="163"/>
                    <a:pt x="40" y="166"/>
                  </a:cubicBezTo>
                  <a:cubicBezTo>
                    <a:pt x="37" y="170"/>
                    <a:pt x="35" y="173"/>
                    <a:pt x="32" y="177"/>
                  </a:cubicBezTo>
                  <a:cubicBezTo>
                    <a:pt x="32" y="178"/>
                    <a:pt x="32" y="180"/>
                    <a:pt x="33" y="180"/>
                  </a:cubicBezTo>
                  <a:cubicBezTo>
                    <a:pt x="37" y="184"/>
                    <a:pt x="42" y="188"/>
                    <a:pt x="47" y="191"/>
                  </a:cubicBezTo>
                  <a:cubicBezTo>
                    <a:pt x="49" y="192"/>
                    <a:pt x="50" y="191"/>
                    <a:pt x="51" y="190"/>
                  </a:cubicBezTo>
                  <a:cubicBezTo>
                    <a:pt x="53" y="187"/>
                    <a:pt x="56" y="183"/>
                    <a:pt x="59" y="180"/>
                  </a:cubicBezTo>
                  <a:cubicBezTo>
                    <a:pt x="63" y="182"/>
                    <a:pt x="68" y="184"/>
                    <a:pt x="73" y="186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78" y="188"/>
                    <a:pt x="83" y="189"/>
                    <a:pt x="89" y="190"/>
                  </a:cubicBezTo>
                  <a:cubicBezTo>
                    <a:pt x="89" y="194"/>
                    <a:pt x="89" y="198"/>
                    <a:pt x="89" y="203"/>
                  </a:cubicBezTo>
                  <a:cubicBezTo>
                    <a:pt x="89" y="204"/>
                    <a:pt x="90" y="205"/>
                    <a:pt x="91" y="205"/>
                  </a:cubicBezTo>
                  <a:cubicBezTo>
                    <a:pt x="97" y="206"/>
                    <a:pt x="103" y="206"/>
                    <a:pt x="109" y="205"/>
                  </a:cubicBezTo>
                  <a:cubicBezTo>
                    <a:pt x="110" y="205"/>
                    <a:pt x="111" y="204"/>
                    <a:pt x="111" y="203"/>
                  </a:cubicBezTo>
                  <a:cubicBezTo>
                    <a:pt x="111" y="198"/>
                    <a:pt x="112" y="194"/>
                    <a:pt x="112" y="190"/>
                  </a:cubicBezTo>
                  <a:cubicBezTo>
                    <a:pt x="117" y="189"/>
                    <a:pt x="122" y="188"/>
                    <a:pt x="127" y="186"/>
                  </a:cubicBezTo>
                  <a:cubicBezTo>
                    <a:pt x="125" y="179"/>
                    <a:pt x="125" y="179"/>
                    <a:pt x="125" y="179"/>
                  </a:cubicBezTo>
                  <a:cubicBezTo>
                    <a:pt x="125" y="179"/>
                    <a:pt x="125" y="179"/>
                    <a:pt x="125" y="179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32" y="184"/>
                    <a:pt x="137" y="182"/>
                    <a:pt x="142" y="180"/>
                  </a:cubicBezTo>
                  <a:cubicBezTo>
                    <a:pt x="144" y="183"/>
                    <a:pt x="147" y="187"/>
                    <a:pt x="150" y="190"/>
                  </a:cubicBezTo>
                  <a:cubicBezTo>
                    <a:pt x="150" y="191"/>
                    <a:pt x="152" y="192"/>
                    <a:pt x="153" y="191"/>
                  </a:cubicBezTo>
                  <a:cubicBezTo>
                    <a:pt x="158" y="188"/>
                    <a:pt x="163" y="184"/>
                    <a:pt x="168" y="180"/>
                  </a:cubicBezTo>
                  <a:cubicBezTo>
                    <a:pt x="168" y="180"/>
                    <a:pt x="169" y="178"/>
                    <a:pt x="168" y="177"/>
                  </a:cubicBezTo>
                  <a:cubicBezTo>
                    <a:pt x="165" y="173"/>
                    <a:pt x="163" y="170"/>
                    <a:pt x="160" y="166"/>
                  </a:cubicBezTo>
                  <a:cubicBezTo>
                    <a:pt x="164" y="163"/>
                    <a:pt x="167" y="159"/>
                    <a:pt x="171" y="154"/>
                  </a:cubicBezTo>
                  <a:cubicBezTo>
                    <a:pt x="165" y="150"/>
                    <a:pt x="165" y="150"/>
                    <a:pt x="165" y="150"/>
                  </a:cubicBezTo>
                  <a:cubicBezTo>
                    <a:pt x="165" y="150"/>
                    <a:pt x="165" y="150"/>
                    <a:pt x="165" y="150"/>
                  </a:cubicBezTo>
                  <a:cubicBezTo>
                    <a:pt x="171" y="154"/>
                    <a:pt x="171" y="154"/>
                    <a:pt x="171" y="154"/>
                  </a:cubicBezTo>
                  <a:cubicBezTo>
                    <a:pt x="174" y="150"/>
                    <a:pt x="176" y="146"/>
                    <a:pt x="179" y="141"/>
                  </a:cubicBezTo>
                  <a:cubicBezTo>
                    <a:pt x="183" y="142"/>
                    <a:pt x="187" y="143"/>
                    <a:pt x="191" y="145"/>
                  </a:cubicBezTo>
                  <a:cubicBezTo>
                    <a:pt x="193" y="145"/>
                    <a:pt x="194" y="145"/>
                    <a:pt x="194" y="143"/>
                  </a:cubicBezTo>
                  <a:cubicBezTo>
                    <a:pt x="197" y="138"/>
                    <a:pt x="199" y="132"/>
                    <a:pt x="200" y="126"/>
                  </a:cubicBezTo>
                  <a:cubicBezTo>
                    <a:pt x="200" y="125"/>
                    <a:pt x="200" y="124"/>
                    <a:pt x="198" y="123"/>
                  </a:cubicBezTo>
                  <a:cubicBezTo>
                    <a:pt x="194" y="122"/>
                    <a:pt x="190" y="120"/>
                    <a:pt x="186" y="119"/>
                  </a:cubicBezTo>
                  <a:cubicBezTo>
                    <a:pt x="187" y="114"/>
                    <a:pt x="187" y="108"/>
                    <a:pt x="187" y="103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87" y="98"/>
                    <a:pt x="187" y="93"/>
                    <a:pt x="186" y="87"/>
                  </a:cubicBezTo>
                  <a:cubicBezTo>
                    <a:pt x="190" y="86"/>
                    <a:pt x="194" y="85"/>
                    <a:pt x="198" y="83"/>
                  </a:cubicBezTo>
                  <a:cubicBezTo>
                    <a:pt x="200" y="83"/>
                    <a:pt x="200" y="82"/>
                    <a:pt x="200" y="80"/>
                  </a:cubicBezTo>
                  <a:cubicBezTo>
                    <a:pt x="199" y="74"/>
                    <a:pt x="197" y="68"/>
                    <a:pt x="194" y="63"/>
                  </a:cubicBezTo>
                  <a:cubicBezTo>
                    <a:pt x="194" y="62"/>
                    <a:pt x="193" y="61"/>
                    <a:pt x="191" y="62"/>
                  </a:cubicBezTo>
                  <a:cubicBezTo>
                    <a:pt x="187" y="63"/>
                    <a:pt x="183" y="64"/>
                    <a:pt x="179" y="65"/>
                  </a:cubicBezTo>
                  <a:cubicBezTo>
                    <a:pt x="176" y="61"/>
                    <a:pt x="174" y="56"/>
                    <a:pt x="171" y="52"/>
                  </a:cubicBezTo>
                  <a:cubicBezTo>
                    <a:pt x="165" y="56"/>
                    <a:pt x="165" y="56"/>
                    <a:pt x="165" y="56"/>
                  </a:cubicBezTo>
                  <a:cubicBezTo>
                    <a:pt x="165" y="56"/>
                    <a:pt x="165" y="56"/>
                    <a:pt x="165" y="56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67" y="48"/>
                    <a:pt x="164" y="44"/>
                    <a:pt x="160" y="40"/>
                  </a:cubicBezTo>
                  <a:cubicBezTo>
                    <a:pt x="163" y="36"/>
                    <a:pt x="165" y="33"/>
                    <a:pt x="168" y="29"/>
                  </a:cubicBezTo>
                  <a:cubicBezTo>
                    <a:pt x="169" y="28"/>
                    <a:pt x="168" y="27"/>
                    <a:pt x="168" y="26"/>
                  </a:cubicBezTo>
                  <a:cubicBezTo>
                    <a:pt x="163" y="22"/>
                    <a:pt x="158" y="18"/>
                    <a:pt x="153" y="15"/>
                  </a:cubicBezTo>
                  <a:cubicBezTo>
                    <a:pt x="152" y="14"/>
                    <a:pt x="150" y="15"/>
                    <a:pt x="150" y="16"/>
                  </a:cubicBezTo>
                  <a:cubicBezTo>
                    <a:pt x="147" y="19"/>
                    <a:pt x="144" y="23"/>
                    <a:pt x="142" y="26"/>
                  </a:cubicBezTo>
                  <a:cubicBezTo>
                    <a:pt x="137" y="24"/>
                    <a:pt x="132" y="22"/>
                    <a:pt x="127" y="20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2" y="19"/>
                    <a:pt x="117" y="17"/>
                    <a:pt x="112" y="17"/>
                  </a:cubicBezTo>
                  <a:cubicBezTo>
                    <a:pt x="112" y="12"/>
                    <a:pt x="111" y="8"/>
                    <a:pt x="111" y="3"/>
                  </a:cubicBezTo>
                  <a:cubicBezTo>
                    <a:pt x="111" y="2"/>
                    <a:pt x="110" y="1"/>
                    <a:pt x="109" y="1"/>
                  </a:cubicBezTo>
                  <a:cubicBezTo>
                    <a:pt x="103" y="0"/>
                    <a:pt x="97" y="0"/>
                    <a:pt x="91" y="1"/>
                  </a:cubicBezTo>
                  <a:cubicBezTo>
                    <a:pt x="90" y="1"/>
                    <a:pt x="89" y="2"/>
                    <a:pt x="89" y="3"/>
                  </a:cubicBezTo>
                  <a:cubicBezTo>
                    <a:pt x="89" y="8"/>
                    <a:pt x="89" y="12"/>
                    <a:pt x="89" y="17"/>
                  </a:cubicBezTo>
                  <a:cubicBezTo>
                    <a:pt x="83" y="17"/>
                    <a:pt x="78" y="19"/>
                    <a:pt x="73" y="20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68" y="22"/>
                    <a:pt x="63" y="24"/>
                    <a:pt x="59" y="26"/>
                  </a:cubicBezTo>
                  <a:cubicBezTo>
                    <a:pt x="56" y="23"/>
                    <a:pt x="53" y="19"/>
                    <a:pt x="51" y="16"/>
                  </a:cubicBezTo>
                  <a:cubicBezTo>
                    <a:pt x="50" y="15"/>
                    <a:pt x="49" y="14"/>
                    <a:pt x="47" y="15"/>
                  </a:cubicBezTo>
                  <a:cubicBezTo>
                    <a:pt x="42" y="18"/>
                    <a:pt x="37" y="22"/>
                    <a:pt x="33" y="26"/>
                  </a:cubicBezTo>
                  <a:cubicBezTo>
                    <a:pt x="32" y="27"/>
                    <a:pt x="32" y="28"/>
                    <a:pt x="32" y="29"/>
                  </a:cubicBezTo>
                  <a:cubicBezTo>
                    <a:pt x="35" y="33"/>
                    <a:pt x="37" y="36"/>
                    <a:pt x="40" y="40"/>
                  </a:cubicBezTo>
                  <a:cubicBezTo>
                    <a:pt x="36" y="44"/>
                    <a:pt x="33" y="48"/>
                    <a:pt x="30" y="52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6" y="56"/>
                    <a:pt x="24" y="61"/>
                    <a:pt x="21" y="65"/>
                  </a:cubicBezTo>
                  <a:cubicBezTo>
                    <a:pt x="17" y="64"/>
                    <a:pt x="13" y="63"/>
                    <a:pt x="9" y="62"/>
                  </a:cubicBezTo>
                  <a:cubicBezTo>
                    <a:pt x="8" y="61"/>
                    <a:pt x="6" y="62"/>
                    <a:pt x="6" y="63"/>
                  </a:cubicBezTo>
                  <a:cubicBezTo>
                    <a:pt x="3" y="68"/>
                    <a:pt x="1" y="74"/>
                    <a:pt x="0" y="80"/>
                  </a:cubicBezTo>
                  <a:cubicBezTo>
                    <a:pt x="0" y="82"/>
                    <a:pt x="0" y="83"/>
                    <a:pt x="2" y="83"/>
                  </a:cubicBezTo>
                  <a:cubicBezTo>
                    <a:pt x="6" y="85"/>
                    <a:pt x="10" y="86"/>
                    <a:pt x="14" y="87"/>
                  </a:cubicBezTo>
                  <a:cubicBezTo>
                    <a:pt x="13" y="93"/>
                    <a:pt x="13" y="98"/>
                    <a:pt x="13" y="103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13" y="103"/>
                    <a:pt x="13" y="103"/>
                    <a:pt x="13" y="103"/>
                  </a:cubicBezTo>
                  <a:cubicBezTo>
                    <a:pt x="13" y="108"/>
                    <a:pt x="13" y="114"/>
                    <a:pt x="14" y="119"/>
                  </a:cubicBezTo>
                  <a:cubicBezTo>
                    <a:pt x="10" y="120"/>
                    <a:pt x="6" y="122"/>
                    <a:pt x="2" y="123"/>
                  </a:cubicBezTo>
                  <a:cubicBezTo>
                    <a:pt x="0" y="124"/>
                    <a:pt x="0" y="125"/>
                    <a:pt x="0" y="126"/>
                  </a:cubicBezTo>
                  <a:close/>
                  <a:moveTo>
                    <a:pt x="42" y="103"/>
                  </a:moveTo>
                  <a:cubicBezTo>
                    <a:pt x="42" y="71"/>
                    <a:pt x="68" y="45"/>
                    <a:pt x="100" y="45"/>
                  </a:cubicBezTo>
                  <a:cubicBezTo>
                    <a:pt x="132" y="45"/>
                    <a:pt x="159" y="71"/>
                    <a:pt x="159" y="103"/>
                  </a:cubicBezTo>
                  <a:cubicBezTo>
                    <a:pt x="159" y="135"/>
                    <a:pt x="132" y="162"/>
                    <a:pt x="100" y="162"/>
                  </a:cubicBezTo>
                  <a:cubicBezTo>
                    <a:pt x="68" y="162"/>
                    <a:pt x="42" y="135"/>
                    <a:pt x="42" y="103"/>
                  </a:cubicBezTo>
                  <a:close/>
                  <a:moveTo>
                    <a:pt x="213" y="284"/>
                  </a:moveTo>
                  <a:cubicBezTo>
                    <a:pt x="213" y="284"/>
                    <a:pt x="213" y="284"/>
                    <a:pt x="213" y="284"/>
                  </a:cubicBezTo>
                  <a:cubicBezTo>
                    <a:pt x="213" y="284"/>
                    <a:pt x="213" y="284"/>
                    <a:pt x="213" y="284"/>
                  </a:cubicBezTo>
                  <a:close/>
                  <a:moveTo>
                    <a:pt x="180" y="173"/>
                  </a:moveTo>
                  <a:cubicBezTo>
                    <a:pt x="180" y="173"/>
                    <a:pt x="180" y="173"/>
                    <a:pt x="180" y="173"/>
                  </a:cubicBezTo>
                  <a:close/>
                  <a:moveTo>
                    <a:pt x="180" y="173"/>
                  </a:moveTo>
                  <a:cubicBezTo>
                    <a:pt x="184" y="174"/>
                    <a:pt x="189" y="175"/>
                    <a:pt x="193" y="176"/>
                  </a:cubicBezTo>
                  <a:cubicBezTo>
                    <a:pt x="192" y="181"/>
                    <a:pt x="192" y="186"/>
                    <a:pt x="192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9" y="192"/>
                    <a:pt x="199" y="192"/>
                    <a:pt x="199" y="192"/>
                  </a:cubicBezTo>
                  <a:cubicBezTo>
                    <a:pt x="199" y="192"/>
                    <a:pt x="199" y="192"/>
                    <a:pt x="199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198"/>
                    <a:pt x="192" y="203"/>
                    <a:pt x="193" y="208"/>
                  </a:cubicBezTo>
                  <a:cubicBezTo>
                    <a:pt x="188" y="209"/>
                    <a:pt x="184" y="210"/>
                    <a:pt x="180" y="211"/>
                  </a:cubicBezTo>
                  <a:cubicBezTo>
                    <a:pt x="180" y="211"/>
                    <a:pt x="180" y="211"/>
                    <a:pt x="180" y="211"/>
                  </a:cubicBezTo>
                  <a:cubicBezTo>
                    <a:pt x="179" y="211"/>
                    <a:pt x="178" y="212"/>
                    <a:pt x="178" y="214"/>
                  </a:cubicBezTo>
                  <a:cubicBezTo>
                    <a:pt x="179" y="220"/>
                    <a:pt x="180" y="226"/>
                    <a:pt x="182" y="231"/>
                  </a:cubicBezTo>
                  <a:cubicBezTo>
                    <a:pt x="182" y="231"/>
                    <a:pt x="182" y="232"/>
                    <a:pt x="183" y="232"/>
                  </a:cubicBezTo>
                  <a:cubicBezTo>
                    <a:pt x="183" y="232"/>
                    <a:pt x="184" y="232"/>
                    <a:pt x="184" y="232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89" y="232"/>
                    <a:pt x="193" y="231"/>
                    <a:pt x="198" y="230"/>
                  </a:cubicBezTo>
                  <a:cubicBezTo>
                    <a:pt x="199" y="236"/>
                    <a:pt x="201" y="240"/>
                    <a:pt x="203" y="245"/>
                  </a:cubicBezTo>
                  <a:cubicBezTo>
                    <a:pt x="203" y="245"/>
                    <a:pt x="203" y="245"/>
                    <a:pt x="203" y="245"/>
                  </a:cubicBezTo>
                  <a:cubicBezTo>
                    <a:pt x="203" y="245"/>
                    <a:pt x="203" y="245"/>
                    <a:pt x="203" y="245"/>
                  </a:cubicBezTo>
                  <a:cubicBezTo>
                    <a:pt x="210" y="242"/>
                    <a:pt x="210" y="242"/>
                    <a:pt x="210" y="242"/>
                  </a:cubicBezTo>
                  <a:cubicBezTo>
                    <a:pt x="210" y="242"/>
                    <a:pt x="210" y="242"/>
                    <a:pt x="210" y="242"/>
                  </a:cubicBezTo>
                  <a:cubicBezTo>
                    <a:pt x="203" y="245"/>
                    <a:pt x="203" y="245"/>
                    <a:pt x="203" y="245"/>
                  </a:cubicBezTo>
                  <a:cubicBezTo>
                    <a:pt x="203" y="245"/>
                    <a:pt x="203" y="245"/>
                    <a:pt x="203" y="245"/>
                  </a:cubicBezTo>
                  <a:cubicBezTo>
                    <a:pt x="203" y="245"/>
                    <a:pt x="203" y="245"/>
                    <a:pt x="203" y="245"/>
                  </a:cubicBezTo>
                  <a:cubicBezTo>
                    <a:pt x="205" y="250"/>
                    <a:pt x="208" y="255"/>
                    <a:pt x="210" y="259"/>
                  </a:cubicBezTo>
                  <a:cubicBezTo>
                    <a:pt x="207" y="261"/>
                    <a:pt x="203" y="264"/>
                    <a:pt x="200" y="267"/>
                  </a:cubicBezTo>
                  <a:cubicBezTo>
                    <a:pt x="200" y="267"/>
                    <a:pt x="200" y="267"/>
                    <a:pt x="200" y="267"/>
                  </a:cubicBezTo>
                  <a:cubicBezTo>
                    <a:pt x="199" y="267"/>
                    <a:pt x="199" y="268"/>
                    <a:pt x="199" y="269"/>
                  </a:cubicBezTo>
                  <a:cubicBezTo>
                    <a:pt x="199" y="269"/>
                    <a:pt x="199" y="270"/>
                    <a:pt x="199" y="270"/>
                  </a:cubicBezTo>
                  <a:cubicBezTo>
                    <a:pt x="203" y="276"/>
                    <a:pt x="206" y="280"/>
                    <a:pt x="209" y="284"/>
                  </a:cubicBezTo>
                  <a:cubicBezTo>
                    <a:pt x="210" y="285"/>
                    <a:pt x="210" y="285"/>
                    <a:pt x="211" y="285"/>
                  </a:cubicBezTo>
                  <a:cubicBezTo>
                    <a:pt x="212" y="285"/>
                    <a:pt x="212" y="285"/>
                    <a:pt x="213" y="284"/>
                  </a:cubicBezTo>
                  <a:cubicBezTo>
                    <a:pt x="216" y="282"/>
                    <a:pt x="220" y="280"/>
                    <a:pt x="224" y="277"/>
                  </a:cubicBezTo>
                  <a:cubicBezTo>
                    <a:pt x="227" y="281"/>
                    <a:pt x="230" y="284"/>
                    <a:pt x="235" y="288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40" y="283"/>
                    <a:pt x="240" y="283"/>
                    <a:pt x="240" y="283"/>
                  </a:cubicBezTo>
                  <a:cubicBezTo>
                    <a:pt x="240" y="283"/>
                    <a:pt x="240" y="283"/>
                    <a:pt x="240" y="283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35" y="289"/>
                    <a:pt x="235" y="289"/>
                    <a:pt x="235" y="289"/>
                  </a:cubicBezTo>
                  <a:cubicBezTo>
                    <a:pt x="238" y="292"/>
                    <a:pt x="242" y="295"/>
                    <a:pt x="247" y="298"/>
                  </a:cubicBezTo>
                  <a:cubicBezTo>
                    <a:pt x="245" y="302"/>
                    <a:pt x="243" y="306"/>
                    <a:pt x="241" y="310"/>
                  </a:cubicBezTo>
                  <a:cubicBezTo>
                    <a:pt x="241" y="310"/>
                    <a:pt x="241" y="310"/>
                    <a:pt x="241" y="310"/>
                  </a:cubicBezTo>
                  <a:cubicBezTo>
                    <a:pt x="241" y="311"/>
                    <a:pt x="241" y="311"/>
                    <a:pt x="241" y="312"/>
                  </a:cubicBezTo>
                  <a:cubicBezTo>
                    <a:pt x="241" y="312"/>
                    <a:pt x="241" y="313"/>
                    <a:pt x="242" y="313"/>
                  </a:cubicBezTo>
                  <a:cubicBezTo>
                    <a:pt x="247" y="317"/>
                    <a:pt x="252" y="319"/>
                    <a:pt x="257" y="322"/>
                  </a:cubicBezTo>
                  <a:cubicBezTo>
                    <a:pt x="257" y="322"/>
                    <a:pt x="258" y="322"/>
                    <a:pt x="258" y="322"/>
                  </a:cubicBezTo>
                  <a:cubicBezTo>
                    <a:pt x="259" y="322"/>
                    <a:pt x="259" y="321"/>
                    <a:pt x="260" y="321"/>
                  </a:cubicBezTo>
                  <a:cubicBezTo>
                    <a:pt x="260" y="321"/>
                    <a:pt x="260" y="321"/>
                    <a:pt x="260" y="321"/>
                  </a:cubicBezTo>
                  <a:cubicBezTo>
                    <a:pt x="262" y="317"/>
                    <a:pt x="265" y="313"/>
                    <a:pt x="267" y="310"/>
                  </a:cubicBezTo>
                  <a:cubicBezTo>
                    <a:pt x="272" y="312"/>
                    <a:pt x="276" y="314"/>
                    <a:pt x="281" y="315"/>
                  </a:cubicBezTo>
                  <a:cubicBezTo>
                    <a:pt x="281" y="315"/>
                    <a:pt x="281" y="315"/>
                    <a:pt x="281" y="315"/>
                  </a:cubicBezTo>
                  <a:cubicBezTo>
                    <a:pt x="282" y="315"/>
                    <a:pt x="282" y="315"/>
                    <a:pt x="282" y="315"/>
                  </a:cubicBezTo>
                  <a:cubicBezTo>
                    <a:pt x="284" y="309"/>
                    <a:pt x="284" y="309"/>
                    <a:pt x="284" y="309"/>
                  </a:cubicBezTo>
                  <a:cubicBezTo>
                    <a:pt x="282" y="315"/>
                    <a:pt x="282" y="315"/>
                    <a:pt x="282" y="315"/>
                  </a:cubicBezTo>
                  <a:cubicBezTo>
                    <a:pt x="282" y="315"/>
                    <a:pt x="282" y="315"/>
                    <a:pt x="282" y="315"/>
                  </a:cubicBezTo>
                  <a:cubicBezTo>
                    <a:pt x="282" y="315"/>
                    <a:pt x="282" y="315"/>
                    <a:pt x="282" y="315"/>
                  </a:cubicBezTo>
                  <a:cubicBezTo>
                    <a:pt x="286" y="317"/>
                    <a:pt x="291" y="318"/>
                    <a:pt x="297" y="319"/>
                  </a:cubicBezTo>
                  <a:cubicBezTo>
                    <a:pt x="296" y="324"/>
                    <a:pt x="296" y="328"/>
                    <a:pt x="296" y="333"/>
                  </a:cubicBezTo>
                  <a:cubicBezTo>
                    <a:pt x="296" y="333"/>
                    <a:pt x="296" y="333"/>
                    <a:pt x="296" y="333"/>
                  </a:cubicBezTo>
                  <a:cubicBezTo>
                    <a:pt x="296" y="333"/>
                    <a:pt x="296" y="334"/>
                    <a:pt x="296" y="334"/>
                  </a:cubicBezTo>
                  <a:cubicBezTo>
                    <a:pt x="297" y="335"/>
                    <a:pt x="297" y="335"/>
                    <a:pt x="298" y="335"/>
                  </a:cubicBezTo>
                  <a:cubicBezTo>
                    <a:pt x="303" y="336"/>
                    <a:pt x="309" y="337"/>
                    <a:pt x="315" y="337"/>
                  </a:cubicBezTo>
                  <a:cubicBezTo>
                    <a:pt x="316" y="337"/>
                    <a:pt x="316" y="337"/>
                    <a:pt x="317" y="336"/>
                  </a:cubicBezTo>
                  <a:cubicBezTo>
                    <a:pt x="317" y="336"/>
                    <a:pt x="317" y="335"/>
                    <a:pt x="317" y="335"/>
                  </a:cubicBezTo>
                  <a:cubicBezTo>
                    <a:pt x="317" y="335"/>
                    <a:pt x="317" y="335"/>
                    <a:pt x="317" y="335"/>
                  </a:cubicBezTo>
                  <a:cubicBezTo>
                    <a:pt x="318" y="330"/>
                    <a:pt x="319" y="326"/>
                    <a:pt x="320" y="322"/>
                  </a:cubicBezTo>
                  <a:cubicBezTo>
                    <a:pt x="324" y="322"/>
                    <a:pt x="329" y="322"/>
                    <a:pt x="335" y="321"/>
                  </a:cubicBezTo>
                  <a:cubicBezTo>
                    <a:pt x="335" y="321"/>
                    <a:pt x="335" y="321"/>
                    <a:pt x="335" y="321"/>
                  </a:cubicBezTo>
                  <a:cubicBezTo>
                    <a:pt x="335" y="321"/>
                    <a:pt x="335" y="321"/>
                    <a:pt x="335" y="321"/>
                  </a:cubicBezTo>
                  <a:cubicBezTo>
                    <a:pt x="334" y="314"/>
                    <a:pt x="334" y="314"/>
                    <a:pt x="334" y="314"/>
                  </a:cubicBezTo>
                  <a:cubicBezTo>
                    <a:pt x="334" y="314"/>
                    <a:pt x="334" y="314"/>
                    <a:pt x="334" y="314"/>
                  </a:cubicBezTo>
                  <a:cubicBezTo>
                    <a:pt x="335" y="321"/>
                    <a:pt x="335" y="321"/>
                    <a:pt x="335" y="321"/>
                  </a:cubicBezTo>
                  <a:cubicBezTo>
                    <a:pt x="335" y="321"/>
                    <a:pt x="335" y="321"/>
                    <a:pt x="335" y="321"/>
                  </a:cubicBezTo>
                  <a:cubicBezTo>
                    <a:pt x="335" y="321"/>
                    <a:pt x="335" y="321"/>
                    <a:pt x="335" y="321"/>
                  </a:cubicBezTo>
                  <a:cubicBezTo>
                    <a:pt x="340" y="321"/>
                    <a:pt x="345" y="320"/>
                    <a:pt x="351" y="319"/>
                  </a:cubicBezTo>
                  <a:cubicBezTo>
                    <a:pt x="352" y="323"/>
                    <a:pt x="354" y="327"/>
                    <a:pt x="355" y="331"/>
                  </a:cubicBezTo>
                  <a:cubicBezTo>
                    <a:pt x="356" y="331"/>
                    <a:pt x="356" y="332"/>
                    <a:pt x="357" y="332"/>
                  </a:cubicBezTo>
                  <a:cubicBezTo>
                    <a:pt x="357" y="333"/>
                    <a:pt x="358" y="333"/>
                    <a:pt x="358" y="333"/>
                  </a:cubicBezTo>
                  <a:cubicBezTo>
                    <a:pt x="365" y="331"/>
                    <a:pt x="370" y="329"/>
                    <a:pt x="375" y="327"/>
                  </a:cubicBezTo>
                  <a:cubicBezTo>
                    <a:pt x="375" y="327"/>
                    <a:pt x="376" y="327"/>
                    <a:pt x="376" y="326"/>
                  </a:cubicBezTo>
                  <a:cubicBezTo>
                    <a:pt x="376" y="325"/>
                    <a:pt x="376" y="325"/>
                    <a:pt x="376" y="324"/>
                  </a:cubicBezTo>
                  <a:cubicBezTo>
                    <a:pt x="376" y="324"/>
                    <a:pt x="376" y="324"/>
                    <a:pt x="376" y="324"/>
                  </a:cubicBezTo>
                  <a:cubicBezTo>
                    <a:pt x="375" y="320"/>
                    <a:pt x="374" y="316"/>
                    <a:pt x="373" y="311"/>
                  </a:cubicBezTo>
                  <a:cubicBezTo>
                    <a:pt x="377" y="310"/>
                    <a:pt x="382" y="307"/>
                    <a:pt x="386" y="304"/>
                  </a:cubicBezTo>
                  <a:cubicBezTo>
                    <a:pt x="387" y="304"/>
                    <a:pt x="387" y="304"/>
                    <a:pt x="387" y="304"/>
                  </a:cubicBezTo>
                  <a:cubicBezTo>
                    <a:pt x="386" y="304"/>
                    <a:pt x="386" y="304"/>
                    <a:pt x="386" y="304"/>
                  </a:cubicBezTo>
                  <a:cubicBezTo>
                    <a:pt x="383" y="298"/>
                    <a:pt x="383" y="298"/>
                    <a:pt x="383" y="298"/>
                  </a:cubicBezTo>
                  <a:cubicBezTo>
                    <a:pt x="383" y="298"/>
                    <a:pt x="383" y="298"/>
                    <a:pt x="383" y="298"/>
                  </a:cubicBezTo>
                  <a:cubicBezTo>
                    <a:pt x="386" y="304"/>
                    <a:pt x="386" y="304"/>
                    <a:pt x="386" y="304"/>
                  </a:cubicBezTo>
                  <a:cubicBezTo>
                    <a:pt x="387" y="304"/>
                    <a:pt x="387" y="304"/>
                    <a:pt x="387" y="304"/>
                  </a:cubicBezTo>
                  <a:cubicBezTo>
                    <a:pt x="387" y="304"/>
                    <a:pt x="387" y="304"/>
                    <a:pt x="387" y="304"/>
                  </a:cubicBezTo>
                  <a:cubicBezTo>
                    <a:pt x="391" y="302"/>
                    <a:pt x="395" y="299"/>
                    <a:pt x="400" y="296"/>
                  </a:cubicBezTo>
                  <a:cubicBezTo>
                    <a:pt x="403" y="299"/>
                    <a:pt x="406" y="302"/>
                    <a:pt x="409" y="305"/>
                  </a:cubicBezTo>
                  <a:cubicBezTo>
                    <a:pt x="409" y="305"/>
                    <a:pt x="409" y="305"/>
                    <a:pt x="409" y="305"/>
                  </a:cubicBezTo>
                  <a:cubicBezTo>
                    <a:pt x="409" y="306"/>
                    <a:pt x="410" y="306"/>
                    <a:pt x="411" y="306"/>
                  </a:cubicBezTo>
                  <a:cubicBezTo>
                    <a:pt x="411" y="306"/>
                    <a:pt x="412" y="306"/>
                    <a:pt x="412" y="305"/>
                  </a:cubicBezTo>
                  <a:cubicBezTo>
                    <a:pt x="416" y="302"/>
                    <a:pt x="421" y="298"/>
                    <a:pt x="425" y="294"/>
                  </a:cubicBezTo>
                  <a:cubicBezTo>
                    <a:pt x="425" y="293"/>
                    <a:pt x="426" y="293"/>
                    <a:pt x="426" y="292"/>
                  </a:cubicBezTo>
                  <a:cubicBezTo>
                    <a:pt x="426" y="292"/>
                    <a:pt x="425" y="291"/>
                    <a:pt x="425" y="291"/>
                  </a:cubicBezTo>
                  <a:cubicBezTo>
                    <a:pt x="425" y="291"/>
                    <a:pt x="425" y="291"/>
                    <a:pt x="425" y="291"/>
                  </a:cubicBezTo>
                  <a:cubicBezTo>
                    <a:pt x="422" y="287"/>
                    <a:pt x="419" y="284"/>
                    <a:pt x="417" y="280"/>
                  </a:cubicBezTo>
                  <a:cubicBezTo>
                    <a:pt x="420" y="277"/>
                    <a:pt x="424" y="273"/>
                    <a:pt x="427" y="268"/>
                  </a:cubicBezTo>
                  <a:cubicBezTo>
                    <a:pt x="427" y="268"/>
                    <a:pt x="427" y="268"/>
                    <a:pt x="427" y="268"/>
                  </a:cubicBezTo>
                  <a:cubicBezTo>
                    <a:pt x="427" y="268"/>
                    <a:pt x="427" y="268"/>
                    <a:pt x="427" y="268"/>
                  </a:cubicBezTo>
                  <a:cubicBezTo>
                    <a:pt x="421" y="264"/>
                    <a:pt x="421" y="264"/>
                    <a:pt x="421" y="264"/>
                  </a:cubicBezTo>
                  <a:cubicBezTo>
                    <a:pt x="421" y="264"/>
                    <a:pt x="421" y="264"/>
                    <a:pt x="421" y="264"/>
                  </a:cubicBezTo>
                  <a:cubicBezTo>
                    <a:pt x="427" y="268"/>
                    <a:pt x="427" y="268"/>
                    <a:pt x="427" y="268"/>
                  </a:cubicBezTo>
                  <a:cubicBezTo>
                    <a:pt x="427" y="268"/>
                    <a:pt x="427" y="268"/>
                    <a:pt x="427" y="268"/>
                  </a:cubicBezTo>
                  <a:cubicBezTo>
                    <a:pt x="427" y="268"/>
                    <a:pt x="427" y="268"/>
                    <a:pt x="427" y="268"/>
                  </a:cubicBezTo>
                  <a:cubicBezTo>
                    <a:pt x="430" y="264"/>
                    <a:pt x="432" y="260"/>
                    <a:pt x="435" y="255"/>
                  </a:cubicBezTo>
                  <a:cubicBezTo>
                    <a:pt x="439" y="257"/>
                    <a:pt x="444" y="258"/>
                    <a:pt x="447" y="260"/>
                  </a:cubicBezTo>
                  <a:cubicBezTo>
                    <a:pt x="447" y="260"/>
                    <a:pt x="447" y="260"/>
                    <a:pt x="447" y="260"/>
                  </a:cubicBezTo>
                  <a:cubicBezTo>
                    <a:pt x="448" y="260"/>
                    <a:pt x="449" y="260"/>
                    <a:pt x="449" y="260"/>
                  </a:cubicBezTo>
                  <a:cubicBezTo>
                    <a:pt x="450" y="260"/>
                    <a:pt x="450" y="259"/>
                    <a:pt x="451" y="259"/>
                  </a:cubicBezTo>
                  <a:cubicBezTo>
                    <a:pt x="453" y="254"/>
                    <a:pt x="455" y="249"/>
                    <a:pt x="458" y="243"/>
                  </a:cubicBezTo>
                  <a:cubicBezTo>
                    <a:pt x="458" y="243"/>
                    <a:pt x="458" y="242"/>
                    <a:pt x="458" y="241"/>
                  </a:cubicBezTo>
                  <a:cubicBezTo>
                    <a:pt x="457" y="241"/>
                    <a:pt x="457" y="240"/>
                    <a:pt x="456" y="240"/>
                  </a:cubicBezTo>
                  <a:cubicBezTo>
                    <a:pt x="452" y="238"/>
                    <a:pt x="448" y="236"/>
                    <a:pt x="444" y="234"/>
                  </a:cubicBezTo>
                  <a:cubicBezTo>
                    <a:pt x="446" y="229"/>
                    <a:pt x="448" y="223"/>
                    <a:pt x="449" y="219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42" y="217"/>
                    <a:pt x="442" y="217"/>
                    <a:pt x="442" y="217"/>
                  </a:cubicBezTo>
                  <a:cubicBezTo>
                    <a:pt x="442" y="217"/>
                    <a:pt x="442" y="217"/>
                    <a:pt x="442" y="217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50" y="213"/>
                    <a:pt x="451" y="208"/>
                    <a:pt x="451" y="204"/>
                  </a:cubicBezTo>
                  <a:cubicBezTo>
                    <a:pt x="455" y="203"/>
                    <a:pt x="460" y="203"/>
                    <a:pt x="464" y="203"/>
                  </a:cubicBezTo>
                  <a:cubicBezTo>
                    <a:pt x="464" y="203"/>
                    <a:pt x="464" y="203"/>
                    <a:pt x="464" y="203"/>
                  </a:cubicBezTo>
                  <a:cubicBezTo>
                    <a:pt x="465" y="203"/>
                    <a:pt x="465" y="203"/>
                    <a:pt x="466" y="202"/>
                  </a:cubicBezTo>
                  <a:cubicBezTo>
                    <a:pt x="466" y="202"/>
                    <a:pt x="467" y="201"/>
                    <a:pt x="467" y="201"/>
                  </a:cubicBezTo>
                  <a:cubicBezTo>
                    <a:pt x="467" y="195"/>
                    <a:pt x="467" y="189"/>
                    <a:pt x="467" y="183"/>
                  </a:cubicBezTo>
                  <a:cubicBezTo>
                    <a:pt x="467" y="183"/>
                    <a:pt x="466" y="182"/>
                    <a:pt x="466" y="182"/>
                  </a:cubicBezTo>
                  <a:cubicBezTo>
                    <a:pt x="465" y="181"/>
                    <a:pt x="465" y="181"/>
                    <a:pt x="464" y="181"/>
                  </a:cubicBezTo>
                  <a:cubicBezTo>
                    <a:pt x="464" y="181"/>
                    <a:pt x="464" y="181"/>
                    <a:pt x="464" y="181"/>
                  </a:cubicBezTo>
                  <a:cubicBezTo>
                    <a:pt x="460" y="181"/>
                    <a:pt x="455" y="181"/>
                    <a:pt x="451" y="180"/>
                  </a:cubicBezTo>
                  <a:cubicBezTo>
                    <a:pt x="451" y="176"/>
                    <a:pt x="450" y="171"/>
                    <a:pt x="449" y="165"/>
                  </a:cubicBezTo>
                  <a:cubicBezTo>
                    <a:pt x="449" y="165"/>
                    <a:pt x="449" y="165"/>
                    <a:pt x="449" y="165"/>
                  </a:cubicBezTo>
                  <a:cubicBezTo>
                    <a:pt x="449" y="165"/>
                    <a:pt x="449" y="165"/>
                    <a:pt x="449" y="165"/>
                  </a:cubicBezTo>
                  <a:cubicBezTo>
                    <a:pt x="442" y="166"/>
                    <a:pt x="442" y="166"/>
                    <a:pt x="442" y="166"/>
                  </a:cubicBezTo>
                  <a:cubicBezTo>
                    <a:pt x="442" y="166"/>
                    <a:pt x="442" y="166"/>
                    <a:pt x="442" y="166"/>
                  </a:cubicBezTo>
                  <a:cubicBezTo>
                    <a:pt x="449" y="165"/>
                    <a:pt x="449" y="165"/>
                    <a:pt x="449" y="165"/>
                  </a:cubicBezTo>
                  <a:cubicBezTo>
                    <a:pt x="449" y="165"/>
                    <a:pt x="449" y="165"/>
                    <a:pt x="449" y="165"/>
                  </a:cubicBezTo>
                  <a:cubicBezTo>
                    <a:pt x="449" y="165"/>
                    <a:pt x="449" y="165"/>
                    <a:pt x="449" y="165"/>
                  </a:cubicBezTo>
                  <a:cubicBezTo>
                    <a:pt x="448" y="161"/>
                    <a:pt x="446" y="155"/>
                    <a:pt x="444" y="150"/>
                  </a:cubicBezTo>
                  <a:cubicBezTo>
                    <a:pt x="448" y="148"/>
                    <a:pt x="452" y="146"/>
                    <a:pt x="456" y="144"/>
                  </a:cubicBezTo>
                  <a:cubicBezTo>
                    <a:pt x="457" y="144"/>
                    <a:pt x="457" y="143"/>
                    <a:pt x="458" y="143"/>
                  </a:cubicBezTo>
                  <a:cubicBezTo>
                    <a:pt x="458" y="142"/>
                    <a:pt x="458" y="141"/>
                    <a:pt x="458" y="141"/>
                  </a:cubicBezTo>
                  <a:cubicBezTo>
                    <a:pt x="455" y="135"/>
                    <a:pt x="453" y="130"/>
                    <a:pt x="451" y="125"/>
                  </a:cubicBezTo>
                  <a:cubicBezTo>
                    <a:pt x="450" y="125"/>
                    <a:pt x="450" y="124"/>
                    <a:pt x="449" y="124"/>
                  </a:cubicBezTo>
                  <a:cubicBezTo>
                    <a:pt x="449" y="124"/>
                    <a:pt x="448" y="124"/>
                    <a:pt x="447" y="124"/>
                  </a:cubicBezTo>
                  <a:cubicBezTo>
                    <a:pt x="447" y="124"/>
                    <a:pt x="447" y="124"/>
                    <a:pt x="447" y="124"/>
                  </a:cubicBezTo>
                  <a:cubicBezTo>
                    <a:pt x="443" y="126"/>
                    <a:pt x="439" y="127"/>
                    <a:pt x="435" y="129"/>
                  </a:cubicBezTo>
                  <a:cubicBezTo>
                    <a:pt x="432" y="124"/>
                    <a:pt x="430" y="120"/>
                    <a:pt x="427" y="116"/>
                  </a:cubicBezTo>
                  <a:cubicBezTo>
                    <a:pt x="427" y="116"/>
                    <a:pt x="427" y="116"/>
                    <a:pt x="427" y="116"/>
                  </a:cubicBezTo>
                  <a:cubicBezTo>
                    <a:pt x="427" y="116"/>
                    <a:pt x="427" y="116"/>
                    <a:pt x="427" y="116"/>
                  </a:cubicBezTo>
                  <a:cubicBezTo>
                    <a:pt x="421" y="120"/>
                    <a:pt x="421" y="120"/>
                    <a:pt x="421" y="120"/>
                  </a:cubicBezTo>
                  <a:cubicBezTo>
                    <a:pt x="421" y="120"/>
                    <a:pt x="421" y="120"/>
                    <a:pt x="421" y="120"/>
                  </a:cubicBezTo>
                  <a:cubicBezTo>
                    <a:pt x="427" y="116"/>
                    <a:pt x="427" y="116"/>
                    <a:pt x="427" y="116"/>
                  </a:cubicBezTo>
                  <a:cubicBezTo>
                    <a:pt x="427" y="116"/>
                    <a:pt x="427" y="116"/>
                    <a:pt x="427" y="116"/>
                  </a:cubicBezTo>
                  <a:cubicBezTo>
                    <a:pt x="427" y="116"/>
                    <a:pt x="427" y="116"/>
                    <a:pt x="427" y="116"/>
                  </a:cubicBezTo>
                  <a:cubicBezTo>
                    <a:pt x="424" y="111"/>
                    <a:pt x="420" y="107"/>
                    <a:pt x="417" y="104"/>
                  </a:cubicBezTo>
                  <a:cubicBezTo>
                    <a:pt x="419" y="100"/>
                    <a:pt x="422" y="97"/>
                    <a:pt x="425" y="93"/>
                  </a:cubicBezTo>
                  <a:cubicBezTo>
                    <a:pt x="425" y="93"/>
                    <a:pt x="425" y="93"/>
                    <a:pt x="425" y="93"/>
                  </a:cubicBezTo>
                  <a:cubicBezTo>
                    <a:pt x="425" y="93"/>
                    <a:pt x="426" y="92"/>
                    <a:pt x="426" y="92"/>
                  </a:cubicBezTo>
                  <a:cubicBezTo>
                    <a:pt x="426" y="91"/>
                    <a:pt x="425" y="90"/>
                    <a:pt x="425" y="90"/>
                  </a:cubicBezTo>
                  <a:cubicBezTo>
                    <a:pt x="421" y="86"/>
                    <a:pt x="416" y="82"/>
                    <a:pt x="412" y="78"/>
                  </a:cubicBezTo>
                  <a:cubicBezTo>
                    <a:pt x="412" y="78"/>
                    <a:pt x="411" y="78"/>
                    <a:pt x="411" y="78"/>
                  </a:cubicBezTo>
                  <a:cubicBezTo>
                    <a:pt x="410" y="78"/>
                    <a:pt x="409" y="78"/>
                    <a:pt x="409" y="79"/>
                  </a:cubicBezTo>
                  <a:cubicBezTo>
                    <a:pt x="409" y="79"/>
                    <a:pt x="409" y="79"/>
                    <a:pt x="409" y="79"/>
                  </a:cubicBezTo>
                  <a:cubicBezTo>
                    <a:pt x="406" y="82"/>
                    <a:pt x="403" y="85"/>
                    <a:pt x="400" y="88"/>
                  </a:cubicBezTo>
                  <a:cubicBezTo>
                    <a:pt x="395" y="85"/>
                    <a:pt x="391" y="82"/>
                    <a:pt x="387" y="80"/>
                  </a:cubicBezTo>
                  <a:cubicBezTo>
                    <a:pt x="387" y="80"/>
                    <a:pt x="387" y="80"/>
                    <a:pt x="387" y="80"/>
                  </a:cubicBezTo>
                  <a:cubicBezTo>
                    <a:pt x="386" y="80"/>
                    <a:pt x="386" y="80"/>
                    <a:pt x="386" y="80"/>
                  </a:cubicBezTo>
                  <a:cubicBezTo>
                    <a:pt x="383" y="86"/>
                    <a:pt x="383" y="86"/>
                    <a:pt x="383" y="86"/>
                  </a:cubicBezTo>
                  <a:cubicBezTo>
                    <a:pt x="386" y="80"/>
                    <a:pt x="386" y="80"/>
                    <a:pt x="386" y="80"/>
                  </a:cubicBezTo>
                  <a:cubicBezTo>
                    <a:pt x="387" y="80"/>
                    <a:pt x="387" y="80"/>
                    <a:pt x="387" y="80"/>
                  </a:cubicBezTo>
                  <a:cubicBezTo>
                    <a:pt x="386" y="80"/>
                    <a:pt x="386" y="80"/>
                    <a:pt x="386" y="80"/>
                  </a:cubicBezTo>
                  <a:cubicBezTo>
                    <a:pt x="382" y="77"/>
                    <a:pt x="377" y="74"/>
                    <a:pt x="373" y="73"/>
                  </a:cubicBezTo>
                  <a:cubicBezTo>
                    <a:pt x="374" y="68"/>
                    <a:pt x="375" y="64"/>
                    <a:pt x="376" y="60"/>
                  </a:cubicBezTo>
                  <a:cubicBezTo>
                    <a:pt x="376" y="60"/>
                    <a:pt x="376" y="60"/>
                    <a:pt x="376" y="60"/>
                  </a:cubicBezTo>
                  <a:cubicBezTo>
                    <a:pt x="376" y="59"/>
                    <a:pt x="376" y="59"/>
                    <a:pt x="376" y="58"/>
                  </a:cubicBezTo>
                  <a:cubicBezTo>
                    <a:pt x="376" y="57"/>
                    <a:pt x="375" y="57"/>
                    <a:pt x="375" y="57"/>
                  </a:cubicBezTo>
                  <a:cubicBezTo>
                    <a:pt x="370" y="55"/>
                    <a:pt x="365" y="53"/>
                    <a:pt x="358" y="51"/>
                  </a:cubicBezTo>
                  <a:cubicBezTo>
                    <a:pt x="358" y="51"/>
                    <a:pt x="357" y="51"/>
                    <a:pt x="357" y="52"/>
                  </a:cubicBezTo>
                  <a:cubicBezTo>
                    <a:pt x="356" y="52"/>
                    <a:pt x="356" y="53"/>
                    <a:pt x="355" y="53"/>
                  </a:cubicBezTo>
                  <a:cubicBezTo>
                    <a:pt x="355" y="53"/>
                    <a:pt x="355" y="53"/>
                    <a:pt x="355" y="53"/>
                  </a:cubicBezTo>
                  <a:cubicBezTo>
                    <a:pt x="354" y="57"/>
                    <a:pt x="352" y="61"/>
                    <a:pt x="351" y="65"/>
                  </a:cubicBezTo>
                  <a:cubicBezTo>
                    <a:pt x="345" y="64"/>
                    <a:pt x="340" y="63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4" y="70"/>
                    <a:pt x="334" y="70"/>
                    <a:pt x="334" y="70"/>
                  </a:cubicBezTo>
                  <a:cubicBezTo>
                    <a:pt x="334" y="70"/>
                    <a:pt x="334" y="70"/>
                    <a:pt x="334" y="70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29" y="62"/>
                    <a:pt x="324" y="62"/>
                    <a:pt x="320" y="62"/>
                  </a:cubicBezTo>
                  <a:cubicBezTo>
                    <a:pt x="319" y="58"/>
                    <a:pt x="318" y="53"/>
                    <a:pt x="317" y="49"/>
                  </a:cubicBezTo>
                  <a:cubicBezTo>
                    <a:pt x="317" y="49"/>
                    <a:pt x="317" y="49"/>
                    <a:pt x="317" y="49"/>
                  </a:cubicBezTo>
                  <a:cubicBezTo>
                    <a:pt x="317" y="49"/>
                    <a:pt x="317" y="48"/>
                    <a:pt x="317" y="48"/>
                  </a:cubicBezTo>
                  <a:cubicBezTo>
                    <a:pt x="316" y="47"/>
                    <a:pt x="316" y="47"/>
                    <a:pt x="315" y="47"/>
                  </a:cubicBezTo>
                  <a:cubicBezTo>
                    <a:pt x="309" y="47"/>
                    <a:pt x="303" y="48"/>
                    <a:pt x="298" y="49"/>
                  </a:cubicBezTo>
                  <a:cubicBezTo>
                    <a:pt x="297" y="49"/>
                    <a:pt x="297" y="49"/>
                    <a:pt x="296" y="50"/>
                  </a:cubicBezTo>
                  <a:cubicBezTo>
                    <a:pt x="296" y="50"/>
                    <a:pt x="296" y="51"/>
                    <a:pt x="296" y="51"/>
                  </a:cubicBezTo>
                  <a:cubicBezTo>
                    <a:pt x="296" y="51"/>
                    <a:pt x="296" y="51"/>
                    <a:pt x="296" y="51"/>
                  </a:cubicBezTo>
                  <a:cubicBezTo>
                    <a:pt x="296" y="56"/>
                    <a:pt x="296" y="60"/>
                    <a:pt x="297" y="65"/>
                  </a:cubicBezTo>
                  <a:cubicBezTo>
                    <a:pt x="291" y="66"/>
                    <a:pt x="286" y="67"/>
                    <a:pt x="282" y="68"/>
                  </a:cubicBezTo>
                  <a:cubicBezTo>
                    <a:pt x="282" y="68"/>
                    <a:pt x="282" y="68"/>
                    <a:pt x="282" y="68"/>
                  </a:cubicBezTo>
                  <a:cubicBezTo>
                    <a:pt x="282" y="69"/>
                    <a:pt x="282" y="69"/>
                    <a:pt x="282" y="69"/>
                  </a:cubicBezTo>
                  <a:cubicBezTo>
                    <a:pt x="284" y="75"/>
                    <a:pt x="284" y="75"/>
                    <a:pt x="284" y="75"/>
                  </a:cubicBezTo>
                  <a:cubicBezTo>
                    <a:pt x="284" y="75"/>
                    <a:pt x="284" y="75"/>
                    <a:pt x="284" y="75"/>
                  </a:cubicBezTo>
                  <a:cubicBezTo>
                    <a:pt x="282" y="69"/>
                    <a:pt x="282" y="69"/>
                    <a:pt x="282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76" y="70"/>
                    <a:pt x="272" y="72"/>
                    <a:pt x="267" y="74"/>
                  </a:cubicBezTo>
                  <a:cubicBezTo>
                    <a:pt x="265" y="70"/>
                    <a:pt x="262" y="67"/>
                    <a:pt x="260" y="63"/>
                  </a:cubicBezTo>
                  <a:cubicBezTo>
                    <a:pt x="259" y="63"/>
                    <a:pt x="259" y="62"/>
                    <a:pt x="258" y="62"/>
                  </a:cubicBezTo>
                  <a:cubicBezTo>
                    <a:pt x="258" y="62"/>
                    <a:pt x="257" y="62"/>
                    <a:pt x="257" y="62"/>
                  </a:cubicBezTo>
                  <a:cubicBezTo>
                    <a:pt x="252" y="64"/>
                    <a:pt x="247" y="67"/>
                    <a:pt x="242" y="71"/>
                  </a:cubicBezTo>
                  <a:cubicBezTo>
                    <a:pt x="241" y="71"/>
                    <a:pt x="241" y="72"/>
                    <a:pt x="241" y="72"/>
                  </a:cubicBezTo>
                  <a:cubicBezTo>
                    <a:pt x="241" y="73"/>
                    <a:pt x="241" y="73"/>
                    <a:pt x="241" y="74"/>
                  </a:cubicBezTo>
                  <a:cubicBezTo>
                    <a:pt x="243" y="78"/>
                    <a:pt x="245" y="82"/>
                    <a:pt x="247" y="86"/>
                  </a:cubicBezTo>
                  <a:cubicBezTo>
                    <a:pt x="242" y="89"/>
                    <a:pt x="238" y="92"/>
                    <a:pt x="235" y="95"/>
                  </a:cubicBezTo>
                  <a:cubicBezTo>
                    <a:pt x="235" y="96"/>
                    <a:pt x="235" y="96"/>
                    <a:pt x="235" y="96"/>
                  </a:cubicBezTo>
                  <a:cubicBezTo>
                    <a:pt x="235" y="96"/>
                    <a:pt x="235" y="96"/>
                    <a:pt x="235" y="96"/>
                  </a:cubicBezTo>
                  <a:cubicBezTo>
                    <a:pt x="240" y="101"/>
                    <a:pt x="240" y="101"/>
                    <a:pt x="240" y="101"/>
                  </a:cubicBezTo>
                  <a:cubicBezTo>
                    <a:pt x="240" y="101"/>
                    <a:pt x="240" y="101"/>
                    <a:pt x="240" y="101"/>
                  </a:cubicBezTo>
                  <a:cubicBezTo>
                    <a:pt x="235" y="96"/>
                    <a:pt x="235" y="96"/>
                    <a:pt x="235" y="96"/>
                  </a:cubicBezTo>
                  <a:cubicBezTo>
                    <a:pt x="235" y="96"/>
                    <a:pt x="235" y="96"/>
                    <a:pt x="235" y="96"/>
                  </a:cubicBezTo>
                  <a:cubicBezTo>
                    <a:pt x="235" y="96"/>
                    <a:pt x="235" y="96"/>
                    <a:pt x="235" y="96"/>
                  </a:cubicBezTo>
                  <a:cubicBezTo>
                    <a:pt x="230" y="100"/>
                    <a:pt x="227" y="103"/>
                    <a:pt x="224" y="107"/>
                  </a:cubicBezTo>
                  <a:cubicBezTo>
                    <a:pt x="220" y="104"/>
                    <a:pt x="216" y="102"/>
                    <a:pt x="213" y="100"/>
                  </a:cubicBezTo>
                  <a:cubicBezTo>
                    <a:pt x="212" y="99"/>
                    <a:pt x="212" y="99"/>
                    <a:pt x="211" y="99"/>
                  </a:cubicBezTo>
                  <a:cubicBezTo>
                    <a:pt x="210" y="99"/>
                    <a:pt x="210" y="99"/>
                    <a:pt x="209" y="100"/>
                  </a:cubicBezTo>
                  <a:cubicBezTo>
                    <a:pt x="206" y="103"/>
                    <a:pt x="203" y="108"/>
                    <a:pt x="199" y="114"/>
                  </a:cubicBezTo>
                  <a:cubicBezTo>
                    <a:pt x="199" y="114"/>
                    <a:pt x="199" y="115"/>
                    <a:pt x="199" y="115"/>
                  </a:cubicBezTo>
                  <a:cubicBezTo>
                    <a:pt x="199" y="116"/>
                    <a:pt x="199" y="117"/>
                    <a:pt x="200" y="117"/>
                  </a:cubicBezTo>
                  <a:cubicBezTo>
                    <a:pt x="200" y="117"/>
                    <a:pt x="200" y="117"/>
                    <a:pt x="200" y="117"/>
                  </a:cubicBezTo>
                  <a:cubicBezTo>
                    <a:pt x="203" y="120"/>
                    <a:pt x="207" y="123"/>
                    <a:pt x="210" y="125"/>
                  </a:cubicBezTo>
                  <a:cubicBezTo>
                    <a:pt x="208" y="129"/>
                    <a:pt x="205" y="134"/>
                    <a:pt x="203" y="139"/>
                  </a:cubicBezTo>
                  <a:cubicBezTo>
                    <a:pt x="203" y="139"/>
                    <a:pt x="203" y="139"/>
                    <a:pt x="203" y="139"/>
                  </a:cubicBezTo>
                  <a:cubicBezTo>
                    <a:pt x="203" y="139"/>
                    <a:pt x="203" y="139"/>
                    <a:pt x="203" y="139"/>
                  </a:cubicBezTo>
                  <a:cubicBezTo>
                    <a:pt x="210" y="142"/>
                    <a:pt x="210" y="142"/>
                    <a:pt x="210" y="142"/>
                  </a:cubicBezTo>
                  <a:cubicBezTo>
                    <a:pt x="203" y="139"/>
                    <a:pt x="203" y="139"/>
                    <a:pt x="203" y="139"/>
                  </a:cubicBezTo>
                  <a:cubicBezTo>
                    <a:pt x="203" y="139"/>
                    <a:pt x="203" y="139"/>
                    <a:pt x="203" y="139"/>
                  </a:cubicBezTo>
                  <a:cubicBezTo>
                    <a:pt x="203" y="139"/>
                    <a:pt x="203" y="139"/>
                    <a:pt x="203" y="139"/>
                  </a:cubicBezTo>
                  <a:cubicBezTo>
                    <a:pt x="201" y="143"/>
                    <a:pt x="199" y="148"/>
                    <a:pt x="198" y="154"/>
                  </a:cubicBezTo>
                  <a:cubicBezTo>
                    <a:pt x="193" y="153"/>
                    <a:pt x="189" y="152"/>
                    <a:pt x="184" y="152"/>
                  </a:cubicBezTo>
                  <a:cubicBezTo>
                    <a:pt x="184" y="152"/>
                    <a:pt x="183" y="152"/>
                    <a:pt x="183" y="152"/>
                  </a:cubicBezTo>
                  <a:cubicBezTo>
                    <a:pt x="182" y="152"/>
                    <a:pt x="182" y="153"/>
                    <a:pt x="182" y="153"/>
                  </a:cubicBezTo>
                  <a:cubicBezTo>
                    <a:pt x="180" y="158"/>
                    <a:pt x="179" y="164"/>
                    <a:pt x="178" y="170"/>
                  </a:cubicBezTo>
                  <a:cubicBezTo>
                    <a:pt x="178" y="172"/>
                    <a:pt x="179" y="173"/>
                    <a:pt x="180" y="173"/>
                  </a:cubicBezTo>
                  <a:close/>
                  <a:moveTo>
                    <a:pt x="228" y="192"/>
                  </a:moveTo>
                  <a:cubicBezTo>
                    <a:pt x="228" y="140"/>
                    <a:pt x="271" y="98"/>
                    <a:pt x="322" y="98"/>
                  </a:cubicBezTo>
                  <a:cubicBezTo>
                    <a:pt x="374" y="98"/>
                    <a:pt x="416" y="140"/>
                    <a:pt x="416" y="192"/>
                  </a:cubicBezTo>
                  <a:cubicBezTo>
                    <a:pt x="416" y="244"/>
                    <a:pt x="374" y="286"/>
                    <a:pt x="322" y="286"/>
                  </a:cubicBezTo>
                  <a:cubicBezTo>
                    <a:pt x="271" y="286"/>
                    <a:pt x="228" y="244"/>
                    <a:pt x="228" y="19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6418" tIns="48210" rIns="96418" bIns="48210"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5" name="文本框 104"/>
            <p:cNvSpPr txBox="1">
              <a:spLocks noChangeArrowheads="1"/>
            </p:cNvSpPr>
            <p:nvPr/>
          </p:nvSpPr>
          <p:spPr bwMode="auto">
            <a:xfrm>
              <a:off x="1030614" y="2718935"/>
              <a:ext cx="412196" cy="392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418" tIns="48210" rIns="96418" bIns="4821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950" kern="0" dirty="0">
                  <a:solidFill>
                    <a:sysClr val="window" lastClr="FFFFFF"/>
                  </a:solidFill>
                </a:rPr>
                <a:t>02</a:t>
              </a:r>
              <a:endParaRPr lang="zh-CN" altLang="en-US" sz="2950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229816" y="2880341"/>
              <a:ext cx="1775026" cy="495020"/>
            </a:xfrm>
            <a:prstGeom prst="rect">
              <a:avLst/>
            </a:prstGeom>
            <a:noFill/>
          </p:spPr>
          <p:txBody>
            <a:bodyPr wrap="square" lIns="96431" tIns="48215" rIns="96431" bIns="48215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117968" y="5040731"/>
            <a:ext cx="6415145" cy="1295956"/>
            <a:chOff x="794420" y="3585821"/>
            <a:chExt cx="4563539" cy="921903"/>
          </a:xfrm>
        </p:grpSpPr>
        <p:grpSp>
          <p:nvGrpSpPr>
            <p:cNvPr id="230" name="组合 58"/>
            <p:cNvGrpSpPr/>
            <p:nvPr/>
          </p:nvGrpSpPr>
          <p:grpSpPr bwMode="auto">
            <a:xfrm>
              <a:off x="794420" y="3585821"/>
              <a:ext cx="4563539" cy="917814"/>
              <a:chOff x="2678521" y="2847139"/>
              <a:chExt cx="12011025" cy="2417231"/>
            </a:xfrm>
          </p:grpSpPr>
          <p:sp>
            <p:nvSpPr>
              <p:cNvPr id="231" name="Freeform 19"/>
              <p:cNvSpPr/>
              <p:nvPr/>
            </p:nvSpPr>
            <p:spPr bwMode="auto">
              <a:xfrm>
                <a:off x="2678521" y="2856133"/>
                <a:ext cx="12011025" cy="2408237"/>
              </a:xfrm>
              <a:custGeom>
                <a:avLst/>
                <a:gdLst>
                  <a:gd name="T0" fmla="*/ 3200 w 3200"/>
                  <a:gd name="T1" fmla="*/ 320 h 640"/>
                  <a:gd name="T2" fmla="*/ 2880 w 3200"/>
                  <a:gd name="T3" fmla="*/ 640 h 640"/>
                  <a:gd name="T4" fmla="*/ 320 w 3200"/>
                  <a:gd name="T5" fmla="*/ 640 h 640"/>
                  <a:gd name="T6" fmla="*/ 0 w 3200"/>
                  <a:gd name="T7" fmla="*/ 320 h 640"/>
                  <a:gd name="T8" fmla="*/ 320 w 3200"/>
                  <a:gd name="T9" fmla="*/ 0 h 640"/>
                  <a:gd name="T10" fmla="*/ 2880 w 3200"/>
                  <a:gd name="T11" fmla="*/ 0 h 640"/>
                  <a:gd name="T12" fmla="*/ 3200 w 3200"/>
                  <a:gd name="T13" fmla="*/ 32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0" h="640">
                    <a:moveTo>
                      <a:pt x="3200" y="320"/>
                    </a:moveTo>
                    <a:cubicBezTo>
                      <a:pt x="3200" y="496"/>
                      <a:pt x="3056" y="640"/>
                      <a:pt x="2880" y="640"/>
                    </a:cubicBezTo>
                    <a:cubicBezTo>
                      <a:pt x="320" y="640"/>
                      <a:pt x="320" y="640"/>
                      <a:pt x="320" y="640"/>
                    </a:cubicBezTo>
                    <a:cubicBezTo>
                      <a:pt x="144" y="640"/>
                      <a:pt x="0" y="496"/>
                      <a:pt x="0" y="320"/>
                    </a:cubicBezTo>
                    <a:cubicBezTo>
                      <a:pt x="0" y="144"/>
                      <a:pt x="144" y="0"/>
                      <a:pt x="320" y="0"/>
                    </a:cubicBezTo>
                    <a:cubicBezTo>
                      <a:pt x="2880" y="0"/>
                      <a:pt x="2880" y="0"/>
                      <a:pt x="2880" y="0"/>
                    </a:cubicBezTo>
                    <a:cubicBezTo>
                      <a:pt x="3056" y="0"/>
                      <a:pt x="3200" y="144"/>
                      <a:pt x="3200" y="320"/>
                    </a:cubicBezTo>
                    <a:close/>
                  </a:path>
                </a:pathLst>
              </a:custGeom>
              <a:solidFill>
                <a:srgbClr val="C00000"/>
              </a:solidFill>
              <a:ln w="28575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2" name="Freeform 20"/>
              <p:cNvSpPr>
                <a:spLocks noEditPoints="1"/>
              </p:cNvSpPr>
              <p:nvPr/>
            </p:nvSpPr>
            <p:spPr bwMode="auto">
              <a:xfrm>
                <a:off x="2678521" y="2847139"/>
                <a:ext cx="6005513" cy="2408237"/>
              </a:xfrm>
              <a:custGeom>
                <a:avLst/>
                <a:gdLst>
                  <a:gd name="T0" fmla="*/ 1280 w 1600"/>
                  <a:gd name="T1" fmla="*/ 0 h 640"/>
                  <a:gd name="T2" fmla="*/ 320 w 1600"/>
                  <a:gd name="T3" fmla="*/ 0 h 640"/>
                  <a:gd name="T4" fmla="*/ 0 w 1600"/>
                  <a:gd name="T5" fmla="*/ 320 h 640"/>
                  <a:gd name="T6" fmla="*/ 320 w 1600"/>
                  <a:gd name="T7" fmla="*/ 640 h 640"/>
                  <a:gd name="T8" fmla="*/ 1280 w 1600"/>
                  <a:gd name="T9" fmla="*/ 640 h 640"/>
                  <a:gd name="T10" fmla="*/ 1600 w 1600"/>
                  <a:gd name="T11" fmla="*/ 320 h 640"/>
                  <a:gd name="T12" fmla="*/ 1280 w 1600"/>
                  <a:gd name="T13" fmla="*/ 0 h 640"/>
                  <a:gd name="T14" fmla="*/ 1493 w 1600"/>
                  <a:gd name="T15" fmla="*/ 365 h 640"/>
                  <a:gd name="T16" fmla="*/ 1435 w 1600"/>
                  <a:gd name="T17" fmla="*/ 385 h 640"/>
                  <a:gd name="T18" fmla="*/ 1427 w 1600"/>
                  <a:gd name="T19" fmla="*/ 381 h 640"/>
                  <a:gd name="T20" fmla="*/ 1416 w 1600"/>
                  <a:gd name="T21" fmla="*/ 320 h 640"/>
                  <a:gd name="T22" fmla="*/ 1427 w 1600"/>
                  <a:gd name="T23" fmla="*/ 259 h 640"/>
                  <a:gd name="T24" fmla="*/ 1435 w 1600"/>
                  <a:gd name="T25" fmla="*/ 255 h 640"/>
                  <a:gd name="T26" fmla="*/ 1493 w 1600"/>
                  <a:gd name="T27" fmla="*/ 275 h 640"/>
                  <a:gd name="T28" fmla="*/ 1541 w 1600"/>
                  <a:gd name="T29" fmla="*/ 316 h 640"/>
                  <a:gd name="T30" fmla="*/ 1541 w 1600"/>
                  <a:gd name="T31" fmla="*/ 324 h 640"/>
                  <a:gd name="T32" fmla="*/ 1493 w 1600"/>
                  <a:gd name="T33" fmla="*/ 365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00" h="640">
                    <a:moveTo>
                      <a:pt x="1280" y="0"/>
                    </a:moveTo>
                    <a:cubicBezTo>
                      <a:pt x="320" y="0"/>
                      <a:pt x="320" y="0"/>
                      <a:pt x="320" y="0"/>
                    </a:cubicBez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6"/>
                      <a:pt x="144" y="640"/>
                      <a:pt x="320" y="640"/>
                    </a:cubicBezTo>
                    <a:cubicBezTo>
                      <a:pt x="1280" y="640"/>
                      <a:pt x="1280" y="640"/>
                      <a:pt x="1280" y="640"/>
                    </a:cubicBezTo>
                    <a:cubicBezTo>
                      <a:pt x="1456" y="640"/>
                      <a:pt x="1600" y="496"/>
                      <a:pt x="1600" y="320"/>
                    </a:cubicBezTo>
                    <a:cubicBezTo>
                      <a:pt x="1600" y="144"/>
                      <a:pt x="1456" y="0"/>
                      <a:pt x="1280" y="0"/>
                    </a:cubicBezTo>
                    <a:close/>
                    <a:moveTo>
                      <a:pt x="1493" y="365"/>
                    </a:moveTo>
                    <a:cubicBezTo>
                      <a:pt x="1455" y="387"/>
                      <a:pt x="1435" y="385"/>
                      <a:pt x="1435" y="385"/>
                    </a:cubicBezTo>
                    <a:cubicBezTo>
                      <a:pt x="1432" y="385"/>
                      <a:pt x="1429" y="383"/>
                      <a:pt x="1427" y="381"/>
                    </a:cubicBezTo>
                    <a:cubicBezTo>
                      <a:pt x="1427" y="381"/>
                      <a:pt x="1416" y="364"/>
                      <a:pt x="1416" y="320"/>
                    </a:cubicBezTo>
                    <a:cubicBezTo>
                      <a:pt x="1416" y="276"/>
                      <a:pt x="1427" y="259"/>
                      <a:pt x="1427" y="259"/>
                    </a:cubicBezTo>
                    <a:cubicBezTo>
                      <a:pt x="1429" y="257"/>
                      <a:pt x="1432" y="255"/>
                      <a:pt x="1435" y="255"/>
                    </a:cubicBezTo>
                    <a:cubicBezTo>
                      <a:pt x="1435" y="255"/>
                      <a:pt x="1455" y="253"/>
                      <a:pt x="1493" y="275"/>
                    </a:cubicBezTo>
                    <a:cubicBezTo>
                      <a:pt x="1532" y="297"/>
                      <a:pt x="1541" y="316"/>
                      <a:pt x="1541" y="316"/>
                    </a:cubicBezTo>
                    <a:cubicBezTo>
                      <a:pt x="1542" y="318"/>
                      <a:pt x="1542" y="322"/>
                      <a:pt x="1541" y="324"/>
                    </a:cubicBezTo>
                    <a:cubicBezTo>
                      <a:pt x="1541" y="324"/>
                      <a:pt x="1532" y="343"/>
                      <a:pt x="1493" y="365"/>
                    </a:cubicBezTo>
                    <a:close/>
                  </a:path>
                </a:pathLst>
              </a:custGeom>
              <a:gradFill>
                <a:gsLst>
                  <a:gs pos="0">
                    <a:srgbClr val="DEDEDE"/>
                  </a:gs>
                  <a:gs pos="100000">
                    <a:srgbClr val="FBFBFB"/>
                  </a:gs>
                </a:gsLst>
                <a:lin ang="5400000" scaled="1"/>
              </a:gradFill>
              <a:ln w="31750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3" name="椭圆 232"/>
              <p:cNvSpPr/>
              <p:nvPr/>
            </p:nvSpPr>
            <p:spPr>
              <a:xfrm>
                <a:off x="2834834" y="3000057"/>
                <a:ext cx="2102400" cy="2102400"/>
              </a:xfrm>
              <a:prstGeom prst="ellipse">
                <a:avLst/>
              </a:prstGeom>
              <a:gradFill>
                <a:gsLst>
                  <a:gs pos="0">
                    <a:srgbClr val="DDDDDD"/>
                  </a:gs>
                  <a:gs pos="100000">
                    <a:srgbClr val="FBFBFB"/>
                  </a:gs>
                </a:gsLst>
                <a:lin ang="5400000" scaled="1"/>
              </a:gradFill>
              <a:ln w="101600" cap="flat">
                <a:gradFill>
                  <a:gsLst>
                    <a:gs pos="0">
                      <a:srgbClr val="FDFDFD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4" name="Freeform 23"/>
              <p:cNvSpPr/>
              <p:nvPr/>
            </p:nvSpPr>
            <p:spPr bwMode="auto">
              <a:xfrm>
                <a:off x="3298659" y="3423401"/>
                <a:ext cx="1174750" cy="1255712"/>
              </a:xfrm>
              <a:custGeom>
                <a:avLst/>
                <a:gdLst>
                  <a:gd name="T0" fmla="*/ 193 w 313"/>
                  <a:gd name="T1" fmla="*/ 279 h 334"/>
                  <a:gd name="T2" fmla="*/ 47 w 313"/>
                  <a:gd name="T3" fmla="*/ 330 h 334"/>
                  <a:gd name="T4" fmla="*/ 28 w 313"/>
                  <a:gd name="T5" fmla="*/ 319 h 334"/>
                  <a:gd name="T6" fmla="*/ 0 w 313"/>
                  <a:gd name="T7" fmla="*/ 167 h 334"/>
                  <a:gd name="T8" fmla="*/ 28 w 313"/>
                  <a:gd name="T9" fmla="*/ 15 h 334"/>
                  <a:gd name="T10" fmla="*/ 47 w 313"/>
                  <a:gd name="T11" fmla="*/ 4 h 334"/>
                  <a:gd name="T12" fmla="*/ 193 w 313"/>
                  <a:gd name="T13" fmla="*/ 55 h 334"/>
                  <a:gd name="T14" fmla="*/ 311 w 313"/>
                  <a:gd name="T15" fmla="*/ 156 h 334"/>
                  <a:gd name="T16" fmla="*/ 311 w 313"/>
                  <a:gd name="T17" fmla="*/ 178 h 334"/>
                  <a:gd name="T18" fmla="*/ 193 w 313"/>
                  <a:gd name="T19" fmla="*/ 279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3" h="334">
                    <a:moveTo>
                      <a:pt x="193" y="279"/>
                    </a:moveTo>
                    <a:cubicBezTo>
                      <a:pt x="98" y="334"/>
                      <a:pt x="47" y="330"/>
                      <a:pt x="47" y="330"/>
                    </a:cubicBezTo>
                    <a:cubicBezTo>
                      <a:pt x="40" y="329"/>
                      <a:pt x="32" y="325"/>
                      <a:pt x="28" y="319"/>
                    </a:cubicBezTo>
                    <a:cubicBezTo>
                      <a:pt x="28" y="319"/>
                      <a:pt x="0" y="277"/>
                      <a:pt x="0" y="167"/>
                    </a:cubicBezTo>
                    <a:cubicBezTo>
                      <a:pt x="0" y="57"/>
                      <a:pt x="28" y="15"/>
                      <a:pt x="28" y="15"/>
                    </a:cubicBezTo>
                    <a:cubicBezTo>
                      <a:pt x="32" y="9"/>
                      <a:pt x="40" y="5"/>
                      <a:pt x="47" y="4"/>
                    </a:cubicBezTo>
                    <a:cubicBezTo>
                      <a:pt x="47" y="4"/>
                      <a:pt x="98" y="0"/>
                      <a:pt x="193" y="55"/>
                    </a:cubicBezTo>
                    <a:cubicBezTo>
                      <a:pt x="289" y="110"/>
                      <a:pt x="311" y="156"/>
                      <a:pt x="311" y="156"/>
                    </a:cubicBezTo>
                    <a:cubicBezTo>
                      <a:pt x="313" y="162"/>
                      <a:pt x="313" y="172"/>
                      <a:pt x="311" y="178"/>
                    </a:cubicBezTo>
                    <a:cubicBezTo>
                      <a:pt x="311" y="178"/>
                      <a:pt x="289" y="224"/>
                      <a:pt x="193" y="279"/>
                    </a:cubicBezTo>
                    <a:close/>
                  </a:path>
                </a:pathLst>
              </a:cu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15900" dist="50800" dir="16200000">
                  <a:prstClr val="black">
                    <a:alpha val="42000"/>
                  </a:prstClr>
                </a:innerShdw>
              </a:effectLst>
            </p:spPr>
            <p:txBody>
              <a:bodyPr anchor="ctr"/>
              <a:lstStyle/>
              <a:p>
                <a:pPr algn="ctr"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white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9" name="文本框 99"/>
            <p:cNvSpPr txBox="1">
              <a:spLocks noChangeArrowheads="1"/>
            </p:cNvSpPr>
            <p:nvPr/>
          </p:nvSpPr>
          <p:spPr bwMode="auto">
            <a:xfrm>
              <a:off x="3249459" y="3738453"/>
              <a:ext cx="1415684" cy="288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418" tIns="48210" rIns="96418" bIns="4821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zh-CN" altLang="en-US" sz="2000" dirty="0">
                  <a:solidFill>
                    <a:schemeClr val="bg1"/>
                  </a:solidFill>
                </a:rPr>
                <a:t>请替换文字内容</a:t>
              </a:r>
            </a:p>
          </p:txBody>
        </p:sp>
        <p:sp>
          <p:nvSpPr>
            <p:cNvPr id="242" name="Freeform 10"/>
            <p:cNvSpPr>
              <a:spLocks noEditPoints="1"/>
            </p:cNvSpPr>
            <p:nvPr/>
          </p:nvSpPr>
          <p:spPr bwMode="auto">
            <a:xfrm>
              <a:off x="1963475" y="3927156"/>
              <a:ext cx="465889" cy="354340"/>
            </a:xfrm>
            <a:custGeom>
              <a:avLst/>
              <a:gdLst>
                <a:gd name="T0" fmla="*/ 342000 w 500"/>
                <a:gd name="T1" fmla="*/ 0 h 327"/>
                <a:gd name="T2" fmla="*/ 192888 w 500"/>
                <a:gd name="T3" fmla="*/ 92075 h 327"/>
                <a:gd name="T4" fmla="*/ 192888 w 500"/>
                <a:gd name="T5" fmla="*/ 30163 h 327"/>
                <a:gd name="T6" fmla="*/ 124488 w 500"/>
                <a:gd name="T7" fmla="*/ 30163 h 327"/>
                <a:gd name="T8" fmla="*/ 124488 w 500"/>
                <a:gd name="T9" fmla="*/ 133350 h 327"/>
                <a:gd name="T10" fmla="*/ 0 w 500"/>
                <a:gd name="T11" fmla="*/ 209550 h 327"/>
                <a:gd name="T12" fmla="*/ 0 w 500"/>
                <a:gd name="T13" fmla="*/ 212725 h 327"/>
                <a:gd name="T14" fmla="*/ 73872 w 500"/>
                <a:gd name="T15" fmla="*/ 212725 h 327"/>
                <a:gd name="T16" fmla="*/ 342000 w 500"/>
                <a:gd name="T17" fmla="*/ 49213 h 327"/>
                <a:gd name="T18" fmla="*/ 610128 w 500"/>
                <a:gd name="T19" fmla="*/ 212725 h 327"/>
                <a:gd name="T20" fmla="*/ 684000 w 500"/>
                <a:gd name="T21" fmla="*/ 212725 h 327"/>
                <a:gd name="T22" fmla="*/ 684000 w 500"/>
                <a:gd name="T23" fmla="*/ 207963 h 327"/>
                <a:gd name="T24" fmla="*/ 342000 w 500"/>
                <a:gd name="T25" fmla="*/ 0 h 327"/>
                <a:gd name="T26" fmla="*/ 101232 w 500"/>
                <a:gd name="T27" fmla="*/ 242888 h 327"/>
                <a:gd name="T28" fmla="*/ 101232 w 500"/>
                <a:gd name="T29" fmla="*/ 519113 h 327"/>
                <a:gd name="T30" fmla="*/ 238032 w 500"/>
                <a:gd name="T31" fmla="*/ 519113 h 327"/>
                <a:gd name="T32" fmla="*/ 238032 w 500"/>
                <a:gd name="T33" fmla="*/ 355600 h 327"/>
                <a:gd name="T34" fmla="*/ 445968 w 500"/>
                <a:gd name="T35" fmla="*/ 355600 h 327"/>
                <a:gd name="T36" fmla="*/ 445968 w 500"/>
                <a:gd name="T37" fmla="*/ 519113 h 327"/>
                <a:gd name="T38" fmla="*/ 582768 w 500"/>
                <a:gd name="T39" fmla="*/ 519113 h 327"/>
                <a:gd name="T40" fmla="*/ 582768 w 500"/>
                <a:gd name="T41" fmla="*/ 242888 h 327"/>
                <a:gd name="T42" fmla="*/ 342000 w 500"/>
                <a:gd name="T43" fmla="*/ 98425 h 327"/>
                <a:gd name="T44" fmla="*/ 101232 w 500"/>
                <a:gd name="T45" fmla="*/ 242888 h 3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00" h="327">
                  <a:moveTo>
                    <a:pt x="250" y="0"/>
                  </a:moveTo>
                  <a:lnTo>
                    <a:pt x="141" y="58"/>
                  </a:lnTo>
                  <a:lnTo>
                    <a:pt x="141" y="19"/>
                  </a:lnTo>
                  <a:lnTo>
                    <a:pt x="91" y="19"/>
                  </a:lnTo>
                  <a:lnTo>
                    <a:pt x="91" y="84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54" y="134"/>
                  </a:lnTo>
                  <a:lnTo>
                    <a:pt x="250" y="31"/>
                  </a:lnTo>
                  <a:lnTo>
                    <a:pt x="446" y="134"/>
                  </a:lnTo>
                  <a:lnTo>
                    <a:pt x="500" y="134"/>
                  </a:lnTo>
                  <a:lnTo>
                    <a:pt x="500" y="131"/>
                  </a:lnTo>
                  <a:lnTo>
                    <a:pt x="250" y="0"/>
                  </a:lnTo>
                  <a:close/>
                  <a:moveTo>
                    <a:pt x="74" y="153"/>
                  </a:moveTo>
                  <a:lnTo>
                    <a:pt x="74" y="327"/>
                  </a:lnTo>
                  <a:lnTo>
                    <a:pt x="174" y="327"/>
                  </a:lnTo>
                  <a:lnTo>
                    <a:pt x="174" y="224"/>
                  </a:lnTo>
                  <a:lnTo>
                    <a:pt x="326" y="224"/>
                  </a:lnTo>
                  <a:lnTo>
                    <a:pt x="326" y="327"/>
                  </a:lnTo>
                  <a:lnTo>
                    <a:pt x="426" y="327"/>
                  </a:lnTo>
                  <a:lnTo>
                    <a:pt x="426" y="153"/>
                  </a:lnTo>
                  <a:lnTo>
                    <a:pt x="250" y="62"/>
                  </a:lnTo>
                  <a:lnTo>
                    <a:pt x="74" y="15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6418" tIns="48210" rIns="96418" bIns="48210"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6" name="文本框 105"/>
            <p:cNvSpPr txBox="1">
              <a:spLocks noChangeArrowheads="1"/>
            </p:cNvSpPr>
            <p:nvPr/>
          </p:nvSpPr>
          <p:spPr bwMode="auto">
            <a:xfrm>
              <a:off x="1034948" y="3851304"/>
              <a:ext cx="412196" cy="392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418" tIns="48210" rIns="96418" bIns="4821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950" kern="0" dirty="0">
                  <a:solidFill>
                    <a:sysClr val="window" lastClr="FFFFFF"/>
                  </a:solidFill>
                </a:rPr>
                <a:t>03</a:t>
              </a:r>
              <a:endParaRPr lang="zh-CN" altLang="en-US" sz="2950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229816" y="4012704"/>
              <a:ext cx="1775026" cy="495020"/>
            </a:xfrm>
            <a:prstGeom prst="rect">
              <a:avLst/>
            </a:prstGeom>
            <a:noFill/>
          </p:spPr>
          <p:txBody>
            <a:bodyPr wrap="square" lIns="96431" tIns="48215" rIns="96431" bIns="48215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9" name="文本框 46"/>
          <p:cNvSpPr txBox="1"/>
          <p:nvPr/>
        </p:nvSpPr>
        <p:spPr>
          <a:xfrm>
            <a:off x="8636138" y="4293004"/>
            <a:ext cx="690022" cy="746308"/>
          </a:xfrm>
          <a:prstGeom prst="rect">
            <a:avLst/>
          </a:prstGeom>
          <a:noFill/>
        </p:spPr>
        <p:txBody>
          <a:bodyPr wrap="none" lIns="96406" tIns="48203" rIns="96406" bIns="48203" rtlCol="0">
            <a:spAutoFit/>
          </a:bodyPr>
          <a:lstStyle/>
          <a:p>
            <a:pPr algn="ctr"/>
            <a:r>
              <a:rPr lang="en-US" altLang="zh-CN" sz="4215" dirty="0">
                <a:solidFill>
                  <a:srgbClr val="C00000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01</a:t>
            </a:r>
            <a:endParaRPr lang="zh-CN" altLang="en-US" sz="4215" dirty="0">
              <a:solidFill>
                <a:srgbClr val="C00000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277505" y="4408413"/>
            <a:ext cx="3000823" cy="5128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1" name="文本框 46"/>
          <p:cNvSpPr txBox="1"/>
          <p:nvPr/>
        </p:nvSpPr>
        <p:spPr>
          <a:xfrm>
            <a:off x="8603278" y="5065323"/>
            <a:ext cx="755746" cy="746308"/>
          </a:xfrm>
          <a:prstGeom prst="rect">
            <a:avLst/>
          </a:prstGeom>
          <a:noFill/>
        </p:spPr>
        <p:txBody>
          <a:bodyPr wrap="none" lIns="96406" tIns="48203" rIns="96406" bIns="48203" rtlCol="0">
            <a:spAutoFit/>
          </a:bodyPr>
          <a:lstStyle/>
          <a:p>
            <a:pPr algn="ctr"/>
            <a:r>
              <a:rPr lang="en-US" altLang="zh-CN" sz="4215" dirty="0">
                <a:solidFill>
                  <a:srgbClr val="C00000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02</a:t>
            </a:r>
            <a:endParaRPr lang="zh-CN" altLang="en-US" sz="4215" dirty="0">
              <a:solidFill>
                <a:srgbClr val="C00000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277505" y="5180732"/>
            <a:ext cx="2936205" cy="5128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3" name="文本框 46"/>
          <p:cNvSpPr txBox="1"/>
          <p:nvPr/>
        </p:nvSpPr>
        <p:spPr>
          <a:xfrm>
            <a:off x="8595263" y="5843263"/>
            <a:ext cx="771776" cy="746308"/>
          </a:xfrm>
          <a:prstGeom prst="rect">
            <a:avLst/>
          </a:prstGeom>
          <a:noFill/>
        </p:spPr>
        <p:txBody>
          <a:bodyPr wrap="none" lIns="96406" tIns="48203" rIns="96406" bIns="48203" rtlCol="0">
            <a:spAutoFit/>
          </a:bodyPr>
          <a:lstStyle/>
          <a:p>
            <a:pPr algn="ctr"/>
            <a:r>
              <a:rPr lang="en-US" altLang="zh-CN" sz="4215" dirty="0">
                <a:solidFill>
                  <a:srgbClr val="C00000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03</a:t>
            </a:r>
            <a:endParaRPr lang="zh-CN" altLang="en-US" sz="4215" dirty="0">
              <a:solidFill>
                <a:srgbClr val="C00000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277505" y="5958672"/>
            <a:ext cx="3000823" cy="5128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8595263" y="1672109"/>
            <a:ext cx="3522744" cy="234935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41" name="任意多边形 40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 p14:presetBounceEnd="58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 p14:presetBounceEnd="58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2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6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/>
          <p:bldP spid="60" grpId="0"/>
          <p:bldP spid="61" grpId="0"/>
          <p:bldP spid="62" grpId="0"/>
          <p:bldP spid="63" grpId="0"/>
          <p:bldP spid="64" grpId="0"/>
          <p:bldP spid="5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2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6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/>
          <p:bldP spid="60" grpId="0"/>
          <p:bldP spid="61" grpId="0"/>
          <p:bldP spid="62" grpId="0"/>
          <p:bldP spid="63" grpId="0"/>
          <p:bldP spid="64" grpId="0"/>
          <p:bldP spid="57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13351" y="2680221"/>
            <a:ext cx="3294492" cy="1302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70" b="1" dirty="0">
                <a:solidFill>
                  <a:srgbClr val="C00000"/>
                </a:solidFill>
                <a:latin typeface="+mj-ea"/>
                <a:ea typeface="+mj-ea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+mj-ea"/>
                <a:ea typeface="+mj-ea"/>
              </a:rPr>
              <a:t>第一部分</a:t>
            </a:r>
            <a:endParaRPr lang="en-US" altLang="zh-CN" sz="28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0" lvl="1" algn="ctr"/>
            <a:r>
              <a:rPr lang="zh-CN" altLang="en-US" sz="5060" dirty="0">
                <a:solidFill>
                  <a:srgbClr val="C00000"/>
                </a:solidFill>
                <a:latin typeface="+mj-ea"/>
                <a:ea typeface="+mj-ea"/>
              </a:rPr>
              <a:t>   </a:t>
            </a:r>
            <a:r>
              <a:rPr lang="zh-CN" altLang="en-US" sz="3200" dirty="0">
                <a:solidFill>
                  <a:srgbClr val="C00000"/>
                </a:solidFill>
                <a:latin typeface="+mj-ea"/>
                <a:ea typeface="+mj-ea"/>
              </a:rPr>
              <a:t>标题文字内容</a:t>
            </a:r>
            <a:endParaRPr lang="en-US" altLang="zh-CN" sz="506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023847" y="2542222"/>
            <a:ext cx="0" cy="1997848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0277" y="4193821"/>
            <a:ext cx="1269558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PART 01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52827" y="2505429"/>
            <a:ext cx="1477008" cy="147700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463551" y="4065810"/>
            <a:ext cx="1497198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43789" y="4065810"/>
            <a:ext cx="1564054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4234631" y="2737376"/>
            <a:ext cx="1269558" cy="10819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>
                <a:solidFill>
                  <a:srgbClr val="C00000"/>
                </a:solidFill>
                <a:latin typeface="+mj-ea"/>
                <a:ea typeface="+mj-ea"/>
              </a:rPr>
              <a:t>02</a:t>
            </a:r>
            <a:endParaRPr lang="zh-CN" altLang="en-US" sz="703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6463551" y="4355521"/>
            <a:ext cx="1497198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2" name="TextBox 25"/>
          <p:cNvSpPr txBox="1"/>
          <p:nvPr/>
        </p:nvSpPr>
        <p:spPr>
          <a:xfrm>
            <a:off x="7943789" y="4355521"/>
            <a:ext cx="1564054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498" y="2737376"/>
            <a:ext cx="3923877" cy="4691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5" grpId="0"/>
      <p:bldP spid="26" grpId="0"/>
      <p:bldP spid="75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33.pptx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2534</Words>
  <Application>Microsoft Office PowerPoint</Application>
  <PresentationFormat>自定义</PresentationFormat>
  <Paragraphs>309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Lato Regular</vt:lpstr>
      <vt:lpstr>LiHei Pro</vt:lpstr>
      <vt:lpstr>Roboto condensed</vt:lpstr>
      <vt:lpstr>微软雅黑</vt:lpstr>
      <vt:lpstr>Agency FB</vt:lpstr>
      <vt:lpstr>Arial</vt:lpstr>
      <vt:lpstr>Calibri</vt:lpstr>
      <vt:lpstr>Impact</vt:lpstr>
      <vt:lpstr>Palatino Linotype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2016-09-19T15:34:00Z</dcterms:created>
  <dcterms:modified xsi:type="dcterms:W3CDTF">2021-01-06T00:36:40Z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