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63" r:id="rId2"/>
    <p:sldId id="259" r:id="rId3"/>
    <p:sldId id="265" r:id="rId4"/>
    <p:sldId id="277" r:id="rId5"/>
    <p:sldId id="270" r:id="rId6"/>
    <p:sldId id="271" r:id="rId7"/>
    <p:sldId id="266" r:id="rId8"/>
    <p:sldId id="272" r:id="rId9"/>
    <p:sldId id="273" r:id="rId10"/>
    <p:sldId id="267" r:id="rId11"/>
    <p:sldId id="274" r:id="rId12"/>
    <p:sldId id="275" r:id="rId13"/>
    <p:sldId id="276" r:id="rId14"/>
    <p:sldId id="268" r:id="rId15"/>
    <p:sldId id="269" r:id="rId16"/>
    <p:sldId id="278" r:id="rId17"/>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0081E2"/>
    <a:srgbClr val="CAEAF7"/>
    <a:srgbClr val="9D5046"/>
    <a:srgbClr val="FFC3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黑体 CN Regular" panose="020B0500000000000000" pitchFamily="34" charset="-122"/>
                <a:ea typeface="思源黑体 CN Regular" panose="020B0500000000000000" pitchFamily="34" charset="-122"/>
              </a:defRPr>
            </a:lvl1pPr>
          </a:lstStyle>
          <a:p>
            <a:fld id="{2BB7BD19-E9C3-4292-BED8-DE283AAD9E97}" type="datetimeFigureOut">
              <a:rPr lang="zh-CN" altLang="en-US" smtClean="0"/>
              <a:t>2021/1/6</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黑体 CN Regular" panose="020B0500000000000000" pitchFamily="34" charset="-122"/>
                <a:ea typeface="思源黑体 CN Regular" panose="020B0500000000000000"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黑体 CN Regular" panose="020B0500000000000000" pitchFamily="34" charset="-122"/>
                <a:ea typeface="思源黑体 CN Regular" panose="020B0500000000000000" pitchFamily="34" charset="-122"/>
              </a:defRPr>
            </a:lvl1pPr>
          </a:lstStyle>
          <a:p>
            <a:fld id="{8A18FAB8-14E1-4341-B678-AF17E11C4719}" type="slidenum">
              <a:rPr lang="zh-CN" altLang="en-US" smtClean="0"/>
              <a:t>‹#›</a:t>
            </a:fld>
            <a:endParaRPr lang="zh-CN" alt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1pPr>
    <a:lvl2pPr marL="4572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2pPr>
    <a:lvl3pPr marL="9144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3pPr>
    <a:lvl4pPr marL="13716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4pPr>
    <a:lvl5pPr marL="1828800" algn="l" defTabSz="914400" rtl="0" eaLnBrk="1" latinLnBrk="0" hangingPunct="1">
      <a:defRPr sz="1200" kern="1200">
        <a:solidFill>
          <a:schemeClr val="tx1"/>
        </a:solidFill>
        <a:latin typeface="思源黑体 CN Regular" panose="020B0500000000000000" pitchFamily="34" charset="-122"/>
        <a:ea typeface="思源黑体 CN Regular" panose="020B0500000000000000"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8A18FAB8-14E1-4341-B678-AF17E11C4719}"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1 Elphine Title Slide">
    <p:spTree>
      <p:nvGrpSpPr>
        <p:cNvPr id="1" name=""/>
        <p:cNvGrpSpPr/>
        <p:nvPr/>
      </p:nvGrpSpPr>
      <p:grpSpPr>
        <a:xfrm>
          <a:off x="0" y="0"/>
          <a:ext cx="0" cy="0"/>
          <a:chOff x="0" y="0"/>
          <a:chExt cx="0" cy="0"/>
        </a:xfrm>
      </p:grpSpPr>
      <p:sp>
        <p:nvSpPr>
          <p:cNvPr id="10" name="Picture Placeholder 8"/>
          <p:cNvSpPr>
            <a:spLocks noGrp="1"/>
          </p:cNvSpPr>
          <p:nvPr>
            <p:ph type="pic" sz="quarter" idx="13" hasCustomPrompt="1"/>
          </p:nvPr>
        </p:nvSpPr>
        <p:spPr>
          <a:xfrm>
            <a:off x="0" y="0"/>
            <a:ext cx="12192000" cy="6858000"/>
          </a:xfrm>
          <a:pattFill prst="pct10">
            <a:fgClr>
              <a:schemeClr val="accent1"/>
            </a:fgClr>
            <a:bgClr>
              <a:schemeClr val="bg1"/>
            </a:bgClr>
          </a:pattFill>
        </p:spPr>
        <p:txBody>
          <a:bodyPr anchor="ctr" anchorCtr="1"/>
          <a:lstStyle>
            <a:lvl1pPr marL="0" indent="0">
              <a:buNone/>
              <a:defRPr baseline="0"/>
            </a:lvl1pPr>
          </a:lstStyle>
          <a:p>
            <a:r>
              <a:rPr lang="en-US" dirty="0"/>
              <a:t>Replace Picture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2 Elphine  Layout">
    <p:spTree>
      <p:nvGrpSpPr>
        <p:cNvPr id="1" name=""/>
        <p:cNvGrpSpPr/>
        <p:nvPr/>
      </p:nvGrpSpPr>
      <p:grpSpPr>
        <a:xfrm>
          <a:off x="0" y="0"/>
          <a:ext cx="0" cy="0"/>
          <a:chOff x="0" y="0"/>
          <a:chExt cx="0" cy="0"/>
        </a:xfrm>
      </p:grpSpPr>
      <p:sp>
        <p:nvSpPr>
          <p:cNvPr id="10" name="Picture Placeholder 9"/>
          <p:cNvSpPr>
            <a:spLocks noGrp="1"/>
          </p:cNvSpPr>
          <p:nvPr>
            <p:ph type="pic" sz="quarter" idx="10" hasCustomPrompt="1"/>
          </p:nvPr>
        </p:nvSpPr>
        <p:spPr>
          <a:xfrm>
            <a:off x="0" y="0"/>
            <a:ext cx="4491318" cy="6852882"/>
          </a:xfrm>
          <a:custGeom>
            <a:avLst/>
            <a:gdLst>
              <a:gd name="connsiteX0" fmla="*/ 0 w 4491318"/>
              <a:gd name="connsiteY0" fmla="*/ 0 h 6852882"/>
              <a:gd name="connsiteX1" fmla="*/ 4735 w 4491318"/>
              <a:gd name="connsiteY1" fmla="*/ 0 h 6852882"/>
              <a:gd name="connsiteX2" fmla="*/ 15982 w 4491318"/>
              <a:gd name="connsiteY2" fmla="*/ 0 h 6852882"/>
              <a:gd name="connsiteX3" fmla="*/ 37883 w 4491318"/>
              <a:gd name="connsiteY3" fmla="*/ 0 h 6852882"/>
              <a:gd name="connsiteX4" fmla="*/ 73990 w 4491318"/>
              <a:gd name="connsiteY4" fmla="*/ 0 h 6852882"/>
              <a:gd name="connsiteX5" fmla="*/ 127854 w 4491318"/>
              <a:gd name="connsiteY5" fmla="*/ 0 h 6852882"/>
              <a:gd name="connsiteX6" fmla="*/ 203027 w 4491318"/>
              <a:gd name="connsiteY6" fmla="*/ 0 h 6852882"/>
              <a:gd name="connsiteX7" fmla="*/ 303061 w 4491318"/>
              <a:gd name="connsiteY7" fmla="*/ 0 h 6852882"/>
              <a:gd name="connsiteX8" fmla="*/ 363511 w 4491318"/>
              <a:gd name="connsiteY8" fmla="*/ 0 h 6852882"/>
              <a:gd name="connsiteX9" fmla="*/ 431507 w 4491318"/>
              <a:gd name="connsiteY9" fmla="*/ 0 h 6852882"/>
              <a:gd name="connsiteX10" fmla="*/ 507494 w 4491318"/>
              <a:gd name="connsiteY10" fmla="*/ 0 h 6852882"/>
              <a:gd name="connsiteX11" fmla="*/ 591916 w 4491318"/>
              <a:gd name="connsiteY11" fmla="*/ 0 h 6852882"/>
              <a:gd name="connsiteX12" fmla="*/ 685217 w 4491318"/>
              <a:gd name="connsiteY12" fmla="*/ 0 h 6852882"/>
              <a:gd name="connsiteX13" fmla="*/ 787841 w 4491318"/>
              <a:gd name="connsiteY13" fmla="*/ 0 h 6852882"/>
              <a:gd name="connsiteX14" fmla="*/ 900231 w 4491318"/>
              <a:gd name="connsiteY14" fmla="*/ 0 h 6852882"/>
              <a:gd name="connsiteX15" fmla="*/ 1022831 w 4491318"/>
              <a:gd name="connsiteY15" fmla="*/ 0 h 6852882"/>
              <a:gd name="connsiteX16" fmla="*/ 1156086 w 4491318"/>
              <a:gd name="connsiteY16" fmla="*/ 0 h 6852882"/>
              <a:gd name="connsiteX17" fmla="*/ 1300440 w 4491318"/>
              <a:gd name="connsiteY17" fmla="*/ 0 h 6852882"/>
              <a:gd name="connsiteX18" fmla="*/ 1456336 w 4491318"/>
              <a:gd name="connsiteY18" fmla="*/ 0 h 6852882"/>
              <a:gd name="connsiteX19" fmla="*/ 1624218 w 4491318"/>
              <a:gd name="connsiteY19" fmla="*/ 0 h 6852882"/>
              <a:gd name="connsiteX20" fmla="*/ 1804531 w 4491318"/>
              <a:gd name="connsiteY20" fmla="*/ 0 h 6852882"/>
              <a:gd name="connsiteX21" fmla="*/ 1997717 w 4491318"/>
              <a:gd name="connsiteY21" fmla="*/ 0 h 6852882"/>
              <a:gd name="connsiteX22" fmla="*/ 2204222 w 4491318"/>
              <a:gd name="connsiteY22" fmla="*/ 0 h 6852882"/>
              <a:gd name="connsiteX23" fmla="*/ 2424489 w 4491318"/>
              <a:gd name="connsiteY23" fmla="*/ 0 h 6852882"/>
              <a:gd name="connsiteX24" fmla="*/ 4491318 w 4491318"/>
              <a:gd name="connsiteY24" fmla="*/ 3375773 h 6852882"/>
              <a:gd name="connsiteX25" fmla="*/ 2212425 w 4491318"/>
              <a:gd name="connsiteY25" fmla="*/ 6852882 h 6852882"/>
              <a:gd name="connsiteX26" fmla="*/ 0 w 4491318"/>
              <a:gd name="connsiteY26" fmla="*/ 6852882 h 6852882"/>
              <a:gd name="connsiteX27" fmla="*/ 0 w 4491318"/>
              <a:gd name="connsiteY27" fmla="*/ 0 h 6852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491318" h="6852882">
                <a:moveTo>
                  <a:pt x="0" y="0"/>
                </a:moveTo>
                <a:lnTo>
                  <a:pt x="4735" y="0"/>
                </a:lnTo>
                <a:lnTo>
                  <a:pt x="15982" y="0"/>
                </a:lnTo>
                <a:lnTo>
                  <a:pt x="37883" y="0"/>
                </a:lnTo>
                <a:lnTo>
                  <a:pt x="73990" y="0"/>
                </a:lnTo>
                <a:lnTo>
                  <a:pt x="127854" y="0"/>
                </a:lnTo>
                <a:lnTo>
                  <a:pt x="203027" y="0"/>
                </a:lnTo>
                <a:lnTo>
                  <a:pt x="303061" y="0"/>
                </a:lnTo>
                <a:lnTo>
                  <a:pt x="363511" y="0"/>
                </a:lnTo>
                <a:lnTo>
                  <a:pt x="431507" y="0"/>
                </a:lnTo>
                <a:lnTo>
                  <a:pt x="507494" y="0"/>
                </a:lnTo>
                <a:lnTo>
                  <a:pt x="591916" y="0"/>
                </a:lnTo>
                <a:lnTo>
                  <a:pt x="685217" y="0"/>
                </a:lnTo>
                <a:lnTo>
                  <a:pt x="787841" y="0"/>
                </a:lnTo>
                <a:lnTo>
                  <a:pt x="900231" y="0"/>
                </a:lnTo>
                <a:lnTo>
                  <a:pt x="1022831" y="0"/>
                </a:lnTo>
                <a:lnTo>
                  <a:pt x="1156086" y="0"/>
                </a:lnTo>
                <a:lnTo>
                  <a:pt x="1300440" y="0"/>
                </a:lnTo>
                <a:lnTo>
                  <a:pt x="1456336" y="0"/>
                </a:lnTo>
                <a:lnTo>
                  <a:pt x="1624218" y="0"/>
                </a:lnTo>
                <a:lnTo>
                  <a:pt x="1804531" y="0"/>
                </a:lnTo>
                <a:lnTo>
                  <a:pt x="1997717" y="0"/>
                </a:lnTo>
                <a:lnTo>
                  <a:pt x="2204222" y="0"/>
                </a:lnTo>
                <a:lnTo>
                  <a:pt x="2424489" y="0"/>
                </a:lnTo>
                <a:cubicBezTo>
                  <a:pt x="3652559" y="627020"/>
                  <a:pt x="4491318" y="1903227"/>
                  <a:pt x="4491318" y="3375773"/>
                </a:cubicBezTo>
                <a:cubicBezTo>
                  <a:pt x="4491318" y="4930655"/>
                  <a:pt x="3551275" y="6267031"/>
                  <a:pt x="2212425" y="6852882"/>
                </a:cubicBezTo>
                <a:lnTo>
                  <a:pt x="0" y="6852882"/>
                </a:lnTo>
                <a:cubicBezTo>
                  <a:pt x="0" y="6852882"/>
                  <a:pt x="0" y="6852882"/>
                  <a:pt x="0" y="0"/>
                </a:cubicBezTo>
                <a:close/>
              </a:path>
            </a:pathLst>
          </a:custGeom>
          <a:pattFill prst="pct10">
            <a:fgClr>
              <a:schemeClr val="accent1"/>
            </a:fgClr>
            <a:bgClr>
              <a:schemeClr val="bg1"/>
            </a:bgClr>
          </a:pattFill>
        </p:spPr>
        <p:txBody>
          <a:bodyPr wrap="square" anchor="ctr" anchorCtr="1">
            <a:noAutofit/>
          </a:bodyPr>
          <a:lstStyle>
            <a:lvl1pPr marL="0" indent="0">
              <a:buNone/>
              <a:defRPr/>
            </a:lvl1pPr>
          </a:lstStyle>
          <a:p>
            <a:r>
              <a:rPr lang="en-US" dirty="0"/>
              <a:t>Replace Image Here</a:t>
            </a:r>
          </a:p>
        </p:txBody>
      </p:sp>
      <p:sp>
        <p:nvSpPr>
          <p:cNvPr id="3" name="Rectangle 49"/>
          <p:cNvSpPr/>
          <p:nvPr userDrawn="1"/>
        </p:nvSpPr>
        <p:spPr>
          <a:xfrm>
            <a:off x="0" y="-2194"/>
            <a:ext cx="12192000" cy="6860194"/>
          </a:xfrm>
          <a:prstGeom prst="rect">
            <a:avLst/>
          </a:prstGeom>
          <a:solidFill>
            <a:srgbClr val="E8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3 Elphine  Layout">
    <p:spTree>
      <p:nvGrpSpPr>
        <p:cNvPr id="1" name=""/>
        <p:cNvGrpSpPr/>
        <p:nvPr/>
      </p:nvGrpSpPr>
      <p:grpSpPr>
        <a:xfrm>
          <a:off x="0" y="0"/>
          <a:ext cx="0" cy="0"/>
          <a:chOff x="0" y="0"/>
          <a:chExt cx="0" cy="0"/>
        </a:xfrm>
      </p:grpSpPr>
      <p:sp>
        <p:nvSpPr>
          <p:cNvPr id="10" name="Picture Placeholder 9"/>
          <p:cNvSpPr>
            <a:spLocks noGrp="1"/>
          </p:cNvSpPr>
          <p:nvPr>
            <p:ph type="pic" sz="quarter" idx="10" hasCustomPrompt="1"/>
          </p:nvPr>
        </p:nvSpPr>
        <p:spPr>
          <a:xfrm>
            <a:off x="3174" y="-3174"/>
            <a:ext cx="7888093" cy="5794375"/>
          </a:xfrm>
          <a:custGeom>
            <a:avLst/>
            <a:gdLst>
              <a:gd name="connsiteX0" fmla="*/ 0 w 7888093"/>
              <a:gd name="connsiteY0" fmla="*/ 0 h 5794375"/>
              <a:gd name="connsiteX1" fmla="*/ 7888093 w 7888093"/>
              <a:gd name="connsiteY1" fmla="*/ 0 h 5794375"/>
              <a:gd name="connsiteX2" fmla="*/ 5693005 w 7888093"/>
              <a:gd name="connsiteY2" fmla="*/ 1569108 h 5794375"/>
              <a:gd name="connsiteX3" fmla="*/ 3433261 w 7888093"/>
              <a:gd name="connsiteY3" fmla="*/ 4645853 h 5794375"/>
              <a:gd name="connsiteX4" fmla="*/ 0 w 7888093"/>
              <a:gd name="connsiteY4" fmla="*/ 5794375 h 5794375"/>
              <a:gd name="connsiteX5" fmla="*/ 0 w 7888093"/>
              <a:gd name="connsiteY5" fmla="*/ 0 h 5794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888093" h="5794375">
                <a:moveTo>
                  <a:pt x="0" y="0"/>
                </a:moveTo>
                <a:lnTo>
                  <a:pt x="7888093" y="0"/>
                </a:lnTo>
                <a:cubicBezTo>
                  <a:pt x="7105750" y="362351"/>
                  <a:pt x="6358967" y="737643"/>
                  <a:pt x="5693005" y="1569108"/>
                </a:cubicBezTo>
                <a:cubicBezTo>
                  <a:pt x="4370780" y="3212627"/>
                  <a:pt x="4719925" y="3629977"/>
                  <a:pt x="3433261" y="4645853"/>
                </a:cubicBezTo>
                <a:cubicBezTo>
                  <a:pt x="2444016" y="5428789"/>
                  <a:pt x="523718" y="5726435"/>
                  <a:pt x="0" y="5794375"/>
                </a:cubicBezTo>
                <a:cubicBezTo>
                  <a:pt x="0" y="5794375"/>
                  <a:pt x="0" y="5794375"/>
                  <a:pt x="0" y="0"/>
                </a:cubicBezTo>
                <a:close/>
              </a:path>
            </a:pathLst>
          </a:custGeom>
          <a:pattFill prst="pct10">
            <a:fgClr>
              <a:schemeClr val="accent1"/>
            </a:fgClr>
            <a:bgClr>
              <a:schemeClr val="bg1"/>
            </a:bgClr>
          </a:pattFill>
        </p:spPr>
        <p:txBody>
          <a:bodyPr wrap="square" anchor="t" anchorCtr="0">
            <a:noAutofit/>
          </a:bodyPr>
          <a:lstStyle>
            <a:lvl1pPr marL="0" indent="0">
              <a:buNone/>
              <a:defRPr baseline="0"/>
            </a:lvl1pPr>
          </a:lstStyle>
          <a:p>
            <a:r>
              <a:rPr lang="en-US" dirty="0"/>
              <a:t>	</a:t>
            </a:r>
          </a:p>
          <a:p>
            <a:endParaRPr lang="en-US" dirty="0"/>
          </a:p>
          <a:p>
            <a:endParaRPr lang="en-US" dirty="0"/>
          </a:p>
          <a:p>
            <a:endParaRPr lang="en-US" dirty="0"/>
          </a:p>
          <a:p>
            <a:r>
              <a:rPr lang="en-US" dirty="0"/>
              <a:t>	Replace Image Here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p:cNvSpPr>
            <a:spLocks noGrp="1"/>
          </p:cNvSpPr>
          <p:nvPr>
            <p:ph type="dt" sz="half" idx="10"/>
          </p:nvPr>
        </p:nvSpPr>
        <p:spPr/>
        <p:txBody>
          <a:bodyPr/>
          <a:lstStyle/>
          <a:p>
            <a:fld id="{2E05D328-291A-47AC-BDFD-986BBBD9F7A5}" type="datetimeFigureOut">
              <a:rPr lang="zh-CN" altLang="en-US" smtClean="0"/>
              <a:t>2021/1/6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643A03F8-67D8-4B14-B435-8036BD8CFE83}"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defRPr>
            </a:lvl1pPr>
          </a:lstStyle>
          <a:p>
            <a:fld id="{974CA3E9-4DA4-4B63-99BF-5556D39B5089}" type="datetimeFigureOut">
              <a:rPr lang="en-US" smtClean="0"/>
              <a:t>1/6/2021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Arial" panose="020B0604020202020204" pitchFamily="34" charset="0"/>
              </a:defRPr>
            </a:lvl1pPr>
          </a:lstStyle>
          <a:p>
            <a:fld id="{437576A0-8150-48A2-8E0C-FF9E8099B8D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194"/>
            <a:ext cx="12192000" cy="6860194"/>
          </a:xfrm>
          <a:prstGeom prst="rect">
            <a:avLst/>
          </a:prstGeom>
          <a:solidFill>
            <a:srgbClr val="E8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white"/>
              </a:solidFill>
              <a:effectLst/>
              <a:uLnTx/>
              <a:uFillTx/>
              <a:latin typeface="Arial" panose="020B0604020202020204" pitchFamily="34" charset="0"/>
              <a:ea typeface="+mn-ea"/>
              <a:cs typeface="+mn-cs"/>
            </a:endParaRPr>
          </a:p>
        </p:txBody>
      </p:sp>
      <p:sp>
        <p:nvSpPr>
          <p:cNvPr id="4" name="Freeform 5"/>
          <p:cNvSpPr/>
          <p:nvPr/>
        </p:nvSpPr>
        <p:spPr bwMode="auto">
          <a:xfrm>
            <a:off x="7053943" y="2149654"/>
            <a:ext cx="5138057" cy="4722860"/>
          </a:xfrm>
          <a:custGeom>
            <a:avLst/>
            <a:gdLst>
              <a:gd name="T0" fmla="*/ 1014 w 1620"/>
              <a:gd name="T1" fmla="*/ 0 h 1488"/>
              <a:gd name="T2" fmla="*/ 0 w 1620"/>
              <a:gd name="T3" fmla="*/ 1014 h 1488"/>
              <a:gd name="T4" fmla="*/ 117 w 1620"/>
              <a:gd name="T5" fmla="*/ 1488 h 1488"/>
              <a:gd name="T6" fmla="*/ 1620 w 1620"/>
              <a:gd name="T7" fmla="*/ 1488 h 1488"/>
              <a:gd name="T8" fmla="*/ 1620 w 1620"/>
              <a:gd name="T9" fmla="*/ 201 h 1488"/>
              <a:gd name="T10" fmla="*/ 1014 w 1620"/>
              <a:gd name="T11" fmla="*/ 0 h 1488"/>
            </a:gdLst>
            <a:ahLst/>
            <a:cxnLst>
              <a:cxn ang="0">
                <a:pos x="T0" y="T1"/>
              </a:cxn>
              <a:cxn ang="0">
                <a:pos x="T2" y="T3"/>
              </a:cxn>
              <a:cxn ang="0">
                <a:pos x="T4" y="T5"/>
              </a:cxn>
              <a:cxn ang="0">
                <a:pos x="T6" y="T7"/>
              </a:cxn>
              <a:cxn ang="0">
                <a:pos x="T8" y="T9"/>
              </a:cxn>
              <a:cxn ang="0">
                <a:pos x="T10" y="T11"/>
              </a:cxn>
            </a:cxnLst>
            <a:rect l="0" t="0" r="r" b="b"/>
            <a:pathLst>
              <a:path w="1620" h="1488">
                <a:moveTo>
                  <a:pt x="1014" y="0"/>
                </a:moveTo>
                <a:cubicBezTo>
                  <a:pt x="454" y="0"/>
                  <a:pt x="0" y="454"/>
                  <a:pt x="0" y="1014"/>
                </a:cubicBezTo>
                <a:cubicBezTo>
                  <a:pt x="0" y="1185"/>
                  <a:pt x="42" y="1347"/>
                  <a:pt x="117" y="1488"/>
                </a:cubicBezTo>
                <a:cubicBezTo>
                  <a:pt x="1620" y="1488"/>
                  <a:pt x="1620" y="1488"/>
                  <a:pt x="1620" y="1488"/>
                </a:cubicBezTo>
                <a:cubicBezTo>
                  <a:pt x="1620" y="201"/>
                  <a:pt x="1620" y="201"/>
                  <a:pt x="1620" y="201"/>
                </a:cubicBezTo>
                <a:cubicBezTo>
                  <a:pt x="1451" y="75"/>
                  <a:pt x="1241" y="0"/>
                  <a:pt x="1014" y="0"/>
                </a:cubicBezTo>
              </a:path>
            </a:pathLst>
          </a:custGeom>
          <a:solidFill>
            <a:srgbClr val="A6DEF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8" name="Freeform 6"/>
          <p:cNvSpPr/>
          <p:nvPr/>
        </p:nvSpPr>
        <p:spPr bwMode="auto">
          <a:xfrm>
            <a:off x="3175" y="0"/>
            <a:ext cx="9614101" cy="6421168"/>
          </a:xfrm>
          <a:custGeom>
            <a:avLst/>
            <a:gdLst>
              <a:gd name="T0" fmla="*/ 2971 w 2971"/>
              <a:gd name="T1" fmla="*/ 0 h 1983"/>
              <a:gd name="T2" fmla="*/ 0 w 2971"/>
              <a:gd name="T3" fmla="*/ 0 h 1983"/>
              <a:gd name="T4" fmla="*/ 0 w 2971"/>
              <a:gd name="T5" fmla="*/ 1983 h 1983"/>
              <a:gd name="T6" fmla="*/ 1410 w 2971"/>
              <a:gd name="T7" fmla="*/ 1389 h 1983"/>
              <a:gd name="T8" fmla="*/ 2200 w 2971"/>
              <a:gd name="T9" fmla="*/ 339 h 1983"/>
              <a:gd name="T10" fmla="*/ 2971 w 2971"/>
              <a:gd name="T11" fmla="*/ 0 h 1983"/>
            </a:gdLst>
            <a:ahLst/>
            <a:cxnLst>
              <a:cxn ang="0">
                <a:pos x="T0" y="T1"/>
              </a:cxn>
              <a:cxn ang="0">
                <a:pos x="T2" y="T3"/>
              </a:cxn>
              <a:cxn ang="0">
                <a:pos x="T4" y="T5"/>
              </a:cxn>
              <a:cxn ang="0">
                <a:pos x="T6" y="T7"/>
              </a:cxn>
              <a:cxn ang="0">
                <a:pos x="T8" y="T9"/>
              </a:cxn>
              <a:cxn ang="0">
                <a:pos x="T10" y="T11"/>
              </a:cxn>
            </a:cxnLst>
            <a:rect l="0" t="0" r="r" b="b"/>
            <a:pathLst>
              <a:path w="2971" h="1983">
                <a:moveTo>
                  <a:pt x="2971" y="0"/>
                </a:moveTo>
                <a:cubicBezTo>
                  <a:pt x="0" y="0"/>
                  <a:pt x="0" y="0"/>
                  <a:pt x="0" y="0"/>
                </a:cubicBezTo>
                <a:cubicBezTo>
                  <a:pt x="0" y="1983"/>
                  <a:pt x="0" y="1983"/>
                  <a:pt x="0" y="1983"/>
                </a:cubicBezTo>
                <a:cubicBezTo>
                  <a:pt x="303" y="1936"/>
                  <a:pt x="1022" y="1787"/>
                  <a:pt x="1410" y="1389"/>
                </a:cubicBezTo>
                <a:cubicBezTo>
                  <a:pt x="1791" y="997"/>
                  <a:pt x="1714" y="773"/>
                  <a:pt x="2200" y="339"/>
                </a:cubicBezTo>
                <a:cubicBezTo>
                  <a:pt x="2371" y="187"/>
                  <a:pt x="2663" y="49"/>
                  <a:pt x="2971" y="0"/>
                </a:cubicBezTo>
              </a:path>
            </a:pathLst>
          </a:custGeom>
          <a:solidFill>
            <a:srgbClr val="D0EDF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9" name="Freeform 22"/>
          <p:cNvSpPr/>
          <p:nvPr/>
        </p:nvSpPr>
        <p:spPr bwMode="auto">
          <a:xfrm>
            <a:off x="3173" y="-3174"/>
            <a:ext cx="8222211" cy="6679745"/>
          </a:xfrm>
          <a:custGeom>
            <a:avLst/>
            <a:gdLst>
              <a:gd name="T0" fmla="*/ 2476 w 2476"/>
              <a:gd name="T1" fmla="*/ 0 h 2010"/>
              <a:gd name="T2" fmla="*/ 0 w 2476"/>
              <a:gd name="T3" fmla="*/ 0 h 2010"/>
              <a:gd name="T4" fmla="*/ 0 w 2476"/>
              <a:gd name="T5" fmla="*/ 2010 h 2010"/>
              <a:gd name="T6" fmla="*/ 1242 w 2476"/>
              <a:gd name="T7" fmla="*/ 1461 h 2010"/>
              <a:gd name="T8" fmla="*/ 1867 w 2476"/>
              <a:gd name="T9" fmla="*/ 439 h 2010"/>
              <a:gd name="T10" fmla="*/ 2476 w 2476"/>
              <a:gd name="T11" fmla="*/ 0 h 2010"/>
            </a:gdLst>
            <a:ahLst/>
            <a:cxnLst>
              <a:cxn ang="0">
                <a:pos x="T0" y="T1"/>
              </a:cxn>
              <a:cxn ang="0">
                <a:pos x="T2" y="T3"/>
              </a:cxn>
              <a:cxn ang="0">
                <a:pos x="T4" y="T5"/>
              </a:cxn>
              <a:cxn ang="0">
                <a:pos x="T6" y="T7"/>
              </a:cxn>
              <a:cxn ang="0">
                <a:pos x="T8" y="T9"/>
              </a:cxn>
              <a:cxn ang="0">
                <a:pos x="T10" y="T11"/>
              </a:cxn>
            </a:cxnLst>
            <a:rect l="0" t="0" r="r" b="b"/>
            <a:pathLst>
              <a:path w="2476" h="2010">
                <a:moveTo>
                  <a:pt x="2476" y="0"/>
                </a:moveTo>
                <a:cubicBezTo>
                  <a:pt x="2476" y="0"/>
                  <a:pt x="277" y="0"/>
                  <a:pt x="0" y="0"/>
                </a:cubicBezTo>
                <a:cubicBezTo>
                  <a:pt x="0" y="2010"/>
                  <a:pt x="0" y="2010"/>
                  <a:pt x="0" y="2010"/>
                </a:cubicBezTo>
                <a:cubicBezTo>
                  <a:pt x="0" y="2010"/>
                  <a:pt x="839" y="1919"/>
                  <a:pt x="1242" y="1461"/>
                </a:cubicBezTo>
                <a:cubicBezTo>
                  <a:pt x="1658" y="988"/>
                  <a:pt x="1519" y="903"/>
                  <a:pt x="1867" y="439"/>
                </a:cubicBezTo>
                <a:cubicBezTo>
                  <a:pt x="2042" y="207"/>
                  <a:pt x="2256" y="77"/>
                  <a:pt x="2476" y="0"/>
                </a:cubicBezTo>
              </a:path>
            </a:pathLst>
          </a:custGeom>
          <a:solidFill>
            <a:srgbClr val="1993C9">
              <a:alpha val="4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pic>
        <p:nvPicPr>
          <p:cNvPr id="11" name="图片占位符 10"/>
          <p:cNvPicPr>
            <a:picLocks noGrp="1" noChangeAspect="1"/>
          </p:cNvPicPr>
          <p:nvPr>
            <p:ph type="pic" sz="quarter" idx="10"/>
          </p:nvPr>
        </p:nvPicPr>
        <p:blipFill rotWithShape="1">
          <a:blip r:embed="rId3">
            <a:extLst>
              <a:ext uri="{28A0092B-C50C-407E-A947-70E740481C1C}">
                <a14:useLocalDpi xmlns:a14="http://schemas.microsoft.com/office/drawing/2010/main" val="0"/>
              </a:ext>
            </a:extLst>
          </a:blip>
          <a:srcRect l="21896" t="17440" r="3174"/>
          <a:stretch>
            <a:fillRect/>
          </a:stretch>
        </p:blipFill>
        <p:spPr>
          <a:xfrm>
            <a:off x="3174" y="-3174"/>
            <a:ext cx="7888093" cy="5794375"/>
          </a:xfrm>
        </p:spPr>
      </p:pic>
      <p:sp>
        <p:nvSpPr>
          <p:cNvPr id="14" name="Freeform 23"/>
          <p:cNvSpPr/>
          <p:nvPr/>
        </p:nvSpPr>
        <p:spPr bwMode="auto">
          <a:xfrm>
            <a:off x="1" y="-3174"/>
            <a:ext cx="4927065" cy="5794375"/>
          </a:xfrm>
          <a:custGeom>
            <a:avLst/>
            <a:gdLst>
              <a:gd name="T0" fmla="*/ 1531 w 1531"/>
              <a:gd name="T1" fmla="*/ 0 h 1788"/>
              <a:gd name="T2" fmla="*/ 0 w 1531"/>
              <a:gd name="T3" fmla="*/ 0 h 1788"/>
              <a:gd name="T4" fmla="*/ 0 w 1531"/>
              <a:gd name="T5" fmla="*/ 1788 h 1788"/>
              <a:gd name="T6" fmla="*/ 563 w 1531"/>
              <a:gd name="T7" fmla="*/ 1491 h 1788"/>
              <a:gd name="T8" fmla="*/ 1169 w 1531"/>
              <a:gd name="T9" fmla="*/ 356 h 1788"/>
              <a:gd name="T10" fmla="*/ 1531 w 1531"/>
              <a:gd name="T11" fmla="*/ 0 h 1788"/>
            </a:gdLst>
            <a:ahLst/>
            <a:cxnLst>
              <a:cxn ang="0">
                <a:pos x="T0" y="T1"/>
              </a:cxn>
              <a:cxn ang="0">
                <a:pos x="T2" y="T3"/>
              </a:cxn>
              <a:cxn ang="0">
                <a:pos x="T4" y="T5"/>
              </a:cxn>
              <a:cxn ang="0">
                <a:pos x="T6" y="T7"/>
              </a:cxn>
              <a:cxn ang="0">
                <a:pos x="T8" y="T9"/>
              </a:cxn>
              <a:cxn ang="0">
                <a:pos x="T10" y="T11"/>
              </a:cxn>
            </a:cxnLst>
            <a:rect l="0" t="0" r="r" b="b"/>
            <a:pathLst>
              <a:path w="1531" h="1788">
                <a:moveTo>
                  <a:pt x="1531" y="0"/>
                </a:moveTo>
                <a:cubicBezTo>
                  <a:pt x="0" y="0"/>
                  <a:pt x="0" y="0"/>
                  <a:pt x="0" y="0"/>
                </a:cubicBezTo>
                <a:cubicBezTo>
                  <a:pt x="0" y="1788"/>
                  <a:pt x="0" y="1788"/>
                  <a:pt x="0" y="1788"/>
                </a:cubicBezTo>
                <a:cubicBezTo>
                  <a:pt x="110" y="1776"/>
                  <a:pt x="337" y="1724"/>
                  <a:pt x="563" y="1491"/>
                </a:cubicBezTo>
                <a:cubicBezTo>
                  <a:pt x="966" y="1077"/>
                  <a:pt x="768" y="865"/>
                  <a:pt x="1169" y="356"/>
                </a:cubicBezTo>
                <a:cubicBezTo>
                  <a:pt x="1275" y="221"/>
                  <a:pt x="1408" y="102"/>
                  <a:pt x="1531" y="0"/>
                </a:cubicBezTo>
              </a:path>
            </a:pathLst>
          </a:custGeom>
          <a:solidFill>
            <a:srgbClr val="B1E2F5">
              <a:alpha val="40000"/>
            </a:srgbClr>
          </a:solidFill>
          <a:ln>
            <a:noFill/>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
        <p:nvSpPr>
          <p:cNvPr id="13" name="文本框 12"/>
          <p:cNvSpPr txBox="1"/>
          <p:nvPr/>
        </p:nvSpPr>
        <p:spPr>
          <a:xfrm>
            <a:off x="7342935" y="2590320"/>
            <a:ext cx="4193918" cy="1323439"/>
          </a:xfrm>
          <a:prstGeom prst="rect">
            <a:avLst/>
          </a:prstGeom>
          <a:noFill/>
        </p:spPr>
        <p:txBody>
          <a:bodyPr wrap="square" rtlCol="0">
            <a:spAutoFit/>
          </a:bodyPr>
          <a:lstStyle/>
          <a:p>
            <a:pPr algn="r"/>
            <a:r>
              <a:rPr lang="zh-CN" altLang="en-US" sz="8000" dirty="0">
                <a:solidFill>
                  <a:srgbClr val="0070C0"/>
                </a:solidFill>
                <a:latin typeface="站酷庆科黄油体" panose="02000803000000020004" pitchFamily="2" charset="-122"/>
                <a:ea typeface="站酷庆科黄油体" panose="02000803000000020004" pitchFamily="2" charset="-122"/>
              </a:rPr>
              <a:t>个人理财</a:t>
            </a:r>
          </a:p>
        </p:txBody>
      </p:sp>
      <p:grpSp>
        <p:nvGrpSpPr>
          <p:cNvPr id="15" name="组合 14"/>
          <p:cNvGrpSpPr/>
          <p:nvPr/>
        </p:nvGrpSpPr>
        <p:grpSpPr>
          <a:xfrm>
            <a:off x="5281078" y="3774610"/>
            <a:ext cx="6255775" cy="1615242"/>
            <a:chOff x="1447050" y="3338217"/>
            <a:chExt cx="6255775" cy="1615242"/>
          </a:xfrm>
        </p:grpSpPr>
        <p:sp>
          <p:nvSpPr>
            <p:cNvPr id="16" name="文本框 15"/>
            <p:cNvSpPr txBox="1"/>
            <p:nvPr/>
          </p:nvSpPr>
          <p:spPr>
            <a:xfrm>
              <a:off x="1976349" y="4691849"/>
              <a:ext cx="5701111" cy="261610"/>
            </a:xfrm>
            <a:prstGeom prst="rect">
              <a:avLst/>
            </a:prstGeom>
            <a:noFill/>
          </p:spPr>
          <p:txBody>
            <a:bodyPr wrap="square" rtlCol="0">
              <a:spAutoFit/>
            </a:bodyPr>
            <a:lstStyle/>
            <a:p>
              <a:pPr marL="0" marR="0" lvl="0" indent="0" algn="r" defTabSz="914400" eaLnBrk="1" fontAlgn="auto" latinLnBrk="0" hangingPunct="1">
                <a:lnSpc>
                  <a:spcPct val="100000"/>
                </a:lnSpc>
                <a:spcBef>
                  <a:spcPts val="0"/>
                </a:spcBef>
                <a:spcAft>
                  <a:spcPts val="0"/>
                </a:spcAft>
                <a:buClrTx/>
                <a:buSzTx/>
                <a:buFontTx/>
                <a:buNone/>
                <a:defRPr/>
              </a:pPr>
              <a:r>
                <a:rPr kumimoji="0" lang="en-US" altLang="zh-CN" sz="1100" b="0" i="0" u="none" strike="noStrike" kern="0" cap="none" spc="0" normalizeH="0" baseline="0" noProof="0" dirty="0">
                  <a:ln>
                    <a:noFill/>
                  </a:ln>
                  <a:solidFill>
                    <a:srgbClr val="0070C0"/>
                  </a:solidFill>
                  <a:effectLst/>
                  <a:uLnTx/>
                  <a:uFillTx/>
                  <a:latin typeface="站酷庆科黄油体" panose="02000803000000020004" pitchFamily="2" charset="-122"/>
                  <a:ea typeface="站酷庆科黄油体" panose="02000803000000020004" pitchFamily="2" charset="-122"/>
                </a:rPr>
                <a:t>TRISOMY - TRILOGY SCIENCE FICTION</a:t>
              </a:r>
              <a:endParaRPr kumimoji="0" lang="zh-CN" altLang="en-US" sz="1100" b="0" i="0" u="none" strike="noStrike" kern="0" cap="none" spc="0" normalizeH="0" baseline="0" noProof="0" dirty="0">
                <a:ln>
                  <a:noFill/>
                </a:ln>
                <a:solidFill>
                  <a:srgbClr val="0070C0"/>
                </a:solidFill>
                <a:effectLst/>
                <a:uLnTx/>
                <a:uFillTx/>
                <a:latin typeface="站酷庆科黄油体" panose="02000803000000020004" pitchFamily="2" charset="-122"/>
                <a:ea typeface="站酷庆科黄油体" panose="02000803000000020004" pitchFamily="2" charset="-122"/>
              </a:endParaRPr>
            </a:p>
          </p:txBody>
        </p:sp>
        <p:sp>
          <p:nvSpPr>
            <p:cNvPr id="17" name="文本框 16"/>
            <p:cNvSpPr txBox="1"/>
            <p:nvPr/>
          </p:nvSpPr>
          <p:spPr>
            <a:xfrm>
              <a:off x="1447050" y="3338217"/>
              <a:ext cx="6255775" cy="1107996"/>
            </a:xfrm>
            <a:prstGeom prst="rect">
              <a:avLst/>
            </a:prstGeom>
            <a:noFill/>
          </p:spPr>
          <p:txBody>
            <a:bodyPr wrap="square" rtlCol="0">
              <a:spAutoFit/>
            </a:bodyPr>
            <a:lstStyle/>
            <a:p>
              <a:pPr lvl="0" algn="dist"/>
              <a:r>
                <a:rPr lang="zh-CN" altLang="en-US" sz="6600" kern="0" dirty="0">
                  <a:solidFill>
                    <a:srgbClr val="0070C0"/>
                  </a:solidFill>
                  <a:latin typeface="站酷庆科黄油体" panose="02000803000000020004" pitchFamily="2" charset="-122"/>
                  <a:ea typeface="站酷庆科黄油体" panose="02000803000000020004" pitchFamily="2" charset="-122"/>
                </a:rPr>
                <a:t>金融理财投资</a:t>
              </a:r>
              <a:r>
                <a:rPr lang="en-US" altLang="zh-CN" sz="6600" kern="0" dirty="0">
                  <a:solidFill>
                    <a:srgbClr val="0070C0"/>
                  </a:solidFill>
                  <a:latin typeface="站酷庆科黄油体" panose="02000803000000020004" pitchFamily="2" charset="-122"/>
                  <a:ea typeface="站酷庆科黄油体" panose="02000803000000020004" pitchFamily="2" charset="-122"/>
                </a:rPr>
                <a:t>PPT</a:t>
              </a:r>
            </a:p>
          </p:txBody>
        </p:sp>
        <p:sp>
          <p:nvSpPr>
            <p:cNvPr id="18" name="矩形: 圆角 17"/>
            <p:cNvSpPr/>
            <p:nvPr/>
          </p:nvSpPr>
          <p:spPr>
            <a:xfrm rot="10800000" flipH="1" flipV="1">
              <a:off x="1568232" y="4545883"/>
              <a:ext cx="6012000" cy="36000"/>
            </a:xfrm>
            <a:prstGeom prst="roundRect">
              <a:avLst>
                <a:gd name="adj" fmla="val 50000"/>
              </a:avLst>
            </a:prstGeom>
            <a:solidFill>
              <a:srgbClr val="0070C0"/>
            </a:solidFill>
            <a:ln w="12700" cap="flat" cmpd="sng" algn="ctr">
              <a:noFill/>
              <a:prstDash val="solid"/>
              <a:miter lim="800000"/>
            </a:ln>
            <a:effectLst/>
          </p:spPr>
          <p:txBody>
            <a:bodyPr rtlCol="0" anchor="ctr"/>
            <a:lstStyle/>
            <a:p>
              <a:pPr marL="0" marR="0" lvl="0" indent="0" algn="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srgbClr val="0070C0"/>
                </a:solidFill>
                <a:effectLst/>
                <a:uLnTx/>
                <a:uFillTx/>
                <a:latin typeface="站酷庆科黄油体" panose="02000803000000020004" pitchFamily="2" charset="-122"/>
                <a:ea typeface="站酷庆科黄油体" panose="02000803000000020004" pitchFamily="2" charset="-122"/>
                <a:cs typeface="+mn-cs"/>
              </a:endParaRPr>
            </a:p>
          </p:txBody>
        </p:sp>
      </p:grpSp>
      <p:grpSp>
        <p:nvGrpSpPr>
          <p:cNvPr id="19" name="组合 18"/>
          <p:cNvGrpSpPr/>
          <p:nvPr/>
        </p:nvGrpSpPr>
        <p:grpSpPr>
          <a:xfrm>
            <a:off x="8020762" y="5696753"/>
            <a:ext cx="3372317" cy="276999"/>
            <a:chOff x="1018050" y="5462070"/>
            <a:chExt cx="3372317" cy="276999"/>
          </a:xfrm>
        </p:grpSpPr>
        <p:sp>
          <p:nvSpPr>
            <p:cNvPr id="20" name="矩形 19"/>
            <p:cNvSpPr/>
            <p:nvPr/>
          </p:nvSpPr>
          <p:spPr>
            <a:xfrm>
              <a:off x="1018050" y="5462070"/>
              <a:ext cx="1462206" cy="275590"/>
            </a:xfrm>
            <a:prstGeom prst="rect">
              <a:avLst/>
            </a:prstGeom>
            <a:ln w="6350">
              <a:solidFill>
                <a:srgbClr val="0070C0"/>
              </a:solidFill>
            </a:ln>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a:ln>
                    <a:noFill/>
                  </a:ln>
                  <a:solidFill>
                    <a:srgbClr val="0070C0"/>
                  </a:solidFill>
                  <a:effectLst/>
                  <a:uLnTx/>
                  <a:uFillTx/>
                  <a:latin typeface="思源黑体 CN Bold" panose="020B0800000000000000" pitchFamily="34" charset="-122"/>
                  <a:ea typeface="思源黑体 CN Bold" panose="020B0800000000000000" pitchFamily="34" charset="-122"/>
                  <a:cs typeface="+mn-cs"/>
                </a:rPr>
                <a:t>主讲人：</a:t>
              </a:r>
              <a:r>
                <a:rPr kumimoji="0" lang="en-US" altLang="zh-CN" sz="1200" i="0" u="none" strike="noStrike" kern="1200" cap="none" spc="0" normalizeH="0" baseline="0" noProof="0">
                  <a:ln>
                    <a:noFill/>
                  </a:ln>
                  <a:solidFill>
                    <a:srgbClr val="0070C0"/>
                  </a:solidFill>
                  <a:effectLst/>
                  <a:uLnTx/>
                  <a:uFillTx/>
                  <a:latin typeface="思源黑体 CN Bold" panose="020B0800000000000000" pitchFamily="34" charset="-122"/>
                  <a:ea typeface="思源黑体 CN Bold" panose="020B0800000000000000" pitchFamily="34" charset="-122"/>
                  <a:cs typeface="+mn-cs"/>
                </a:rPr>
                <a:t>xiazaii</a:t>
              </a:r>
              <a:endParaRPr kumimoji="0" lang="zh-CN" altLang="en-US" sz="1200" i="0" u="none" strike="noStrike" kern="1200" cap="none" spc="0" normalizeH="0" baseline="0" noProof="0" dirty="0">
                <a:ln>
                  <a:noFill/>
                </a:ln>
                <a:solidFill>
                  <a:srgbClr val="0070C0"/>
                </a:solidFill>
                <a:effectLst/>
                <a:uLnTx/>
                <a:uFillTx/>
                <a:latin typeface="思源黑体 CN Bold" panose="020B0800000000000000" pitchFamily="34" charset="-122"/>
                <a:ea typeface="思源黑体 CN Bold" panose="020B0800000000000000" pitchFamily="34" charset="-122"/>
                <a:cs typeface="+mn-cs"/>
              </a:endParaRPr>
            </a:p>
          </p:txBody>
        </p:sp>
        <p:sp>
          <p:nvSpPr>
            <p:cNvPr id="21" name="文本框 20"/>
            <p:cNvSpPr txBox="1"/>
            <p:nvPr/>
          </p:nvSpPr>
          <p:spPr>
            <a:xfrm>
              <a:off x="2684120" y="5462070"/>
              <a:ext cx="1706247" cy="276999"/>
            </a:xfrm>
            <a:prstGeom prst="rect">
              <a:avLst/>
            </a:prstGeom>
            <a:noFill/>
            <a:ln w="6350">
              <a:solidFill>
                <a:srgbClr val="0070C0"/>
              </a:solidFill>
            </a:ln>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defRPr/>
              </a:pPr>
              <a:r>
                <a:rPr kumimoji="0" lang="zh-CN" altLang="en-US" sz="1200" i="0" u="none" strike="noStrike" kern="1200" cap="none" spc="0" normalizeH="0" baseline="0" noProof="0" dirty="0">
                  <a:ln>
                    <a:noFill/>
                  </a:ln>
                  <a:solidFill>
                    <a:srgbClr val="0070C0"/>
                  </a:solidFill>
                  <a:effectLst/>
                  <a:uLnTx/>
                  <a:uFillTx/>
                  <a:latin typeface="思源黑体 CN Bold" panose="020B0800000000000000" pitchFamily="34" charset="-122"/>
                  <a:ea typeface="思源黑体 CN Bold" panose="020B0800000000000000" pitchFamily="34" charset="-122"/>
                  <a:cs typeface="+mn-cs"/>
                </a:rPr>
                <a:t>演讲时间：</a:t>
              </a:r>
              <a:r>
                <a:rPr kumimoji="0" lang="en-US" altLang="zh-CN" sz="1200" i="0" u="none" strike="noStrike" kern="1200" cap="none" spc="0" normalizeH="0" baseline="0" noProof="0" dirty="0">
                  <a:ln>
                    <a:noFill/>
                  </a:ln>
                  <a:solidFill>
                    <a:srgbClr val="0070C0"/>
                  </a:solidFill>
                  <a:effectLst/>
                  <a:uLnTx/>
                  <a:uFillTx/>
                  <a:latin typeface="思源黑体 CN Bold" panose="020B0800000000000000" pitchFamily="34" charset="-122"/>
                  <a:ea typeface="思源黑体 CN Bold" panose="020B0800000000000000" pitchFamily="34" charset="-122"/>
                  <a:cs typeface="+mn-cs"/>
                </a:rPr>
                <a:t>20XX</a:t>
              </a:r>
              <a:endParaRPr kumimoji="0" lang="zh-CN" altLang="en-US" sz="1200" i="0" u="none" strike="noStrike" kern="1200" cap="none" spc="0" normalizeH="0" baseline="0" noProof="0" dirty="0">
                <a:ln>
                  <a:noFill/>
                </a:ln>
                <a:solidFill>
                  <a:srgbClr val="0070C0"/>
                </a:solidFill>
                <a:effectLst/>
                <a:uLnTx/>
                <a:uFillTx/>
                <a:latin typeface="思源黑体 CN Bold" panose="020B0800000000000000" pitchFamily="34" charset="-122"/>
                <a:ea typeface="思源黑体 CN Bold" panose="020B0800000000000000" pitchFamily="34" charset="-122"/>
                <a:cs typeface="+mn-cs"/>
              </a:endParaRPr>
            </a:p>
          </p:txBody>
        </p:sp>
      </p:grpSp>
      <p:sp>
        <p:nvSpPr>
          <p:cNvPr id="12" name="文本框 11"/>
          <p:cNvSpPr txBox="1"/>
          <p:nvPr/>
        </p:nvSpPr>
        <p:spPr>
          <a:xfrm>
            <a:off x="10226558" y="401334"/>
            <a:ext cx="1582484" cy="369332"/>
          </a:xfrm>
          <a:prstGeom prst="rect">
            <a:avLst/>
          </a:prstGeom>
          <a:noFill/>
          <a:ln>
            <a:solidFill>
              <a:srgbClr val="0070C0"/>
            </a:solidFill>
          </a:ln>
        </p:spPr>
        <p:txBody>
          <a:bodyPr wrap="none" rtlCol="0">
            <a:spAutoFit/>
          </a:bodyPr>
          <a:lstStyle/>
          <a:p>
            <a:r>
              <a:rPr lang="en-US" altLang="zh-CN" dirty="0">
                <a:latin typeface="Arial" panose="020B0604020202020204" pitchFamily="34" charset="0"/>
              </a:rPr>
              <a:t>YOUR LOGO</a:t>
            </a:r>
            <a:endParaRPr lang="zh-CN" altLang="en-US" dirty="0">
              <a:latin typeface="Arial" panose="020B0604020202020204"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anim calcmode="lin" valueType="num">
                                      <p:cBhvr>
                                        <p:cTn id="8" dur="500" fill="hold"/>
                                        <p:tgtEl>
                                          <p:spTgt spid="13"/>
                                        </p:tgtEl>
                                        <p:attrNameLst>
                                          <p:attrName>ppt_x</p:attrName>
                                        </p:attrNameLst>
                                      </p:cBhvr>
                                      <p:tavLst>
                                        <p:tav tm="0">
                                          <p:val>
                                            <p:strVal val="#ppt_x"/>
                                          </p:val>
                                        </p:tav>
                                        <p:tav tm="100000">
                                          <p:val>
                                            <p:strVal val="#ppt_x"/>
                                          </p:val>
                                        </p:tav>
                                      </p:tavLst>
                                    </p:anim>
                                    <p:anim calcmode="lin" valueType="num">
                                      <p:cBhvr>
                                        <p:cTn id="9" dur="500" fill="hold"/>
                                        <p:tgtEl>
                                          <p:spTgt spid="13"/>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42" presetClass="entr" presetSubtype="0" fill="hold" nodeType="after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anim calcmode="lin" valueType="num">
                                      <p:cBhvr>
                                        <p:cTn id="14" dur="500" fill="hold"/>
                                        <p:tgtEl>
                                          <p:spTgt spid="15"/>
                                        </p:tgtEl>
                                        <p:attrNameLst>
                                          <p:attrName>ppt_x</p:attrName>
                                        </p:attrNameLst>
                                      </p:cBhvr>
                                      <p:tavLst>
                                        <p:tav tm="0">
                                          <p:val>
                                            <p:strVal val="#ppt_x"/>
                                          </p:val>
                                        </p:tav>
                                        <p:tav tm="100000">
                                          <p:val>
                                            <p:strVal val="#ppt_x"/>
                                          </p:val>
                                        </p:tav>
                                      </p:tavLst>
                                    </p:anim>
                                    <p:anim calcmode="lin" valueType="num">
                                      <p:cBhvr>
                                        <p:cTn id="15" dur="500" fill="hold"/>
                                        <p:tgtEl>
                                          <p:spTgt spid="15"/>
                                        </p:tgtEl>
                                        <p:attrNameLst>
                                          <p:attrName>ppt_y</p:attrName>
                                        </p:attrNameLst>
                                      </p:cBhvr>
                                      <p:tavLst>
                                        <p:tav tm="0">
                                          <p:val>
                                            <p:strVal val="#ppt_y+.1"/>
                                          </p:val>
                                        </p:tav>
                                        <p:tav tm="100000">
                                          <p:val>
                                            <p:strVal val="#ppt_y"/>
                                          </p:val>
                                        </p:tav>
                                      </p:tavLst>
                                    </p:anim>
                                  </p:childTnLst>
                                </p:cTn>
                              </p:par>
                            </p:childTnLst>
                          </p:cTn>
                        </p:par>
                        <p:par>
                          <p:cTn id="16" fill="hold">
                            <p:stCondLst>
                              <p:cond delay="1000"/>
                            </p:stCondLst>
                            <p:childTnLst>
                              <p:par>
                                <p:cTn id="17" presetID="42" presetClass="entr" presetSubtype="0" fill="hold" nodeType="after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anim calcmode="lin" valueType="num">
                                      <p:cBhvr>
                                        <p:cTn id="20" dur="500" fill="hold"/>
                                        <p:tgtEl>
                                          <p:spTgt spid="19"/>
                                        </p:tgtEl>
                                        <p:attrNameLst>
                                          <p:attrName>ppt_x</p:attrName>
                                        </p:attrNameLst>
                                      </p:cBhvr>
                                      <p:tavLst>
                                        <p:tav tm="0">
                                          <p:val>
                                            <p:strVal val="#ppt_x"/>
                                          </p:val>
                                        </p:tav>
                                        <p:tav tm="100000">
                                          <p:val>
                                            <p:strVal val="#ppt_x"/>
                                          </p:val>
                                        </p:tav>
                                      </p:tavLst>
                                    </p:anim>
                                    <p:anim calcmode="lin" valueType="num">
                                      <p:cBhvr>
                                        <p:cTn id="21" dur="5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0" y="-2194"/>
            <a:ext cx="12192000" cy="6860194"/>
          </a:xfrm>
          <a:prstGeom prst="rect">
            <a:avLst/>
          </a:prstGeom>
          <a:solidFill>
            <a:srgbClr val="E8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Freeform 11"/>
          <p:cNvSpPr/>
          <p:nvPr/>
        </p:nvSpPr>
        <p:spPr bwMode="auto">
          <a:xfrm>
            <a:off x="-3175" y="0"/>
            <a:ext cx="12195175" cy="1993900"/>
          </a:xfrm>
          <a:custGeom>
            <a:avLst/>
            <a:gdLst>
              <a:gd name="T0" fmla="*/ 3619 w 3619"/>
              <a:gd name="T1" fmla="*/ 0 h 591"/>
              <a:gd name="T2" fmla="*/ 0 w 3619"/>
              <a:gd name="T3" fmla="*/ 0 h 591"/>
              <a:gd name="T4" fmla="*/ 0 w 3619"/>
              <a:gd name="T5" fmla="*/ 504 h 591"/>
              <a:gd name="T6" fmla="*/ 405 w 3619"/>
              <a:gd name="T7" fmla="*/ 248 h 591"/>
              <a:gd name="T8" fmla="*/ 680 w 3619"/>
              <a:gd name="T9" fmla="*/ 219 h 591"/>
              <a:gd name="T10" fmla="*/ 1596 w 3619"/>
              <a:gd name="T11" fmla="*/ 405 h 591"/>
              <a:gd name="T12" fmla="*/ 2378 w 3619"/>
              <a:gd name="T13" fmla="*/ 591 h 591"/>
              <a:gd name="T14" fmla="*/ 2403 w 3619"/>
              <a:gd name="T15" fmla="*/ 590 h 591"/>
              <a:gd name="T16" fmla="*/ 3619 w 3619"/>
              <a:gd name="T17"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19" h="591">
                <a:moveTo>
                  <a:pt x="3619" y="0"/>
                </a:moveTo>
                <a:cubicBezTo>
                  <a:pt x="0" y="0"/>
                  <a:pt x="0" y="0"/>
                  <a:pt x="0" y="0"/>
                </a:cubicBezTo>
                <a:cubicBezTo>
                  <a:pt x="0" y="504"/>
                  <a:pt x="0" y="504"/>
                  <a:pt x="0" y="504"/>
                </a:cubicBezTo>
                <a:cubicBezTo>
                  <a:pt x="0" y="504"/>
                  <a:pt x="56" y="329"/>
                  <a:pt x="405" y="248"/>
                </a:cubicBezTo>
                <a:cubicBezTo>
                  <a:pt x="494" y="228"/>
                  <a:pt x="586" y="219"/>
                  <a:pt x="680" y="219"/>
                </a:cubicBezTo>
                <a:cubicBezTo>
                  <a:pt x="982" y="219"/>
                  <a:pt x="1300" y="312"/>
                  <a:pt x="1596" y="405"/>
                </a:cubicBezTo>
                <a:cubicBezTo>
                  <a:pt x="1892" y="498"/>
                  <a:pt x="2165" y="591"/>
                  <a:pt x="2378" y="591"/>
                </a:cubicBezTo>
                <a:cubicBezTo>
                  <a:pt x="2386" y="591"/>
                  <a:pt x="2394" y="591"/>
                  <a:pt x="2403" y="590"/>
                </a:cubicBezTo>
                <a:cubicBezTo>
                  <a:pt x="2898" y="573"/>
                  <a:pt x="3396" y="194"/>
                  <a:pt x="3619"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6" name="Freeform 5"/>
          <p:cNvSpPr/>
          <p:nvPr/>
        </p:nvSpPr>
        <p:spPr bwMode="auto">
          <a:xfrm>
            <a:off x="0" y="0"/>
            <a:ext cx="12192000" cy="2265363"/>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grpSp>
        <p:nvGrpSpPr>
          <p:cNvPr id="2" name="组合 1"/>
          <p:cNvGrpSpPr/>
          <p:nvPr/>
        </p:nvGrpSpPr>
        <p:grpSpPr>
          <a:xfrm>
            <a:off x="2535034" y="1993900"/>
            <a:ext cx="7118756" cy="2880195"/>
            <a:chOff x="4482931" y="2147016"/>
            <a:chExt cx="5981869" cy="2420219"/>
          </a:xfrm>
        </p:grpSpPr>
        <p:sp>
          <p:nvSpPr>
            <p:cNvPr id="27" name="文本框 26"/>
            <p:cNvSpPr txBox="1"/>
            <p:nvPr/>
          </p:nvSpPr>
          <p:spPr>
            <a:xfrm>
              <a:off x="5325980" y="2979276"/>
              <a:ext cx="4295771" cy="1008633"/>
            </a:xfrm>
            <a:prstGeom prst="rect">
              <a:avLst/>
            </a:prstGeom>
            <a:noFill/>
          </p:spPr>
          <p:txBody>
            <a:bodyPr wrap="square" rtlCol="0">
              <a:spAutoFit/>
            </a:bodyPr>
            <a:lstStyle/>
            <a:p>
              <a:pPr algn="dist"/>
              <a:r>
                <a:rPr lang="zh-CN" altLang="en-US" sz="7200" dirty="0">
                  <a:solidFill>
                    <a:srgbClr val="0070C0"/>
                  </a:solidFill>
                  <a:latin typeface="胡晓波真帅体" panose="02010600030101010101" pitchFamily="2" charset="-122"/>
                  <a:ea typeface="胡晓波真帅体" panose="02010600030101010101" pitchFamily="2" charset="-122"/>
                </a:rPr>
                <a:t>添加标题内容</a:t>
              </a:r>
            </a:p>
          </p:txBody>
        </p:sp>
        <p:sp>
          <p:nvSpPr>
            <p:cNvPr id="28" name="矩形 27"/>
            <p:cNvSpPr/>
            <p:nvPr/>
          </p:nvSpPr>
          <p:spPr>
            <a:xfrm>
              <a:off x="4482931" y="4087272"/>
              <a:ext cx="5981869" cy="479963"/>
            </a:xfrm>
            <a:prstGeom prst="rect">
              <a:avLst/>
            </a:prstGeom>
          </p:spPr>
          <p:txBody>
            <a:bodyPr wrap="square">
              <a:spAutoFit/>
            </a:bodyPr>
            <a:lstStyle/>
            <a:p>
              <a:pPr algn="ctr">
                <a:lnSpc>
                  <a:spcPct val="150000"/>
                </a:lnSpc>
                <a:defRPr/>
              </a:pPr>
              <a:r>
                <a:rPr lang="en-US" altLang="zh-CN" sz="1100" kern="0" dirty="0">
                  <a:latin typeface="Arial" panose="020B0604020202020204" pitchFamily="34" charset="0"/>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rPr>
                <a:t>。</a:t>
              </a:r>
            </a:p>
          </p:txBody>
        </p:sp>
        <p:sp>
          <p:nvSpPr>
            <p:cNvPr id="29" name="文本框 28"/>
            <p:cNvSpPr txBox="1"/>
            <p:nvPr/>
          </p:nvSpPr>
          <p:spPr>
            <a:xfrm>
              <a:off x="5542565" y="2147016"/>
              <a:ext cx="3862600" cy="646559"/>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03</a:t>
              </a:r>
              <a:endParaRPr lang="zh-CN" altLang="en-US" sz="4400" dirty="0">
                <a:latin typeface="思源黑体 CN Regular" panose="020B0500000000000000" pitchFamily="34" charset="-122"/>
                <a:ea typeface="思源黑体 CN Regular" panose="020B0500000000000000" pitchFamily="34" charset="-122"/>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28" name="矩形 41"/>
          <p:cNvSpPr/>
          <p:nvPr/>
        </p:nvSpPr>
        <p:spPr>
          <a:xfrm rot="1800000">
            <a:off x="2149533" y="903246"/>
            <a:ext cx="11501414" cy="7863003"/>
          </a:xfrm>
          <a:custGeom>
            <a:avLst/>
            <a:gdLst>
              <a:gd name="connsiteX0" fmla="*/ 0 w 11501414"/>
              <a:gd name="connsiteY0" fmla="*/ 0 h 7863003"/>
              <a:gd name="connsiteX1" fmla="*/ 11501414 w 11501414"/>
              <a:gd name="connsiteY1" fmla="*/ 0 h 7863003"/>
              <a:gd name="connsiteX2" fmla="*/ 11501414 w 11501414"/>
              <a:gd name="connsiteY2" fmla="*/ 7863003 h 7863003"/>
              <a:gd name="connsiteX3" fmla="*/ 0 w 11501414"/>
              <a:gd name="connsiteY3" fmla="*/ 7863003 h 7863003"/>
              <a:gd name="connsiteX4" fmla="*/ 0 w 11501414"/>
              <a:gd name="connsiteY4" fmla="*/ 0 h 7863003"/>
              <a:gd name="connsiteX0-1" fmla="*/ 0 w 11501414"/>
              <a:gd name="connsiteY0-2" fmla="*/ 0 h 7863003"/>
              <a:gd name="connsiteX1-3" fmla="*/ 7341156 w 11501414"/>
              <a:gd name="connsiteY1-4" fmla="*/ 15602 h 7863003"/>
              <a:gd name="connsiteX2-5" fmla="*/ 11501414 w 11501414"/>
              <a:gd name="connsiteY2-6" fmla="*/ 0 h 7863003"/>
              <a:gd name="connsiteX3-7" fmla="*/ 11501414 w 11501414"/>
              <a:gd name="connsiteY3-8" fmla="*/ 7863003 h 7863003"/>
              <a:gd name="connsiteX4-9" fmla="*/ 0 w 11501414"/>
              <a:gd name="connsiteY4-10" fmla="*/ 7863003 h 7863003"/>
              <a:gd name="connsiteX5" fmla="*/ 0 w 11501414"/>
              <a:gd name="connsiteY5" fmla="*/ 0 h 7863003"/>
              <a:gd name="connsiteX0-11" fmla="*/ 0 w 11501414"/>
              <a:gd name="connsiteY0-12" fmla="*/ 7863003 h 7863003"/>
              <a:gd name="connsiteX1-13" fmla="*/ 7341156 w 11501414"/>
              <a:gd name="connsiteY1-14" fmla="*/ 15602 h 7863003"/>
              <a:gd name="connsiteX2-15" fmla="*/ 11501414 w 11501414"/>
              <a:gd name="connsiteY2-16" fmla="*/ 0 h 7863003"/>
              <a:gd name="connsiteX3-17" fmla="*/ 11501414 w 11501414"/>
              <a:gd name="connsiteY3-18" fmla="*/ 7863003 h 7863003"/>
              <a:gd name="connsiteX4-19" fmla="*/ 0 w 11501414"/>
              <a:gd name="connsiteY4-20" fmla="*/ 7863003 h 786300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501414" h="7863003">
                <a:moveTo>
                  <a:pt x="0" y="7863003"/>
                </a:moveTo>
                <a:lnTo>
                  <a:pt x="7341156" y="15602"/>
                </a:lnTo>
                <a:lnTo>
                  <a:pt x="11501414" y="0"/>
                </a:lnTo>
                <a:lnTo>
                  <a:pt x="11501414" y="7863003"/>
                </a:lnTo>
                <a:lnTo>
                  <a:pt x="0" y="7863003"/>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9" name="îṣļîḑé-Freeform: Shape 1"/>
          <p:cNvSpPr/>
          <p:nvPr/>
        </p:nvSpPr>
        <p:spPr>
          <a:xfrm>
            <a:off x="3008907" y="2232370"/>
            <a:ext cx="2061721"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rgbClr val="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0" name="îṣļîḑé-Freeform: Shape 2"/>
          <p:cNvSpPr/>
          <p:nvPr/>
        </p:nvSpPr>
        <p:spPr>
          <a:xfrm>
            <a:off x="5070629" y="2232370"/>
            <a:ext cx="2061721" cy="3124389"/>
          </a:xfrm>
          <a:custGeom>
            <a:avLst/>
            <a:gdLst>
              <a:gd name="connsiteX0" fmla="*/ 0 w 2316480"/>
              <a:gd name="connsiteY0" fmla="*/ 0 h 3500377"/>
              <a:gd name="connsiteX1" fmla="*/ 2316480 w 2316480"/>
              <a:gd name="connsiteY1" fmla="*/ 0 h 3500377"/>
              <a:gd name="connsiteX2" fmla="*/ 2316480 w 2316480"/>
              <a:gd name="connsiteY2" fmla="*/ 3500377 h 3500377"/>
              <a:gd name="connsiteX3" fmla="*/ 0 w 2316480"/>
              <a:gd name="connsiteY3" fmla="*/ 3500377 h 3500377"/>
            </a:gdLst>
            <a:ahLst/>
            <a:cxnLst>
              <a:cxn ang="0">
                <a:pos x="connsiteX0" y="connsiteY0"/>
              </a:cxn>
              <a:cxn ang="0">
                <a:pos x="connsiteX1" y="connsiteY1"/>
              </a:cxn>
              <a:cxn ang="0">
                <a:pos x="connsiteX2" y="connsiteY2"/>
              </a:cxn>
              <a:cxn ang="0">
                <a:pos x="connsiteX3" y="connsiteY3"/>
              </a:cxn>
            </a:cxnLst>
            <a:rect l="l" t="t" r="r" b="b"/>
            <a:pathLst>
              <a:path w="2316480" h="3500377">
                <a:moveTo>
                  <a:pt x="0" y="0"/>
                </a:moveTo>
                <a:lnTo>
                  <a:pt x="2316480" y="0"/>
                </a:lnTo>
                <a:lnTo>
                  <a:pt x="2316480" y="3500377"/>
                </a:lnTo>
                <a:lnTo>
                  <a:pt x="0" y="3500377"/>
                </a:lnTo>
                <a:close/>
              </a:path>
            </a:pathLst>
          </a:cu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1" name="îṣļîḑé-Freeform: Shape 3"/>
          <p:cNvSpPr/>
          <p:nvPr/>
        </p:nvSpPr>
        <p:spPr>
          <a:xfrm>
            <a:off x="7132350" y="2232370"/>
            <a:ext cx="2061721"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rgbClr val="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2" name="îṣļîḑé-Freeform: Shape 4"/>
          <p:cNvSpPr/>
          <p:nvPr/>
        </p:nvSpPr>
        <p:spPr>
          <a:xfrm>
            <a:off x="9194071" y="2232370"/>
            <a:ext cx="2061721"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3" name="îṣļîḑé-Freeform: Shape 5"/>
          <p:cNvSpPr/>
          <p:nvPr/>
        </p:nvSpPr>
        <p:spPr>
          <a:xfrm>
            <a:off x="955261" y="2232370"/>
            <a:ext cx="2061721" cy="3124389"/>
          </a:xfrm>
          <a:custGeom>
            <a:avLst/>
            <a:gdLst>
              <a:gd name="connsiteX0" fmla="*/ 0 w 2316480"/>
              <a:gd name="connsiteY0" fmla="*/ 0 h 3510455"/>
              <a:gd name="connsiteX1" fmla="*/ 2316480 w 2316480"/>
              <a:gd name="connsiteY1" fmla="*/ 0 h 3510455"/>
              <a:gd name="connsiteX2" fmla="*/ 2316480 w 2316480"/>
              <a:gd name="connsiteY2" fmla="*/ 3510455 h 3510455"/>
              <a:gd name="connsiteX3" fmla="*/ 0 w 2316480"/>
              <a:gd name="connsiteY3" fmla="*/ 3510455 h 3510455"/>
            </a:gdLst>
            <a:ahLst/>
            <a:cxnLst>
              <a:cxn ang="0">
                <a:pos x="connsiteX0" y="connsiteY0"/>
              </a:cxn>
              <a:cxn ang="0">
                <a:pos x="connsiteX1" y="connsiteY1"/>
              </a:cxn>
              <a:cxn ang="0">
                <a:pos x="connsiteX2" y="connsiteY2"/>
              </a:cxn>
              <a:cxn ang="0">
                <a:pos x="connsiteX3" y="connsiteY3"/>
              </a:cxn>
            </a:cxnLst>
            <a:rect l="l" t="t" r="r" b="b"/>
            <a:pathLst>
              <a:path w="2316480" h="3510455">
                <a:moveTo>
                  <a:pt x="0" y="0"/>
                </a:moveTo>
                <a:lnTo>
                  <a:pt x="2316480" y="0"/>
                </a:lnTo>
                <a:lnTo>
                  <a:pt x="2316480" y="3510455"/>
                </a:lnTo>
                <a:lnTo>
                  <a:pt x="0" y="3510455"/>
                </a:lnTo>
                <a:close/>
              </a:path>
            </a:pathLst>
          </a:cu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4" name="îṣļîḑé-Freeform: Shape 11"/>
          <p:cNvSpPr/>
          <p:nvPr/>
        </p:nvSpPr>
        <p:spPr bwMode="auto">
          <a:xfrm>
            <a:off x="1673096" y="3185914"/>
            <a:ext cx="605491" cy="605491"/>
          </a:xfrm>
          <a:custGeom>
            <a:avLst/>
            <a:gdLst>
              <a:gd name="T0" fmla="*/ 39 w 176"/>
              <a:gd name="T1" fmla="*/ 119 h 176"/>
              <a:gd name="T2" fmla="*/ 43 w 176"/>
              <a:gd name="T3" fmla="*/ 115 h 176"/>
              <a:gd name="T4" fmla="*/ 44 w 176"/>
              <a:gd name="T5" fmla="*/ 112 h 176"/>
              <a:gd name="T6" fmla="*/ 40 w 176"/>
              <a:gd name="T7" fmla="*/ 108 h 176"/>
              <a:gd name="T8" fmla="*/ 37 w 176"/>
              <a:gd name="T9" fmla="*/ 109 h 176"/>
              <a:gd name="T10" fmla="*/ 33 w 176"/>
              <a:gd name="T11" fmla="*/ 113 h 176"/>
              <a:gd name="T12" fmla="*/ 32 w 176"/>
              <a:gd name="T13" fmla="*/ 116 h 176"/>
              <a:gd name="T14" fmla="*/ 36 w 176"/>
              <a:gd name="T15" fmla="*/ 120 h 176"/>
              <a:gd name="T16" fmla="*/ 39 w 176"/>
              <a:gd name="T17" fmla="*/ 119 h 176"/>
              <a:gd name="T18" fmla="*/ 64 w 176"/>
              <a:gd name="T19" fmla="*/ 116 h 176"/>
              <a:gd name="T20" fmla="*/ 60 w 176"/>
              <a:gd name="T21" fmla="*/ 112 h 176"/>
              <a:gd name="T22" fmla="*/ 57 w 176"/>
              <a:gd name="T23" fmla="*/ 113 h 176"/>
              <a:gd name="T24" fmla="*/ 17 w 176"/>
              <a:gd name="T25" fmla="*/ 153 h 176"/>
              <a:gd name="T26" fmla="*/ 16 w 176"/>
              <a:gd name="T27" fmla="*/ 156 h 176"/>
              <a:gd name="T28" fmla="*/ 20 w 176"/>
              <a:gd name="T29" fmla="*/ 160 h 176"/>
              <a:gd name="T30" fmla="*/ 23 w 176"/>
              <a:gd name="T31" fmla="*/ 159 h 176"/>
              <a:gd name="T32" fmla="*/ 63 w 176"/>
              <a:gd name="T33" fmla="*/ 119 h 176"/>
              <a:gd name="T34" fmla="*/ 64 w 176"/>
              <a:gd name="T35" fmla="*/ 116 h 176"/>
              <a:gd name="T36" fmla="*/ 64 w 176"/>
              <a:gd name="T37" fmla="*/ 132 h 176"/>
              <a:gd name="T38" fmla="*/ 61 w 176"/>
              <a:gd name="T39" fmla="*/ 133 h 176"/>
              <a:gd name="T40" fmla="*/ 49 w 176"/>
              <a:gd name="T41" fmla="*/ 145 h 176"/>
              <a:gd name="T42" fmla="*/ 48 w 176"/>
              <a:gd name="T43" fmla="*/ 148 h 176"/>
              <a:gd name="T44" fmla="*/ 52 w 176"/>
              <a:gd name="T45" fmla="*/ 152 h 176"/>
              <a:gd name="T46" fmla="*/ 55 w 176"/>
              <a:gd name="T47" fmla="*/ 151 h 176"/>
              <a:gd name="T48" fmla="*/ 67 w 176"/>
              <a:gd name="T49" fmla="*/ 139 h 176"/>
              <a:gd name="T50" fmla="*/ 68 w 176"/>
              <a:gd name="T51" fmla="*/ 136 h 176"/>
              <a:gd name="T52" fmla="*/ 64 w 176"/>
              <a:gd name="T53" fmla="*/ 132 h 176"/>
              <a:gd name="T54" fmla="*/ 176 w 176"/>
              <a:gd name="T55" fmla="*/ 4 h 176"/>
              <a:gd name="T56" fmla="*/ 172 w 176"/>
              <a:gd name="T57" fmla="*/ 0 h 176"/>
              <a:gd name="T58" fmla="*/ 170 w 176"/>
              <a:gd name="T59" fmla="*/ 0 h 176"/>
              <a:gd name="T60" fmla="*/ 170 w 176"/>
              <a:gd name="T61" fmla="*/ 0 h 176"/>
              <a:gd name="T62" fmla="*/ 2 w 176"/>
              <a:gd name="T63" fmla="*/ 72 h 176"/>
              <a:gd name="T64" fmla="*/ 2 w 176"/>
              <a:gd name="T65" fmla="*/ 72 h 176"/>
              <a:gd name="T66" fmla="*/ 2 w 176"/>
              <a:gd name="T67" fmla="*/ 72 h 176"/>
              <a:gd name="T68" fmla="*/ 2 w 176"/>
              <a:gd name="T69" fmla="*/ 72 h 176"/>
              <a:gd name="T70" fmla="*/ 0 w 176"/>
              <a:gd name="T71" fmla="*/ 76 h 176"/>
              <a:gd name="T72" fmla="*/ 3 w 176"/>
              <a:gd name="T73" fmla="*/ 80 h 176"/>
              <a:gd name="T74" fmla="*/ 3 w 176"/>
              <a:gd name="T75" fmla="*/ 80 h 176"/>
              <a:gd name="T76" fmla="*/ 69 w 176"/>
              <a:gd name="T77" fmla="*/ 107 h 176"/>
              <a:gd name="T78" fmla="*/ 96 w 176"/>
              <a:gd name="T79" fmla="*/ 173 h 176"/>
              <a:gd name="T80" fmla="*/ 96 w 176"/>
              <a:gd name="T81" fmla="*/ 173 h 176"/>
              <a:gd name="T82" fmla="*/ 100 w 176"/>
              <a:gd name="T83" fmla="*/ 176 h 176"/>
              <a:gd name="T84" fmla="*/ 104 w 176"/>
              <a:gd name="T85" fmla="*/ 174 h 176"/>
              <a:gd name="T86" fmla="*/ 104 w 176"/>
              <a:gd name="T87" fmla="*/ 174 h 176"/>
              <a:gd name="T88" fmla="*/ 104 w 176"/>
              <a:gd name="T89" fmla="*/ 174 h 176"/>
              <a:gd name="T90" fmla="*/ 104 w 176"/>
              <a:gd name="T91" fmla="*/ 174 h 176"/>
              <a:gd name="T92" fmla="*/ 176 w 176"/>
              <a:gd name="T93" fmla="*/ 6 h 176"/>
              <a:gd name="T94" fmla="*/ 176 w 176"/>
              <a:gd name="T95" fmla="*/ 6 h 176"/>
              <a:gd name="T96" fmla="*/ 176 w 176"/>
              <a:gd name="T97" fmla="*/ 4 h 176"/>
              <a:gd name="T98" fmla="*/ 14 w 176"/>
              <a:gd name="T99" fmla="*/ 76 h 176"/>
              <a:gd name="T100" fmla="*/ 154 w 176"/>
              <a:gd name="T101" fmla="*/ 16 h 176"/>
              <a:gd name="T102" fmla="*/ 71 w 176"/>
              <a:gd name="T103" fmla="*/ 99 h 176"/>
              <a:gd name="T104" fmla="*/ 14 w 176"/>
              <a:gd name="T105" fmla="*/ 76 h 176"/>
              <a:gd name="T106" fmla="*/ 100 w 176"/>
              <a:gd name="T107" fmla="*/ 162 h 176"/>
              <a:gd name="T108" fmla="*/ 77 w 176"/>
              <a:gd name="T109" fmla="*/ 105 h 176"/>
              <a:gd name="T110" fmla="*/ 160 w 176"/>
              <a:gd name="T111" fmla="*/ 22 h 176"/>
              <a:gd name="T112" fmla="*/ 100 w 176"/>
              <a:gd name="T113" fmla="*/ 162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76">
                <a:moveTo>
                  <a:pt x="39" y="119"/>
                </a:moveTo>
                <a:cubicBezTo>
                  <a:pt x="43" y="115"/>
                  <a:pt x="43" y="115"/>
                  <a:pt x="43" y="115"/>
                </a:cubicBezTo>
                <a:cubicBezTo>
                  <a:pt x="44" y="114"/>
                  <a:pt x="44" y="113"/>
                  <a:pt x="44" y="112"/>
                </a:cubicBezTo>
                <a:cubicBezTo>
                  <a:pt x="44" y="110"/>
                  <a:pt x="42" y="108"/>
                  <a:pt x="40" y="108"/>
                </a:cubicBezTo>
                <a:cubicBezTo>
                  <a:pt x="39" y="108"/>
                  <a:pt x="38" y="108"/>
                  <a:pt x="37" y="109"/>
                </a:cubicBezTo>
                <a:cubicBezTo>
                  <a:pt x="33" y="113"/>
                  <a:pt x="33" y="113"/>
                  <a:pt x="33" y="113"/>
                </a:cubicBezTo>
                <a:cubicBezTo>
                  <a:pt x="32" y="114"/>
                  <a:pt x="32" y="115"/>
                  <a:pt x="32" y="116"/>
                </a:cubicBezTo>
                <a:cubicBezTo>
                  <a:pt x="32" y="118"/>
                  <a:pt x="34" y="120"/>
                  <a:pt x="36" y="120"/>
                </a:cubicBezTo>
                <a:cubicBezTo>
                  <a:pt x="37" y="120"/>
                  <a:pt x="38" y="120"/>
                  <a:pt x="39" y="119"/>
                </a:cubicBezTo>
                <a:moveTo>
                  <a:pt x="64" y="116"/>
                </a:moveTo>
                <a:cubicBezTo>
                  <a:pt x="64" y="114"/>
                  <a:pt x="62" y="112"/>
                  <a:pt x="60" y="112"/>
                </a:cubicBezTo>
                <a:cubicBezTo>
                  <a:pt x="59" y="112"/>
                  <a:pt x="58" y="112"/>
                  <a:pt x="57" y="113"/>
                </a:cubicBezTo>
                <a:cubicBezTo>
                  <a:pt x="17" y="153"/>
                  <a:pt x="17" y="153"/>
                  <a:pt x="17" y="153"/>
                </a:cubicBezTo>
                <a:cubicBezTo>
                  <a:pt x="16" y="154"/>
                  <a:pt x="16" y="155"/>
                  <a:pt x="16" y="156"/>
                </a:cubicBezTo>
                <a:cubicBezTo>
                  <a:pt x="16" y="158"/>
                  <a:pt x="18" y="160"/>
                  <a:pt x="20" y="160"/>
                </a:cubicBezTo>
                <a:cubicBezTo>
                  <a:pt x="21" y="160"/>
                  <a:pt x="22" y="160"/>
                  <a:pt x="23" y="159"/>
                </a:cubicBezTo>
                <a:cubicBezTo>
                  <a:pt x="63" y="119"/>
                  <a:pt x="63" y="119"/>
                  <a:pt x="63" y="119"/>
                </a:cubicBezTo>
                <a:cubicBezTo>
                  <a:pt x="64" y="118"/>
                  <a:pt x="64" y="117"/>
                  <a:pt x="64" y="116"/>
                </a:cubicBezTo>
                <a:moveTo>
                  <a:pt x="64" y="132"/>
                </a:moveTo>
                <a:cubicBezTo>
                  <a:pt x="63" y="132"/>
                  <a:pt x="62" y="132"/>
                  <a:pt x="61" y="133"/>
                </a:cubicBezTo>
                <a:cubicBezTo>
                  <a:pt x="49" y="145"/>
                  <a:pt x="49" y="145"/>
                  <a:pt x="49" y="145"/>
                </a:cubicBezTo>
                <a:cubicBezTo>
                  <a:pt x="48" y="146"/>
                  <a:pt x="48" y="147"/>
                  <a:pt x="48" y="148"/>
                </a:cubicBezTo>
                <a:cubicBezTo>
                  <a:pt x="48" y="150"/>
                  <a:pt x="50" y="152"/>
                  <a:pt x="52" y="152"/>
                </a:cubicBezTo>
                <a:cubicBezTo>
                  <a:pt x="53" y="152"/>
                  <a:pt x="54" y="152"/>
                  <a:pt x="55" y="151"/>
                </a:cubicBezTo>
                <a:cubicBezTo>
                  <a:pt x="67" y="139"/>
                  <a:pt x="67" y="139"/>
                  <a:pt x="67" y="139"/>
                </a:cubicBezTo>
                <a:cubicBezTo>
                  <a:pt x="68" y="138"/>
                  <a:pt x="68" y="137"/>
                  <a:pt x="68" y="136"/>
                </a:cubicBezTo>
                <a:cubicBezTo>
                  <a:pt x="68" y="134"/>
                  <a:pt x="66" y="132"/>
                  <a:pt x="64" y="132"/>
                </a:cubicBezTo>
                <a:moveTo>
                  <a:pt x="176" y="4"/>
                </a:moveTo>
                <a:cubicBezTo>
                  <a:pt x="176" y="2"/>
                  <a:pt x="174" y="0"/>
                  <a:pt x="172" y="0"/>
                </a:cubicBezTo>
                <a:cubicBezTo>
                  <a:pt x="171" y="0"/>
                  <a:pt x="171" y="0"/>
                  <a:pt x="170" y="0"/>
                </a:cubicBezTo>
                <a:cubicBezTo>
                  <a:pt x="170" y="0"/>
                  <a:pt x="170" y="0"/>
                  <a:pt x="170" y="0"/>
                </a:cubicBezTo>
                <a:cubicBezTo>
                  <a:pt x="2" y="72"/>
                  <a:pt x="2" y="72"/>
                  <a:pt x="2" y="72"/>
                </a:cubicBezTo>
                <a:cubicBezTo>
                  <a:pt x="2" y="72"/>
                  <a:pt x="2" y="72"/>
                  <a:pt x="2" y="72"/>
                </a:cubicBezTo>
                <a:cubicBezTo>
                  <a:pt x="2" y="72"/>
                  <a:pt x="2" y="72"/>
                  <a:pt x="2" y="72"/>
                </a:cubicBezTo>
                <a:cubicBezTo>
                  <a:pt x="2" y="72"/>
                  <a:pt x="2" y="72"/>
                  <a:pt x="2" y="72"/>
                </a:cubicBezTo>
                <a:cubicBezTo>
                  <a:pt x="1" y="73"/>
                  <a:pt x="0" y="74"/>
                  <a:pt x="0" y="76"/>
                </a:cubicBezTo>
                <a:cubicBezTo>
                  <a:pt x="0" y="78"/>
                  <a:pt x="1" y="79"/>
                  <a:pt x="3" y="80"/>
                </a:cubicBezTo>
                <a:cubicBezTo>
                  <a:pt x="3" y="80"/>
                  <a:pt x="3" y="80"/>
                  <a:pt x="3" y="80"/>
                </a:cubicBezTo>
                <a:cubicBezTo>
                  <a:pt x="69" y="107"/>
                  <a:pt x="69" y="107"/>
                  <a:pt x="69" y="107"/>
                </a:cubicBezTo>
                <a:cubicBezTo>
                  <a:pt x="96" y="173"/>
                  <a:pt x="96" y="173"/>
                  <a:pt x="96" y="173"/>
                </a:cubicBezTo>
                <a:cubicBezTo>
                  <a:pt x="96" y="173"/>
                  <a:pt x="96" y="173"/>
                  <a:pt x="96" y="173"/>
                </a:cubicBezTo>
                <a:cubicBezTo>
                  <a:pt x="97" y="175"/>
                  <a:pt x="98" y="176"/>
                  <a:pt x="100" y="176"/>
                </a:cubicBezTo>
                <a:cubicBezTo>
                  <a:pt x="102" y="176"/>
                  <a:pt x="103" y="175"/>
                  <a:pt x="104" y="174"/>
                </a:cubicBezTo>
                <a:cubicBezTo>
                  <a:pt x="104" y="174"/>
                  <a:pt x="104" y="174"/>
                  <a:pt x="104" y="174"/>
                </a:cubicBezTo>
                <a:cubicBezTo>
                  <a:pt x="104" y="174"/>
                  <a:pt x="104" y="174"/>
                  <a:pt x="104" y="174"/>
                </a:cubicBezTo>
                <a:cubicBezTo>
                  <a:pt x="104" y="174"/>
                  <a:pt x="104" y="174"/>
                  <a:pt x="104" y="174"/>
                </a:cubicBezTo>
                <a:cubicBezTo>
                  <a:pt x="176" y="6"/>
                  <a:pt x="176" y="6"/>
                  <a:pt x="176" y="6"/>
                </a:cubicBezTo>
                <a:cubicBezTo>
                  <a:pt x="176" y="6"/>
                  <a:pt x="176" y="6"/>
                  <a:pt x="176" y="6"/>
                </a:cubicBezTo>
                <a:cubicBezTo>
                  <a:pt x="176" y="5"/>
                  <a:pt x="176" y="5"/>
                  <a:pt x="176" y="4"/>
                </a:cubicBezTo>
                <a:moveTo>
                  <a:pt x="14" y="76"/>
                </a:moveTo>
                <a:cubicBezTo>
                  <a:pt x="154" y="16"/>
                  <a:pt x="154" y="16"/>
                  <a:pt x="154" y="16"/>
                </a:cubicBezTo>
                <a:cubicBezTo>
                  <a:pt x="71" y="99"/>
                  <a:pt x="71" y="99"/>
                  <a:pt x="71" y="99"/>
                </a:cubicBezTo>
                <a:lnTo>
                  <a:pt x="14" y="76"/>
                </a:lnTo>
                <a:close/>
                <a:moveTo>
                  <a:pt x="100" y="162"/>
                </a:moveTo>
                <a:cubicBezTo>
                  <a:pt x="77" y="105"/>
                  <a:pt x="77" y="105"/>
                  <a:pt x="77" y="105"/>
                </a:cubicBezTo>
                <a:cubicBezTo>
                  <a:pt x="160" y="22"/>
                  <a:pt x="160" y="22"/>
                  <a:pt x="160" y="22"/>
                </a:cubicBezTo>
                <a:lnTo>
                  <a:pt x="100" y="162"/>
                </a:lnTo>
                <a:close/>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5" name="îṣļîḑé-Freeform: Shape 12"/>
          <p:cNvSpPr/>
          <p:nvPr/>
        </p:nvSpPr>
        <p:spPr bwMode="auto">
          <a:xfrm>
            <a:off x="3743568" y="3193927"/>
            <a:ext cx="592400" cy="589469"/>
          </a:xfrm>
          <a:custGeom>
            <a:avLst/>
            <a:gdLst>
              <a:gd name="T0" fmla="*/ 176 w 176"/>
              <a:gd name="T1" fmla="*/ 52 h 176"/>
              <a:gd name="T2" fmla="*/ 175 w 176"/>
              <a:gd name="T3" fmla="*/ 50 h 176"/>
              <a:gd name="T4" fmla="*/ 175 w 176"/>
              <a:gd name="T5" fmla="*/ 50 h 176"/>
              <a:gd name="T6" fmla="*/ 175 w 176"/>
              <a:gd name="T7" fmla="*/ 49 h 176"/>
              <a:gd name="T8" fmla="*/ 175 w 176"/>
              <a:gd name="T9" fmla="*/ 49 h 176"/>
              <a:gd name="T10" fmla="*/ 127 w 176"/>
              <a:gd name="T11" fmla="*/ 2 h 176"/>
              <a:gd name="T12" fmla="*/ 127 w 176"/>
              <a:gd name="T13" fmla="*/ 2 h 176"/>
              <a:gd name="T14" fmla="*/ 124 w 176"/>
              <a:gd name="T15" fmla="*/ 0 h 176"/>
              <a:gd name="T16" fmla="*/ 52 w 176"/>
              <a:gd name="T17" fmla="*/ 0 h 176"/>
              <a:gd name="T18" fmla="*/ 49 w 176"/>
              <a:gd name="T19" fmla="*/ 2 h 176"/>
              <a:gd name="T20" fmla="*/ 49 w 176"/>
              <a:gd name="T21" fmla="*/ 2 h 176"/>
              <a:gd name="T22" fmla="*/ 1 w 176"/>
              <a:gd name="T23" fmla="*/ 49 h 176"/>
              <a:gd name="T24" fmla="*/ 1 w 176"/>
              <a:gd name="T25" fmla="*/ 49 h 176"/>
              <a:gd name="T26" fmla="*/ 1 w 176"/>
              <a:gd name="T27" fmla="*/ 50 h 176"/>
              <a:gd name="T28" fmla="*/ 1 w 176"/>
              <a:gd name="T29" fmla="*/ 50 h 176"/>
              <a:gd name="T30" fmla="*/ 0 w 176"/>
              <a:gd name="T31" fmla="*/ 52 h 176"/>
              <a:gd name="T32" fmla="*/ 1 w 176"/>
              <a:gd name="T33" fmla="*/ 54 h 176"/>
              <a:gd name="T34" fmla="*/ 1 w 176"/>
              <a:gd name="T35" fmla="*/ 55 h 176"/>
              <a:gd name="T36" fmla="*/ 85 w 176"/>
              <a:gd name="T37" fmla="*/ 175 h 176"/>
              <a:gd name="T38" fmla="*/ 85 w 176"/>
              <a:gd name="T39" fmla="*/ 174 h 176"/>
              <a:gd name="T40" fmla="*/ 88 w 176"/>
              <a:gd name="T41" fmla="*/ 176 h 176"/>
              <a:gd name="T42" fmla="*/ 91 w 176"/>
              <a:gd name="T43" fmla="*/ 174 h 176"/>
              <a:gd name="T44" fmla="*/ 91 w 176"/>
              <a:gd name="T45" fmla="*/ 175 h 176"/>
              <a:gd name="T46" fmla="*/ 175 w 176"/>
              <a:gd name="T47" fmla="*/ 55 h 176"/>
              <a:gd name="T48" fmla="*/ 175 w 176"/>
              <a:gd name="T49" fmla="*/ 54 h 176"/>
              <a:gd name="T50" fmla="*/ 176 w 176"/>
              <a:gd name="T51" fmla="*/ 52 h 176"/>
              <a:gd name="T52" fmla="*/ 122 w 176"/>
              <a:gd name="T53" fmla="*/ 8 h 176"/>
              <a:gd name="T54" fmla="*/ 162 w 176"/>
              <a:gd name="T55" fmla="*/ 48 h 176"/>
              <a:gd name="T56" fmla="*/ 126 w 176"/>
              <a:gd name="T57" fmla="*/ 48 h 176"/>
              <a:gd name="T58" fmla="*/ 106 w 176"/>
              <a:gd name="T59" fmla="*/ 8 h 176"/>
              <a:gd name="T60" fmla="*/ 122 w 176"/>
              <a:gd name="T61" fmla="*/ 8 h 176"/>
              <a:gd name="T62" fmla="*/ 98 w 176"/>
              <a:gd name="T63" fmla="*/ 8 h 176"/>
              <a:gd name="T64" fmla="*/ 118 w 176"/>
              <a:gd name="T65" fmla="*/ 48 h 176"/>
              <a:gd name="T66" fmla="*/ 58 w 176"/>
              <a:gd name="T67" fmla="*/ 48 h 176"/>
              <a:gd name="T68" fmla="*/ 78 w 176"/>
              <a:gd name="T69" fmla="*/ 8 h 176"/>
              <a:gd name="T70" fmla="*/ 98 w 176"/>
              <a:gd name="T71" fmla="*/ 8 h 176"/>
              <a:gd name="T72" fmla="*/ 54 w 176"/>
              <a:gd name="T73" fmla="*/ 8 h 176"/>
              <a:gd name="T74" fmla="*/ 70 w 176"/>
              <a:gd name="T75" fmla="*/ 8 h 176"/>
              <a:gd name="T76" fmla="*/ 50 w 176"/>
              <a:gd name="T77" fmla="*/ 48 h 176"/>
              <a:gd name="T78" fmla="*/ 14 w 176"/>
              <a:gd name="T79" fmla="*/ 48 h 176"/>
              <a:gd name="T80" fmla="*/ 54 w 176"/>
              <a:gd name="T81" fmla="*/ 8 h 176"/>
              <a:gd name="T82" fmla="*/ 12 w 176"/>
              <a:gd name="T83" fmla="*/ 56 h 176"/>
              <a:gd name="T84" fmla="*/ 49 w 176"/>
              <a:gd name="T85" fmla="*/ 56 h 176"/>
              <a:gd name="T86" fmla="*/ 77 w 176"/>
              <a:gd name="T87" fmla="*/ 149 h 176"/>
              <a:gd name="T88" fmla="*/ 12 w 176"/>
              <a:gd name="T89" fmla="*/ 56 h 176"/>
              <a:gd name="T90" fmla="*/ 88 w 176"/>
              <a:gd name="T91" fmla="*/ 158 h 176"/>
              <a:gd name="T92" fmla="*/ 57 w 176"/>
              <a:gd name="T93" fmla="*/ 56 h 176"/>
              <a:gd name="T94" fmla="*/ 119 w 176"/>
              <a:gd name="T95" fmla="*/ 56 h 176"/>
              <a:gd name="T96" fmla="*/ 88 w 176"/>
              <a:gd name="T97" fmla="*/ 158 h 176"/>
              <a:gd name="T98" fmla="*/ 99 w 176"/>
              <a:gd name="T99" fmla="*/ 149 h 176"/>
              <a:gd name="T100" fmla="*/ 127 w 176"/>
              <a:gd name="T101" fmla="*/ 56 h 176"/>
              <a:gd name="T102" fmla="*/ 164 w 176"/>
              <a:gd name="T103" fmla="*/ 56 h 176"/>
              <a:gd name="T104" fmla="*/ 99 w 176"/>
              <a:gd name="T105" fmla="*/ 149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76" h="176">
                <a:moveTo>
                  <a:pt x="176" y="52"/>
                </a:moveTo>
                <a:cubicBezTo>
                  <a:pt x="176" y="51"/>
                  <a:pt x="176" y="50"/>
                  <a:pt x="175" y="50"/>
                </a:cubicBezTo>
                <a:cubicBezTo>
                  <a:pt x="175" y="50"/>
                  <a:pt x="175" y="50"/>
                  <a:pt x="175" y="50"/>
                </a:cubicBezTo>
                <a:cubicBezTo>
                  <a:pt x="175" y="49"/>
                  <a:pt x="175" y="49"/>
                  <a:pt x="175" y="49"/>
                </a:cubicBezTo>
                <a:cubicBezTo>
                  <a:pt x="175" y="49"/>
                  <a:pt x="175" y="49"/>
                  <a:pt x="175" y="49"/>
                </a:cubicBezTo>
                <a:cubicBezTo>
                  <a:pt x="127" y="2"/>
                  <a:pt x="127" y="2"/>
                  <a:pt x="127" y="2"/>
                </a:cubicBezTo>
                <a:cubicBezTo>
                  <a:pt x="127" y="2"/>
                  <a:pt x="127" y="2"/>
                  <a:pt x="127" y="2"/>
                </a:cubicBezTo>
                <a:cubicBezTo>
                  <a:pt x="126" y="1"/>
                  <a:pt x="125" y="0"/>
                  <a:pt x="124" y="0"/>
                </a:cubicBezTo>
                <a:cubicBezTo>
                  <a:pt x="52" y="0"/>
                  <a:pt x="52" y="0"/>
                  <a:pt x="52" y="0"/>
                </a:cubicBezTo>
                <a:cubicBezTo>
                  <a:pt x="51" y="0"/>
                  <a:pt x="50" y="1"/>
                  <a:pt x="49" y="2"/>
                </a:cubicBezTo>
                <a:cubicBezTo>
                  <a:pt x="49" y="2"/>
                  <a:pt x="49" y="2"/>
                  <a:pt x="49" y="2"/>
                </a:cubicBezTo>
                <a:cubicBezTo>
                  <a:pt x="1" y="49"/>
                  <a:pt x="1" y="49"/>
                  <a:pt x="1" y="49"/>
                </a:cubicBezTo>
                <a:cubicBezTo>
                  <a:pt x="1" y="49"/>
                  <a:pt x="1" y="49"/>
                  <a:pt x="1" y="49"/>
                </a:cubicBezTo>
                <a:cubicBezTo>
                  <a:pt x="1" y="50"/>
                  <a:pt x="1" y="50"/>
                  <a:pt x="1" y="50"/>
                </a:cubicBezTo>
                <a:cubicBezTo>
                  <a:pt x="1" y="50"/>
                  <a:pt x="1" y="50"/>
                  <a:pt x="1" y="50"/>
                </a:cubicBezTo>
                <a:cubicBezTo>
                  <a:pt x="0" y="50"/>
                  <a:pt x="0" y="51"/>
                  <a:pt x="0" y="52"/>
                </a:cubicBezTo>
                <a:cubicBezTo>
                  <a:pt x="0" y="53"/>
                  <a:pt x="0" y="54"/>
                  <a:pt x="1" y="54"/>
                </a:cubicBezTo>
                <a:cubicBezTo>
                  <a:pt x="1" y="55"/>
                  <a:pt x="1" y="55"/>
                  <a:pt x="1" y="55"/>
                </a:cubicBezTo>
                <a:cubicBezTo>
                  <a:pt x="85" y="175"/>
                  <a:pt x="85" y="175"/>
                  <a:pt x="85" y="175"/>
                </a:cubicBezTo>
                <a:cubicBezTo>
                  <a:pt x="85" y="174"/>
                  <a:pt x="85" y="174"/>
                  <a:pt x="85" y="174"/>
                </a:cubicBezTo>
                <a:cubicBezTo>
                  <a:pt x="86" y="175"/>
                  <a:pt x="87" y="176"/>
                  <a:pt x="88" y="176"/>
                </a:cubicBezTo>
                <a:cubicBezTo>
                  <a:pt x="89" y="176"/>
                  <a:pt x="90" y="175"/>
                  <a:pt x="91" y="174"/>
                </a:cubicBezTo>
                <a:cubicBezTo>
                  <a:pt x="91" y="175"/>
                  <a:pt x="91" y="175"/>
                  <a:pt x="91" y="175"/>
                </a:cubicBezTo>
                <a:cubicBezTo>
                  <a:pt x="175" y="55"/>
                  <a:pt x="175" y="55"/>
                  <a:pt x="175" y="55"/>
                </a:cubicBezTo>
                <a:cubicBezTo>
                  <a:pt x="175" y="54"/>
                  <a:pt x="175" y="54"/>
                  <a:pt x="175" y="54"/>
                </a:cubicBezTo>
                <a:cubicBezTo>
                  <a:pt x="176" y="54"/>
                  <a:pt x="176" y="53"/>
                  <a:pt x="176" y="52"/>
                </a:cubicBezTo>
                <a:moveTo>
                  <a:pt x="122" y="8"/>
                </a:moveTo>
                <a:cubicBezTo>
                  <a:pt x="162" y="48"/>
                  <a:pt x="162" y="48"/>
                  <a:pt x="162" y="48"/>
                </a:cubicBezTo>
                <a:cubicBezTo>
                  <a:pt x="126" y="48"/>
                  <a:pt x="126" y="48"/>
                  <a:pt x="126" y="48"/>
                </a:cubicBezTo>
                <a:cubicBezTo>
                  <a:pt x="106" y="8"/>
                  <a:pt x="106" y="8"/>
                  <a:pt x="106" y="8"/>
                </a:cubicBezTo>
                <a:lnTo>
                  <a:pt x="122" y="8"/>
                </a:lnTo>
                <a:close/>
                <a:moveTo>
                  <a:pt x="98" y="8"/>
                </a:moveTo>
                <a:cubicBezTo>
                  <a:pt x="118" y="48"/>
                  <a:pt x="118" y="48"/>
                  <a:pt x="118" y="48"/>
                </a:cubicBezTo>
                <a:cubicBezTo>
                  <a:pt x="58" y="48"/>
                  <a:pt x="58" y="48"/>
                  <a:pt x="58" y="48"/>
                </a:cubicBezTo>
                <a:cubicBezTo>
                  <a:pt x="78" y="8"/>
                  <a:pt x="78" y="8"/>
                  <a:pt x="78" y="8"/>
                </a:cubicBezTo>
                <a:lnTo>
                  <a:pt x="98" y="8"/>
                </a:lnTo>
                <a:close/>
                <a:moveTo>
                  <a:pt x="54" y="8"/>
                </a:moveTo>
                <a:cubicBezTo>
                  <a:pt x="70" y="8"/>
                  <a:pt x="70" y="8"/>
                  <a:pt x="70" y="8"/>
                </a:cubicBezTo>
                <a:cubicBezTo>
                  <a:pt x="50" y="48"/>
                  <a:pt x="50" y="48"/>
                  <a:pt x="50" y="48"/>
                </a:cubicBezTo>
                <a:cubicBezTo>
                  <a:pt x="14" y="48"/>
                  <a:pt x="14" y="48"/>
                  <a:pt x="14" y="48"/>
                </a:cubicBezTo>
                <a:lnTo>
                  <a:pt x="54" y="8"/>
                </a:lnTo>
                <a:close/>
                <a:moveTo>
                  <a:pt x="12" y="56"/>
                </a:moveTo>
                <a:cubicBezTo>
                  <a:pt x="49" y="56"/>
                  <a:pt x="49" y="56"/>
                  <a:pt x="49" y="56"/>
                </a:cubicBezTo>
                <a:cubicBezTo>
                  <a:pt x="77" y="149"/>
                  <a:pt x="77" y="149"/>
                  <a:pt x="77" y="149"/>
                </a:cubicBezTo>
                <a:lnTo>
                  <a:pt x="12" y="56"/>
                </a:lnTo>
                <a:close/>
                <a:moveTo>
                  <a:pt x="88" y="158"/>
                </a:moveTo>
                <a:cubicBezTo>
                  <a:pt x="57" y="56"/>
                  <a:pt x="57" y="56"/>
                  <a:pt x="57" y="56"/>
                </a:cubicBezTo>
                <a:cubicBezTo>
                  <a:pt x="119" y="56"/>
                  <a:pt x="119" y="56"/>
                  <a:pt x="119" y="56"/>
                </a:cubicBezTo>
                <a:lnTo>
                  <a:pt x="88" y="158"/>
                </a:lnTo>
                <a:close/>
                <a:moveTo>
                  <a:pt x="99" y="149"/>
                </a:moveTo>
                <a:cubicBezTo>
                  <a:pt x="127" y="56"/>
                  <a:pt x="127" y="56"/>
                  <a:pt x="127" y="56"/>
                </a:cubicBezTo>
                <a:cubicBezTo>
                  <a:pt x="164" y="56"/>
                  <a:pt x="164" y="56"/>
                  <a:pt x="164" y="56"/>
                </a:cubicBezTo>
                <a:lnTo>
                  <a:pt x="99" y="149"/>
                </a:lnTo>
                <a:close/>
              </a:path>
            </a:pathLst>
          </a:custGeom>
          <a:solidFill>
            <a:srgbClr val="0070C0"/>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6" name="îṣļîḑé-Freeform: Shape 13"/>
          <p:cNvSpPr/>
          <p:nvPr/>
        </p:nvSpPr>
        <p:spPr bwMode="auto">
          <a:xfrm>
            <a:off x="5860227" y="3247397"/>
            <a:ext cx="482527" cy="482528"/>
          </a:xfrm>
          <a:custGeom>
            <a:avLst/>
            <a:gdLst>
              <a:gd name="T0" fmla="*/ 175 w 176"/>
              <a:gd name="T1" fmla="*/ 169 h 176"/>
              <a:gd name="T2" fmla="*/ 132 w 176"/>
              <a:gd name="T3" fmla="*/ 127 h 176"/>
              <a:gd name="T4" fmla="*/ 152 w 176"/>
              <a:gd name="T5" fmla="*/ 76 h 176"/>
              <a:gd name="T6" fmla="*/ 76 w 176"/>
              <a:gd name="T7" fmla="*/ 0 h 176"/>
              <a:gd name="T8" fmla="*/ 0 w 176"/>
              <a:gd name="T9" fmla="*/ 76 h 176"/>
              <a:gd name="T10" fmla="*/ 76 w 176"/>
              <a:gd name="T11" fmla="*/ 152 h 176"/>
              <a:gd name="T12" fmla="*/ 127 w 176"/>
              <a:gd name="T13" fmla="*/ 132 h 176"/>
              <a:gd name="T14" fmla="*/ 169 w 176"/>
              <a:gd name="T15" fmla="*/ 175 h 176"/>
              <a:gd name="T16" fmla="*/ 172 w 176"/>
              <a:gd name="T17" fmla="*/ 176 h 176"/>
              <a:gd name="T18" fmla="*/ 176 w 176"/>
              <a:gd name="T19" fmla="*/ 172 h 176"/>
              <a:gd name="T20" fmla="*/ 175 w 176"/>
              <a:gd name="T21" fmla="*/ 169 h 176"/>
              <a:gd name="T22" fmla="*/ 76 w 176"/>
              <a:gd name="T23" fmla="*/ 144 h 176"/>
              <a:gd name="T24" fmla="*/ 8 w 176"/>
              <a:gd name="T25" fmla="*/ 76 h 176"/>
              <a:gd name="T26" fmla="*/ 76 w 176"/>
              <a:gd name="T27" fmla="*/ 8 h 176"/>
              <a:gd name="T28" fmla="*/ 144 w 176"/>
              <a:gd name="T29" fmla="*/ 76 h 176"/>
              <a:gd name="T30" fmla="*/ 76 w 176"/>
              <a:gd name="T31" fmla="*/ 144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76" h="176">
                <a:moveTo>
                  <a:pt x="175" y="169"/>
                </a:moveTo>
                <a:cubicBezTo>
                  <a:pt x="132" y="127"/>
                  <a:pt x="132" y="127"/>
                  <a:pt x="132" y="127"/>
                </a:cubicBezTo>
                <a:cubicBezTo>
                  <a:pt x="145" y="113"/>
                  <a:pt x="152" y="96"/>
                  <a:pt x="152" y="76"/>
                </a:cubicBezTo>
                <a:cubicBezTo>
                  <a:pt x="152" y="34"/>
                  <a:pt x="118" y="0"/>
                  <a:pt x="76" y="0"/>
                </a:cubicBezTo>
                <a:cubicBezTo>
                  <a:pt x="34" y="0"/>
                  <a:pt x="0" y="34"/>
                  <a:pt x="0" y="76"/>
                </a:cubicBezTo>
                <a:cubicBezTo>
                  <a:pt x="0" y="118"/>
                  <a:pt x="34" y="152"/>
                  <a:pt x="76" y="152"/>
                </a:cubicBezTo>
                <a:cubicBezTo>
                  <a:pt x="96" y="152"/>
                  <a:pt x="113" y="145"/>
                  <a:pt x="127" y="132"/>
                </a:cubicBezTo>
                <a:cubicBezTo>
                  <a:pt x="169" y="175"/>
                  <a:pt x="169" y="175"/>
                  <a:pt x="169" y="175"/>
                </a:cubicBezTo>
                <a:cubicBezTo>
                  <a:pt x="170" y="176"/>
                  <a:pt x="171" y="176"/>
                  <a:pt x="172" y="176"/>
                </a:cubicBezTo>
                <a:cubicBezTo>
                  <a:pt x="174" y="176"/>
                  <a:pt x="176" y="174"/>
                  <a:pt x="176" y="172"/>
                </a:cubicBezTo>
                <a:cubicBezTo>
                  <a:pt x="176" y="171"/>
                  <a:pt x="176" y="170"/>
                  <a:pt x="175" y="169"/>
                </a:cubicBezTo>
                <a:moveTo>
                  <a:pt x="76" y="144"/>
                </a:moveTo>
                <a:cubicBezTo>
                  <a:pt x="38" y="144"/>
                  <a:pt x="8" y="114"/>
                  <a:pt x="8" y="76"/>
                </a:cubicBezTo>
                <a:cubicBezTo>
                  <a:pt x="8" y="38"/>
                  <a:pt x="38" y="8"/>
                  <a:pt x="76" y="8"/>
                </a:cubicBezTo>
                <a:cubicBezTo>
                  <a:pt x="114" y="8"/>
                  <a:pt x="144" y="38"/>
                  <a:pt x="144" y="76"/>
                </a:cubicBezTo>
                <a:cubicBezTo>
                  <a:pt x="144" y="114"/>
                  <a:pt x="114" y="144"/>
                  <a:pt x="76" y="144"/>
                </a:cubicBezTo>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7" name="îṣļîḑé-Freeform: Shape 14"/>
          <p:cNvSpPr/>
          <p:nvPr/>
        </p:nvSpPr>
        <p:spPr bwMode="auto">
          <a:xfrm>
            <a:off x="7913751" y="3239199"/>
            <a:ext cx="498921" cy="498921"/>
          </a:xfrm>
          <a:custGeom>
            <a:avLst/>
            <a:gdLst>
              <a:gd name="T0" fmla="*/ 44 w 176"/>
              <a:gd name="T1" fmla="*/ 132 h 176"/>
              <a:gd name="T2" fmla="*/ 78 w 176"/>
              <a:gd name="T3" fmla="*/ 126 h 176"/>
              <a:gd name="T4" fmla="*/ 170 w 176"/>
              <a:gd name="T5" fmla="*/ 34 h 176"/>
              <a:gd name="T6" fmla="*/ 176 w 176"/>
              <a:gd name="T7" fmla="*/ 20 h 176"/>
              <a:gd name="T8" fmla="*/ 156 w 176"/>
              <a:gd name="T9" fmla="*/ 0 h 176"/>
              <a:gd name="T10" fmla="*/ 142 w 176"/>
              <a:gd name="T11" fmla="*/ 6 h 176"/>
              <a:gd name="T12" fmla="*/ 50 w 176"/>
              <a:gd name="T13" fmla="*/ 98 h 176"/>
              <a:gd name="T14" fmla="*/ 44 w 176"/>
              <a:gd name="T15" fmla="*/ 132 h 176"/>
              <a:gd name="T16" fmla="*/ 148 w 176"/>
              <a:gd name="T17" fmla="*/ 12 h 176"/>
              <a:gd name="T18" fmla="*/ 156 w 176"/>
              <a:gd name="T19" fmla="*/ 8 h 176"/>
              <a:gd name="T20" fmla="*/ 168 w 176"/>
              <a:gd name="T21" fmla="*/ 20 h 176"/>
              <a:gd name="T22" fmla="*/ 164 w 176"/>
              <a:gd name="T23" fmla="*/ 28 h 176"/>
              <a:gd name="T24" fmla="*/ 159 w 176"/>
              <a:gd name="T25" fmla="*/ 34 h 176"/>
              <a:gd name="T26" fmla="*/ 142 w 176"/>
              <a:gd name="T27" fmla="*/ 17 h 176"/>
              <a:gd name="T28" fmla="*/ 148 w 176"/>
              <a:gd name="T29" fmla="*/ 12 h 176"/>
              <a:gd name="T30" fmla="*/ 137 w 176"/>
              <a:gd name="T31" fmla="*/ 22 h 176"/>
              <a:gd name="T32" fmla="*/ 154 w 176"/>
              <a:gd name="T33" fmla="*/ 39 h 176"/>
              <a:gd name="T34" fmla="*/ 80 w 176"/>
              <a:gd name="T35" fmla="*/ 113 h 176"/>
              <a:gd name="T36" fmla="*/ 80 w 176"/>
              <a:gd name="T37" fmla="*/ 96 h 176"/>
              <a:gd name="T38" fmla="*/ 63 w 176"/>
              <a:gd name="T39" fmla="*/ 96 h 176"/>
              <a:gd name="T40" fmla="*/ 137 w 176"/>
              <a:gd name="T41" fmla="*/ 22 h 176"/>
              <a:gd name="T42" fmla="*/ 57 w 176"/>
              <a:gd name="T43" fmla="*/ 104 h 176"/>
              <a:gd name="T44" fmla="*/ 72 w 176"/>
              <a:gd name="T45" fmla="*/ 104 h 176"/>
              <a:gd name="T46" fmla="*/ 72 w 176"/>
              <a:gd name="T47" fmla="*/ 119 h 176"/>
              <a:gd name="T48" fmla="*/ 54 w 176"/>
              <a:gd name="T49" fmla="*/ 122 h 176"/>
              <a:gd name="T50" fmla="*/ 57 w 176"/>
              <a:gd name="T51" fmla="*/ 104 h 176"/>
              <a:gd name="T52" fmla="*/ 172 w 176"/>
              <a:gd name="T53" fmla="*/ 60 h 176"/>
              <a:gd name="T54" fmla="*/ 168 w 176"/>
              <a:gd name="T55" fmla="*/ 64 h 176"/>
              <a:gd name="T56" fmla="*/ 168 w 176"/>
              <a:gd name="T57" fmla="*/ 152 h 176"/>
              <a:gd name="T58" fmla="*/ 152 w 176"/>
              <a:gd name="T59" fmla="*/ 168 h 176"/>
              <a:gd name="T60" fmla="*/ 24 w 176"/>
              <a:gd name="T61" fmla="*/ 168 h 176"/>
              <a:gd name="T62" fmla="*/ 8 w 176"/>
              <a:gd name="T63" fmla="*/ 152 h 176"/>
              <a:gd name="T64" fmla="*/ 8 w 176"/>
              <a:gd name="T65" fmla="*/ 24 h 176"/>
              <a:gd name="T66" fmla="*/ 24 w 176"/>
              <a:gd name="T67" fmla="*/ 8 h 176"/>
              <a:gd name="T68" fmla="*/ 112 w 176"/>
              <a:gd name="T69" fmla="*/ 8 h 176"/>
              <a:gd name="T70" fmla="*/ 116 w 176"/>
              <a:gd name="T71" fmla="*/ 4 h 176"/>
              <a:gd name="T72" fmla="*/ 112 w 176"/>
              <a:gd name="T73" fmla="*/ 0 h 176"/>
              <a:gd name="T74" fmla="*/ 24 w 176"/>
              <a:gd name="T75" fmla="*/ 0 h 176"/>
              <a:gd name="T76" fmla="*/ 0 w 176"/>
              <a:gd name="T77" fmla="*/ 24 h 176"/>
              <a:gd name="T78" fmla="*/ 0 w 176"/>
              <a:gd name="T79" fmla="*/ 152 h 176"/>
              <a:gd name="T80" fmla="*/ 24 w 176"/>
              <a:gd name="T81" fmla="*/ 176 h 176"/>
              <a:gd name="T82" fmla="*/ 152 w 176"/>
              <a:gd name="T83" fmla="*/ 176 h 176"/>
              <a:gd name="T84" fmla="*/ 176 w 176"/>
              <a:gd name="T85" fmla="*/ 152 h 176"/>
              <a:gd name="T86" fmla="*/ 176 w 176"/>
              <a:gd name="T87" fmla="*/ 64 h 176"/>
              <a:gd name="T88" fmla="*/ 172 w 176"/>
              <a:gd name="T89" fmla="*/ 60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76" h="176">
                <a:moveTo>
                  <a:pt x="44" y="132"/>
                </a:moveTo>
                <a:cubicBezTo>
                  <a:pt x="78" y="126"/>
                  <a:pt x="78" y="126"/>
                  <a:pt x="78" y="126"/>
                </a:cubicBezTo>
                <a:cubicBezTo>
                  <a:pt x="170" y="34"/>
                  <a:pt x="170" y="34"/>
                  <a:pt x="170" y="34"/>
                </a:cubicBezTo>
                <a:cubicBezTo>
                  <a:pt x="174" y="31"/>
                  <a:pt x="176" y="26"/>
                  <a:pt x="176" y="20"/>
                </a:cubicBezTo>
                <a:cubicBezTo>
                  <a:pt x="176" y="9"/>
                  <a:pt x="167" y="0"/>
                  <a:pt x="156" y="0"/>
                </a:cubicBezTo>
                <a:cubicBezTo>
                  <a:pt x="150" y="0"/>
                  <a:pt x="145" y="2"/>
                  <a:pt x="142" y="6"/>
                </a:cubicBezTo>
                <a:cubicBezTo>
                  <a:pt x="50" y="98"/>
                  <a:pt x="50" y="98"/>
                  <a:pt x="50" y="98"/>
                </a:cubicBezTo>
                <a:lnTo>
                  <a:pt x="44" y="132"/>
                </a:lnTo>
                <a:close/>
                <a:moveTo>
                  <a:pt x="148" y="12"/>
                </a:moveTo>
                <a:cubicBezTo>
                  <a:pt x="150" y="9"/>
                  <a:pt x="153" y="8"/>
                  <a:pt x="156" y="8"/>
                </a:cubicBezTo>
                <a:cubicBezTo>
                  <a:pt x="163" y="8"/>
                  <a:pt x="168" y="13"/>
                  <a:pt x="168" y="20"/>
                </a:cubicBezTo>
                <a:cubicBezTo>
                  <a:pt x="168" y="23"/>
                  <a:pt x="167" y="26"/>
                  <a:pt x="164" y="28"/>
                </a:cubicBezTo>
                <a:cubicBezTo>
                  <a:pt x="159" y="34"/>
                  <a:pt x="159" y="34"/>
                  <a:pt x="159" y="34"/>
                </a:cubicBezTo>
                <a:cubicBezTo>
                  <a:pt x="142" y="17"/>
                  <a:pt x="142" y="17"/>
                  <a:pt x="142" y="17"/>
                </a:cubicBezTo>
                <a:lnTo>
                  <a:pt x="148" y="12"/>
                </a:lnTo>
                <a:close/>
                <a:moveTo>
                  <a:pt x="137" y="22"/>
                </a:moveTo>
                <a:cubicBezTo>
                  <a:pt x="154" y="39"/>
                  <a:pt x="154" y="39"/>
                  <a:pt x="154" y="39"/>
                </a:cubicBezTo>
                <a:cubicBezTo>
                  <a:pt x="80" y="113"/>
                  <a:pt x="80" y="113"/>
                  <a:pt x="80" y="113"/>
                </a:cubicBezTo>
                <a:cubicBezTo>
                  <a:pt x="80" y="96"/>
                  <a:pt x="80" y="96"/>
                  <a:pt x="80" y="96"/>
                </a:cubicBezTo>
                <a:cubicBezTo>
                  <a:pt x="63" y="96"/>
                  <a:pt x="63" y="96"/>
                  <a:pt x="63" y="96"/>
                </a:cubicBezTo>
                <a:lnTo>
                  <a:pt x="137" y="22"/>
                </a:lnTo>
                <a:close/>
                <a:moveTo>
                  <a:pt x="57" y="104"/>
                </a:moveTo>
                <a:cubicBezTo>
                  <a:pt x="72" y="104"/>
                  <a:pt x="72" y="104"/>
                  <a:pt x="72" y="104"/>
                </a:cubicBezTo>
                <a:cubicBezTo>
                  <a:pt x="72" y="119"/>
                  <a:pt x="72" y="119"/>
                  <a:pt x="72" y="119"/>
                </a:cubicBezTo>
                <a:cubicBezTo>
                  <a:pt x="54" y="122"/>
                  <a:pt x="54" y="122"/>
                  <a:pt x="54" y="122"/>
                </a:cubicBezTo>
                <a:lnTo>
                  <a:pt x="57" y="104"/>
                </a:lnTo>
                <a:close/>
                <a:moveTo>
                  <a:pt x="172" y="60"/>
                </a:moveTo>
                <a:cubicBezTo>
                  <a:pt x="170" y="60"/>
                  <a:pt x="168" y="62"/>
                  <a:pt x="168" y="64"/>
                </a:cubicBezTo>
                <a:cubicBezTo>
                  <a:pt x="168" y="152"/>
                  <a:pt x="168" y="152"/>
                  <a:pt x="168" y="152"/>
                </a:cubicBezTo>
                <a:cubicBezTo>
                  <a:pt x="168" y="161"/>
                  <a:pt x="161" y="168"/>
                  <a:pt x="152" y="168"/>
                </a:cubicBezTo>
                <a:cubicBezTo>
                  <a:pt x="24" y="168"/>
                  <a:pt x="24" y="168"/>
                  <a:pt x="24" y="168"/>
                </a:cubicBezTo>
                <a:cubicBezTo>
                  <a:pt x="15" y="168"/>
                  <a:pt x="8" y="161"/>
                  <a:pt x="8" y="152"/>
                </a:cubicBezTo>
                <a:cubicBezTo>
                  <a:pt x="8" y="24"/>
                  <a:pt x="8" y="24"/>
                  <a:pt x="8" y="24"/>
                </a:cubicBezTo>
                <a:cubicBezTo>
                  <a:pt x="8" y="15"/>
                  <a:pt x="15" y="8"/>
                  <a:pt x="24" y="8"/>
                </a:cubicBezTo>
                <a:cubicBezTo>
                  <a:pt x="112" y="8"/>
                  <a:pt x="112" y="8"/>
                  <a:pt x="112" y="8"/>
                </a:cubicBezTo>
                <a:cubicBezTo>
                  <a:pt x="114" y="8"/>
                  <a:pt x="116" y="6"/>
                  <a:pt x="116" y="4"/>
                </a:cubicBezTo>
                <a:cubicBezTo>
                  <a:pt x="116" y="2"/>
                  <a:pt x="114" y="0"/>
                  <a:pt x="112" y="0"/>
                </a:cubicBezTo>
                <a:cubicBezTo>
                  <a:pt x="24" y="0"/>
                  <a:pt x="24" y="0"/>
                  <a:pt x="24" y="0"/>
                </a:cubicBezTo>
                <a:cubicBezTo>
                  <a:pt x="11" y="0"/>
                  <a:pt x="0" y="11"/>
                  <a:pt x="0" y="24"/>
                </a:cubicBezTo>
                <a:cubicBezTo>
                  <a:pt x="0" y="152"/>
                  <a:pt x="0" y="152"/>
                  <a:pt x="0" y="152"/>
                </a:cubicBezTo>
                <a:cubicBezTo>
                  <a:pt x="0" y="165"/>
                  <a:pt x="11" y="176"/>
                  <a:pt x="24" y="176"/>
                </a:cubicBezTo>
                <a:cubicBezTo>
                  <a:pt x="152" y="176"/>
                  <a:pt x="152" y="176"/>
                  <a:pt x="152" y="176"/>
                </a:cubicBezTo>
                <a:cubicBezTo>
                  <a:pt x="165" y="176"/>
                  <a:pt x="176" y="165"/>
                  <a:pt x="176" y="152"/>
                </a:cubicBezTo>
                <a:cubicBezTo>
                  <a:pt x="176" y="64"/>
                  <a:pt x="176" y="64"/>
                  <a:pt x="176" y="64"/>
                </a:cubicBezTo>
                <a:cubicBezTo>
                  <a:pt x="176" y="62"/>
                  <a:pt x="174" y="60"/>
                  <a:pt x="172" y="60"/>
                </a:cubicBezTo>
              </a:path>
            </a:pathLst>
          </a:custGeom>
          <a:solidFill>
            <a:srgbClr val="0070C0"/>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39" name="îṣļîḑé-Freeform: Shape 15"/>
          <p:cNvSpPr/>
          <p:nvPr/>
        </p:nvSpPr>
        <p:spPr bwMode="auto">
          <a:xfrm>
            <a:off x="9974230" y="3239199"/>
            <a:ext cx="501403" cy="498921"/>
          </a:xfrm>
          <a:custGeom>
            <a:avLst/>
            <a:gdLst>
              <a:gd name="T0" fmla="*/ 176 w 176"/>
              <a:gd name="T1" fmla="*/ 52 h 176"/>
              <a:gd name="T2" fmla="*/ 124 w 176"/>
              <a:gd name="T3" fmla="*/ 0 h 176"/>
              <a:gd name="T4" fmla="*/ 88 w 176"/>
              <a:gd name="T5" fmla="*/ 15 h 176"/>
              <a:gd name="T6" fmla="*/ 52 w 176"/>
              <a:gd name="T7" fmla="*/ 0 h 176"/>
              <a:gd name="T8" fmla="*/ 0 w 176"/>
              <a:gd name="T9" fmla="*/ 52 h 176"/>
              <a:gd name="T10" fmla="*/ 0 w 176"/>
              <a:gd name="T11" fmla="*/ 58 h 176"/>
              <a:gd name="T12" fmla="*/ 88 w 176"/>
              <a:gd name="T13" fmla="*/ 176 h 176"/>
              <a:gd name="T14" fmla="*/ 176 w 176"/>
              <a:gd name="T15" fmla="*/ 58 h 176"/>
              <a:gd name="T16" fmla="*/ 176 w 176"/>
              <a:gd name="T17" fmla="*/ 52 h 176"/>
              <a:gd name="T18" fmla="*/ 168 w 176"/>
              <a:gd name="T19" fmla="*/ 57 h 176"/>
              <a:gd name="T20" fmla="*/ 88 w 176"/>
              <a:gd name="T21" fmla="*/ 167 h 176"/>
              <a:gd name="T22" fmla="*/ 8 w 176"/>
              <a:gd name="T23" fmla="*/ 57 h 176"/>
              <a:gd name="T24" fmla="*/ 8 w 176"/>
              <a:gd name="T25" fmla="*/ 52 h 176"/>
              <a:gd name="T26" fmla="*/ 52 w 176"/>
              <a:gd name="T27" fmla="*/ 8 h 176"/>
              <a:gd name="T28" fmla="*/ 82 w 176"/>
              <a:gd name="T29" fmla="*/ 20 h 176"/>
              <a:gd name="T30" fmla="*/ 88 w 176"/>
              <a:gd name="T31" fmla="*/ 26 h 176"/>
              <a:gd name="T32" fmla="*/ 94 w 176"/>
              <a:gd name="T33" fmla="*/ 20 h 176"/>
              <a:gd name="T34" fmla="*/ 124 w 176"/>
              <a:gd name="T35" fmla="*/ 8 h 176"/>
              <a:gd name="T36" fmla="*/ 168 w 176"/>
              <a:gd name="T37" fmla="*/ 52 h 176"/>
              <a:gd name="T38" fmla="*/ 168 w 176"/>
              <a:gd name="T39" fmla="*/ 57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6" h="176">
                <a:moveTo>
                  <a:pt x="176" y="52"/>
                </a:moveTo>
                <a:cubicBezTo>
                  <a:pt x="176" y="23"/>
                  <a:pt x="153" y="0"/>
                  <a:pt x="124" y="0"/>
                </a:cubicBezTo>
                <a:cubicBezTo>
                  <a:pt x="110" y="0"/>
                  <a:pt x="97" y="6"/>
                  <a:pt x="88" y="15"/>
                </a:cubicBezTo>
                <a:cubicBezTo>
                  <a:pt x="79" y="6"/>
                  <a:pt x="66" y="0"/>
                  <a:pt x="52" y="0"/>
                </a:cubicBezTo>
                <a:cubicBezTo>
                  <a:pt x="23" y="0"/>
                  <a:pt x="0" y="23"/>
                  <a:pt x="0" y="52"/>
                </a:cubicBezTo>
                <a:cubicBezTo>
                  <a:pt x="0" y="55"/>
                  <a:pt x="1" y="59"/>
                  <a:pt x="0" y="58"/>
                </a:cubicBezTo>
                <a:cubicBezTo>
                  <a:pt x="6" y="109"/>
                  <a:pt x="80" y="176"/>
                  <a:pt x="88" y="176"/>
                </a:cubicBezTo>
                <a:cubicBezTo>
                  <a:pt x="96" y="176"/>
                  <a:pt x="170" y="109"/>
                  <a:pt x="176" y="58"/>
                </a:cubicBezTo>
                <a:cubicBezTo>
                  <a:pt x="175" y="59"/>
                  <a:pt x="176" y="55"/>
                  <a:pt x="176" y="52"/>
                </a:cubicBezTo>
                <a:moveTo>
                  <a:pt x="168" y="57"/>
                </a:moveTo>
                <a:cubicBezTo>
                  <a:pt x="163" y="100"/>
                  <a:pt x="103" y="158"/>
                  <a:pt x="88" y="167"/>
                </a:cubicBezTo>
                <a:cubicBezTo>
                  <a:pt x="73" y="158"/>
                  <a:pt x="13" y="100"/>
                  <a:pt x="8" y="57"/>
                </a:cubicBezTo>
                <a:cubicBezTo>
                  <a:pt x="8" y="57"/>
                  <a:pt x="8" y="55"/>
                  <a:pt x="8" y="52"/>
                </a:cubicBezTo>
                <a:cubicBezTo>
                  <a:pt x="8" y="28"/>
                  <a:pt x="28" y="8"/>
                  <a:pt x="52" y="8"/>
                </a:cubicBezTo>
                <a:cubicBezTo>
                  <a:pt x="63" y="8"/>
                  <a:pt x="74" y="12"/>
                  <a:pt x="82" y="20"/>
                </a:cubicBezTo>
                <a:cubicBezTo>
                  <a:pt x="88" y="26"/>
                  <a:pt x="88" y="26"/>
                  <a:pt x="88" y="26"/>
                </a:cubicBezTo>
                <a:cubicBezTo>
                  <a:pt x="94" y="20"/>
                  <a:pt x="94" y="20"/>
                  <a:pt x="94" y="20"/>
                </a:cubicBezTo>
                <a:cubicBezTo>
                  <a:pt x="102" y="12"/>
                  <a:pt x="113" y="8"/>
                  <a:pt x="124" y="8"/>
                </a:cubicBezTo>
                <a:cubicBezTo>
                  <a:pt x="148" y="8"/>
                  <a:pt x="168" y="28"/>
                  <a:pt x="168" y="52"/>
                </a:cubicBezTo>
                <a:cubicBezTo>
                  <a:pt x="168" y="55"/>
                  <a:pt x="168" y="57"/>
                  <a:pt x="168" y="57"/>
                </a:cubicBezTo>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0" name="矩形 39"/>
          <p:cNvSpPr/>
          <p:nvPr/>
        </p:nvSpPr>
        <p:spPr>
          <a:xfrm>
            <a:off x="5358301" y="2609947"/>
            <a:ext cx="149920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41" name="矩形 40"/>
          <p:cNvSpPr/>
          <p:nvPr/>
        </p:nvSpPr>
        <p:spPr>
          <a:xfrm>
            <a:off x="5117362" y="4073251"/>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white"/>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43" name="矩形 42"/>
          <p:cNvSpPr/>
          <p:nvPr/>
        </p:nvSpPr>
        <p:spPr>
          <a:xfrm>
            <a:off x="9468918" y="2609947"/>
            <a:ext cx="149920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45" name="矩形 44"/>
          <p:cNvSpPr/>
          <p:nvPr/>
        </p:nvSpPr>
        <p:spPr>
          <a:xfrm>
            <a:off x="9227979" y="4073251"/>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white"/>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48" name="矩形 47"/>
          <p:cNvSpPr/>
          <p:nvPr/>
        </p:nvSpPr>
        <p:spPr>
          <a:xfrm>
            <a:off x="1234858" y="2609947"/>
            <a:ext cx="149920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49" name="矩形 48"/>
          <p:cNvSpPr/>
          <p:nvPr/>
        </p:nvSpPr>
        <p:spPr>
          <a:xfrm>
            <a:off x="993919" y="4073251"/>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white"/>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50" name="矩形 49"/>
          <p:cNvSpPr/>
          <p:nvPr/>
        </p:nvSpPr>
        <p:spPr>
          <a:xfrm>
            <a:off x="3291859" y="2609947"/>
            <a:ext cx="149920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srgbClr val="0070C0"/>
                </a:solidFill>
                <a:latin typeface="思源黑体 CN Regular" panose="020B0500000000000000" pitchFamily="34" charset="-122"/>
                <a:ea typeface="思源黑体 CN Regular" panose="020B0500000000000000" pitchFamily="34" charset="-122"/>
              </a:rPr>
              <a:t>标题文字添加</a:t>
            </a:r>
          </a:p>
        </p:txBody>
      </p:sp>
      <p:sp>
        <p:nvSpPr>
          <p:cNvPr id="51" name="矩形 50"/>
          <p:cNvSpPr/>
          <p:nvPr/>
        </p:nvSpPr>
        <p:spPr>
          <a:xfrm>
            <a:off x="3050920" y="4073251"/>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rgbClr val="0070C0"/>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52" name="矩形 51"/>
          <p:cNvSpPr/>
          <p:nvPr/>
        </p:nvSpPr>
        <p:spPr>
          <a:xfrm>
            <a:off x="7416082" y="2609947"/>
            <a:ext cx="149920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srgbClr val="0070C0"/>
                </a:solidFill>
                <a:latin typeface="思源黑体 CN Regular" panose="020B0500000000000000" pitchFamily="34" charset="-122"/>
                <a:ea typeface="思源黑体 CN Regular" panose="020B0500000000000000" pitchFamily="34" charset="-122"/>
              </a:rPr>
              <a:t>标题文字添加</a:t>
            </a:r>
          </a:p>
        </p:txBody>
      </p:sp>
      <p:sp>
        <p:nvSpPr>
          <p:cNvPr id="53" name="矩形 52"/>
          <p:cNvSpPr/>
          <p:nvPr/>
        </p:nvSpPr>
        <p:spPr>
          <a:xfrm>
            <a:off x="7175143" y="4073251"/>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srgbClr val="0070C0"/>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0"/>
                                        </p:tgtEl>
                                        <p:attrNameLst>
                                          <p:attrName>style.visibility</p:attrName>
                                        </p:attrNameLst>
                                      </p:cBhvr>
                                      <p:to>
                                        <p:strVal val="visible"/>
                                      </p:to>
                                    </p:set>
                                    <p:animEffect transition="in" filter="fade">
                                      <p:cBhvr>
                                        <p:cTn id="12" dur="1000"/>
                                        <p:tgtEl>
                                          <p:spTgt spid="30"/>
                                        </p:tgtEl>
                                      </p:cBhvr>
                                    </p:animEffect>
                                    <p:anim calcmode="lin" valueType="num">
                                      <p:cBhvr>
                                        <p:cTn id="13" dur="1000" fill="hold"/>
                                        <p:tgtEl>
                                          <p:spTgt spid="30"/>
                                        </p:tgtEl>
                                        <p:attrNameLst>
                                          <p:attrName>ppt_x</p:attrName>
                                        </p:attrNameLst>
                                      </p:cBhvr>
                                      <p:tavLst>
                                        <p:tav tm="0">
                                          <p:val>
                                            <p:strVal val="#ppt_x"/>
                                          </p:val>
                                        </p:tav>
                                        <p:tav tm="100000">
                                          <p:val>
                                            <p:strVal val="#ppt_x"/>
                                          </p:val>
                                        </p:tav>
                                      </p:tavLst>
                                    </p:anim>
                                    <p:anim calcmode="lin" valueType="num">
                                      <p:cBhvr>
                                        <p:cTn id="14" dur="1000" fill="hold"/>
                                        <p:tgtEl>
                                          <p:spTgt spid="30"/>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1000"/>
                                        <p:tgtEl>
                                          <p:spTgt spid="32"/>
                                        </p:tgtEl>
                                      </p:cBhvr>
                                    </p:animEffect>
                                    <p:anim calcmode="lin" valueType="num">
                                      <p:cBhvr>
                                        <p:cTn id="23" dur="1000" fill="hold"/>
                                        <p:tgtEl>
                                          <p:spTgt spid="32"/>
                                        </p:tgtEl>
                                        <p:attrNameLst>
                                          <p:attrName>ppt_x</p:attrName>
                                        </p:attrNameLst>
                                      </p:cBhvr>
                                      <p:tavLst>
                                        <p:tav tm="0">
                                          <p:val>
                                            <p:strVal val="#ppt_x"/>
                                          </p:val>
                                        </p:tav>
                                        <p:tav tm="100000">
                                          <p:val>
                                            <p:strVal val="#ppt_x"/>
                                          </p:val>
                                        </p:tav>
                                      </p:tavLst>
                                    </p:anim>
                                    <p:anim calcmode="lin" valueType="num">
                                      <p:cBhvr>
                                        <p:cTn id="24" dur="1000" fill="hold"/>
                                        <p:tgtEl>
                                          <p:spTgt spid="32"/>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fade">
                                      <p:cBhvr>
                                        <p:cTn id="27" dur="1000"/>
                                        <p:tgtEl>
                                          <p:spTgt spid="33"/>
                                        </p:tgtEl>
                                      </p:cBhvr>
                                    </p:animEffect>
                                    <p:anim calcmode="lin" valueType="num">
                                      <p:cBhvr>
                                        <p:cTn id="28" dur="1000" fill="hold"/>
                                        <p:tgtEl>
                                          <p:spTgt spid="33"/>
                                        </p:tgtEl>
                                        <p:attrNameLst>
                                          <p:attrName>ppt_x</p:attrName>
                                        </p:attrNameLst>
                                      </p:cBhvr>
                                      <p:tavLst>
                                        <p:tav tm="0">
                                          <p:val>
                                            <p:strVal val="#ppt_x"/>
                                          </p:val>
                                        </p:tav>
                                        <p:tav tm="100000">
                                          <p:val>
                                            <p:strVal val="#ppt_x"/>
                                          </p:val>
                                        </p:tav>
                                      </p:tavLst>
                                    </p:anim>
                                    <p:anim calcmode="lin" valueType="num">
                                      <p:cBhvr>
                                        <p:cTn id="29" dur="1000" fill="hold"/>
                                        <p:tgtEl>
                                          <p:spTgt spid="33"/>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34"/>
                                        </p:tgtEl>
                                        <p:attrNameLst>
                                          <p:attrName>style.visibility</p:attrName>
                                        </p:attrNameLst>
                                      </p:cBhvr>
                                      <p:to>
                                        <p:strVal val="visible"/>
                                      </p:to>
                                    </p:set>
                                    <p:animEffect transition="in" filter="fade">
                                      <p:cBhvr>
                                        <p:cTn id="32" dur="1000"/>
                                        <p:tgtEl>
                                          <p:spTgt spid="34"/>
                                        </p:tgtEl>
                                      </p:cBhvr>
                                    </p:animEffect>
                                    <p:anim calcmode="lin" valueType="num">
                                      <p:cBhvr>
                                        <p:cTn id="33" dur="1000" fill="hold"/>
                                        <p:tgtEl>
                                          <p:spTgt spid="34"/>
                                        </p:tgtEl>
                                        <p:attrNameLst>
                                          <p:attrName>ppt_x</p:attrName>
                                        </p:attrNameLst>
                                      </p:cBhvr>
                                      <p:tavLst>
                                        <p:tav tm="0">
                                          <p:val>
                                            <p:strVal val="#ppt_x"/>
                                          </p:val>
                                        </p:tav>
                                        <p:tav tm="100000">
                                          <p:val>
                                            <p:strVal val="#ppt_x"/>
                                          </p:val>
                                        </p:tav>
                                      </p:tavLst>
                                    </p:anim>
                                    <p:anim calcmode="lin" valueType="num">
                                      <p:cBhvr>
                                        <p:cTn id="34" dur="1000" fill="hold"/>
                                        <p:tgtEl>
                                          <p:spTgt spid="34"/>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35"/>
                                        </p:tgtEl>
                                        <p:attrNameLst>
                                          <p:attrName>style.visibility</p:attrName>
                                        </p:attrNameLst>
                                      </p:cBhvr>
                                      <p:to>
                                        <p:strVal val="visible"/>
                                      </p:to>
                                    </p:set>
                                    <p:animEffect transition="in" filter="fade">
                                      <p:cBhvr>
                                        <p:cTn id="37" dur="1000"/>
                                        <p:tgtEl>
                                          <p:spTgt spid="35"/>
                                        </p:tgtEl>
                                      </p:cBhvr>
                                    </p:animEffect>
                                    <p:anim calcmode="lin" valueType="num">
                                      <p:cBhvr>
                                        <p:cTn id="38" dur="1000" fill="hold"/>
                                        <p:tgtEl>
                                          <p:spTgt spid="35"/>
                                        </p:tgtEl>
                                        <p:attrNameLst>
                                          <p:attrName>ppt_x</p:attrName>
                                        </p:attrNameLst>
                                      </p:cBhvr>
                                      <p:tavLst>
                                        <p:tav tm="0">
                                          <p:val>
                                            <p:strVal val="#ppt_x"/>
                                          </p:val>
                                        </p:tav>
                                        <p:tav tm="100000">
                                          <p:val>
                                            <p:strVal val="#ppt_x"/>
                                          </p:val>
                                        </p:tav>
                                      </p:tavLst>
                                    </p:anim>
                                    <p:anim calcmode="lin" valueType="num">
                                      <p:cBhvr>
                                        <p:cTn id="39" dur="1000" fill="hold"/>
                                        <p:tgtEl>
                                          <p:spTgt spid="35"/>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6"/>
                                        </p:tgtEl>
                                        <p:attrNameLst>
                                          <p:attrName>style.visibility</p:attrName>
                                        </p:attrNameLst>
                                      </p:cBhvr>
                                      <p:to>
                                        <p:strVal val="visible"/>
                                      </p:to>
                                    </p:set>
                                    <p:animEffect transition="in" filter="fade">
                                      <p:cBhvr>
                                        <p:cTn id="42" dur="1000"/>
                                        <p:tgtEl>
                                          <p:spTgt spid="36"/>
                                        </p:tgtEl>
                                      </p:cBhvr>
                                    </p:animEffect>
                                    <p:anim calcmode="lin" valueType="num">
                                      <p:cBhvr>
                                        <p:cTn id="43" dur="1000" fill="hold"/>
                                        <p:tgtEl>
                                          <p:spTgt spid="36"/>
                                        </p:tgtEl>
                                        <p:attrNameLst>
                                          <p:attrName>ppt_x</p:attrName>
                                        </p:attrNameLst>
                                      </p:cBhvr>
                                      <p:tavLst>
                                        <p:tav tm="0">
                                          <p:val>
                                            <p:strVal val="#ppt_x"/>
                                          </p:val>
                                        </p:tav>
                                        <p:tav tm="100000">
                                          <p:val>
                                            <p:strVal val="#ppt_x"/>
                                          </p:val>
                                        </p:tav>
                                      </p:tavLst>
                                    </p:anim>
                                    <p:anim calcmode="lin" valueType="num">
                                      <p:cBhvr>
                                        <p:cTn id="44" dur="1000" fill="hold"/>
                                        <p:tgtEl>
                                          <p:spTgt spid="36"/>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7"/>
                                        </p:tgtEl>
                                        <p:attrNameLst>
                                          <p:attrName>style.visibility</p:attrName>
                                        </p:attrNameLst>
                                      </p:cBhvr>
                                      <p:to>
                                        <p:strVal val="visible"/>
                                      </p:to>
                                    </p:set>
                                    <p:animEffect transition="in" filter="fade">
                                      <p:cBhvr>
                                        <p:cTn id="47" dur="1000"/>
                                        <p:tgtEl>
                                          <p:spTgt spid="37"/>
                                        </p:tgtEl>
                                      </p:cBhvr>
                                    </p:animEffect>
                                    <p:anim calcmode="lin" valueType="num">
                                      <p:cBhvr>
                                        <p:cTn id="48" dur="1000" fill="hold"/>
                                        <p:tgtEl>
                                          <p:spTgt spid="37"/>
                                        </p:tgtEl>
                                        <p:attrNameLst>
                                          <p:attrName>ppt_x</p:attrName>
                                        </p:attrNameLst>
                                      </p:cBhvr>
                                      <p:tavLst>
                                        <p:tav tm="0">
                                          <p:val>
                                            <p:strVal val="#ppt_x"/>
                                          </p:val>
                                        </p:tav>
                                        <p:tav tm="100000">
                                          <p:val>
                                            <p:strVal val="#ppt_x"/>
                                          </p:val>
                                        </p:tav>
                                      </p:tavLst>
                                    </p:anim>
                                    <p:anim calcmode="lin" valueType="num">
                                      <p:cBhvr>
                                        <p:cTn id="49" dur="1000" fill="hold"/>
                                        <p:tgtEl>
                                          <p:spTgt spid="37"/>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39"/>
                                        </p:tgtEl>
                                        <p:attrNameLst>
                                          <p:attrName>style.visibility</p:attrName>
                                        </p:attrNameLst>
                                      </p:cBhvr>
                                      <p:to>
                                        <p:strVal val="visible"/>
                                      </p:to>
                                    </p:set>
                                    <p:animEffect transition="in" filter="fade">
                                      <p:cBhvr>
                                        <p:cTn id="52" dur="1000"/>
                                        <p:tgtEl>
                                          <p:spTgt spid="39"/>
                                        </p:tgtEl>
                                      </p:cBhvr>
                                    </p:animEffect>
                                    <p:anim calcmode="lin" valueType="num">
                                      <p:cBhvr>
                                        <p:cTn id="53" dur="1000" fill="hold"/>
                                        <p:tgtEl>
                                          <p:spTgt spid="39"/>
                                        </p:tgtEl>
                                        <p:attrNameLst>
                                          <p:attrName>ppt_x</p:attrName>
                                        </p:attrNameLst>
                                      </p:cBhvr>
                                      <p:tavLst>
                                        <p:tav tm="0">
                                          <p:val>
                                            <p:strVal val="#ppt_x"/>
                                          </p:val>
                                        </p:tav>
                                        <p:tav tm="100000">
                                          <p:val>
                                            <p:strVal val="#ppt_x"/>
                                          </p:val>
                                        </p:tav>
                                      </p:tavLst>
                                    </p:anim>
                                    <p:anim calcmode="lin" valueType="num">
                                      <p:cBhvr>
                                        <p:cTn id="54" dur="1000" fill="hold"/>
                                        <p:tgtEl>
                                          <p:spTgt spid="39"/>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1000"/>
                                        <p:tgtEl>
                                          <p:spTgt spid="40"/>
                                        </p:tgtEl>
                                      </p:cBhvr>
                                    </p:animEffect>
                                    <p:anim calcmode="lin" valueType="num">
                                      <p:cBhvr>
                                        <p:cTn id="58" dur="1000" fill="hold"/>
                                        <p:tgtEl>
                                          <p:spTgt spid="40"/>
                                        </p:tgtEl>
                                        <p:attrNameLst>
                                          <p:attrName>ppt_x</p:attrName>
                                        </p:attrNameLst>
                                      </p:cBhvr>
                                      <p:tavLst>
                                        <p:tav tm="0">
                                          <p:val>
                                            <p:strVal val="#ppt_x"/>
                                          </p:val>
                                        </p:tav>
                                        <p:tav tm="100000">
                                          <p:val>
                                            <p:strVal val="#ppt_x"/>
                                          </p:val>
                                        </p:tav>
                                      </p:tavLst>
                                    </p:anim>
                                    <p:anim calcmode="lin" valueType="num">
                                      <p:cBhvr>
                                        <p:cTn id="59" dur="1000" fill="hold"/>
                                        <p:tgtEl>
                                          <p:spTgt spid="40"/>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1000"/>
                                        <p:tgtEl>
                                          <p:spTgt spid="43"/>
                                        </p:tgtEl>
                                      </p:cBhvr>
                                    </p:animEffect>
                                    <p:anim calcmode="lin" valueType="num">
                                      <p:cBhvr>
                                        <p:cTn id="68" dur="1000" fill="hold"/>
                                        <p:tgtEl>
                                          <p:spTgt spid="43"/>
                                        </p:tgtEl>
                                        <p:attrNameLst>
                                          <p:attrName>ppt_x</p:attrName>
                                        </p:attrNameLst>
                                      </p:cBhvr>
                                      <p:tavLst>
                                        <p:tav tm="0">
                                          <p:val>
                                            <p:strVal val="#ppt_x"/>
                                          </p:val>
                                        </p:tav>
                                        <p:tav tm="100000">
                                          <p:val>
                                            <p:strVal val="#ppt_x"/>
                                          </p:val>
                                        </p:tav>
                                      </p:tavLst>
                                    </p:anim>
                                    <p:anim calcmode="lin" valueType="num">
                                      <p:cBhvr>
                                        <p:cTn id="69" dur="1000" fill="hold"/>
                                        <p:tgtEl>
                                          <p:spTgt spid="43"/>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5"/>
                                        </p:tgtEl>
                                        <p:attrNameLst>
                                          <p:attrName>style.visibility</p:attrName>
                                        </p:attrNameLst>
                                      </p:cBhvr>
                                      <p:to>
                                        <p:strVal val="visible"/>
                                      </p:to>
                                    </p:set>
                                    <p:animEffect transition="in" filter="fade">
                                      <p:cBhvr>
                                        <p:cTn id="72" dur="1000"/>
                                        <p:tgtEl>
                                          <p:spTgt spid="45"/>
                                        </p:tgtEl>
                                      </p:cBhvr>
                                    </p:animEffect>
                                    <p:anim calcmode="lin" valueType="num">
                                      <p:cBhvr>
                                        <p:cTn id="73" dur="1000" fill="hold"/>
                                        <p:tgtEl>
                                          <p:spTgt spid="45"/>
                                        </p:tgtEl>
                                        <p:attrNameLst>
                                          <p:attrName>ppt_x</p:attrName>
                                        </p:attrNameLst>
                                      </p:cBhvr>
                                      <p:tavLst>
                                        <p:tav tm="0">
                                          <p:val>
                                            <p:strVal val="#ppt_x"/>
                                          </p:val>
                                        </p:tav>
                                        <p:tav tm="100000">
                                          <p:val>
                                            <p:strVal val="#ppt_x"/>
                                          </p:val>
                                        </p:tav>
                                      </p:tavLst>
                                    </p:anim>
                                    <p:anim calcmode="lin" valueType="num">
                                      <p:cBhvr>
                                        <p:cTn id="74" dur="1000" fill="hold"/>
                                        <p:tgtEl>
                                          <p:spTgt spid="45"/>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1000"/>
                                        <p:tgtEl>
                                          <p:spTgt spid="48"/>
                                        </p:tgtEl>
                                      </p:cBhvr>
                                    </p:animEffect>
                                    <p:anim calcmode="lin" valueType="num">
                                      <p:cBhvr>
                                        <p:cTn id="78" dur="1000" fill="hold"/>
                                        <p:tgtEl>
                                          <p:spTgt spid="48"/>
                                        </p:tgtEl>
                                        <p:attrNameLst>
                                          <p:attrName>ppt_x</p:attrName>
                                        </p:attrNameLst>
                                      </p:cBhvr>
                                      <p:tavLst>
                                        <p:tav tm="0">
                                          <p:val>
                                            <p:strVal val="#ppt_x"/>
                                          </p:val>
                                        </p:tav>
                                        <p:tav tm="100000">
                                          <p:val>
                                            <p:strVal val="#ppt_x"/>
                                          </p:val>
                                        </p:tav>
                                      </p:tavLst>
                                    </p:anim>
                                    <p:anim calcmode="lin" valueType="num">
                                      <p:cBhvr>
                                        <p:cTn id="79" dur="1000" fill="hold"/>
                                        <p:tgtEl>
                                          <p:spTgt spid="4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49"/>
                                        </p:tgtEl>
                                        <p:attrNameLst>
                                          <p:attrName>style.visibility</p:attrName>
                                        </p:attrNameLst>
                                      </p:cBhvr>
                                      <p:to>
                                        <p:strVal val="visible"/>
                                      </p:to>
                                    </p:set>
                                    <p:animEffect transition="in" filter="fade">
                                      <p:cBhvr>
                                        <p:cTn id="82" dur="1000"/>
                                        <p:tgtEl>
                                          <p:spTgt spid="49"/>
                                        </p:tgtEl>
                                      </p:cBhvr>
                                    </p:animEffect>
                                    <p:anim calcmode="lin" valueType="num">
                                      <p:cBhvr>
                                        <p:cTn id="83" dur="1000" fill="hold"/>
                                        <p:tgtEl>
                                          <p:spTgt spid="49"/>
                                        </p:tgtEl>
                                        <p:attrNameLst>
                                          <p:attrName>ppt_x</p:attrName>
                                        </p:attrNameLst>
                                      </p:cBhvr>
                                      <p:tavLst>
                                        <p:tav tm="0">
                                          <p:val>
                                            <p:strVal val="#ppt_x"/>
                                          </p:val>
                                        </p:tav>
                                        <p:tav tm="100000">
                                          <p:val>
                                            <p:strVal val="#ppt_x"/>
                                          </p:val>
                                        </p:tav>
                                      </p:tavLst>
                                    </p:anim>
                                    <p:anim calcmode="lin" valueType="num">
                                      <p:cBhvr>
                                        <p:cTn id="84" dur="1000" fill="hold"/>
                                        <p:tgtEl>
                                          <p:spTgt spid="49"/>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fade">
                                      <p:cBhvr>
                                        <p:cTn id="87" dur="1000"/>
                                        <p:tgtEl>
                                          <p:spTgt spid="50"/>
                                        </p:tgtEl>
                                      </p:cBhvr>
                                    </p:animEffect>
                                    <p:anim calcmode="lin" valueType="num">
                                      <p:cBhvr>
                                        <p:cTn id="88" dur="1000" fill="hold"/>
                                        <p:tgtEl>
                                          <p:spTgt spid="50"/>
                                        </p:tgtEl>
                                        <p:attrNameLst>
                                          <p:attrName>ppt_x</p:attrName>
                                        </p:attrNameLst>
                                      </p:cBhvr>
                                      <p:tavLst>
                                        <p:tav tm="0">
                                          <p:val>
                                            <p:strVal val="#ppt_x"/>
                                          </p:val>
                                        </p:tav>
                                        <p:tav tm="100000">
                                          <p:val>
                                            <p:strVal val="#ppt_x"/>
                                          </p:val>
                                        </p:tav>
                                      </p:tavLst>
                                    </p:anim>
                                    <p:anim calcmode="lin" valueType="num">
                                      <p:cBhvr>
                                        <p:cTn id="89" dur="1000" fill="hold"/>
                                        <p:tgtEl>
                                          <p:spTgt spid="50"/>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51"/>
                                        </p:tgtEl>
                                        <p:attrNameLst>
                                          <p:attrName>style.visibility</p:attrName>
                                        </p:attrNameLst>
                                      </p:cBhvr>
                                      <p:to>
                                        <p:strVal val="visible"/>
                                      </p:to>
                                    </p:set>
                                    <p:animEffect transition="in" filter="fade">
                                      <p:cBhvr>
                                        <p:cTn id="92" dur="1000"/>
                                        <p:tgtEl>
                                          <p:spTgt spid="51"/>
                                        </p:tgtEl>
                                      </p:cBhvr>
                                    </p:animEffect>
                                    <p:anim calcmode="lin" valueType="num">
                                      <p:cBhvr>
                                        <p:cTn id="93" dur="1000" fill="hold"/>
                                        <p:tgtEl>
                                          <p:spTgt spid="51"/>
                                        </p:tgtEl>
                                        <p:attrNameLst>
                                          <p:attrName>ppt_x</p:attrName>
                                        </p:attrNameLst>
                                      </p:cBhvr>
                                      <p:tavLst>
                                        <p:tav tm="0">
                                          <p:val>
                                            <p:strVal val="#ppt_x"/>
                                          </p:val>
                                        </p:tav>
                                        <p:tav tm="100000">
                                          <p:val>
                                            <p:strVal val="#ppt_x"/>
                                          </p:val>
                                        </p:tav>
                                      </p:tavLst>
                                    </p:anim>
                                    <p:anim calcmode="lin" valueType="num">
                                      <p:cBhvr>
                                        <p:cTn id="94" dur="1000" fill="hold"/>
                                        <p:tgtEl>
                                          <p:spTgt spid="51"/>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52"/>
                                        </p:tgtEl>
                                        <p:attrNameLst>
                                          <p:attrName>style.visibility</p:attrName>
                                        </p:attrNameLst>
                                      </p:cBhvr>
                                      <p:to>
                                        <p:strVal val="visible"/>
                                      </p:to>
                                    </p:set>
                                    <p:animEffect transition="in" filter="fade">
                                      <p:cBhvr>
                                        <p:cTn id="97" dur="1000"/>
                                        <p:tgtEl>
                                          <p:spTgt spid="52"/>
                                        </p:tgtEl>
                                      </p:cBhvr>
                                    </p:animEffect>
                                    <p:anim calcmode="lin" valueType="num">
                                      <p:cBhvr>
                                        <p:cTn id="98" dur="1000" fill="hold"/>
                                        <p:tgtEl>
                                          <p:spTgt spid="52"/>
                                        </p:tgtEl>
                                        <p:attrNameLst>
                                          <p:attrName>ppt_x</p:attrName>
                                        </p:attrNameLst>
                                      </p:cBhvr>
                                      <p:tavLst>
                                        <p:tav tm="0">
                                          <p:val>
                                            <p:strVal val="#ppt_x"/>
                                          </p:val>
                                        </p:tav>
                                        <p:tav tm="100000">
                                          <p:val>
                                            <p:strVal val="#ppt_x"/>
                                          </p:val>
                                        </p:tav>
                                      </p:tavLst>
                                    </p:anim>
                                    <p:anim calcmode="lin" valueType="num">
                                      <p:cBhvr>
                                        <p:cTn id="99" dur="1000" fill="hold"/>
                                        <p:tgtEl>
                                          <p:spTgt spid="52"/>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3"/>
                                        </p:tgtEl>
                                        <p:attrNameLst>
                                          <p:attrName>style.visibility</p:attrName>
                                        </p:attrNameLst>
                                      </p:cBhvr>
                                      <p:to>
                                        <p:strVal val="visible"/>
                                      </p:to>
                                    </p:set>
                                    <p:animEffect transition="in" filter="fade">
                                      <p:cBhvr>
                                        <p:cTn id="102" dur="1000"/>
                                        <p:tgtEl>
                                          <p:spTgt spid="53"/>
                                        </p:tgtEl>
                                      </p:cBhvr>
                                    </p:animEffect>
                                    <p:anim calcmode="lin" valueType="num">
                                      <p:cBhvr>
                                        <p:cTn id="103" dur="1000" fill="hold"/>
                                        <p:tgtEl>
                                          <p:spTgt spid="53"/>
                                        </p:tgtEl>
                                        <p:attrNameLst>
                                          <p:attrName>ppt_x</p:attrName>
                                        </p:attrNameLst>
                                      </p:cBhvr>
                                      <p:tavLst>
                                        <p:tav tm="0">
                                          <p:val>
                                            <p:strVal val="#ppt_x"/>
                                          </p:val>
                                        </p:tav>
                                        <p:tav tm="100000">
                                          <p:val>
                                            <p:strVal val="#ppt_x"/>
                                          </p:val>
                                        </p:tav>
                                      </p:tavLst>
                                    </p:anim>
                                    <p:anim calcmode="lin" valueType="num">
                                      <p:cBhvr>
                                        <p:cTn id="104" dur="1000" fill="hold"/>
                                        <p:tgtEl>
                                          <p:spTgt spid="53"/>
                                        </p:tgtEl>
                                        <p:attrNameLst>
                                          <p:attrName>ppt_y</p:attrName>
                                        </p:attrNameLst>
                                      </p:cBhvr>
                                      <p:tavLst>
                                        <p:tav tm="0">
                                          <p:val>
                                            <p:strVal val="#ppt_y+.1"/>
                                          </p:val>
                                        </p:tav>
                                        <p:tav tm="100000">
                                          <p:val>
                                            <p:strVal val="#ppt_y"/>
                                          </p:val>
                                        </p:tav>
                                      </p:tavLst>
                                    </p:anim>
                                  </p:childTnLst>
                                </p:cTn>
                              </p:par>
                            </p:childTnLst>
                          </p:cTn>
                        </p:par>
                        <p:par>
                          <p:cTn id="105" fill="hold">
                            <p:stCondLst>
                              <p:cond delay="1000"/>
                            </p:stCondLst>
                            <p:childTnLst>
                              <p:par>
                                <p:cTn id="106" presetID="10" presetClass="entr" presetSubtype="0" fill="hold" grpId="0" nodeType="after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fade">
                                      <p:cBhvr>
                                        <p:cTn id="10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9" grpId="0" animBg="1"/>
      <p:bldP spid="40" grpId="0"/>
      <p:bldP spid="41" grpId="0"/>
      <p:bldP spid="43" grpId="0"/>
      <p:bldP spid="45" grpId="0"/>
      <p:bldP spid="48" grpId="0"/>
      <p:bldP spid="49" grpId="0"/>
      <p:bldP spid="50" grpId="0"/>
      <p:bldP spid="51" grpId="0"/>
      <p:bldP spid="52" grpId="0"/>
      <p:bldP spid="5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52" name="矩形 65"/>
          <p:cNvSpPr/>
          <p:nvPr/>
        </p:nvSpPr>
        <p:spPr>
          <a:xfrm rot="1800000">
            <a:off x="1863300" y="1593178"/>
            <a:ext cx="4722026" cy="3173879"/>
          </a:xfrm>
          <a:custGeom>
            <a:avLst/>
            <a:gdLst>
              <a:gd name="connsiteX0" fmla="*/ 0 w 4722026"/>
              <a:gd name="connsiteY0" fmla="*/ 0 h 3154148"/>
              <a:gd name="connsiteX1" fmla="*/ 4722026 w 4722026"/>
              <a:gd name="connsiteY1" fmla="*/ 0 h 3154148"/>
              <a:gd name="connsiteX2" fmla="*/ 4722026 w 4722026"/>
              <a:gd name="connsiteY2" fmla="*/ 3154148 h 3154148"/>
              <a:gd name="connsiteX3" fmla="*/ 0 w 4722026"/>
              <a:gd name="connsiteY3" fmla="*/ 3154148 h 3154148"/>
              <a:gd name="connsiteX4" fmla="*/ 0 w 4722026"/>
              <a:gd name="connsiteY4" fmla="*/ 0 h 3154148"/>
              <a:gd name="connsiteX0-1" fmla="*/ 0 w 4722026"/>
              <a:gd name="connsiteY0-2" fmla="*/ 19731 h 3173879"/>
              <a:gd name="connsiteX1-3" fmla="*/ 3188087 w 4722026"/>
              <a:gd name="connsiteY1-4" fmla="*/ 0 h 3173879"/>
              <a:gd name="connsiteX2-5" fmla="*/ 4722026 w 4722026"/>
              <a:gd name="connsiteY2-6" fmla="*/ 19731 h 3173879"/>
              <a:gd name="connsiteX3-7" fmla="*/ 4722026 w 4722026"/>
              <a:gd name="connsiteY3-8" fmla="*/ 3173879 h 3173879"/>
              <a:gd name="connsiteX4-9" fmla="*/ 0 w 4722026"/>
              <a:gd name="connsiteY4-10" fmla="*/ 3173879 h 3173879"/>
              <a:gd name="connsiteX5" fmla="*/ 0 w 4722026"/>
              <a:gd name="connsiteY5" fmla="*/ 19731 h 3173879"/>
              <a:gd name="connsiteX0-11" fmla="*/ 0 w 4722026"/>
              <a:gd name="connsiteY0-12" fmla="*/ 3173879 h 3173879"/>
              <a:gd name="connsiteX1-13" fmla="*/ 3188087 w 4722026"/>
              <a:gd name="connsiteY1-14" fmla="*/ 0 h 3173879"/>
              <a:gd name="connsiteX2-15" fmla="*/ 4722026 w 4722026"/>
              <a:gd name="connsiteY2-16" fmla="*/ 19731 h 3173879"/>
              <a:gd name="connsiteX3-17" fmla="*/ 4722026 w 4722026"/>
              <a:gd name="connsiteY3-18" fmla="*/ 3173879 h 3173879"/>
              <a:gd name="connsiteX4-19" fmla="*/ 0 w 4722026"/>
              <a:gd name="connsiteY4-20" fmla="*/ 3173879 h 31738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22026" h="3173879">
                <a:moveTo>
                  <a:pt x="0" y="3173879"/>
                </a:moveTo>
                <a:lnTo>
                  <a:pt x="3188087" y="0"/>
                </a:lnTo>
                <a:lnTo>
                  <a:pt x="4722026" y="19731"/>
                </a:lnTo>
                <a:lnTo>
                  <a:pt x="4722026" y="3173879"/>
                </a:lnTo>
                <a:lnTo>
                  <a:pt x="0" y="3173879"/>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3" name="矩形 65"/>
          <p:cNvSpPr/>
          <p:nvPr/>
        </p:nvSpPr>
        <p:spPr>
          <a:xfrm rot="1800000">
            <a:off x="7106351" y="1593178"/>
            <a:ext cx="4722026" cy="3173879"/>
          </a:xfrm>
          <a:custGeom>
            <a:avLst/>
            <a:gdLst>
              <a:gd name="connsiteX0" fmla="*/ 0 w 4722026"/>
              <a:gd name="connsiteY0" fmla="*/ 0 h 3154148"/>
              <a:gd name="connsiteX1" fmla="*/ 4722026 w 4722026"/>
              <a:gd name="connsiteY1" fmla="*/ 0 h 3154148"/>
              <a:gd name="connsiteX2" fmla="*/ 4722026 w 4722026"/>
              <a:gd name="connsiteY2" fmla="*/ 3154148 h 3154148"/>
              <a:gd name="connsiteX3" fmla="*/ 0 w 4722026"/>
              <a:gd name="connsiteY3" fmla="*/ 3154148 h 3154148"/>
              <a:gd name="connsiteX4" fmla="*/ 0 w 4722026"/>
              <a:gd name="connsiteY4" fmla="*/ 0 h 3154148"/>
              <a:gd name="connsiteX0-1" fmla="*/ 0 w 4722026"/>
              <a:gd name="connsiteY0-2" fmla="*/ 19731 h 3173879"/>
              <a:gd name="connsiteX1-3" fmla="*/ 3188087 w 4722026"/>
              <a:gd name="connsiteY1-4" fmla="*/ 0 h 3173879"/>
              <a:gd name="connsiteX2-5" fmla="*/ 4722026 w 4722026"/>
              <a:gd name="connsiteY2-6" fmla="*/ 19731 h 3173879"/>
              <a:gd name="connsiteX3-7" fmla="*/ 4722026 w 4722026"/>
              <a:gd name="connsiteY3-8" fmla="*/ 3173879 h 3173879"/>
              <a:gd name="connsiteX4-9" fmla="*/ 0 w 4722026"/>
              <a:gd name="connsiteY4-10" fmla="*/ 3173879 h 3173879"/>
              <a:gd name="connsiteX5" fmla="*/ 0 w 4722026"/>
              <a:gd name="connsiteY5" fmla="*/ 19731 h 3173879"/>
              <a:gd name="connsiteX0-11" fmla="*/ 0 w 4722026"/>
              <a:gd name="connsiteY0-12" fmla="*/ 3173879 h 3173879"/>
              <a:gd name="connsiteX1-13" fmla="*/ 3188087 w 4722026"/>
              <a:gd name="connsiteY1-14" fmla="*/ 0 h 3173879"/>
              <a:gd name="connsiteX2-15" fmla="*/ 4722026 w 4722026"/>
              <a:gd name="connsiteY2-16" fmla="*/ 19731 h 3173879"/>
              <a:gd name="connsiteX3-17" fmla="*/ 4722026 w 4722026"/>
              <a:gd name="connsiteY3-18" fmla="*/ 3173879 h 3173879"/>
              <a:gd name="connsiteX4-19" fmla="*/ 0 w 4722026"/>
              <a:gd name="connsiteY4-20" fmla="*/ 3173879 h 31738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22026" h="3173879">
                <a:moveTo>
                  <a:pt x="0" y="3173879"/>
                </a:moveTo>
                <a:lnTo>
                  <a:pt x="3188087" y="0"/>
                </a:lnTo>
                <a:lnTo>
                  <a:pt x="4722026" y="19731"/>
                </a:lnTo>
                <a:lnTo>
                  <a:pt x="4722026" y="3173879"/>
                </a:lnTo>
                <a:lnTo>
                  <a:pt x="0" y="3173879"/>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4" name="矩形 65"/>
          <p:cNvSpPr/>
          <p:nvPr/>
        </p:nvSpPr>
        <p:spPr>
          <a:xfrm rot="1800000">
            <a:off x="1863301" y="3648715"/>
            <a:ext cx="4722026" cy="3173879"/>
          </a:xfrm>
          <a:custGeom>
            <a:avLst/>
            <a:gdLst>
              <a:gd name="connsiteX0" fmla="*/ 0 w 4722026"/>
              <a:gd name="connsiteY0" fmla="*/ 0 h 3154148"/>
              <a:gd name="connsiteX1" fmla="*/ 4722026 w 4722026"/>
              <a:gd name="connsiteY1" fmla="*/ 0 h 3154148"/>
              <a:gd name="connsiteX2" fmla="*/ 4722026 w 4722026"/>
              <a:gd name="connsiteY2" fmla="*/ 3154148 h 3154148"/>
              <a:gd name="connsiteX3" fmla="*/ 0 w 4722026"/>
              <a:gd name="connsiteY3" fmla="*/ 3154148 h 3154148"/>
              <a:gd name="connsiteX4" fmla="*/ 0 w 4722026"/>
              <a:gd name="connsiteY4" fmla="*/ 0 h 3154148"/>
              <a:gd name="connsiteX0-1" fmla="*/ 0 w 4722026"/>
              <a:gd name="connsiteY0-2" fmla="*/ 19731 h 3173879"/>
              <a:gd name="connsiteX1-3" fmla="*/ 3188087 w 4722026"/>
              <a:gd name="connsiteY1-4" fmla="*/ 0 h 3173879"/>
              <a:gd name="connsiteX2-5" fmla="*/ 4722026 w 4722026"/>
              <a:gd name="connsiteY2-6" fmla="*/ 19731 h 3173879"/>
              <a:gd name="connsiteX3-7" fmla="*/ 4722026 w 4722026"/>
              <a:gd name="connsiteY3-8" fmla="*/ 3173879 h 3173879"/>
              <a:gd name="connsiteX4-9" fmla="*/ 0 w 4722026"/>
              <a:gd name="connsiteY4-10" fmla="*/ 3173879 h 3173879"/>
              <a:gd name="connsiteX5" fmla="*/ 0 w 4722026"/>
              <a:gd name="connsiteY5" fmla="*/ 19731 h 3173879"/>
              <a:gd name="connsiteX0-11" fmla="*/ 0 w 4722026"/>
              <a:gd name="connsiteY0-12" fmla="*/ 3173879 h 3173879"/>
              <a:gd name="connsiteX1-13" fmla="*/ 3188087 w 4722026"/>
              <a:gd name="connsiteY1-14" fmla="*/ 0 h 3173879"/>
              <a:gd name="connsiteX2-15" fmla="*/ 4722026 w 4722026"/>
              <a:gd name="connsiteY2-16" fmla="*/ 19731 h 3173879"/>
              <a:gd name="connsiteX3-17" fmla="*/ 4722026 w 4722026"/>
              <a:gd name="connsiteY3-18" fmla="*/ 3173879 h 3173879"/>
              <a:gd name="connsiteX4-19" fmla="*/ 0 w 4722026"/>
              <a:gd name="connsiteY4-20" fmla="*/ 3173879 h 31738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22026" h="3173879">
                <a:moveTo>
                  <a:pt x="0" y="3173879"/>
                </a:moveTo>
                <a:lnTo>
                  <a:pt x="3188087" y="0"/>
                </a:lnTo>
                <a:lnTo>
                  <a:pt x="4722026" y="19731"/>
                </a:lnTo>
                <a:lnTo>
                  <a:pt x="4722026" y="3173879"/>
                </a:lnTo>
                <a:lnTo>
                  <a:pt x="0" y="3173879"/>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5" name="矩形 65"/>
          <p:cNvSpPr/>
          <p:nvPr/>
        </p:nvSpPr>
        <p:spPr>
          <a:xfrm rot="1800000">
            <a:off x="7106352" y="3648715"/>
            <a:ext cx="4722026" cy="3173879"/>
          </a:xfrm>
          <a:custGeom>
            <a:avLst/>
            <a:gdLst>
              <a:gd name="connsiteX0" fmla="*/ 0 w 4722026"/>
              <a:gd name="connsiteY0" fmla="*/ 0 h 3154148"/>
              <a:gd name="connsiteX1" fmla="*/ 4722026 w 4722026"/>
              <a:gd name="connsiteY1" fmla="*/ 0 h 3154148"/>
              <a:gd name="connsiteX2" fmla="*/ 4722026 w 4722026"/>
              <a:gd name="connsiteY2" fmla="*/ 3154148 h 3154148"/>
              <a:gd name="connsiteX3" fmla="*/ 0 w 4722026"/>
              <a:gd name="connsiteY3" fmla="*/ 3154148 h 3154148"/>
              <a:gd name="connsiteX4" fmla="*/ 0 w 4722026"/>
              <a:gd name="connsiteY4" fmla="*/ 0 h 3154148"/>
              <a:gd name="connsiteX0-1" fmla="*/ 0 w 4722026"/>
              <a:gd name="connsiteY0-2" fmla="*/ 19731 h 3173879"/>
              <a:gd name="connsiteX1-3" fmla="*/ 3188087 w 4722026"/>
              <a:gd name="connsiteY1-4" fmla="*/ 0 h 3173879"/>
              <a:gd name="connsiteX2-5" fmla="*/ 4722026 w 4722026"/>
              <a:gd name="connsiteY2-6" fmla="*/ 19731 h 3173879"/>
              <a:gd name="connsiteX3-7" fmla="*/ 4722026 w 4722026"/>
              <a:gd name="connsiteY3-8" fmla="*/ 3173879 h 3173879"/>
              <a:gd name="connsiteX4-9" fmla="*/ 0 w 4722026"/>
              <a:gd name="connsiteY4-10" fmla="*/ 3173879 h 3173879"/>
              <a:gd name="connsiteX5" fmla="*/ 0 w 4722026"/>
              <a:gd name="connsiteY5" fmla="*/ 19731 h 3173879"/>
              <a:gd name="connsiteX0-11" fmla="*/ 0 w 4722026"/>
              <a:gd name="connsiteY0-12" fmla="*/ 3173879 h 3173879"/>
              <a:gd name="connsiteX1-13" fmla="*/ 3188087 w 4722026"/>
              <a:gd name="connsiteY1-14" fmla="*/ 0 h 3173879"/>
              <a:gd name="connsiteX2-15" fmla="*/ 4722026 w 4722026"/>
              <a:gd name="connsiteY2-16" fmla="*/ 19731 h 3173879"/>
              <a:gd name="connsiteX3-17" fmla="*/ 4722026 w 4722026"/>
              <a:gd name="connsiteY3-18" fmla="*/ 3173879 h 3173879"/>
              <a:gd name="connsiteX4-19" fmla="*/ 0 w 4722026"/>
              <a:gd name="connsiteY4-20" fmla="*/ 3173879 h 317387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722026" h="3173879">
                <a:moveTo>
                  <a:pt x="0" y="3173879"/>
                </a:moveTo>
                <a:lnTo>
                  <a:pt x="3188087" y="0"/>
                </a:lnTo>
                <a:lnTo>
                  <a:pt x="4722026" y="19731"/>
                </a:lnTo>
                <a:lnTo>
                  <a:pt x="4722026" y="3173879"/>
                </a:lnTo>
                <a:lnTo>
                  <a:pt x="0" y="3173879"/>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56" name="组合 55"/>
          <p:cNvGrpSpPr/>
          <p:nvPr/>
        </p:nvGrpSpPr>
        <p:grpSpPr>
          <a:xfrm>
            <a:off x="859690" y="2071971"/>
            <a:ext cx="4877238" cy="1314042"/>
            <a:chOff x="859690" y="2071971"/>
            <a:chExt cx="4877238" cy="1314042"/>
          </a:xfrm>
        </p:grpSpPr>
        <p:grpSp>
          <p:nvGrpSpPr>
            <p:cNvPr id="57" name="组合 56"/>
            <p:cNvGrpSpPr/>
            <p:nvPr/>
          </p:nvGrpSpPr>
          <p:grpSpPr>
            <a:xfrm>
              <a:off x="859690" y="2071971"/>
              <a:ext cx="4877238" cy="1314042"/>
              <a:chOff x="1706167" y="1933984"/>
              <a:chExt cx="4246840" cy="1144198"/>
            </a:xfrm>
          </p:grpSpPr>
          <p:sp>
            <p:nvSpPr>
              <p:cNvPr id="59" name="íślíḋè-Rectangle 7"/>
              <p:cNvSpPr/>
              <p:nvPr/>
            </p:nvSpPr>
            <p:spPr>
              <a:xfrm>
                <a:off x="2162151" y="2057863"/>
                <a:ext cx="3790856" cy="1020319"/>
              </a:xfrm>
              <a:prstGeom prst="rect">
                <a:avLst/>
              </a:prstGeom>
              <a:solidFill>
                <a:srgbClr val="FFFFFF"/>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60" name="Group 8"/>
              <p:cNvGrpSpPr/>
              <p:nvPr/>
            </p:nvGrpSpPr>
            <p:grpSpPr>
              <a:xfrm>
                <a:off x="1706167" y="1933984"/>
                <a:ext cx="1634786" cy="1078880"/>
                <a:chOff x="1641409" y="2097730"/>
                <a:chExt cx="1714146" cy="1131254"/>
              </a:xfrm>
            </p:grpSpPr>
            <p:sp>
              <p:nvSpPr>
                <p:cNvPr id="62" name="íślíḋè-Freeform: Shape 9"/>
                <p:cNvSpPr/>
                <p:nvPr/>
              </p:nvSpPr>
              <p:spPr>
                <a:xfrm flipH="1">
                  <a:off x="1971961" y="309909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3" name="íślíḋè-Freeform: Shape 10"/>
                <p:cNvSpPr/>
                <p:nvPr/>
              </p:nvSpPr>
              <p:spPr>
                <a:xfrm flipH="1">
                  <a:off x="3115905" y="209773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4" name="íślíḋè-Freeform: Shape 11"/>
                <p:cNvSpPr/>
                <p:nvPr/>
              </p:nvSpPr>
              <p:spPr>
                <a:xfrm rot="19191504">
                  <a:off x="1641409" y="2325634"/>
                  <a:ext cx="1714146" cy="3979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4340" y="0"/>
                      </a:lnTo>
                      <a:lnTo>
                        <a:pt x="16341" y="359"/>
                      </a:lnTo>
                      <a:lnTo>
                        <a:pt x="21600" y="19867"/>
                      </a:lnTo>
                      <a:lnTo>
                        <a:pt x="0" y="21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61" name="íślíḋè-TextBox 25"/>
              <p:cNvSpPr txBox="1"/>
              <p:nvPr/>
            </p:nvSpPr>
            <p:spPr>
              <a:xfrm rot="19144077">
                <a:off x="2013131" y="2199480"/>
                <a:ext cx="987687" cy="283234"/>
              </a:xfrm>
              <a:prstGeom prst="rect">
                <a:avLst/>
              </a:prstGeom>
            </p:spPr>
            <p:txBody>
              <a:bodyPr wrap="none" anchor="ctr">
                <a:normAutofit/>
                <a:scene3d>
                  <a:camera prst="orthographicFront"/>
                  <a:lightRig rig="threePt" dir="t"/>
                </a:scene3d>
                <a:sp3d contourW="12700"/>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rPr>
                  <a:t>标题文本预设</a:t>
                </a:r>
              </a:p>
            </p:txBody>
          </p:sp>
        </p:grpSp>
        <p:sp>
          <p:nvSpPr>
            <p:cNvPr id="58" name="矩形 57"/>
            <p:cNvSpPr/>
            <p:nvPr/>
          </p:nvSpPr>
          <p:spPr>
            <a:xfrm>
              <a:off x="2287939" y="2557616"/>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思源黑体 CN Regular" panose="020B0500000000000000" pitchFamily="34" charset="-122"/>
                  <a:ea typeface="思源黑体 CN Regular" panose="020B0500000000000000" pitchFamily="34" charset="-122"/>
                  <a:cs typeface="+mn-cs"/>
                </a:rPr>
                <a:t>用户可以在投影仪或者计算机上演示也可以将演示文稿打印出来制作成胶片</a:t>
              </a:r>
            </a:p>
          </p:txBody>
        </p:sp>
      </p:grpSp>
      <p:grpSp>
        <p:nvGrpSpPr>
          <p:cNvPr id="65" name="组合 64"/>
          <p:cNvGrpSpPr/>
          <p:nvPr/>
        </p:nvGrpSpPr>
        <p:grpSpPr>
          <a:xfrm>
            <a:off x="859690" y="4138896"/>
            <a:ext cx="4877238" cy="1314042"/>
            <a:chOff x="859690" y="4138896"/>
            <a:chExt cx="4877238" cy="1314042"/>
          </a:xfrm>
        </p:grpSpPr>
        <p:grpSp>
          <p:nvGrpSpPr>
            <p:cNvPr id="66" name="组合 65"/>
            <p:cNvGrpSpPr/>
            <p:nvPr/>
          </p:nvGrpSpPr>
          <p:grpSpPr>
            <a:xfrm>
              <a:off x="859690" y="4138896"/>
              <a:ext cx="4877238" cy="1314042"/>
              <a:chOff x="1706167" y="1933984"/>
              <a:chExt cx="4246840" cy="1144198"/>
            </a:xfrm>
          </p:grpSpPr>
          <p:sp>
            <p:nvSpPr>
              <p:cNvPr id="68" name="íślíḋè-Rectangle 7"/>
              <p:cNvSpPr/>
              <p:nvPr/>
            </p:nvSpPr>
            <p:spPr>
              <a:xfrm>
                <a:off x="2162151" y="2057863"/>
                <a:ext cx="3790856" cy="1020319"/>
              </a:xfrm>
              <a:prstGeom prst="rect">
                <a:avLst/>
              </a:prstGeom>
              <a:solidFill>
                <a:srgbClr val="FFFFFF"/>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69" name="Group 8"/>
              <p:cNvGrpSpPr/>
              <p:nvPr/>
            </p:nvGrpSpPr>
            <p:grpSpPr>
              <a:xfrm>
                <a:off x="1706167" y="1933984"/>
                <a:ext cx="1634786" cy="1078880"/>
                <a:chOff x="1641409" y="2097730"/>
                <a:chExt cx="1714146" cy="1131254"/>
              </a:xfrm>
            </p:grpSpPr>
            <p:sp>
              <p:nvSpPr>
                <p:cNvPr id="71" name="íślíḋè-Freeform: Shape 9"/>
                <p:cNvSpPr/>
                <p:nvPr/>
              </p:nvSpPr>
              <p:spPr>
                <a:xfrm flipH="1">
                  <a:off x="1971961" y="309909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2" name="íślíḋè-Freeform: Shape 10"/>
                <p:cNvSpPr/>
                <p:nvPr/>
              </p:nvSpPr>
              <p:spPr>
                <a:xfrm flipH="1">
                  <a:off x="3115905" y="209773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3" name="íślíḋè-Freeform: Shape 11"/>
                <p:cNvSpPr/>
                <p:nvPr/>
              </p:nvSpPr>
              <p:spPr>
                <a:xfrm rot="19191504">
                  <a:off x="1641409" y="2325634"/>
                  <a:ext cx="1714146" cy="3979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4340" y="0"/>
                      </a:lnTo>
                      <a:lnTo>
                        <a:pt x="16341" y="359"/>
                      </a:lnTo>
                      <a:lnTo>
                        <a:pt x="21600" y="19867"/>
                      </a:lnTo>
                      <a:lnTo>
                        <a:pt x="0" y="21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70" name="íślíḋè-TextBox 25"/>
              <p:cNvSpPr txBox="1"/>
              <p:nvPr/>
            </p:nvSpPr>
            <p:spPr>
              <a:xfrm rot="19144077">
                <a:off x="2013131" y="2199480"/>
                <a:ext cx="987687" cy="283234"/>
              </a:xfrm>
              <a:prstGeom prst="rect">
                <a:avLst/>
              </a:prstGeom>
            </p:spPr>
            <p:txBody>
              <a:bodyPr wrap="none" anchor="ctr">
                <a:normAutofit/>
                <a:scene3d>
                  <a:camera prst="orthographicFront"/>
                  <a:lightRig rig="threePt" dir="t"/>
                </a:scene3d>
                <a:sp3d contourW="12700"/>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rPr>
                  <a:t>标题文本预设</a:t>
                </a:r>
              </a:p>
            </p:txBody>
          </p:sp>
        </p:grpSp>
        <p:sp>
          <p:nvSpPr>
            <p:cNvPr id="67" name="矩形 66"/>
            <p:cNvSpPr/>
            <p:nvPr/>
          </p:nvSpPr>
          <p:spPr>
            <a:xfrm>
              <a:off x="2287939" y="4597124"/>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思源黑体 CN Regular" panose="020B0500000000000000" pitchFamily="34" charset="-122"/>
                  <a:ea typeface="思源黑体 CN Regular" panose="020B0500000000000000" pitchFamily="34" charset="-122"/>
                  <a:cs typeface="+mn-cs"/>
                </a:rPr>
                <a:t>用户可以在投影仪或者计算机上演示也可以将演示文稿打印出来制作成胶片</a:t>
              </a:r>
            </a:p>
          </p:txBody>
        </p:sp>
      </p:grpSp>
      <p:grpSp>
        <p:nvGrpSpPr>
          <p:cNvPr id="74" name="组合 73"/>
          <p:cNvGrpSpPr/>
          <p:nvPr/>
        </p:nvGrpSpPr>
        <p:grpSpPr>
          <a:xfrm>
            <a:off x="6105525" y="2071971"/>
            <a:ext cx="4877238" cy="1314042"/>
            <a:chOff x="6105525" y="2071971"/>
            <a:chExt cx="4877238" cy="1314042"/>
          </a:xfrm>
        </p:grpSpPr>
        <p:grpSp>
          <p:nvGrpSpPr>
            <p:cNvPr id="75" name="组合 74"/>
            <p:cNvGrpSpPr/>
            <p:nvPr/>
          </p:nvGrpSpPr>
          <p:grpSpPr>
            <a:xfrm>
              <a:off x="6105525" y="2071971"/>
              <a:ext cx="4877238" cy="1314042"/>
              <a:chOff x="1706167" y="1933984"/>
              <a:chExt cx="4246840" cy="1144198"/>
            </a:xfrm>
          </p:grpSpPr>
          <p:sp>
            <p:nvSpPr>
              <p:cNvPr id="77" name="íślíḋè-Rectangle 7"/>
              <p:cNvSpPr/>
              <p:nvPr/>
            </p:nvSpPr>
            <p:spPr>
              <a:xfrm>
                <a:off x="2162151" y="2057863"/>
                <a:ext cx="3790856" cy="1020319"/>
              </a:xfrm>
              <a:prstGeom prst="rect">
                <a:avLst/>
              </a:prstGeom>
              <a:solidFill>
                <a:srgbClr val="FFFFFF"/>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78" name="Group 8"/>
              <p:cNvGrpSpPr/>
              <p:nvPr/>
            </p:nvGrpSpPr>
            <p:grpSpPr>
              <a:xfrm>
                <a:off x="1706167" y="1933984"/>
                <a:ext cx="1634786" cy="1078880"/>
                <a:chOff x="1641409" y="2097730"/>
                <a:chExt cx="1714146" cy="1131254"/>
              </a:xfrm>
            </p:grpSpPr>
            <p:sp>
              <p:nvSpPr>
                <p:cNvPr id="80" name="íślíḋè-Freeform: Shape 9"/>
                <p:cNvSpPr/>
                <p:nvPr/>
              </p:nvSpPr>
              <p:spPr>
                <a:xfrm flipH="1">
                  <a:off x="1971961" y="309909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1" name="íślíḋè-Freeform: Shape 10"/>
                <p:cNvSpPr/>
                <p:nvPr/>
              </p:nvSpPr>
              <p:spPr>
                <a:xfrm flipH="1">
                  <a:off x="3115905" y="209773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2" name="íślíḋè-Freeform: Shape 11"/>
                <p:cNvSpPr/>
                <p:nvPr/>
              </p:nvSpPr>
              <p:spPr>
                <a:xfrm rot="19191504">
                  <a:off x="1641409" y="2325634"/>
                  <a:ext cx="1714146" cy="3979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4340" y="0"/>
                      </a:lnTo>
                      <a:lnTo>
                        <a:pt x="16341" y="359"/>
                      </a:lnTo>
                      <a:lnTo>
                        <a:pt x="21600" y="19867"/>
                      </a:lnTo>
                      <a:lnTo>
                        <a:pt x="0" y="21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79" name="íślíḋè-TextBox 25"/>
              <p:cNvSpPr txBox="1"/>
              <p:nvPr/>
            </p:nvSpPr>
            <p:spPr>
              <a:xfrm rot="19144077">
                <a:off x="2013131" y="2199480"/>
                <a:ext cx="987687" cy="283234"/>
              </a:xfrm>
              <a:prstGeom prst="rect">
                <a:avLst/>
              </a:prstGeom>
            </p:spPr>
            <p:txBody>
              <a:bodyPr wrap="none" anchor="ctr">
                <a:normAutofit/>
                <a:scene3d>
                  <a:camera prst="orthographicFront"/>
                  <a:lightRig rig="threePt" dir="t"/>
                </a:scene3d>
                <a:sp3d contourW="12700"/>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rPr>
                  <a:t>标题文本预设</a:t>
                </a:r>
              </a:p>
            </p:txBody>
          </p:sp>
        </p:grpSp>
        <p:sp>
          <p:nvSpPr>
            <p:cNvPr id="76" name="矩形 75"/>
            <p:cNvSpPr/>
            <p:nvPr/>
          </p:nvSpPr>
          <p:spPr>
            <a:xfrm>
              <a:off x="7654288" y="2557616"/>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思源黑体 CN Regular" panose="020B0500000000000000" pitchFamily="34" charset="-122"/>
                  <a:ea typeface="思源黑体 CN Regular" panose="020B0500000000000000" pitchFamily="34" charset="-122"/>
                  <a:cs typeface="+mn-cs"/>
                </a:rPr>
                <a:t>用户可以在投影仪或者计算机上演示也可以将演示文稿打印出来制作成胶片</a:t>
              </a:r>
            </a:p>
          </p:txBody>
        </p:sp>
      </p:grpSp>
      <p:grpSp>
        <p:nvGrpSpPr>
          <p:cNvPr id="83" name="组合 82"/>
          <p:cNvGrpSpPr/>
          <p:nvPr/>
        </p:nvGrpSpPr>
        <p:grpSpPr>
          <a:xfrm>
            <a:off x="6105525" y="4138896"/>
            <a:ext cx="4877238" cy="1314042"/>
            <a:chOff x="6105525" y="4138896"/>
            <a:chExt cx="4877238" cy="1314042"/>
          </a:xfrm>
        </p:grpSpPr>
        <p:grpSp>
          <p:nvGrpSpPr>
            <p:cNvPr id="84" name="组合 83"/>
            <p:cNvGrpSpPr/>
            <p:nvPr/>
          </p:nvGrpSpPr>
          <p:grpSpPr>
            <a:xfrm>
              <a:off x="6105525" y="4138896"/>
              <a:ext cx="4877238" cy="1314042"/>
              <a:chOff x="1706167" y="1933984"/>
              <a:chExt cx="4246840" cy="1144198"/>
            </a:xfrm>
          </p:grpSpPr>
          <p:sp>
            <p:nvSpPr>
              <p:cNvPr id="86" name="íślíḋè-Rectangle 7"/>
              <p:cNvSpPr/>
              <p:nvPr/>
            </p:nvSpPr>
            <p:spPr>
              <a:xfrm>
                <a:off x="2162151" y="2057863"/>
                <a:ext cx="3790856" cy="1020319"/>
              </a:xfrm>
              <a:prstGeom prst="rect">
                <a:avLst/>
              </a:prstGeom>
              <a:solidFill>
                <a:srgbClr val="FFFFFF"/>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87" name="Group 8"/>
              <p:cNvGrpSpPr/>
              <p:nvPr/>
            </p:nvGrpSpPr>
            <p:grpSpPr>
              <a:xfrm>
                <a:off x="1706167" y="1933984"/>
                <a:ext cx="1634786" cy="1078880"/>
                <a:chOff x="1641409" y="2097730"/>
                <a:chExt cx="1714146" cy="1131254"/>
              </a:xfrm>
            </p:grpSpPr>
            <p:sp>
              <p:nvSpPr>
                <p:cNvPr id="89" name="íślíḋè-Freeform: Shape 9"/>
                <p:cNvSpPr/>
                <p:nvPr/>
              </p:nvSpPr>
              <p:spPr>
                <a:xfrm flipH="1">
                  <a:off x="1971961" y="309909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0" name="íślíḋè-Freeform: Shape 10"/>
                <p:cNvSpPr/>
                <p:nvPr/>
              </p:nvSpPr>
              <p:spPr>
                <a:xfrm flipH="1">
                  <a:off x="3115905" y="2097730"/>
                  <a:ext cx="147568" cy="12989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DCDEE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1" name="íślíḋè-Freeform: Shape 11"/>
                <p:cNvSpPr/>
                <p:nvPr/>
              </p:nvSpPr>
              <p:spPr>
                <a:xfrm rot="19191504">
                  <a:off x="1641409" y="2325634"/>
                  <a:ext cx="1714146" cy="39794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4340" y="0"/>
                      </a:lnTo>
                      <a:lnTo>
                        <a:pt x="16341" y="359"/>
                      </a:lnTo>
                      <a:lnTo>
                        <a:pt x="21600" y="19867"/>
                      </a:lnTo>
                      <a:lnTo>
                        <a:pt x="0" y="21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32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88" name="íślíḋè-TextBox 25"/>
              <p:cNvSpPr txBox="1"/>
              <p:nvPr/>
            </p:nvSpPr>
            <p:spPr>
              <a:xfrm rot="19144077">
                <a:off x="2013131" y="2199480"/>
                <a:ext cx="987687" cy="283234"/>
              </a:xfrm>
              <a:prstGeom prst="rect">
                <a:avLst/>
              </a:prstGeom>
            </p:spPr>
            <p:txBody>
              <a:bodyPr wrap="none" anchor="ctr">
                <a:normAutofit/>
                <a:scene3d>
                  <a:camera prst="orthographicFront"/>
                  <a:lightRig rig="threePt" dir="t"/>
                </a:scene3d>
                <a:sp3d contourW="12700"/>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rPr>
                  <a:t>标题文本预设</a:t>
                </a:r>
              </a:p>
            </p:txBody>
          </p:sp>
        </p:grpSp>
        <p:sp>
          <p:nvSpPr>
            <p:cNvPr id="85" name="矩形 84"/>
            <p:cNvSpPr/>
            <p:nvPr/>
          </p:nvSpPr>
          <p:spPr>
            <a:xfrm>
              <a:off x="7654288" y="4597124"/>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思源黑体 CN Regular" panose="020B0500000000000000" pitchFamily="34" charset="-122"/>
                  <a:ea typeface="思源黑体 CN Regular" panose="020B0500000000000000" pitchFamily="34" charset="-122"/>
                  <a:cs typeface="+mn-cs"/>
                </a:rPr>
                <a:t>用户可以在投影仪或者计算机上演示也可以将演示文稿打印出来制作成胶片</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65"/>
                                        </p:tgtEl>
                                        <p:attrNameLst>
                                          <p:attrName>style.visibility</p:attrName>
                                        </p:attrNameLst>
                                      </p:cBhvr>
                                      <p:to>
                                        <p:strVal val="visible"/>
                                      </p:to>
                                    </p:set>
                                    <p:anim calcmode="lin" valueType="num">
                                      <p:cBhvr>
                                        <p:cTn id="7" dur="1000" fill="hold"/>
                                        <p:tgtEl>
                                          <p:spTgt spid="65"/>
                                        </p:tgtEl>
                                        <p:attrNameLst>
                                          <p:attrName>ppt_w</p:attrName>
                                        </p:attrNameLst>
                                      </p:cBhvr>
                                      <p:tavLst>
                                        <p:tav tm="0">
                                          <p:val>
                                            <p:fltVal val="0"/>
                                          </p:val>
                                        </p:tav>
                                        <p:tav tm="100000">
                                          <p:val>
                                            <p:strVal val="#ppt_w"/>
                                          </p:val>
                                        </p:tav>
                                      </p:tavLst>
                                    </p:anim>
                                    <p:anim calcmode="lin" valueType="num">
                                      <p:cBhvr>
                                        <p:cTn id="8" dur="1000" fill="hold"/>
                                        <p:tgtEl>
                                          <p:spTgt spid="65"/>
                                        </p:tgtEl>
                                        <p:attrNameLst>
                                          <p:attrName>ppt_h</p:attrName>
                                        </p:attrNameLst>
                                      </p:cBhvr>
                                      <p:tavLst>
                                        <p:tav tm="0">
                                          <p:val>
                                            <p:fltVal val="0"/>
                                          </p:val>
                                        </p:tav>
                                        <p:tav tm="100000">
                                          <p:val>
                                            <p:strVal val="#ppt_h"/>
                                          </p:val>
                                        </p:tav>
                                      </p:tavLst>
                                    </p:anim>
                                    <p:anim calcmode="lin" valueType="num">
                                      <p:cBhvr>
                                        <p:cTn id="9" dur="1000" fill="hold"/>
                                        <p:tgtEl>
                                          <p:spTgt spid="65"/>
                                        </p:tgtEl>
                                        <p:attrNameLst>
                                          <p:attrName>style.rotation</p:attrName>
                                        </p:attrNameLst>
                                      </p:cBhvr>
                                      <p:tavLst>
                                        <p:tav tm="0">
                                          <p:val>
                                            <p:fltVal val="90"/>
                                          </p:val>
                                        </p:tav>
                                        <p:tav tm="100000">
                                          <p:val>
                                            <p:fltVal val="0"/>
                                          </p:val>
                                        </p:tav>
                                      </p:tavLst>
                                    </p:anim>
                                    <p:animEffect transition="in" filter="fade">
                                      <p:cBhvr>
                                        <p:cTn id="10" dur="1000"/>
                                        <p:tgtEl>
                                          <p:spTgt spid="65"/>
                                        </p:tgtEl>
                                      </p:cBhvr>
                                    </p:animEffect>
                                  </p:childTnLst>
                                </p:cTn>
                              </p:par>
                              <p:par>
                                <p:cTn id="11" presetID="31" presetClass="entr" presetSubtype="0" fill="hold" nodeType="withEffect">
                                  <p:stCondLst>
                                    <p:cond delay="0"/>
                                  </p:stCondLst>
                                  <p:childTnLst>
                                    <p:set>
                                      <p:cBhvr>
                                        <p:cTn id="12" dur="1" fill="hold">
                                          <p:stCondLst>
                                            <p:cond delay="0"/>
                                          </p:stCondLst>
                                        </p:cTn>
                                        <p:tgtEl>
                                          <p:spTgt spid="56"/>
                                        </p:tgtEl>
                                        <p:attrNameLst>
                                          <p:attrName>style.visibility</p:attrName>
                                        </p:attrNameLst>
                                      </p:cBhvr>
                                      <p:to>
                                        <p:strVal val="visible"/>
                                      </p:to>
                                    </p:set>
                                    <p:anim calcmode="lin" valueType="num">
                                      <p:cBhvr>
                                        <p:cTn id="13" dur="1000" fill="hold"/>
                                        <p:tgtEl>
                                          <p:spTgt spid="56"/>
                                        </p:tgtEl>
                                        <p:attrNameLst>
                                          <p:attrName>ppt_w</p:attrName>
                                        </p:attrNameLst>
                                      </p:cBhvr>
                                      <p:tavLst>
                                        <p:tav tm="0">
                                          <p:val>
                                            <p:fltVal val="0"/>
                                          </p:val>
                                        </p:tav>
                                        <p:tav tm="100000">
                                          <p:val>
                                            <p:strVal val="#ppt_w"/>
                                          </p:val>
                                        </p:tav>
                                      </p:tavLst>
                                    </p:anim>
                                    <p:anim calcmode="lin" valueType="num">
                                      <p:cBhvr>
                                        <p:cTn id="14" dur="1000" fill="hold"/>
                                        <p:tgtEl>
                                          <p:spTgt spid="56"/>
                                        </p:tgtEl>
                                        <p:attrNameLst>
                                          <p:attrName>ppt_h</p:attrName>
                                        </p:attrNameLst>
                                      </p:cBhvr>
                                      <p:tavLst>
                                        <p:tav tm="0">
                                          <p:val>
                                            <p:fltVal val="0"/>
                                          </p:val>
                                        </p:tav>
                                        <p:tav tm="100000">
                                          <p:val>
                                            <p:strVal val="#ppt_h"/>
                                          </p:val>
                                        </p:tav>
                                      </p:tavLst>
                                    </p:anim>
                                    <p:anim calcmode="lin" valueType="num">
                                      <p:cBhvr>
                                        <p:cTn id="15" dur="1000" fill="hold"/>
                                        <p:tgtEl>
                                          <p:spTgt spid="56"/>
                                        </p:tgtEl>
                                        <p:attrNameLst>
                                          <p:attrName>style.rotation</p:attrName>
                                        </p:attrNameLst>
                                      </p:cBhvr>
                                      <p:tavLst>
                                        <p:tav tm="0">
                                          <p:val>
                                            <p:fltVal val="90"/>
                                          </p:val>
                                        </p:tav>
                                        <p:tav tm="100000">
                                          <p:val>
                                            <p:fltVal val="0"/>
                                          </p:val>
                                        </p:tav>
                                      </p:tavLst>
                                    </p:anim>
                                    <p:animEffect transition="in" filter="fade">
                                      <p:cBhvr>
                                        <p:cTn id="16" dur="1000"/>
                                        <p:tgtEl>
                                          <p:spTgt spid="56"/>
                                        </p:tgtEl>
                                      </p:cBhvr>
                                    </p:animEffect>
                                  </p:childTnLst>
                                </p:cTn>
                              </p:par>
                              <p:par>
                                <p:cTn id="17" presetID="31" presetClass="entr" presetSubtype="0" fill="hold" nodeType="withEffect">
                                  <p:stCondLst>
                                    <p:cond delay="0"/>
                                  </p:stCondLst>
                                  <p:childTnLst>
                                    <p:set>
                                      <p:cBhvr>
                                        <p:cTn id="18" dur="1" fill="hold">
                                          <p:stCondLst>
                                            <p:cond delay="0"/>
                                          </p:stCondLst>
                                        </p:cTn>
                                        <p:tgtEl>
                                          <p:spTgt spid="74"/>
                                        </p:tgtEl>
                                        <p:attrNameLst>
                                          <p:attrName>style.visibility</p:attrName>
                                        </p:attrNameLst>
                                      </p:cBhvr>
                                      <p:to>
                                        <p:strVal val="visible"/>
                                      </p:to>
                                    </p:set>
                                    <p:anim calcmode="lin" valueType="num">
                                      <p:cBhvr>
                                        <p:cTn id="19" dur="1000" fill="hold"/>
                                        <p:tgtEl>
                                          <p:spTgt spid="74"/>
                                        </p:tgtEl>
                                        <p:attrNameLst>
                                          <p:attrName>ppt_w</p:attrName>
                                        </p:attrNameLst>
                                      </p:cBhvr>
                                      <p:tavLst>
                                        <p:tav tm="0">
                                          <p:val>
                                            <p:fltVal val="0"/>
                                          </p:val>
                                        </p:tav>
                                        <p:tav tm="100000">
                                          <p:val>
                                            <p:strVal val="#ppt_w"/>
                                          </p:val>
                                        </p:tav>
                                      </p:tavLst>
                                    </p:anim>
                                    <p:anim calcmode="lin" valueType="num">
                                      <p:cBhvr>
                                        <p:cTn id="20" dur="1000" fill="hold"/>
                                        <p:tgtEl>
                                          <p:spTgt spid="74"/>
                                        </p:tgtEl>
                                        <p:attrNameLst>
                                          <p:attrName>ppt_h</p:attrName>
                                        </p:attrNameLst>
                                      </p:cBhvr>
                                      <p:tavLst>
                                        <p:tav tm="0">
                                          <p:val>
                                            <p:fltVal val="0"/>
                                          </p:val>
                                        </p:tav>
                                        <p:tav tm="100000">
                                          <p:val>
                                            <p:strVal val="#ppt_h"/>
                                          </p:val>
                                        </p:tav>
                                      </p:tavLst>
                                    </p:anim>
                                    <p:anim calcmode="lin" valueType="num">
                                      <p:cBhvr>
                                        <p:cTn id="21" dur="1000" fill="hold"/>
                                        <p:tgtEl>
                                          <p:spTgt spid="74"/>
                                        </p:tgtEl>
                                        <p:attrNameLst>
                                          <p:attrName>style.rotation</p:attrName>
                                        </p:attrNameLst>
                                      </p:cBhvr>
                                      <p:tavLst>
                                        <p:tav tm="0">
                                          <p:val>
                                            <p:fltVal val="90"/>
                                          </p:val>
                                        </p:tav>
                                        <p:tav tm="100000">
                                          <p:val>
                                            <p:fltVal val="0"/>
                                          </p:val>
                                        </p:tav>
                                      </p:tavLst>
                                    </p:anim>
                                    <p:animEffect transition="in" filter="fade">
                                      <p:cBhvr>
                                        <p:cTn id="22" dur="1000"/>
                                        <p:tgtEl>
                                          <p:spTgt spid="74"/>
                                        </p:tgtEl>
                                      </p:cBhvr>
                                    </p:animEffect>
                                  </p:childTnLst>
                                </p:cTn>
                              </p:par>
                              <p:par>
                                <p:cTn id="23" presetID="31" presetClass="entr" presetSubtype="0" fill="hold" nodeType="withEffect">
                                  <p:stCondLst>
                                    <p:cond delay="0"/>
                                  </p:stCondLst>
                                  <p:childTnLst>
                                    <p:set>
                                      <p:cBhvr>
                                        <p:cTn id="24" dur="1" fill="hold">
                                          <p:stCondLst>
                                            <p:cond delay="0"/>
                                          </p:stCondLst>
                                        </p:cTn>
                                        <p:tgtEl>
                                          <p:spTgt spid="83"/>
                                        </p:tgtEl>
                                        <p:attrNameLst>
                                          <p:attrName>style.visibility</p:attrName>
                                        </p:attrNameLst>
                                      </p:cBhvr>
                                      <p:to>
                                        <p:strVal val="visible"/>
                                      </p:to>
                                    </p:set>
                                    <p:anim calcmode="lin" valueType="num">
                                      <p:cBhvr>
                                        <p:cTn id="25" dur="1000" fill="hold"/>
                                        <p:tgtEl>
                                          <p:spTgt spid="83"/>
                                        </p:tgtEl>
                                        <p:attrNameLst>
                                          <p:attrName>ppt_w</p:attrName>
                                        </p:attrNameLst>
                                      </p:cBhvr>
                                      <p:tavLst>
                                        <p:tav tm="0">
                                          <p:val>
                                            <p:fltVal val="0"/>
                                          </p:val>
                                        </p:tav>
                                        <p:tav tm="100000">
                                          <p:val>
                                            <p:strVal val="#ppt_w"/>
                                          </p:val>
                                        </p:tav>
                                      </p:tavLst>
                                    </p:anim>
                                    <p:anim calcmode="lin" valueType="num">
                                      <p:cBhvr>
                                        <p:cTn id="26" dur="1000" fill="hold"/>
                                        <p:tgtEl>
                                          <p:spTgt spid="83"/>
                                        </p:tgtEl>
                                        <p:attrNameLst>
                                          <p:attrName>ppt_h</p:attrName>
                                        </p:attrNameLst>
                                      </p:cBhvr>
                                      <p:tavLst>
                                        <p:tav tm="0">
                                          <p:val>
                                            <p:fltVal val="0"/>
                                          </p:val>
                                        </p:tav>
                                        <p:tav tm="100000">
                                          <p:val>
                                            <p:strVal val="#ppt_h"/>
                                          </p:val>
                                        </p:tav>
                                      </p:tavLst>
                                    </p:anim>
                                    <p:anim calcmode="lin" valueType="num">
                                      <p:cBhvr>
                                        <p:cTn id="27" dur="1000" fill="hold"/>
                                        <p:tgtEl>
                                          <p:spTgt spid="83"/>
                                        </p:tgtEl>
                                        <p:attrNameLst>
                                          <p:attrName>style.rotation</p:attrName>
                                        </p:attrNameLst>
                                      </p:cBhvr>
                                      <p:tavLst>
                                        <p:tav tm="0">
                                          <p:val>
                                            <p:fltVal val="90"/>
                                          </p:val>
                                        </p:tav>
                                        <p:tav tm="100000">
                                          <p:val>
                                            <p:fltVal val="0"/>
                                          </p:val>
                                        </p:tav>
                                      </p:tavLst>
                                    </p:anim>
                                    <p:animEffect transition="in" filter="fade">
                                      <p:cBhvr>
                                        <p:cTn id="28" dur="1000"/>
                                        <p:tgtEl>
                                          <p:spTgt spid="83"/>
                                        </p:tgtEl>
                                      </p:cBhvr>
                                    </p:animEffect>
                                  </p:childTnLst>
                                </p:cTn>
                              </p:par>
                            </p:childTnLst>
                          </p:cTn>
                        </p:par>
                        <p:par>
                          <p:cTn id="29" fill="hold">
                            <p:stCondLst>
                              <p:cond delay="1000"/>
                            </p:stCondLst>
                            <p:childTnLst>
                              <p:par>
                                <p:cTn id="30" presetID="10" presetClass="entr" presetSubtype="0" fill="hold" grpId="0" nodeType="afterEffect">
                                  <p:stCondLst>
                                    <p:cond delay="0"/>
                                  </p:stCondLst>
                                  <p:childTnLst>
                                    <p:set>
                                      <p:cBhvr>
                                        <p:cTn id="31" dur="1" fill="hold">
                                          <p:stCondLst>
                                            <p:cond delay="0"/>
                                          </p:stCondLst>
                                        </p:cTn>
                                        <p:tgtEl>
                                          <p:spTgt spid="52"/>
                                        </p:tgtEl>
                                        <p:attrNameLst>
                                          <p:attrName>style.visibility</p:attrName>
                                        </p:attrNameLst>
                                      </p:cBhvr>
                                      <p:to>
                                        <p:strVal val="visible"/>
                                      </p:to>
                                    </p:set>
                                    <p:animEffect transition="in" filter="fade">
                                      <p:cBhvr>
                                        <p:cTn id="32" dur="500"/>
                                        <p:tgtEl>
                                          <p:spTgt spid="52"/>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54"/>
                                        </p:tgtEl>
                                        <p:attrNameLst>
                                          <p:attrName>style.visibility</p:attrName>
                                        </p:attrNameLst>
                                      </p:cBhvr>
                                      <p:to>
                                        <p:strVal val="visible"/>
                                      </p:to>
                                    </p:set>
                                    <p:animEffect transition="in" filter="fade">
                                      <p:cBhvr>
                                        <p:cTn id="35" dur="500"/>
                                        <p:tgtEl>
                                          <p:spTgt spid="54"/>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3"/>
                                        </p:tgtEl>
                                        <p:attrNameLst>
                                          <p:attrName>style.visibility</p:attrName>
                                        </p:attrNameLst>
                                      </p:cBhvr>
                                      <p:to>
                                        <p:strVal val="visible"/>
                                      </p:to>
                                    </p:set>
                                    <p:animEffect transition="in" filter="fade">
                                      <p:cBhvr>
                                        <p:cTn id="38" dur="500"/>
                                        <p:tgtEl>
                                          <p:spTgt spid="53"/>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55"/>
                                        </p:tgtEl>
                                        <p:attrNameLst>
                                          <p:attrName>style.visibility</p:attrName>
                                        </p:attrNameLst>
                                      </p:cBhvr>
                                      <p:to>
                                        <p:strVal val="visible"/>
                                      </p:to>
                                    </p:set>
                                    <p:animEffect transition="in" filter="fade">
                                      <p:cBhvr>
                                        <p:cTn id="41"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59" name="矩形 61"/>
          <p:cNvSpPr/>
          <p:nvPr/>
        </p:nvSpPr>
        <p:spPr>
          <a:xfrm rot="1800000">
            <a:off x="5760409" y="2751566"/>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0" name="矩形 61"/>
          <p:cNvSpPr/>
          <p:nvPr/>
        </p:nvSpPr>
        <p:spPr>
          <a:xfrm rot="1800000">
            <a:off x="4986751" y="3531658"/>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1" name="矩形 61"/>
          <p:cNvSpPr/>
          <p:nvPr/>
        </p:nvSpPr>
        <p:spPr>
          <a:xfrm rot="1800000">
            <a:off x="4219607" y="4316117"/>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2" name="矩形 61"/>
          <p:cNvSpPr/>
          <p:nvPr/>
        </p:nvSpPr>
        <p:spPr>
          <a:xfrm rot="1800000">
            <a:off x="7294537" y="4332602"/>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3" name="矩形 61"/>
          <p:cNvSpPr/>
          <p:nvPr/>
        </p:nvSpPr>
        <p:spPr>
          <a:xfrm rot="1800000">
            <a:off x="6532498" y="3528205"/>
            <a:ext cx="1428458" cy="1029493"/>
          </a:xfrm>
          <a:custGeom>
            <a:avLst/>
            <a:gdLst>
              <a:gd name="connsiteX0" fmla="*/ 0 w 1428458"/>
              <a:gd name="connsiteY0" fmla="*/ 0 h 1021782"/>
              <a:gd name="connsiteX1" fmla="*/ 1428458 w 1428458"/>
              <a:gd name="connsiteY1" fmla="*/ 0 h 1021782"/>
              <a:gd name="connsiteX2" fmla="*/ 1428458 w 1428458"/>
              <a:gd name="connsiteY2" fmla="*/ 1021782 h 1021782"/>
              <a:gd name="connsiteX3" fmla="*/ 0 w 1428458"/>
              <a:gd name="connsiteY3" fmla="*/ 1021782 h 1021782"/>
              <a:gd name="connsiteX4" fmla="*/ 0 w 1428458"/>
              <a:gd name="connsiteY4" fmla="*/ 0 h 1021782"/>
              <a:gd name="connsiteX0-1" fmla="*/ 0 w 1428458"/>
              <a:gd name="connsiteY0-2" fmla="*/ 0 h 1029493"/>
              <a:gd name="connsiteX1-3" fmla="*/ 1428458 w 1428458"/>
              <a:gd name="connsiteY1-4" fmla="*/ 0 h 1029493"/>
              <a:gd name="connsiteX2-5" fmla="*/ 1428458 w 1428458"/>
              <a:gd name="connsiteY2-6" fmla="*/ 1021782 h 1029493"/>
              <a:gd name="connsiteX3-7" fmla="*/ 592535 w 1428458"/>
              <a:gd name="connsiteY3-8" fmla="*/ 1029493 h 1029493"/>
              <a:gd name="connsiteX4-9" fmla="*/ 0 w 1428458"/>
              <a:gd name="connsiteY4-10" fmla="*/ 1021782 h 1029493"/>
              <a:gd name="connsiteX5" fmla="*/ 0 w 1428458"/>
              <a:gd name="connsiteY5" fmla="*/ 0 h 1029493"/>
              <a:gd name="connsiteX0-11" fmla="*/ 0 w 1428458"/>
              <a:gd name="connsiteY0-12" fmla="*/ 0 h 1029493"/>
              <a:gd name="connsiteX1-13" fmla="*/ 1428458 w 1428458"/>
              <a:gd name="connsiteY1-14" fmla="*/ 0 h 1029493"/>
              <a:gd name="connsiteX2-15" fmla="*/ 1428458 w 1428458"/>
              <a:gd name="connsiteY2-16" fmla="*/ 1021782 h 1029493"/>
              <a:gd name="connsiteX3-17" fmla="*/ 592535 w 1428458"/>
              <a:gd name="connsiteY3-18" fmla="*/ 1029493 h 1029493"/>
              <a:gd name="connsiteX4-19" fmla="*/ 0 w 1428458"/>
              <a:gd name="connsiteY4-20" fmla="*/ 0 h 102949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428458" h="1029493">
                <a:moveTo>
                  <a:pt x="0" y="0"/>
                </a:moveTo>
                <a:lnTo>
                  <a:pt x="1428458" y="0"/>
                </a:lnTo>
                <a:lnTo>
                  <a:pt x="1428458" y="1021782"/>
                </a:lnTo>
                <a:lnTo>
                  <a:pt x="592535" y="1029493"/>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2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64" name="6f181a3f-f5eb-40e8-8fa3-38aab5c978d8"/>
          <p:cNvGrpSpPr>
            <a:grpSpLocks noChangeAspect="1"/>
          </p:cNvGrpSpPr>
          <p:nvPr/>
        </p:nvGrpSpPr>
        <p:grpSpPr>
          <a:xfrm>
            <a:off x="1523981" y="2356948"/>
            <a:ext cx="9144023" cy="2879134"/>
            <a:chOff x="1540315" y="2356948"/>
            <a:chExt cx="9144023" cy="2879134"/>
          </a:xfrm>
        </p:grpSpPr>
        <p:sp>
          <p:nvSpPr>
            <p:cNvPr id="65" name="íślíḋè-Diamond 2"/>
            <p:cNvSpPr/>
            <p:nvPr/>
          </p:nvSpPr>
          <p:spPr>
            <a:xfrm rot="5400000">
              <a:off x="6301214" y="3236785"/>
              <a:ext cx="1192780" cy="1192780"/>
            </a:xfrm>
            <a:prstGeom prst="diamond">
              <a:avLst/>
            </a:prstGeom>
            <a:solidFill>
              <a:srgbClr val="FFFFFF">
                <a:lumMod val="100000"/>
              </a:srgbClr>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6" name="íślíḋè-Diamond 3"/>
            <p:cNvSpPr/>
            <p:nvPr/>
          </p:nvSpPr>
          <p:spPr>
            <a:xfrm rot="5400000">
              <a:off x="7067335" y="4043302"/>
              <a:ext cx="1192780" cy="1192780"/>
            </a:xfrm>
            <a:prstGeom prst="diamond">
              <a:avLst/>
            </a:pr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7" name="íślíḋè-Diamond 4"/>
            <p:cNvSpPr/>
            <p:nvPr/>
          </p:nvSpPr>
          <p:spPr>
            <a:xfrm rot="5400000">
              <a:off x="5535093" y="2457065"/>
              <a:ext cx="1192780" cy="1192780"/>
            </a:xfrm>
            <a:prstGeom prst="diamond">
              <a:avLst/>
            </a:pr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8" name="íślíḋè-Diamond 5"/>
            <p:cNvSpPr/>
            <p:nvPr/>
          </p:nvSpPr>
          <p:spPr>
            <a:xfrm rot="5400000" flipV="1">
              <a:off x="4761116" y="3236785"/>
              <a:ext cx="1192780" cy="1192780"/>
            </a:xfrm>
            <a:prstGeom prst="diamond">
              <a:avLst/>
            </a:prstGeom>
            <a:solidFill>
              <a:srgbClr val="FFFFFF">
                <a:lumMod val="100000"/>
              </a:srgbClr>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9" name="íślíḋè-Diamond 6"/>
            <p:cNvSpPr/>
            <p:nvPr/>
          </p:nvSpPr>
          <p:spPr>
            <a:xfrm rot="5400000" flipV="1">
              <a:off x="3994995" y="4029904"/>
              <a:ext cx="1192780" cy="1192780"/>
            </a:xfrm>
            <a:prstGeom prst="diamond">
              <a:avLst/>
            </a:prstGeom>
            <a:solidFill>
              <a:srgbClr val="0070C0"/>
            </a:solidFill>
            <a:ln w="635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70" name="íślíḋè-任意多边形: 形状 160"/>
            <p:cNvSpPr/>
            <p:nvPr/>
          </p:nvSpPr>
          <p:spPr bwMode="auto">
            <a:xfrm>
              <a:off x="5931309" y="2849141"/>
              <a:ext cx="405829" cy="403924"/>
            </a:xfrm>
            <a:custGeom>
              <a:avLst/>
              <a:gdLst>
                <a:gd name="connsiteX0" fmla="*/ 262525 w 338138"/>
                <a:gd name="connsiteY0" fmla="*/ 84138 h 336551"/>
                <a:gd name="connsiteX1" fmla="*/ 314260 w 338138"/>
                <a:gd name="connsiteY1" fmla="*/ 84138 h 336551"/>
                <a:gd name="connsiteX2" fmla="*/ 338138 w 338138"/>
                <a:gd name="connsiteY2" fmla="*/ 107802 h 336551"/>
                <a:gd name="connsiteX3" fmla="*/ 338138 w 338138"/>
                <a:gd name="connsiteY3" fmla="*/ 191940 h 336551"/>
                <a:gd name="connsiteX4" fmla="*/ 314260 w 338138"/>
                <a:gd name="connsiteY4" fmla="*/ 216918 h 336551"/>
                <a:gd name="connsiteX5" fmla="*/ 314260 w 338138"/>
                <a:gd name="connsiteY5" fmla="*/ 336551 h 336551"/>
                <a:gd name="connsiteX6" fmla="*/ 241300 w 338138"/>
                <a:gd name="connsiteY6" fmla="*/ 336551 h 336551"/>
                <a:gd name="connsiteX7" fmla="*/ 241300 w 338138"/>
                <a:gd name="connsiteY7" fmla="*/ 240582 h 336551"/>
                <a:gd name="connsiteX8" fmla="*/ 265178 w 338138"/>
                <a:gd name="connsiteY8" fmla="*/ 216918 h 336551"/>
                <a:gd name="connsiteX9" fmla="*/ 265178 w 338138"/>
                <a:gd name="connsiteY9" fmla="*/ 95970 h 336551"/>
                <a:gd name="connsiteX10" fmla="*/ 262525 w 338138"/>
                <a:gd name="connsiteY10" fmla="*/ 84138 h 336551"/>
                <a:gd name="connsiteX11" fmla="*/ 120477 w 338138"/>
                <a:gd name="connsiteY11" fmla="*/ 84138 h 336551"/>
                <a:gd name="connsiteX12" fmla="*/ 217661 w 338138"/>
                <a:gd name="connsiteY12" fmla="*/ 84138 h 336551"/>
                <a:gd name="connsiteX13" fmla="*/ 241300 w 338138"/>
                <a:gd name="connsiteY13" fmla="*/ 107802 h 336551"/>
                <a:gd name="connsiteX14" fmla="*/ 241300 w 338138"/>
                <a:gd name="connsiteY14" fmla="*/ 191940 h 336551"/>
                <a:gd name="connsiteX15" fmla="*/ 217661 w 338138"/>
                <a:gd name="connsiteY15" fmla="*/ 216918 h 336551"/>
                <a:gd name="connsiteX16" fmla="*/ 217661 w 338138"/>
                <a:gd name="connsiteY16" fmla="*/ 336551 h 336551"/>
                <a:gd name="connsiteX17" fmla="*/ 120477 w 338138"/>
                <a:gd name="connsiteY17" fmla="*/ 336551 h 336551"/>
                <a:gd name="connsiteX18" fmla="*/ 120477 w 338138"/>
                <a:gd name="connsiteY18" fmla="*/ 216918 h 336551"/>
                <a:gd name="connsiteX19" fmla="*/ 96837 w 338138"/>
                <a:gd name="connsiteY19" fmla="*/ 191940 h 336551"/>
                <a:gd name="connsiteX20" fmla="*/ 96837 w 338138"/>
                <a:gd name="connsiteY20" fmla="*/ 107802 h 336551"/>
                <a:gd name="connsiteX21" fmla="*/ 120477 w 338138"/>
                <a:gd name="connsiteY21" fmla="*/ 84138 h 336551"/>
                <a:gd name="connsiteX22" fmla="*/ 23878 w 338138"/>
                <a:gd name="connsiteY22" fmla="*/ 84138 h 336551"/>
                <a:gd name="connsiteX23" fmla="*/ 75613 w 338138"/>
                <a:gd name="connsiteY23" fmla="*/ 84138 h 336551"/>
                <a:gd name="connsiteX24" fmla="*/ 72960 w 338138"/>
                <a:gd name="connsiteY24" fmla="*/ 95970 h 336551"/>
                <a:gd name="connsiteX25" fmla="*/ 72960 w 338138"/>
                <a:gd name="connsiteY25" fmla="*/ 216918 h 336551"/>
                <a:gd name="connsiteX26" fmla="*/ 96838 w 338138"/>
                <a:gd name="connsiteY26" fmla="*/ 240582 h 336551"/>
                <a:gd name="connsiteX27" fmla="*/ 96838 w 338138"/>
                <a:gd name="connsiteY27" fmla="*/ 336551 h 336551"/>
                <a:gd name="connsiteX28" fmla="*/ 23878 w 338138"/>
                <a:gd name="connsiteY28" fmla="*/ 336551 h 336551"/>
                <a:gd name="connsiteX29" fmla="*/ 23878 w 338138"/>
                <a:gd name="connsiteY29" fmla="*/ 216918 h 336551"/>
                <a:gd name="connsiteX30" fmla="*/ 0 w 338138"/>
                <a:gd name="connsiteY30" fmla="*/ 191940 h 336551"/>
                <a:gd name="connsiteX31" fmla="*/ 0 w 338138"/>
                <a:gd name="connsiteY31" fmla="*/ 107802 h 336551"/>
                <a:gd name="connsiteX32" fmla="*/ 23878 w 338138"/>
                <a:gd name="connsiteY32" fmla="*/ 84138 h 336551"/>
                <a:gd name="connsiteX33" fmla="*/ 265257 w 338138"/>
                <a:gd name="connsiteY33" fmla="*/ 0 h 336551"/>
                <a:gd name="connsiteX34" fmla="*/ 301625 w 338138"/>
                <a:gd name="connsiteY34" fmla="*/ 35069 h 336551"/>
                <a:gd name="connsiteX35" fmla="*/ 265257 w 338138"/>
                <a:gd name="connsiteY35" fmla="*/ 71438 h 336551"/>
                <a:gd name="connsiteX36" fmla="*/ 248371 w 338138"/>
                <a:gd name="connsiteY36" fmla="*/ 66242 h 336551"/>
                <a:gd name="connsiteX37" fmla="*/ 245774 w 338138"/>
                <a:gd name="connsiteY37" fmla="*/ 64944 h 336551"/>
                <a:gd name="connsiteX38" fmla="*/ 230187 w 338138"/>
                <a:gd name="connsiteY38" fmla="*/ 35069 h 336551"/>
                <a:gd name="connsiteX39" fmla="*/ 265257 w 338138"/>
                <a:gd name="connsiteY39" fmla="*/ 0 h 336551"/>
                <a:gd name="connsiteX40" fmla="*/ 169069 w 338138"/>
                <a:gd name="connsiteY40" fmla="*/ 0 h 336551"/>
                <a:gd name="connsiteX41" fmla="*/ 204788 w 338138"/>
                <a:gd name="connsiteY41" fmla="*/ 35719 h 336551"/>
                <a:gd name="connsiteX42" fmla="*/ 169069 w 338138"/>
                <a:gd name="connsiteY42" fmla="*/ 71438 h 336551"/>
                <a:gd name="connsiteX43" fmla="*/ 133350 w 338138"/>
                <a:gd name="connsiteY43" fmla="*/ 35719 h 336551"/>
                <a:gd name="connsiteX44" fmla="*/ 169069 w 338138"/>
                <a:gd name="connsiteY44" fmla="*/ 0 h 336551"/>
                <a:gd name="connsiteX45" fmla="*/ 72880 w 338138"/>
                <a:gd name="connsiteY45" fmla="*/ 0 h 336551"/>
                <a:gd name="connsiteX46" fmla="*/ 107950 w 338138"/>
                <a:gd name="connsiteY46" fmla="*/ 35069 h 336551"/>
                <a:gd name="connsiteX47" fmla="*/ 92363 w 338138"/>
                <a:gd name="connsiteY47" fmla="*/ 64944 h 336551"/>
                <a:gd name="connsiteX48" fmla="*/ 89766 w 338138"/>
                <a:gd name="connsiteY48" fmla="*/ 66242 h 336551"/>
                <a:gd name="connsiteX49" fmla="*/ 72880 w 338138"/>
                <a:gd name="connsiteY49" fmla="*/ 71438 h 336551"/>
                <a:gd name="connsiteX50" fmla="*/ 36512 w 338138"/>
                <a:gd name="connsiteY50" fmla="*/ 35069 h 336551"/>
                <a:gd name="connsiteX51" fmla="*/ 72880 w 338138"/>
                <a:gd name="connsiteY51"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336551">
                  <a:moveTo>
                    <a:pt x="262525" y="84138"/>
                  </a:moveTo>
                  <a:cubicBezTo>
                    <a:pt x="262525" y="84138"/>
                    <a:pt x="262525" y="84138"/>
                    <a:pt x="314260" y="84138"/>
                  </a:cubicBezTo>
                  <a:cubicBezTo>
                    <a:pt x="338138" y="84138"/>
                    <a:pt x="338138" y="107802"/>
                    <a:pt x="338138" y="107802"/>
                  </a:cubicBezTo>
                  <a:cubicBezTo>
                    <a:pt x="338138" y="107802"/>
                    <a:pt x="338138" y="107802"/>
                    <a:pt x="338138" y="191940"/>
                  </a:cubicBezTo>
                  <a:cubicBezTo>
                    <a:pt x="338138" y="216918"/>
                    <a:pt x="314260" y="216918"/>
                    <a:pt x="314260" y="216918"/>
                  </a:cubicBezTo>
                  <a:cubicBezTo>
                    <a:pt x="314260" y="216918"/>
                    <a:pt x="314260" y="216918"/>
                    <a:pt x="314260" y="336551"/>
                  </a:cubicBezTo>
                  <a:cubicBezTo>
                    <a:pt x="314260" y="336551"/>
                    <a:pt x="314260" y="336551"/>
                    <a:pt x="241300" y="336551"/>
                  </a:cubicBezTo>
                  <a:cubicBezTo>
                    <a:pt x="241300" y="336551"/>
                    <a:pt x="241300" y="336551"/>
                    <a:pt x="241300" y="240582"/>
                  </a:cubicBezTo>
                  <a:cubicBezTo>
                    <a:pt x="241300" y="240582"/>
                    <a:pt x="265178" y="240582"/>
                    <a:pt x="265178" y="216918"/>
                  </a:cubicBezTo>
                  <a:cubicBezTo>
                    <a:pt x="265178" y="216918"/>
                    <a:pt x="265178" y="216918"/>
                    <a:pt x="265178" y="95970"/>
                  </a:cubicBezTo>
                  <a:cubicBezTo>
                    <a:pt x="265178" y="95970"/>
                    <a:pt x="265178" y="90711"/>
                    <a:pt x="262525" y="84138"/>
                  </a:cubicBezTo>
                  <a:close/>
                  <a:moveTo>
                    <a:pt x="120477" y="84138"/>
                  </a:moveTo>
                  <a:cubicBezTo>
                    <a:pt x="120477" y="84138"/>
                    <a:pt x="120477" y="84138"/>
                    <a:pt x="217661" y="84138"/>
                  </a:cubicBezTo>
                  <a:cubicBezTo>
                    <a:pt x="241300" y="84138"/>
                    <a:pt x="241300" y="107802"/>
                    <a:pt x="241300" y="107802"/>
                  </a:cubicBezTo>
                  <a:lnTo>
                    <a:pt x="241300" y="191940"/>
                  </a:lnTo>
                  <a:cubicBezTo>
                    <a:pt x="241300" y="216918"/>
                    <a:pt x="217661" y="216918"/>
                    <a:pt x="217661" y="216918"/>
                  </a:cubicBezTo>
                  <a:cubicBezTo>
                    <a:pt x="217661" y="216918"/>
                    <a:pt x="217661" y="216918"/>
                    <a:pt x="217661" y="336551"/>
                  </a:cubicBezTo>
                  <a:cubicBezTo>
                    <a:pt x="217661" y="336551"/>
                    <a:pt x="217661" y="336551"/>
                    <a:pt x="120477" y="336551"/>
                  </a:cubicBezTo>
                  <a:cubicBezTo>
                    <a:pt x="120477" y="336551"/>
                    <a:pt x="120477" y="336551"/>
                    <a:pt x="120477" y="216918"/>
                  </a:cubicBezTo>
                  <a:cubicBezTo>
                    <a:pt x="120477" y="216918"/>
                    <a:pt x="96837" y="216918"/>
                    <a:pt x="96837" y="191940"/>
                  </a:cubicBezTo>
                  <a:cubicBezTo>
                    <a:pt x="96837" y="191940"/>
                    <a:pt x="96837" y="191940"/>
                    <a:pt x="96837" y="107802"/>
                  </a:cubicBezTo>
                  <a:cubicBezTo>
                    <a:pt x="96837" y="84138"/>
                    <a:pt x="120477" y="84138"/>
                    <a:pt x="120477" y="84138"/>
                  </a:cubicBezTo>
                  <a:close/>
                  <a:moveTo>
                    <a:pt x="23878" y="84138"/>
                  </a:moveTo>
                  <a:cubicBezTo>
                    <a:pt x="23878" y="84138"/>
                    <a:pt x="23878" y="84138"/>
                    <a:pt x="75613" y="84138"/>
                  </a:cubicBezTo>
                  <a:cubicBezTo>
                    <a:pt x="72960" y="90711"/>
                    <a:pt x="72960" y="95970"/>
                    <a:pt x="72960" y="95970"/>
                  </a:cubicBezTo>
                  <a:cubicBezTo>
                    <a:pt x="72960" y="95970"/>
                    <a:pt x="72960" y="95970"/>
                    <a:pt x="72960" y="216918"/>
                  </a:cubicBezTo>
                  <a:cubicBezTo>
                    <a:pt x="72960" y="240582"/>
                    <a:pt x="96838" y="240582"/>
                    <a:pt x="96838" y="240582"/>
                  </a:cubicBezTo>
                  <a:cubicBezTo>
                    <a:pt x="96838" y="240582"/>
                    <a:pt x="96838" y="240582"/>
                    <a:pt x="96838" y="336551"/>
                  </a:cubicBezTo>
                  <a:cubicBezTo>
                    <a:pt x="96838" y="336551"/>
                    <a:pt x="96838" y="336551"/>
                    <a:pt x="23878" y="336551"/>
                  </a:cubicBezTo>
                  <a:cubicBezTo>
                    <a:pt x="23878" y="336551"/>
                    <a:pt x="23878" y="336551"/>
                    <a:pt x="23878" y="216918"/>
                  </a:cubicBezTo>
                  <a:cubicBezTo>
                    <a:pt x="23878" y="216918"/>
                    <a:pt x="0" y="216918"/>
                    <a:pt x="0" y="191940"/>
                  </a:cubicBezTo>
                  <a:cubicBezTo>
                    <a:pt x="0" y="191940"/>
                    <a:pt x="0" y="191940"/>
                    <a:pt x="0" y="107802"/>
                  </a:cubicBezTo>
                  <a:cubicBezTo>
                    <a:pt x="0" y="84138"/>
                    <a:pt x="23878" y="84138"/>
                    <a:pt x="23878" y="84138"/>
                  </a:cubicBezTo>
                  <a:close/>
                  <a:moveTo>
                    <a:pt x="265257" y="0"/>
                  </a:moveTo>
                  <a:cubicBezTo>
                    <a:pt x="284740" y="0"/>
                    <a:pt x="301625" y="15586"/>
                    <a:pt x="301625" y="35069"/>
                  </a:cubicBezTo>
                  <a:cubicBezTo>
                    <a:pt x="301625" y="55851"/>
                    <a:pt x="284740" y="71438"/>
                    <a:pt x="265257" y="71438"/>
                  </a:cubicBezTo>
                  <a:cubicBezTo>
                    <a:pt x="258762" y="71438"/>
                    <a:pt x="253567" y="70139"/>
                    <a:pt x="248371" y="66242"/>
                  </a:cubicBezTo>
                  <a:cubicBezTo>
                    <a:pt x="248371" y="66242"/>
                    <a:pt x="247072" y="66242"/>
                    <a:pt x="245774" y="64944"/>
                  </a:cubicBezTo>
                  <a:cubicBezTo>
                    <a:pt x="236681" y="59748"/>
                    <a:pt x="230187" y="48058"/>
                    <a:pt x="230187" y="35069"/>
                  </a:cubicBezTo>
                  <a:cubicBezTo>
                    <a:pt x="230187" y="15586"/>
                    <a:pt x="245774" y="0"/>
                    <a:pt x="265257" y="0"/>
                  </a:cubicBezTo>
                  <a:close/>
                  <a:moveTo>
                    <a:pt x="169069" y="0"/>
                  </a:moveTo>
                  <a:cubicBezTo>
                    <a:pt x="188796" y="0"/>
                    <a:pt x="204788" y="15992"/>
                    <a:pt x="204788" y="35719"/>
                  </a:cubicBezTo>
                  <a:cubicBezTo>
                    <a:pt x="204788" y="55446"/>
                    <a:pt x="188796" y="71438"/>
                    <a:pt x="169069" y="71438"/>
                  </a:cubicBezTo>
                  <a:cubicBezTo>
                    <a:pt x="149342" y="71438"/>
                    <a:pt x="133350" y="55446"/>
                    <a:pt x="133350" y="35719"/>
                  </a:cubicBezTo>
                  <a:cubicBezTo>
                    <a:pt x="133350" y="15992"/>
                    <a:pt x="149342" y="0"/>
                    <a:pt x="169069" y="0"/>
                  </a:cubicBezTo>
                  <a:close/>
                  <a:moveTo>
                    <a:pt x="72880" y="0"/>
                  </a:moveTo>
                  <a:cubicBezTo>
                    <a:pt x="92363" y="0"/>
                    <a:pt x="107950" y="15586"/>
                    <a:pt x="107950" y="35069"/>
                  </a:cubicBezTo>
                  <a:cubicBezTo>
                    <a:pt x="107950" y="48058"/>
                    <a:pt x="101456" y="59748"/>
                    <a:pt x="92363" y="64944"/>
                  </a:cubicBezTo>
                  <a:cubicBezTo>
                    <a:pt x="91065" y="66242"/>
                    <a:pt x="89766" y="66242"/>
                    <a:pt x="89766" y="66242"/>
                  </a:cubicBezTo>
                  <a:cubicBezTo>
                    <a:pt x="84570" y="70139"/>
                    <a:pt x="79375" y="71438"/>
                    <a:pt x="72880" y="71438"/>
                  </a:cubicBezTo>
                  <a:cubicBezTo>
                    <a:pt x="53397" y="71438"/>
                    <a:pt x="36512" y="55851"/>
                    <a:pt x="36512" y="35069"/>
                  </a:cubicBezTo>
                  <a:cubicBezTo>
                    <a:pt x="36512" y="15586"/>
                    <a:pt x="53397" y="0"/>
                    <a:pt x="72880" y="0"/>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71" name="组合 70"/>
            <p:cNvGrpSpPr/>
            <p:nvPr/>
          </p:nvGrpSpPr>
          <p:grpSpPr>
            <a:xfrm>
              <a:off x="4374351" y="4332284"/>
              <a:ext cx="439889" cy="524451"/>
              <a:chOff x="-11044238" y="1517650"/>
              <a:chExt cx="1800225" cy="2146300"/>
            </a:xfrm>
            <a:solidFill>
              <a:sysClr val="window" lastClr="FFFFFF"/>
            </a:solidFill>
          </p:grpSpPr>
          <p:sp>
            <p:nvSpPr>
              <p:cNvPr id="82" name="íślíḋè-任意多边形: 形状 185"/>
              <p:cNvSpPr/>
              <p:nvPr/>
            </p:nvSpPr>
            <p:spPr bwMode="auto">
              <a:xfrm>
                <a:off x="-11012488" y="3044825"/>
                <a:ext cx="577850" cy="619125"/>
              </a:xfrm>
              <a:custGeom>
                <a:avLst/>
                <a:gdLst>
                  <a:gd name="T0" fmla="*/ 228 w 364"/>
                  <a:gd name="T1" fmla="*/ 206 h 390"/>
                  <a:gd name="T2" fmla="*/ 250 w 364"/>
                  <a:gd name="T3" fmla="*/ 186 h 390"/>
                  <a:gd name="T4" fmla="*/ 268 w 364"/>
                  <a:gd name="T5" fmla="*/ 160 h 390"/>
                  <a:gd name="T6" fmla="*/ 278 w 364"/>
                  <a:gd name="T7" fmla="*/ 130 h 390"/>
                  <a:gd name="T8" fmla="*/ 282 w 364"/>
                  <a:gd name="T9" fmla="*/ 100 h 390"/>
                  <a:gd name="T10" fmla="*/ 280 w 364"/>
                  <a:gd name="T11" fmla="*/ 80 h 390"/>
                  <a:gd name="T12" fmla="*/ 266 w 364"/>
                  <a:gd name="T13" fmla="*/ 44 h 390"/>
                  <a:gd name="T14" fmla="*/ 238 w 364"/>
                  <a:gd name="T15" fmla="*/ 18 h 390"/>
                  <a:gd name="T16" fmla="*/ 202 w 364"/>
                  <a:gd name="T17" fmla="*/ 2 h 390"/>
                  <a:gd name="T18" fmla="*/ 182 w 364"/>
                  <a:gd name="T19" fmla="*/ 0 h 390"/>
                  <a:gd name="T20" fmla="*/ 144 w 364"/>
                  <a:gd name="T21" fmla="*/ 8 h 390"/>
                  <a:gd name="T22" fmla="*/ 112 w 364"/>
                  <a:gd name="T23" fmla="*/ 30 h 390"/>
                  <a:gd name="T24" fmla="*/ 90 w 364"/>
                  <a:gd name="T25" fmla="*/ 62 h 390"/>
                  <a:gd name="T26" fmla="*/ 82 w 364"/>
                  <a:gd name="T27" fmla="*/ 100 h 390"/>
                  <a:gd name="T28" fmla="*/ 82 w 364"/>
                  <a:gd name="T29" fmla="*/ 116 h 390"/>
                  <a:gd name="T30" fmla="*/ 90 w 364"/>
                  <a:gd name="T31" fmla="*/ 146 h 390"/>
                  <a:gd name="T32" fmla="*/ 106 w 364"/>
                  <a:gd name="T33" fmla="*/ 174 h 390"/>
                  <a:gd name="T34" fmla="*/ 126 w 364"/>
                  <a:gd name="T35" fmla="*/ 196 h 390"/>
                  <a:gd name="T36" fmla="*/ 138 w 364"/>
                  <a:gd name="T37" fmla="*/ 206 h 390"/>
                  <a:gd name="T38" fmla="*/ 82 w 364"/>
                  <a:gd name="T39" fmla="*/ 228 h 390"/>
                  <a:gd name="T40" fmla="*/ 40 w 364"/>
                  <a:gd name="T41" fmla="*/ 264 h 390"/>
                  <a:gd name="T42" fmla="*/ 10 w 364"/>
                  <a:gd name="T43" fmla="*/ 304 h 390"/>
                  <a:gd name="T44" fmla="*/ 0 w 364"/>
                  <a:gd name="T45" fmla="*/ 336 h 390"/>
                  <a:gd name="T46" fmla="*/ 0 w 364"/>
                  <a:gd name="T47" fmla="*/ 344 h 390"/>
                  <a:gd name="T48" fmla="*/ 4 w 364"/>
                  <a:gd name="T49" fmla="*/ 356 h 390"/>
                  <a:gd name="T50" fmla="*/ 16 w 364"/>
                  <a:gd name="T51" fmla="*/ 364 h 390"/>
                  <a:gd name="T52" fmla="*/ 58 w 364"/>
                  <a:gd name="T53" fmla="*/ 378 h 390"/>
                  <a:gd name="T54" fmla="*/ 116 w 364"/>
                  <a:gd name="T55" fmla="*/ 388 h 390"/>
                  <a:gd name="T56" fmla="*/ 182 w 364"/>
                  <a:gd name="T57" fmla="*/ 390 h 390"/>
                  <a:gd name="T58" fmla="*/ 250 w 364"/>
                  <a:gd name="T59" fmla="*/ 388 h 390"/>
                  <a:gd name="T60" fmla="*/ 308 w 364"/>
                  <a:gd name="T61" fmla="*/ 378 h 390"/>
                  <a:gd name="T62" fmla="*/ 348 w 364"/>
                  <a:gd name="T63" fmla="*/ 364 h 390"/>
                  <a:gd name="T64" fmla="*/ 360 w 364"/>
                  <a:gd name="T65" fmla="*/ 356 h 390"/>
                  <a:gd name="T66" fmla="*/ 364 w 364"/>
                  <a:gd name="T67" fmla="*/ 344 h 390"/>
                  <a:gd name="T68" fmla="*/ 364 w 364"/>
                  <a:gd name="T69" fmla="*/ 336 h 390"/>
                  <a:gd name="T70" fmla="*/ 354 w 364"/>
                  <a:gd name="T71" fmla="*/ 304 h 390"/>
                  <a:gd name="T72" fmla="*/ 326 w 364"/>
                  <a:gd name="T73" fmla="*/ 264 h 390"/>
                  <a:gd name="T74" fmla="*/ 282 w 364"/>
                  <a:gd name="T75" fmla="*/ 228 h 390"/>
                  <a:gd name="T76" fmla="*/ 228 w 364"/>
                  <a:gd name="T77" fmla="*/ 20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4" h="390">
                    <a:moveTo>
                      <a:pt x="228" y="206"/>
                    </a:moveTo>
                    <a:lnTo>
                      <a:pt x="228" y="206"/>
                    </a:lnTo>
                    <a:lnTo>
                      <a:pt x="238" y="196"/>
                    </a:lnTo>
                    <a:lnTo>
                      <a:pt x="250" y="186"/>
                    </a:lnTo>
                    <a:lnTo>
                      <a:pt x="260" y="174"/>
                    </a:lnTo>
                    <a:lnTo>
                      <a:pt x="268" y="160"/>
                    </a:lnTo>
                    <a:lnTo>
                      <a:pt x="274" y="146"/>
                    </a:lnTo>
                    <a:lnTo>
                      <a:pt x="278" y="130"/>
                    </a:lnTo>
                    <a:lnTo>
                      <a:pt x="282" y="116"/>
                    </a:lnTo>
                    <a:lnTo>
                      <a:pt x="282" y="100"/>
                    </a:lnTo>
                    <a:lnTo>
                      <a:pt x="282" y="100"/>
                    </a:lnTo>
                    <a:lnTo>
                      <a:pt x="280" y="80"/>
                    </a:lnTo>
                    <a:lnTo>
                      <a:pt x="274" y="62"/>
                    </a:lnTo>
                    <a:lnTo>
                      <a:pt x="266" y="44"/>
                    </a:lnTo>
                    <a:lnTo>
                      <a:pt x="254" y="30"/>
                    </a:lnTo>
                    <a:lnTo>
                      <a:pt x="238" y="18"/>
                    </a:lnTo>
                    <a:lnTo>
                      <a:pt x="222" y="8"/>
                    </a:lnTo>
                    <a:lnTo>
                      <a:pt x="202" y="2"/>
                    </a:lnTo>
                    <a:lnTo>
                      <a:pt x="182" y="0"/>
                    </a:lnTo>
                    <a:lnTo>
                      <a:pt x="182" y="0"/>
                    </a:lnTo>
                    <a:lnTo>
                      <a:pt x="162" y="2"/>
                    </a:lnTo>
                    <a:lnTo>
                      <a:pt x="144" y="8"/>
                    </a:lnTo>
                    <a:lnTo>
                      <a:pt x="126" y="18"/>
                    </a:lnTo>
                    <a:lnTo>
                      <a:pt x="112" y="30"/>
                    </a:lnTo>
                    <a:lnTo>
                      <a:pt x="98" y="44"/>
                    </a:lnTo>
                    <a:lnTo>
                      <a:pt x="90" y="62"/>
                    </a:lnTo>
                    <a:lnTo>
                      <a:pt x="84" y="80"/>
                    </a:lnTo>
                    <a:lnTo>
                      <a:pt x="82" y="100"/>
                    </a:lnTo>
                    <a:lnTo>
                      <a:pt x="82" y="100"/>
                    </a:lnTo>
                    <a:lnTo>
                      <a:pt x="82" y="116"/>
                    </a:lnTo>
                    <a:lnTo>
                      <a:pt x="86" y="130"/>
                    </a:lnTo>
                    <a:lnTo>
                      <a:pt x="90" y="146"/>
                    </a:lnTo>
                    <a:lnTo>
                      <a:pt x="98" y="160"/>
                    </a:lnTo>
                    <a:lnTo>
                      <a:pt x="106" y="174"/>
                    </a:lnTo>
                    <a:lnTo>
                      <a:pt x="114" y="186"/>
                    </a:lnTo>
                    <a:lnTo>
                      <a:pt x="126" y="196"/>
                    </a:lnTo>
                    <a:lnTo>
                      <a:pt x="138" y="206"/>
                    </a:lnTo>
                    <a:lnTo>
                      <a:pt x="138" y="206"/>
                    </a:lnTo>
                    <a:lnTo>
                      <a:pt x="108" y="216"/>
                    </a:lnTo>
                    <a:lnTo>
                      <a:pt x="82" y="228"/>
                    </a:lnTo>
                    <a:lnTo>
                      <a:pt x="60" y="246"/>
                    </a:lnTo>
                    <a:lnTo>
                      <a:pt x="40" y="264"/>
                    </a:lnTo>
                    <a:lnTo>
                      <a:pt x="22" y="284"/>
                    </a:lnTo>
                    <a:lnTo>
                      <a:pt x="10" y="304"/>
                    </a:lnTo>
                    <a:lnTo>
                      <a:pt x="2" y="326"/>
                    </a:lnTo>
                    <a:lnTo>
                      <a:pt x="0" y="336"/>
                    </a:lnTo>
                    <a:lnTo>
                      <a:pt x="0" y="344"/>
                    </a:lnTo>
                    <a:lnTo>
                      <a:pt x="0" y="344"/>
                    </a:lnTo>
                    <a:lnTo>
                      <a:pt x="2" y="350"/>
                    </a:lnTo>
                    <a:lnTo>
                      <a:pt x="4" y="356"/>
                    </a:lnTo>
                    <a:lnTo>
                      <a:pt x="10" y="360"/>
                    </a:lnTo>
                    <a:lnTo>
                      <a:pt x="16" y="364"/>
                    </a:lnTo>
                    <a:lnTo>
                      <a:pt x="34" y="372"/>
                    </a:lnTo>
                    <a:lnTo>
                      <a:pt x="58" y="378"/>
                    </a:lnTo>
                    <a:lnTo>
                      <a:pt x="84" y="384"/>
                    </a:lnTo>
                    <a:lnTo>
                      <a:pt x="116" y="388"/>
                    </a:lnTo>
                    <a:lnTo>
                      <a:pt x="148" y="390"/>
                    </a:lnTo>
                    <a:lnTo>
                      <a:pt x="182" y="390"/>
                    </a:lnTo>
                    <a:lnTo>
                      <a:pt x="216" y="390"/>
                    </a:lnTo>
                    <a:lnTo>
                      <a:pt x="250" y="388"/>
                    </a:lnTo>
                    <a:lnTo>
                      <a:pt x="280" y="384"/>
                    </a:lnTo>
                    <a:lnTo>
                      <a:pt x="308" y="378"/>
                    </a:lnTo>
                    <a:lnTo>
                      <a:pt x="330" y="372"/>
                    </a:lnTo>
                    <a:lnTo>
                      <a:pt x="348" y="364"/>
                    </a:lnTo>
                    <a:lnTo>
                      <a:pt x="356" y="360"/>
                    </a:lnTo>
                    <a:lnTo>
                      <a:pt x="360" y="356"/>
                    </a:lnTo>
                    <a:lnTo>
                      <a:pt x="364" y="350"/>
                    </a:lnTo>
                    <a:lnTo>
                      <a:pt x="364" y="344"/>
                    </a:lnTo>
                    <a:lnTo>
                      <a:pt x="364" y="344"/>
                    </a:lnTo>
                    <a:lnTo>
                      <a:pt x="364" y="336"/>
                    </a:lnTo>
                    <a:lnTo>
                      <a:pt x="362" y="326"/>
                    </a:lnTo>
                    <a:lnTo>
                      <a:pt x="354" y="304"/>
                    </a:lnTo>
                    <a:lnTo>
                      <a:pt x="342" y="284"/>
                    </a:lnTo>
                    <a:lnTo>
                      <a:pt x="326" y="264"/>
                    </a:lnTo>
                    <a:lnTo>
                      <a:pt x="306" y="246"/>
                    </a:lnTo>
                    <a:lnTo>
                      <a:pt x="282" y="228"/>
                    </a:lnTo>
                    <a:lnTo>
                      <a:pt x="256" y="216"/>
                    </a:lnTo>
                    <a:lnTo>
                      <a:pt x="228" y="206"/>
                    </a:lnTo>
                    <a:lnTo>
                      <a:pt x="228"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3" name="íślíḋè-任意多边形: 形状 186"/>
              <p:cNvSpPr/>
              <p:nvPr/>
            </p:nvSpPr>
            <p:spPr bwMode="auto">
              <a:xfrm>
                <a:off x="-10434638" y="3044825"/>
                <a:ext cx="577850" cy="619125"/>
              </a:xfrm>
              <a:custGeom>
                <a:avLst/>
                <a:gdLst>
                  <a:gd name="T0" fmla="*/ 228 w 364"/>
                  <a:gd name="T1" fmla="*/ 206 h 390"/>
                  <a:gd name="T2" fmla="*/ 250 w 364"/>
                  <a:gd name="T3" fmla="*/ 186 h 390"/>
                  <a:gd name="T4" fmla="*/ 268 w 364"/>
                  <a:gd name="T5" fmla="*/ 160 h 390"/>
                  <a:gd name="T6" fmla="*/ 278 w 364"/>
                  <a:gd name="T7" fmla="*/ 130 h 390"/>
                  <a:gd name="T8" fmla="*/ 282 w 364"/>
                  <a:gd name="T9" fmla="*/ 100 h 390"/>
                  <a:gd name="T10" fmla="*/ 280 w 364"/>
                  <a:gd name="T11" fmla="*/ 80 h 390"/>
                  <a:gd name="T12" fmla="*/ 266 w 364"/>
                  <a:gd name="T13" fmla="*/ 44 h 390"/>
                  <a:gd name="T14" fmla="*/ 238 w 364"/>
                  <a:gd name="T15" fmla="*/ 18 h 390"/>
                  <a:gd name="T16" fmla="*/ 202 w 364"/>
                  <a:gd name="T17" fmla="*/ 2 h 390"/>
                  <a:gd name="T18" fmla="*/ 182 w 364"/>
                  <a:gd name="T19" fmla="*/ 0 h 390"/>
                  <a:gd name="T20" fmla="*/ 144 w 364"/>
                  <a:gd name="T21" fmla="*/ 8 h 390"/>
                  <a:gd name="T22" fmla="*/ 112 w 364"/>
                  <a:gd name="T23" fmla="*/ 30 h 390"/>
                  <a:gd name="T24" fmla="*/ 90 w 364"/>
                  <a:gd name="T25" fmla="*/ 62 h 390"/>
                  <a:gd name="T26" fmla="*/ 82 w 364"/>
                  <a:gd name="T27" fmla="*/ 100 h 390"/>
                  <a:gd name="T28" fmla="*/ 82 w 364"/>
                  <a:gd name="T29" fmla="*/ 116 h 390"/>
                  <a:gd name="T30" fmla="*/ 90 w 364"/>
                  <a:gd name="T31" fmla="*/ 146 h 390"/>
                  <a:gd name="T32" fmla="*/ 106 w 364"/>
                  <a:gd name="T33" fmla="*/ 174 h 390"/>
                  <a:gd name="T34" fmla="*/ 126 w 364"/>
                  <a:gd name="T35" fmla="*/ 196 h 390"/>
                  <a:gd name="T36" fmla="*/ 138 w 364"/>
                  <a:gd name="T37" fmla="*/ 206 h 390"/>
                  <a:gd name="T38" fmla="*/ 82 w 364"/>
                  <a:gd name="T39" fmla="*/ 228 h 390"/>
                  <a:gd name="T40" fmla="*/ 40 w 364"/>
                  <a:gd name="T41" fmla="*/ 264 h 390"/>
                  <a:gd name="T42" fmla="*/ 10 w 364"/>
                  <a:gd name="T43" fmla="*/ 304 h 390"/>
                  <a:gd name="T44" fmla="*/ 0 w 364"/>
                  <a:gd name="T45" fmla="*/ 336 h 390"/>
                  <a:gd name="T46" fmla="*/ 0 w 364"/>
                  <a:gd name="T47" fmla="*/ 344 h 390"/>
                  <a:gd name="T48" fmla="*/ 4 w 364"/>
                  <a:gd name="T49" fmla="*/ 356 h 390"/>
                  <a:gd name="T50" fmla="*/ 16 w 364"/>
                  <a:gd name="T51" fmla="*/ 364 h 390"/>
                  <a:gd name="T52" fmla="*/ 58 w 364"/>
                  <a:gd name="T53" fmla="*/ 378 h 390"/>
                  <a:gd name="T54" fmla="*/ 116 w 364"/>
                  <a:gd name="T55" fmla="*/ 388 h 390"/>
                  <a:gd name="T56" fmla="*/ 182 w 364"/>
                  <a:gd name="T57" fmla="*/ 390 h 390"/>
                  <a:gd name="T58" fmla="*/ 250 w 364"/>
                  <a:gd name="T59" fmla="*/ 388 h 390"/>
                  <a:gd name="T60" fmla="*/ 308 w 364"/>
                  <a:gd name="T61" fmla="*/ 378 h 390"/>
                  <a:gd name="T62" fmla="*/ 348 w 364"/>
                  <a:gd name="T63" fmla="*/ 364 h 390"/>
                  <a:gd name="T64" fmla="*/ 360 w 364"/>
                  <a:gd name="T65" fmla="*/ 356 h 390"/>
                  <a:gd name="T66" fmla="*/ 364 w 364"/>
                  <a:gd name="T67" fmla="*/ 344 h 390"/>
                  <a:gd name="T68" fmla="*/ 364 w 364"/>
                  <a:gd name="T69" fmla="*/ 336 h 390"/>
                  <a:gd name="T70" fmla="*/ 354 w 364"/>
                  <a:gd name="T71" fmla="*/ 304 h 390"/>
                  <a:gd name="T72" fmla="*/ 326 w 364"/>
                  <a:gd name="T73" fmla="*/ 264 h 390"/>
                  <a:gd name="T74" fmla="*/ 282 w 364"/>
                  <a:gd name="T75" fmla="*/ 228 h 390"/>
                  <a:gd name="T76" fmla="*/ 228 w 364"/>
                  <a:gd name="T77" fmla="*/ 20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4" h="390">
                    <a:moveTo>
                      <a:pt x="228" y="206"/>
                    </a:moveTo>
                    <a:lnTo>
                      <a:pt x="228" y="206"/>
                    </a:lnTo>
                    <a:lnTo>
                      <a:pt x="238" y="196"/>
                    </a:lnTo>
                    <a:lnTo>
                      <a:pt x="250" y="186"/>
                    </a:lnTo>
                    <a:lnTo>
                      <a:pt x="260" y="174"/>
                    </a:lnTo>
                    <a:lnTo>
                      <a:pt x="268" y="160"/>
                    </a:lnTo>
                    <a:lnTo>
                      <a:pt x="274" y="146"/>
                    </a:lnTo>
                    <a:lnTo>
                      <a:pt x="278" y="130"/>
                    </a:lnTo>
                    <a:lnTo>
                      <a:pt x="282" y="116"/>
                    </a:lnTo>
                    <a:lnTo>
                      <a:pt x="282" y="100"/>
                    </a:lnTo>
                    <a:lnTo>
                      <a:pt x="282" y="100"/>
                    </a:lnTo>
                    <a:lnTo>
                      <a:pt x="280" y="80"/>
                    </a:lnTo>
                    <a:lnTo>
                      <a:pt x="274" y="62"/>
                    </a:lnTo>
                    <a:lnTo>
                      <a:pt x="266" y="44"/>
                    </a:lnTo>
                    <a:lnTo>
                      <a:pt x="254" y="30"/>
                    </a:lnTo>
                    <a:lnTo>
                      <a:pt x="238" y="18"/>
                    </a:lnTo>
                    <a:lnTo>
                      <a:pt x="222" y="8"/>
                    </a:lnTo>
                    <a:lnTo>
                      <a:pt x="202" y="2"/>
                    </a:lnTo>
                    <a:lnTo>
                      <a:pt x="182" y="0"/>
                    </a:lnTo>
                    <a:lnTo>
                      <a:pt x="182" y="0"/>
                    </a:lnTo>
                    <a:lnTo>
                      <a:pt x="162" y="2"/>
                    </a:lnTo>
                    <a:lnTo>
                      <a:pt x="144" y="8"/>
                    </a:lnTo>
                    <a:lnTo>
                      <a:pt x="126" y="18"/>
                    </a:lnTo>
                    <a:lnTo>
                      <a:pt x="112" y="30"/>
                    </a:lnTo>
                    <a:lnTo>
                      <a:pt x="98" y="44"/>
                    </a:lnTo>
                    <a:lnTo>
                      <a:pt x="90" y="62"/>
                    </a:lnTo>
                    <a:lnTo>
                      <a:pt x="84" y="80"/>
                    </a:lnTo>
                    <a:lnTo>
                      <a:pt x="82" y="100"/>
                    </a:lnTo>
                    <a:lnTo>
                      <a:pt x="82" y="100"/>
                    </a:lnTo>
                    <a:lnTo>
                      <a:pt x="82" y="116"/>
                    </a:lnTo>
                    <a:lnTo>
                      <a:pt x="86" y="130"/>
                    </a:lnTo>
                    <a:lnTo>
                      <a:pt x="90" y="146"/>
                    </a:lnTo>
                    <a:lnTo>
                      <a:pt x="98" y="160"/>
                    </a:lnTo>
                    <a:lnTo>
                      <a:pt x="106" y="174"/>
                    </a:lnTo>
                    <a:lnTo>
                      <a:pt x="114" y="186"/>
                    </a:lnTo>
                    <a:lnTo>
                      <a:pt x="126" y="196"/>
                    </a:lnTo>
                    <a:lnTo>
                      <a:pt x="138" y="206"/>
                    </a:lnTo>
                    <a:lnTo>
                      <a:pt x="138" y="206"/>
                    </a:lnTo>
                    <a:lnTo>
                      <a:pt x="108" y="216"/>
                    </a:lnTo>
                    <a:lnTo>
                      <a:pt x="82" y="228"/>
                    </a:lnTo>
                    <a:lnTo>
                      <a:pt x="60" y="246"/>
                    </a:lnTo>
                    <a:lnTo>
                      <a:pt x="40" y="264"/>
                    </a:lnTo>
                    <a:lnTo>
                      <a:pt x="22" y="284"/>
                    </a:lnTo>
                    <a:lnTo>
                      <a:pt x="10" y="304"/>
                    </a:lnTo>
                    <a:lnTo>
                      <a:pt x="2" y="326"/>
                    </a:lnTo>
                    <a:lnTo>
                      <a:pt x="0" y="336"/>
                    </a:lnTo>
                    <a:lnTo>
                      <a:pt x="0" y="344"/>
                    </a:lnTo>
                    <a:lnTo>
                      <a:pt x="0" y="344"/>
                    </a:lnTo>
                    <a:lnTo>
                      <a:pt x="2" y="350"/>
                    </a:lnTo>
                    <a:lnTo>
                      <a:pt x="4" y="356"/>
                    </a:lnTo>
                    <a:lnTo>
                      <a:pt x="10" y="360"/>
                    </a:lnTo>
                    <a:lnTo>
                      <a:pt x="16" y="364"/>
                    </a:lnTo>
                    <a:lnTo>
                      <a:pt x="34" y="372"/>
                    </a:lnTo>
                    <a:lnTo>
                      <a:pt x="58" y="378"/>
                    </a:lnTo>
                    <a:lnTo>
                      <a:pt x="84" y="384"/>
                    </a:lnTo>
                    <a:lnTo>
                      <a:pt x="116" y="388"/>
                    </a:lnTo>
                    <a:lnTo>
                      <a:pt x="148" y="390"/>
                    </a:lnTo>
                    <a:lnTo>
                      <a:pt x="182" y="390"/>
                    </a:lnTo>
                    <a:lnTo>
                      <a:pt x="216" y="390"/>
                    </a:lnTo>
                    <a:lnTo>
                      <a:pt x="250" y="388"/>
                    </a:lnTo>
                    <a:lnTo>
                      <a:pt x="280" y="384"/>
                    </a:lnTo>
                    <a:lnTo>
                      <a:pt x="308" y="378"/>
                    </a:lnTo>
                    <a:lnTo>
                      <a:pt x="330" y="372"/>
                    </a:lnTo>
                    <a:lnTo>
                      <a:pt x="348" y="364"/>
                    </a:lnTo>
                    <a:lnTo>
                      <a:pt x="356" y="360"/>
                    </a:lnTo>
                    <a:lnTo>
                      <a:pt x="360" y="356"/>
                    </a:lnTo>
                    <a:lnTo>
                      <a:pt x="364" y="350"/>
                    </a:lnTo>
                    <a:lnTo>
                      <a:pt x="364" y="344"/>
                    </a:lnTo>
                    <a:lnTo>
                      <a:pt x="364" y="344"/>
                    </a:lnTo>
                    <a:lnTo>
                      <a:pt x="364" y="336"/>
                    </a:lnTo>
                    <a:lnTo>
                      <a:pt x="362" y="326"/>
                    </a:lnTo>
                    <a:lnTo>
                      <a:pt x="354" y="304"/>
                    </a:lnTo>
                    <a:lnTo>
                      <a:pt x="342" y="284"/>
                    </a:lnTo>
                    <a:lnTo>
                      <a:pt x="326" y="264"/>
                    </a:lnTo>
                    <a:lnTo>
                      <a:pt x="306" y="246"/>
                    </a:lnTo>
                    <a:lnTo>
                      <a:pt x="282" y="228"/>
                    </a:lnTo>
                    <a:lnTo>
                      <a:pt x="256" y="216"/>
                    </a:lnTo>
                    <a:lnTo>
                      <a:pt x="228" y="206"/>
                    </a:lnTo>
                    <a:lnTo>
                      <a:pt x="228"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4" name="íślíḋè-任意多边形: 形状 187"/>
              <p:cNvSpPr/>
              <p:nvPr/>
            </p:nvSpPr>
            <p:spPr bwMode="auto">
              <a:xfrm>
                <a:off x="-9856788" y="3044825"/>
                <a:ext cx="577850" cy="619125"/>
              </a:xfrm>
              <a:custGeom>
                <a:avLst/>
                <a:gdLst>
                  <a:gd name="T0" fmla="*/ 228 w 364"/>
                  <a:gd name="T1" fmla="*/ 206 h 390"/>
                  <a:gd name="T2" fmla="*/ 250 w 364"/>
                  <a:gd name="T3" fmla="*/ 186 h 390"/>
                  <a:gd name="T4" fmla="*/ 268 w 364"/>
                  <a:gd name="T5" fmla="*/ 160 h 390"/>
                  <a:gd name="T6" fmla="*/ 278 w 364"/>
                  <a:gd name="T7" fmla="*/ 130 h 390"/>
                  <a:gd name="T8" fmla="*/ 282 w 364"/>
                  <a:gd name="T9" fmla="*/ 100 h 390"/>
                  <a:gd name="T10" fmla="*/ 280 w 364"/>
                  <a:gd name="T11" fmla="*/ 80 h 390"/>
                  <a:gd name="T12" fmla="*/ 266 w 364"/>
                  <a:gd name="T13" fmla="*/ 44 h 390"/>
                  <a:gd name="T14" fmla="*/ 238 w 364"/>
                  <a:gd name="T15" fmla="*/ 18 h 390"/>
                  <a:gd name="T16" fmla="*/ 202 w 364"/>
                  <a:gd name="T17" fmla="*/ 2 h 390"/>
                  <a:gd name="T18" fmla="*/ 182 w 364"/>
                  <a:gd name="T19" fmla="*/ 0 h 390"/>
                  <a:gd name="T20" fmla="*/ 144 w 364"/>
                  <a:gd name="T21" fmla="*/ 8 h 390"/>
                  <a:gd name="T22" fmla="*/ 112 w 364"/>
                  <a:gd name="T23" fmla="*/ 30 h 390"/>
                  <a:gd name="T24" fmla="*/ 90 w 364"/>
                  <a:gd name="T25" fmla="*/ 62 h 390"/>
                  <a:gd name="T26" fmla="*/ 82 w 364"/>
                  <a:gd name="T27" fmla="*/ 100 h 390"/>
                  <a:gd name="T28" fmla="*/ 82 w 364"/>
                  <a:gd name="T29" fmla="*/ 116 h 390"/>
                  <a:gd name="T30" fmla="*/ 90 w 364"/>
                  <a:gd name="T31" fmla="*/ 146 h 390"/>
                  <a:gd name="T32" fmla="*/ 106 w 364"/>
                  <a:gd name="T33" fmla="*/ 174 h 390"/>
                  <a:gd name="T34" fmla="*/ 126 w 364"/>
                  <a:gd name="T35" fmla="*/ 196 h 390"/>
                  <a:gd name="T36" fmla="*/ 138 w 364"/>
                  <a:gd name="T37" fmla="*/ 206 h 390"/>
                  <a:gd name="T38" fmla="*/ 82 w 364"/>
                  <a:gd name="T39" fmla="*/ 228 h 390"/>
                  <a:gd name="T40" fmla="*/ 40 w 364"/>
                  <a:gd name="T41" fmla="*/ 264 h 390"/>
                  <a:gd name="T42" fmla="*/ 10 w 364"/>
                  <a:gd name="T43" fmla="*/ 304 h 390"/>
                  <a:gd name="T44" fmla="*/ 0 w 364"/>
                  <a:gd name="T45" fmla="*/ 336 h 390"/>
                  <a:gd name="T46" fmla="*/ 0 w 364"/>
                  <a:gd name="T47" fmla="*/ 344 h 390"/>
                  <a:gd name="T48" fmla="*/ 4 w 364"/>
                  <a:gd name="T49" fmla="*/ 356 h 390"/>
                  <a:gd name="T50" fmla="*/ 16 w 364"/>
                  <a:gd name="T51" fmla="*/ 364 h 390"/>
                  <a:gd name="T52" fmla="*/ 58 w 364"/>
                  <a:gd name="T53" fmla="*/ 378 h 390"/>
                  <a:gd name="T54" fmla="*/ 116 w 364"/>
                  <a:gd name="T55" fmla="*/ 388 h 390"/>
                  <a:gd name="T56" fmla="*/ 182 w 364"/>
                  <a:gd name="T57" fmla="*/ 390 h 390"/>
                  <a:gd name="T58" fmla="*/ 250 w 364"/>
                  <a:gd name="T59" fmla="*/ 388 h 390"/>
                  <a:gd name="T60" fmla="*/ 308 w 364"/>
                  <a:gd name="T61" fmla="*/ 378 h 390"/>
                  <a:gd name="T62" fmla="*/ 348 w 364"/>
                  <a:gd name="T63" fmla="*/ 364 h 390"/>
                  <a:gd name="T64" fmla="*/ 360 w 364"/>
                  <a:gd name="T65" fmla="*/ 356 h 390"/>
                  <a:gd name="T66" fmla="*/ 364 w 364"/>
                  <a:gd name="T67" fmla="*/ 344 h 390"/>
                  <a:gd name="T68" fmla="*/ 364 w 364"/>
                  <a:gd name="T69" fmla="*/ 336 h 390"/>
                  <a:gd name="T70" fmla="*/ 354 w 364"/>
                  <a:gd name="T71" fmla="*/ 304 h 390"/>
                  <a:gd name="T72" fmla="*/ 326 w 364"/>
                  <a:gd name="T73" fmla="*/ 264 h 390"/>
                  <a:gd name="T74" fmla="*/ 282 w 364"/>
                  <a:gd name="T75" fmla="*/ 228 h 390"/>
                  <a:gd name="T76" fmla="*/ 228 w 364"/>
                  <a:gd name="T77" fmla="*/ 206 h 3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64" h="390">
                    <a:moveTo>
                      <a:pt x="228" y="206"/>
                    </a:moveTo>
                    <a:lnTo>
                      <a:pt x="228" y="206"/>
                    </a:lnTo>
                    <a:lnTo>
                      <a:pt x="240" y="196"/>
                    </a:lnTo>
                    <a:lnTo>
                      <a:pt x="250" y="186"/>
                    </a:lnTo>
                    <a:lnTo>
                      <a:pt x="260" y="174"/>
                    </a:lnTo>
                    <a:lnTo>
                      <a:pt x="268" y="160"/>
                    </a:lnTo>
                    <a:lnTo>
                      <a:pt x="274" y="146"/>
                    </a:lnTo>
                    <a:lnTo>
                      <a:pt x="278" y="130"/>
                    </a:lnTo>
                    <a:lnTo>
                      <a:pt x="282" y="116"/>
                    </a:lnTo>
                    <a:lnTo>
                      <a:pt x="282" y="100"/>
                    </a:lnTo>
                    <a:lnTo>
                      <a:pt x="282" y="100"/>
                    </a:lnTo>
                    <a:lnTo>
                      <a:pt x="280" y="80"/>
                    </a:lnTo>
                    <a:lnTo>
                      <a:pt x="274" y="62"/>
                    </a:lnTo>
                    <a:lnTo>
                      <a:pt x="266" y="44"/>
                    </a:lnTo>
                    <a:lnTo>
                      <a:pt x="254" y="30"/>
                    </a:lnTo>
                    <a:lnTo>
                      <a:pt x="238" y="18"/>
                    </a:lnTo>
                    <a:lnTo>
                      <a:pt x="222" y="8"/>
                    </a:lnTo>
                    <a:lnTo>
                      <a:pt x="202" y="2"/>
                    </a:lnTo>
                    <a:lnTo>
                      <a:pt x="182" y="0"/>
                    </a:lnTo>
                    <a:lnTo>
                      <a:pt x="182" y="0"/>
                    </a:lnTo>
                    <a:lnTo>
                      <a:pt x="162" y="2"/>
                    </a:lnTo>
                    <a:lnTo>
                      <a:pt x="144" y="8"/>
                    </a:lnTo>
                    <a:lnTo>
                      <a:pt x="126" y="18"/>
                    </a:lnTo>
                    <a:lnTo>
                      <a:pt x="112" y="30"/>
                    </a:lnTo>
                    <a:lnTo>
                      <a:pt x="98" y="44"/>
                    </a:lnTo>
                    <a:lnTo>
                      <a:pt x="90" y="62"/>
                    </a:lnTo>
                    <a:lnTo>
                      <a:pt x="84" y="80"/>
                    </a:lnTo>
                    <a:lnTo>
                      <a:pt x="82" y="100"/>
                    </a:lnTo>
                    <a:lnTo>
                      <a:pt x="82" y="100"/>
                    </a:lnTo>
                    <a:lnTo>
                      <a:pt x="82" y="116"/>
                    </a:lnTo>
                    <a:lnTo>
                      <a:pt x="86" y="130"/>
                    </a:lnTo>
                    <a:lnTo>
                      <a:pt x="90" y="146"/>
                    </a:lnTo>
                    <a:lnTo>
                      <a:pt x="98" y="160"/>
                    </a:lnTo>
                    <a:lnTo>
                      <a:pt x="106" y="174"/>
                    </a:lnTo>
                    <a:lnTo>
                      <a:pt x="114" y="186"/>
                    </a:lnTo>
                    <a:lnTo>
                      <a:pt x="126" y="196"/>
                    </a:lnTo>
                    <a:lnTo>
                      <a:pt x="138" y="206"/>
                    </a:lnTo>
                    <a:lnTo>
                      <a:pt x="138" y="206"/>
                    </a:lnTo>
                    <a:lnTo>
                      <a:pt x="108" y="216"/>
                    </a:lnTo>
                    <a:lnTo>
                      <a:pt x="82" y="228"/>
                    </a:lnTo>
                    <a:lnTo>
                      <a:pt x="60" y="246"/>
                    </a:lnTo>
                    <a:lnTo>
                      <a:pt x="40" y="264"/>
                    </a:lnTo>
                    <a:lnTo>
                      <a:pt x="22" y="284"/>
                    </a:lnTo>
                    <a:lnTo>
                      <a:pt x="10" y="304"/>
                    </a:lnTo>
                    <a:lnTo>
                      <a:pt x="2" y="326"/>
                    </a:lnTo>
                    <a:lnTo>
                      <a:pt x="0" y="336"/>
                    </a:lnTo>
                    <a:lnTo>
                      <a:pt x="0" y="344"/>
                    </a:lnTo>
                    <a:lnTo>
                      <a:pt x="0" y="344"/>
                    </a:lnTo>
                    <a:lnTo>
                      <a:pt x="2" y="350"/>
                    </a:lnTo>
                    <a:lnTo>
                      <a:pt x="4" y="356"/>
                    </a:lnTo>
                    <a:lnTo>
                      <a:pt x="10" y="360"/>
                    </a:lnTo>
                    <a:lnTo>
                      <a:pt x="16" y="364"/>
                    </a:lnTo>
                    <a:lnTo>
                      <a:pt x="34" y="372"/>
                    </a:lnTo>
                    <a:lnTo>
                      <a:pt x="58" y="378"/>
                    </a:lnTo>
                    <a:lnTo>
                      <a:pt x="84" y="384"/>
                    </a:lnTo>
                    <a:lnTo>
                      <a:pt x="116" y="388"/>
                    </a:lnTo>
                    <a:lnTo>
                      <a:pt x="148" y="390"/>
                    </a:lnTo>
                    <a:lnTo>
                      <a:pt x="182" y="390"/>
                    </a:lnTo>
                    <a:lnTo>
                      <a:pt x="216" y="390"/>
                    </a:lnTo>
                    <a:lnTo>
                      <a:pt x="250" y="388"/>
                    </a:lnTo>
                    <a:lnTo>
                      <a:pt x="280" y="384"/>
                    </a:lnTo>
                    <a:lnTo>
                      <a:pt x="308" y="378"/>
                    </a:lnTo>
                    <a:lnTo>
                      <a:pt x="330" y="372"/>
                    </a:lnTo>
                    <a:lnTo>
                      <a:pt x="348" y="364"/>
                    </a:lnTo>
                    <a:lnTo>
                      <a:pt x="356" y="360"/>
                    </a:lnTo>
                    <a:lnTo>
                      <a:pt x="360" y="356"/>
                    </a:lnTo>
                    <a:lnTo>
                      <a:pt x="364" y="350"/>
                    </a:lnTo>
                    <a:lnTo>
                      <a:pt x="364" y="344"/>
                    </a:lnTo>
                    <a:lnTo>
                      <a:pt x="364" y="344"/>
                    </a:lnTo>
                    <a:lnTo>
                      <a:pt x="364" y="336"/>
                    </a:lnTo>
                    <a:lnTo>
                      <a:pt x="362" y="326"/>
                    </a:lnTo>
                    <a:lnTo>
                      <a:pt x="354" y="304"/>
                    </a:lnTo>
                    <a:lnTo>
                      <a:pt x="342" y="284"/>
                    </a:lnTo>
                    <a:lnTo>
                      <a:pt x="326" y="264"/>
                    </a:lnTo>
                    <a:lnTo>
                      <a:pt x="306" y="246"/>
                    </a:lnTo>
                    <a:lnTo>
                      <a:pt x="282" y="228"/>
                    </a:lnTo>
                    <a:lnTo>
                      <a:pt x="256" y="216"/>
                    </a:lnTo>
                    <a:lnTo>
                      <a:pt x="228" y="206"/>
                    </a:lnTo>
                    <a:lnTo>
                      <a:pt x="228" y="20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5" name="íślíḋè-任意多边形: 形状 188"/>
              <p:cNvSpPr/>
              <p:nvPr/>
            </p:nvSpPr>
            <p:spPr bwMode="auto">
              <a:xfrm>
                <a:off x="-11044238" y="1517650"/>
                <a:ext cx="1800225" cy="1212850"/>
              </a:xfrm>
              <a:custGeom>
                <a:avLst/>
                <a:gdLst>
                  <a:gd name="T0" fmla="*/ 134 w 1134"/>
                  <a:gd name="T1" fmla="*/ 0 h 764"/>
                  <a:gd name="T2" fmla="*/ 120 w 1134"/>
                  <a:gd name="T3" fmla="*/ 0 h 764"/>
                  <a:gd name="T4" fmla="*/ 94 w 1134"/>
                  <a:gd name="T5" fmla="*/ 6 h 764"/>
                  <a:gd name="T6" fmla="*/ 70 w 1134"/>
                  <a:gd name="T7" fmla="*/ 16 h 764"/>
                  <a:gd name="T8" fmla="*/ 48 w 1134"/>
                  <a:gd name="T9" fmla="*/ 30 h 764"/>
                  <a:gd name="T10" fmla="*/ 30 w 1134"/>
                  <a:gd name="T11" fmla="*/ 48 h 764"/>
                  <a:gd name="T12" fmla="*/ 16 w 1134"/>
                  <a:gd name="T13" fmla="*/ 70 h 764"/>
                  <a:gd name="T14" fmla="*/ 6 w 1134"/>
                  <a:gd name="T15" fmla="*/ 94 h 764"/>
                  <a:gd name="T16" fmla="*/ 0 w 1134"/>
                  <a:gd name="T17" fmla="*/ 120 h 764"/>
                  <a:gd name="T18" fmla="*/ 0 w 1134"/>
                  <a:gd name="T19" fmla="*/ 630 h 764"/>
                  <a:gd name="T20" fmla="*/ 0 w 1134"/>
                  <a:gd name="T21" fmla="*/ 644 h 764"/>
                  <a:gd name="T22" fmla="*/ 6 w 1134"/>
                  <a:gd name="T23" fmla="*/ 670 h 764"/>
                  <a:gd name="T24" fmla="*/ 16 w 1134"/>
                  <a:gd name="T25" fmla="*/ 694 h 764"/>
                  <a:gd name="T26" fmla="*/ 30 w 1134"/>
                  <a:gd name="T27" fmla="*/ 716 h 764"/>
                  <a:gd name="T28" fmla="*/ 48 w 1134"/>
                  <a:gd name="T29" fmla="*/ 734 h 764"/>
                  <a:gd name="T30" fmla="*/ 70 w 1134"/>
                  <a:gd name="T31" fmla="*/ 748 h 764"/>
                  <a:gd name="T32" fmla="*/ 94 w 1134"/>
                  <a:gd name="T33" fmla="*/ 758 h 764"/>
                  <a:gd name="T34" fmla="*/ 120 w 1134"/>
                  <a:gd name="T35" fmla="*/ 764 h 764"/>
                  <a:gd name="T36" fmla="*/ 252 w 1134"/>
                  <a:gd name="T37" fmla="*/ 764 h 764"/>
                  <a:gd name="T38" fmla="*/ 134 w 1134"/>
                  <a:gd name="T39" fmla="*/ 710 h 764"/>
                  <a:gd name="T40" fmla="*/ 118 w 1134"/>
                  <a:gd name="T41" fmla="*/ 710 h 764"/>
                  <a:gd name="T42" fmla="*/ 90 w 1134"/>
                  <a:gd name="T43" fmla="*/ 698 h 764"/>
                  <a:gd name="T44" fmla="*/ 68 w 1134"/>
                  <a:gd name="T45" fmla="*/ 676 h 764"/>
                  <a:gd name="T46" fmla="*/ 56 w 1134"/>
                  <a:gd name="T47" fmla="*/ 646 h 764"/>
                  <a:gd name="T48" fmla="*/ 54 w 1134"/>
                  <a:gd name="T49" fmla="*/ 134 h 764"/>
                  <a:gd name="T50" fmla="*/ 56 w 1134"/>
                  <a:gd name="T51" fmla="*/ 118 h 764"/>
                  <a:gd name="T52" fmla="*/ 68 w 1134"/>
                  <a:gd name="T53" fmla="*/ 90 h 764"/>
                  <a:gd name="T54" fmla="*/ 90 w 1134"/>
                  <a:gd name="T55" fmla="*/ 68 h 764"/>
                  <a:gd name="T56" fmla="*/ 118 w 1134"/>
                  <a:gd name="T57" fmla="*/ 56 h 764"/>
                  <a:gd name="T58" fmla="*/ 998 w 1134"/>
                  <a:gd name="T59" fmla="*/ 54 h 764"/>
                  <a:gd name="T60" fmla="*/ 1014 w 1134"/>
                  <a:gd name="T61" fmla="*/ 56 h 764"/>
                  <a:gd name="T62" fmla="*/ 1044 w 1134"/>
                  <a:gd name="T63" fmla="*/ 68 h 764"/>
                  <a:gd name="T64" fmla="*/ 1066 w 1134"/>
                  <a:gd name="T65" fmla="*/ 90 h 764"/>
                  <a:gd name="T66" fmla="*/ 1078 w 1134"/>
                  <a:gd name="T67" fmla="*/ 118 h 764"/>
                  <a:gd name="T68" fmla="*/ 1080 w 1134"/>
                  <a:gd name="T69" fmla="*/ 630 h 764"/>
                  <a:gd name="T70" fmla="*/ 1078 w 1134"/>
                  <a:gd name="T71" fmla="*/ 646 h 764"/>
                  <a:gd name="T72" fmla="*/ 1066 w 1134"/>
                  <a:gd name="T73" fmla="*/ 676 h 764"/>
                  <a:gd name="T74" fmla="*/ 1044 w 1134"/>
                  <a:gd name="T75" fmla="*/ 698 h 764"/>
                  <a:gd name="T76" fmla="*/ 1014 w 1134"/>
                  <a:gd name="T77" fmla="*/ 710 h 764"/>
                  <a:gd name="T78" fmla="*/ 536 w 1134"/>
                  <a:gd name="T79" fmla="*/ 710 h 764"/>
                  <a:gd name="T80" fmla="*/ 998 w 1134"/>
                  <a:gd name="T81" fmla="*/ 764 h 764"/>
                  <a:gd name="T82" fmla="*/ 1012 w 1134"/>
                  <a:gd name="T83" fmla="*/ 764 h 764"/>
                  <a:gd name="T84" fmla="*/ 1038 w 1134"/>
                  <a:gd name="T85" fmla="*/ 758 h 764"/>
                  <a:gd name="T86" fmla="*/ 1062 w 1134"/>
                  <a:gd name="T87" fmla="*/ 748 h 764"/>
                  <a:gd name="T88" fmla="*/ 1084 w 1134"/>
                  <a:gd name="T89" fmla="*/ 734 h 764"/>
                  <a:gd name="T90" fmla="*/ 1102 w 1134"/>
                  <a:gd name="T91" fmla="*/ 716 h 764"/>
                  <a:gd name="T92" fmla="*/ 1116 w 1134"/>
                  <a:gd name="T93" fmla="*/ 694 h 764"/>
                  <a:gd name="T94" fmla="*/ 1126 w 1134"/>
                  <a:gd name="T95" fmla="*/ 670 h 764"/>
                  <a:gd name="T96" fmla="*/ 1132 w 1134"/>
                  <a:gd name="T97" fmla="*/ 644 h 764"/>
                  <a:gd name="T98" fmla="*/ 1134 w 1134"/>
                  <a:gd name="T99" fmla="*/ 134 h 764"/>
                  <a:gd name="T100" fmla="*/ 1132 w 1134"/>
                  <a:gd name="T101" fmla="*/ 120 h 764"/>
                  <a:gd name="T102" fmla="*/ 1126 w 1134"/>
                  <a:gd name="T103" fmla="*/ 94 h 764"/>
                  <a:gd name="T104" fmla="*/ 1116 w 1134"/>
                  <a:gd name="T105" fmla="*/ 70 h 764"/>
                  <a:gd name="T106" fmla="*/ 1102 w 1134"/>
                  <a:gd name="T107" fmla="*/ 48 h 764"/>
                  <a:gd name="T108" fmla="*/ 1084 w 1134"/>
                  <a:gd name="T109" fmla="*/ 30 h 764"/>
                  <a:gd name="T110" fmla="*/ 1062 w 1134"/>
                  <a:gd name="T111" fmla="*/ 16 h 764"/>
                  <a:gd name="T112" fmla="*/ 1038 w 1134"/>
                  <a:gd name="T113" fmla="*/ 6 h 764"/>
                  <a:gd name="T114" fmla="*/ 1012 w 1134"/>
                  <a:gd name="T115" fmla="*/ 0 h 764"/>
                  <a:gd name="T116" fmla="*/ 998 w 1134"/>
                  <a:gd name="T117" fmla="*/ 0 h 7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134" h="764">
                    <a:moveTo>
                      <a:pt x="998" y="0"/>
                    </a:moveTo>
                    <a:lnTo>
                      <a:pt x="134" y="0"/>
                    </a:lnTo>
                    <a:lnTo>
                      <a:pt x="134" y="0"/>
                    </a:lnTo>
                    <a:lnTo>
                      <a:pt x="120" y="0"/>
                    </a:lnTo>
                    <a:lnTo>
                      <a:pt x="108" y="2"/>
                    </a:lnTo>
                    <a:lnTo>
                      <a:pt x="94" y="6"/>
                    </a:lnTo>
                    <a:lnTo>
                      <a:pt x="82" y="10"/>
                    </a:lnTo>
                    <a:lnTo>
                      <a:pt x="70" y="16"/>
                    </a:lnTo>
                    <a:lnTo>
                      <a:pt x="58" y="22"/>
                    </a:lnTo>
                    <a:lnTo>
                      <a:pt x="48" y="30"/>
                    </a:lnTo>
                    <a:lnTo>
                      <a:pt x="38" y="40"/>
                    </a:lnTo>
                    <a:lnTo>
                      <a:pt x="30" y="48"/>
                    </a:lnTo>
                    <a:lnTo>
                      <a:pt x="22" y="60"/>
                    </a:lnTo>
                    <a:lnTo>
                      <a:pt x="16" y="70"/>
                    </a:lnTo>
                    <a:lnTo>
                      <a:pt x="10" y="82"/>
                    </a:lnTo>
                    <a:lnTo>
                      <a:pt x="6" y="94"/>
                    </a:lnTo>
                    <a:lnTo>
                      <a:pt x="2" y="108"/>
                    </a:lnTo>
                    <a:lnTo>
                      <a:pt x="0" y="120"/>
                    </a:lnTo>
                    <a:lnTo>
                      <a:pt x="0" y="134"/>
                    </a:lnTo>
                    <a:lnTo>
                      <a:pt x="0" y="630"/>
                    </a:lnTo>
                    <a:lnTo>
                      <a:pt x="0" y="630"/>
                    </a:lnTo>
                    <a:lnTo>
                      <a:pt x="0" y="644"/>
                    </a:lnTo>
                    <a:lnTo>
                      <a:pt x="2" y="658"/>
                    </a:lnTo>
                    <a:lnTo>
                      <a:pt x="6" y="670"/>
                    </a:lnTo>
                    <a:lnTo>
                      <a:pt x="10" y="682"/>
                    </a:lnTo>
                    <a:lnTo>
                      <a:pt x="16" y="694"/>
                    </a:lnTo>
                    <a:lnTo>
                      <a:pt x="22" y="706"/>
                    </a:lnTo>
                    <a:lnTo>
                      <a:pt x="30" y="716"/>
                    </a:lnTo>
                    <a:lnTo>
                      <a:pt x="38" y="726"/>
                    </a:lnTo>
                    <a:lnTo>
                      <a:pt x="48" y="734"/>
                    </a:lnTo>
                    <a:lnTo>
                      <a:pt x="58" y="742"/>
                    </a:lnTo>
                    <a:lnTo>
                      <a:pt x="70" y="748"/>
                    </a:lnTo>
                    <a:lnTo>
                      <a:pt x="82" y="754"/>
                    </a:lnTo>
                    <a:lnTo>
                      <a:pt x="94" y="758"/>
                    </a:lnTo>
                    <a:lnTo>
                      <a:pt x="108" y="762"/>
                    </a:lnTo>
                    <a:lnTo>
                      <a:pt x="120" y="764"/>
                    </a:lnTo>
                    <a:lnTo>
                      <a:pt x="134" y="764"/>
                    </a:lnTo>
                    <a:lnTo>
                      <a:pt x="252" y="764"/>
                    </a:lnTo>
                    <a:lnTo>
                      <a:pt x="256" y="710"/>
                    </a:lnTo>
                    <a:lnTo>
                      <a:pt x="134" y="710"/>
                    </a:lnTo>
                    <a:lnTo>
                      <a:pt x="134" y="710"/>
                    </a:lnTo>
                    <a:lnTo>
                      <a:pt x="118" y="710"/>
                    </a:lnTo>
                    <a:lnTo>
                      <a:pt x="102" y="704"/>
                    </a:lnTo>
                    <a:lnTo>
                      <a:pt x="90" y="698"/>
                    </a:lnTo>
                    <a:lnTo>
                      <a:pt x="78" y="688"/>
                    </a:lnTo>
                    <a:lnTo>
                      <a:pt x="68" y="676"/>
                    </a:lnTo>
                    <a:lnTo>
                      <a:pt x="60" y="662"/>
                    </a:lnTo>
                    <a:lnTo>
                      <a:pt x="56" y="646"/>
                    </a:lnTo>
                    <a:lnTo>
                      <a:pt x="54" y="630"/>
                    </a:lnTo>
                    <a:lnTo>
                      <a:pt x="54" y="134"/>
                    </a:lnTo>
                    <a:lnTo>
                      <a:pt x="54" y="134"/>
                    </a:lnTo>
                    <a:lnTo>
                      <a:pt x="56" y="118"/>
                    </a:lnTo>
                    <a:lnTo>
                      <a:pt x="60" y="104"/>
                    </a:lnTo>
                    <a:lnTo>
                      <a:pt x="68" y="90"/>
                    </a:lnTo>
                    <a:lnTo>
                      <a:pt x="78" y="78"/>
                    </a:lnTo>
                    <a:lnTo>
                      <a:pt x="90" y="68"/>
                    </a:lnTo>
                    <a:lnTo>
                      <a:pt x="102" y="60"/>
                    </a:lnTo>
                    <a:lnTo>
                      <a:pt x="118" y="56"/>
                    </a:lnTo>
                    <a:lnTo>
                      <a:pt x="134" y="54"/>
                    </a:lnTo>
                    <a:lnTo>
                      <a:pt x="998" y="54"/>
                    </a:lnTo>
                    <a:lnTo>
                      <a:pt x="998" y="54"/>
                    </a:lnTo>
                    <a:lnTo>
                      <a:pt x="1014" y="56"/>
                    </a:lnTo>
                    <a:lnTo>
                      <a:pt x="1030" y="60"/>
                    </a:lnTo>
                    <a:lnTo>
                      <a:pt x="1044" y="68"/>
                    </a:lnTo>
                    <a:lnTo>
                      <a:pt x="1056" y="78"/>
                    </a:lnTo>
                    <a:lnTo>
                      <a:pt x="1066" y="90"/>
                    </a:lnTo>
                    <a:lnTo>
                      <a:pt x="1072" y="104"/>
                    </a:lnTo>
                    <a:lnTo>
                      <a:pt x="1078" y="118"/>
                    </a:lnTo>
                    <a:lnTo>
                      <a:pt x="1080" y="134"/>
                    </a:lnTo>
                    <a:lnTo>
                      <a:pt x="1080" y="630"/>
                    </a:lnTo>
                    <a:lnTo>
                      <a:pt x="1080" y="630"/>
                    </a:lnTo>
                    <a:lnTo>
                      <a:pt x="1078" y="646"/>
                    </a:lnTo>
                    <a:lnTo>
                      <a:pt x="1072" y="662"/>
                    </a:lnTo>
                    <a:lnTo>
                      <a:pt x="1066" y="676"/>
                    </a:lnTo>
                    <a:lnTo>
                      <a:pt x="1056" y="688"/>
                    </a:lnTo>
                    <a:lnTo>
                      <a:pt x="1044" y="698"/>
                    </a:lnTo>
                    <a:lnTo>
                      <a:pt x="1030" y="704"/>
                    </a:lnTo>
                    <a:lnTo>
                      <a:pt x="1014" y="710"/>
                    </a:lnTo>
                    <a:lnTo>
                      <a:pt x="998" y="710"/>
                    </a:lnTo>
                    <a:lnTo>
                      <a:pt x="536" y="710"/>
                    </a:lnTo>
                    <a:lnTo>
                      <a:pt x="540" y="764"/>
                    </a:lnTo>
                    <a:lnTo>
                      <a:pt x="998" y="764"/>
                    </a:lnTo>
                    <a:lnTo>
                      <a:pt x="998" y="764"/>
                    </a:lnTo>
                    <a:lnTo>
                      <a:pt x="1012" y="764"/>
                    </a:lnTo>
                    <a:lnTo>
                      <a:pt x="1026" y="762"/>
                    </a:lnTo>
                    <a:lnTo>
                      <a:pt x="1038" y="758"/>
                    </a:lnTo>
                    <a:lnTo>
                      <a:pt x="1050" y="754"/>
                    </a:lnTo>
                    <a:lnTo>
                      <a:pt x="1062" y="748"/>
                    </a:lnTo>
                    <a:lnTo>
                      <a:pt x="1074" y="742"/>
                    </a:lnTo>
                    <a:lnTo>
                      <a:pt x="1084" y="734"/>
                    </a:lnTo>
                    <a:lnTo>
                      <a:pt x="1094" y="726"/>
                    </a:lnTo>
                    <a:lnTo>
                      <a:pt x="1102" y="716"/>
                    </a:lnTo>
                    <a:lnTo>
                      <a:pt x="1110" y="706"/>
                    </a:lnTo>
                    <a:lnTo>
                      <a:pt x="1116" y="694"/>
                    </a:lnTo>
                    <a:lnTo>
                      <a:pt x="1122" y="682"/>
                    </a:lnTo>
                    <a:lnTo>
                      <a:pt x="1126" y="670"/>
                    </a:lnTo>
                    <a:lnTo>
                      <a:pt x="1130" y="658"/>
                    </a:lnTo>
                    <a:lnTo>
                      <a:pt x="1132" y="644"/>
                    </a:lnTo>
                    <a:lnTo>
                      <a:pt x="1134" y="630"/>
                    </a:lnTo>
                    <a:lnTo>
                      <a:pt x="1134" y="134"/>
                    </a:lnTo>
                    <a:lnTo>
                      <a:pt x="1134" y="134"/>
                    </a:lnTo>
                    <a:lnTo>
                      <a:pt x="1132" y="120"/>
                    </a:lnTo>
                    <a:lnTo>
                      <a:pt x="1130" y="108"/>
                    </a:lnTo>
                    <a:lnTo>
                      <a:pt x="1126" y="94"/>
                    </a:lnTo>
                    <a:lnTo>
                      <a:pt x="1122" y="82"/>
                    </a:lnTo>
                    <a:lnTo>
                      <a:pt x="1116" y="70"/>
                    </a:lnTo>
                    <a:lnTo>
                      <a:pt x="1110" y="60"/>
                    </a:lnTo>
                    <a:lnTo>
                      <a:pt x="1102" y="48"/>
                    </a:lnTo>
                    <a:lnTo>
                      <a:pt x="1094" y="40"/>
                    </a:lnTo>
                    <a:lnTo>
                      <a:pt x="1084" y="30"/>
                    </a:lnTo>
                    <a:lnTo>
                      <a:pt x="1074" y="22"/>
                    </a:lnTo>
                    <a:lnTo>
                      <a:pt x="1062" y="16"/>
                    </a:lnTo>
                    <a:lnTo>
                      <a:pt x="1050" y="10"/>
                    </a:lnTo>
                    <a:lnTo>
                      <a:pt x="1038" y="6"/>
                    </a:lnTo>
                    <a:lnTo>
                      <a:pt x="1026" y="2"/>
                    </a:lnTo>
                    <a:lnTo>
                      <a:pt x="1012" y="0"/>
                    </a:lnTo>
                    <a:lnTo>
                      <a:pt x="998" y="0"/>
                    </a:lnTo>
                    <a:lnTo>
                      <a:pt x="998"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6" name="íślíḋè-任意多边形: 形状 189"/>
              <p:cNvSpPr/>
              <p:nvPr/>
            </p:nvSpPr>
            <p:spPr bwMode="auto">
              <a:xfrm>
                <a:off x="-10545763" y="1733550"/>
                <a:ext cx="260350" cy="282575"/>
              </a:xfrm>
              <a:custGeom>
                <a:avLst/>
                <a:gdLst>
                  <a:gd name="T0" fmla="*/ 164 w 164"/>
                  <a:gd name="T1" fmla="*/ 82 h 178"/>
                  <a:gd name="T2" fmla="*/ 164 w 164"/>
                  <a:gd name="T3" fmla="*/ 82 h 178"/>
                  <a:gd name="T4" fmla="*/ 162 w 164"/>
                  <a:gd name="T5" fmla="*/ 66 h 178"/>
                  <a:gd name="T6" fmla="*/ 158 w 164"/>
                  <a:gd name="T7" fmla="*/ 50 h 178"/>
                  <a:gd name="T8" fmla="*/ 150 w 164"/>
                  <a:gd name="T9" fmla="*/ 36 h 178"/>
                  <a:gd name="T10" fmla="*/ 140 w 164"/>
                  <a:gd name="T11" fmla="*/ 24 h 178"/>
                  <a:gd name="T12" fmla="*/ 128 w 164"/>
                  <a:gd name="T13" fmla="*/ 14 h 178"/>
                  <a:gd name="T14" fmla="*/ 114 w 164"/>
                  <a:gd name="T15" fmla="*/ 6 h 178"/>
                  <a:gd name="T16" fmla="*/ 98 w 164"/>
                  <a:gd name="T17" fmla="*/ 2 h 178"/>
                  <a:gd name="T18" fmla="*/ 82 w 164"/>
                  <a:gd name="T19" fmla="*/ 0 h 178"/>
                  <a:gd name="T20" fmla="*/ 82 w 164"/>
                  <a:gd name="T21" fmla="*/ 0 h 178"/>
                  <a:gd name="T22" fmla="*/ 66 w 164"/>
                  <a:gd name="T23" fmla="*/ 2 h 178"/>
                  <a:gd name="T24" fmla="*/ 50 w 164"/>
                  <a:gd name="T25" fmla="*/ 6 h 178"/>
                  <a:gd name="T26" fmla="*/ 36 w 164"/>
                  <a:gd name="T27" fmla="*/ 14 h 178"/>
                  <a:gd name="T28" fmla="*/ 24 w 164"/>
                  <a:gd name="T29" fmla="*/ 24 h 178"/>
                  <a:gd name="T30" fmla="*/ 14 w 164"/>
                  <a:gd name="T31" fmla="*/ 36 h 178"/>
                  <a:gd name="T32" fmla="*/ 8 w 164"/>
                  <a:gd name="T33" fmla="*/ 50 h 178"/>
                  <a:gd name="T34" fmla="*/ 2 w 164"/>
                  <a:gd name="T35" fmla="*/ 66 h 178"/>
                  <a:gd name="T36" fmla="*/ 0 w 164"/>
                  <a:gd name="T37" fmla="*/ 82 h 178"/>
                  <a:gd name="T38" fmla="*/ 0 w 164"/>
                  <a:gd name="T39" fmla="*/ 82 h 178"/>
                  <a:gd name="T40" fmla="*/ 2 w 164"/>
                  <a:gd name="T41" fmla="*/ 98 h 178"/>
                  <a:gd name="T42" fmla="*/ 8 w 164"/>
                  <a:gd name="T43" fmla="*/ 116 h 178"/>
                  <a:gd name="T44" fmla="*/ 14 w 164"/>
                  <a:gd name="T45" fmla="*/ 132 h 178"/>
                  <a:gd name="T46" fmla="*/ 24 w 164"/>
                  <a:gd name="T47" fmla="*/ 148 h 178"/>
                  <a:gd name="T48" fmla="*/ 36 w 164"/>
                  <a:gd name="T49" fmla="*/ 160 h 178"/>
                  <a:gd name="T50" fmla="*/ 50 w 164"/>
                  <a:gd name="T51" fmla="*/ 170 h 178"/>
                  <a:gd name="T52" fmla="*/ 66 w 164"/>
                  <a:gd name="T53" fmla="*/ 176 h 178"/>
                  <a:gd name="T54" fmla="*/ 82 w 164"/>
                  <a:gd name="T55" fmla="*/ 178 h 178"/>
                  <a:gd name="T56" fmla="*/ 82 w 164"/>
                  <a:gd name="T57" fmla="*/ 178 h 178"/>
                  <a:gd name="T58" fmla="*/ 98 w 164"/>
                  <a:gd name="T59" fmla="*/ 176 h 178"/>
                  <a:gd name="T60" fmla="*/ 114 w 164"/>
                  <a:gd name="T61" fmla="*/ 170 h 178"/>
                  <a:gd name="T62" fmla="*/ 128 w 164"/>
                  <a:gd name="T63" fmla="*/ 160 h 178"/>
                  <a:gd name="T64" fmla="*/ 140 w 164"/>
                  <a:gd name="T65" fmla="*/ 148 h 178"/>
                  <a:gd name="T66" fmla="*/ 150 w 164"/>
                  <a:gd name="T67" fmla="*/ 132 h 178"/>
                  <a:gd name="T68" fmla="*/ 158 w 164"/>
                  <a:gd name="T69" fmla="*/ 116 h 178"/>
                  <a:gd name="T70" fmla="*/ 162 w 164"/>
                  <a:gd name="T71" fmla="*/ 98 h 178"/>
                  <a:gd name="T72" fmla="*/ 164 w 164"/>
                  <a:gd name="T73" fmla="*/ 82 h 178"/>
                  <a:gd name="T74" fmla="*/ 164 w 164"/>
                  <a:gd name="T75" fmla="*/ 82 h 1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64" h="178">
                    <a:moveTo>
                      <a:pt x="164" y="82"/>
                    </a:moveTo>
                    <a:lnTo>
                      <a:pt x="164" y="82"/>
                    </a:lnTo>
                    <a:lnTo>
                      <a:pt x="162" y="66"/>
                    </a:lnTo>
                    <a:lnTo>
                      <a:pt x="158" y="50"/>
                    </a:lnTo>
                    <a:lnTo>
                      <a:pt x="150" y="36"/>
                    </a:lnTo>
                    <a:lnTo>
                      <a:pt x="140" y="24"/>
                    </a:lnTo>
                    <a:lnTo>
                      <a:pt x="128" y="14"/>
                    </a:lnTo>
                    <a:lnTo>
                      <a:pt x="114" y="6"/>
                    </a:lnTo>
                    <a:lnTo>
                      <a:pt x="98" y="2"/>
                    </a:lnTo>
                    <a:lnTo>
                      <a:pt x="82" y="0"/>
                    </a:lnTo>
                    <a:lnTo>
                      <a:pt x="82" y="0"/>
                    </a:lnTo>
                    <a:lnTo>
                      <a:pt x="66" y="2"/>
                    </a:lnTo>
                    <a:lnTo>
                      <a:pt x="50" y="6"/>
                    </a:lnTo>
                    <a:lnTo>
                      <a:pt x="36" y="14"/>
                    </a:lnTo>
                    <a:lnTo>
                      <a:pt x="24" y="24"/>
                    </a:lnTo>
                    <a:lnTo>
                      <a:pt x="14" y="36"/>
                    </a:lnTo>
                    <a:lnTo>
                      <a:pt x="8" y="50"/>
                    </a:lnTo>
                    <a:lnTo>
                      <a:pt x="2" y="66"/>
                    </a:lnTo>
                    <a:lnTo>
                      <a:pt x="0" y="82"/>
                    </a:lnTo>
                    <a:lnTo>
                      <a:pt x="0" y="82"/>
                    </a:lnTo>
                    <a:lnTo>
                      <a:pt x="2" y="98"/>
                    </a:lnTo>
                    <a:lnTo>
                      <a:pt x="8" y="116"/>
                    </a:lnTo>
                    <a:lnTo>
                      <a:pt x="14" y="132"/>
                    </a:lnTo>
                    <a:lnTo>
                      <a:pt x="24" y="148"/>
                    </a:lnTo>
                    <a:lnTo>
                      <a:pt x="36" y="160"/>
                    </a:lnTo>
                    <a:lnTo>
                      <a:pt x="50" y="170"/>
                    </a:lnTo>
                    <a:lnTo>
                      <a:pt x="66" y="176"/>
                    </a:lnTo>
                    <a:lnTo>
                      <a:pt x="82" y="178"/>
                    </a:lnTo>
                    <a:lnTo>
                      <a:pt x="82" y="178"/>
                    </a:lnTo>
                    <a:lnTo>
                      <a:pt x="98" y="176"/>
                    </a:lnTo>
                    <a:lnTo>
                      <a:pt x="114" y="170"/>
                    </a:lnTo>
                    <a:lnTo>
                      <a:pt x="128" y="160"/>
                    </a:lnTo>
                    <a:lnTo>
                      <a:pt x="140" y="148"/>
                    </a:lnTo>
                    <a:lnTo>
                      <a:pt x="150" y="132"/>
                    </a:lnTo>
                    <a:lnTo>
                      <a:pt x="158" y="116"/>
                    </a:lnTo>
                    <a:lnTo>
                      <a:pt x="162" y="98"/>
                    </a:lnTo>
                    <a:lnTo>
                      <a:pt x="164" y="82"/>
                    </a:lnTo>
                    <a:lnTo>
                      <a:pt x="164" y="8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7" name="íślíḋè-任意多边形: 形状 190"/>
              <p:cNvSpPr/>
              <p:nvPr/>
            </p:nvSpPr>
            <p:spPr bwMode="auto">
              <a:xfrm>
                <a:off x="-10752138" y="2028825"/>
                <a:ext cx="838200" cy="1047750"/>
              </a:xfrm>
              <a:custGeom>
                <a:avLst/>
                <a:gdLst>
                  <a:gd name="T0" fmla="*/ 64 w 528"/>
                  <a:gd name="T1" fmla="*/ 32 h 660"/>
                  <a:gd name="T2" fmla="*/ 60 w 528"/>
                  <a:gd name="T3" fmla="*/ 36 h 660"/>
                  <a:gd name="T4" fmla="*/ 54 w 528"/>
                  <a:gd name="T5" fmla="*/ 48 h 660"/>
                  <a:gd name="T6" fmla="*/ 0 w 528"/>
                  <a:gd name="T7" fmla="*/ 282 h 660"/>
                  <a:gd name="T8" fmla="*/ 0 w 528"/>
                  <a:gd name="T9" fmla="*/ 296 h 660"/>
                  <a:gd name="T10" fmla="*/ 8 w 528"/>
                  <a:gd name="T11" fmla="*/ 312 h 660"/>
                  <a:gd name="T12" fmla="*/ 24 w 528"/>
                  <a:gd name="T13" fmla="*/ 322 h 660"/>
                  <a:gd name="T14" fmla="*/ 32 w 528"/>
                  <a:gd name="T15" fmla="*/ 322 h 660"/>
                  <a:gd name="T16" fmla="*/ 58 w 528"/>
                  <a:gd name="T17" fmla="*/ 306 h 660"/>
                  <a:gd name="T18" fmla="*/ 110 w 528"/>
                  <a:gd name="T19" fmla="*/ 82 h 660"/>
                  <a:gd name="T20" fmla="*/ 96 w 528"/>
                  <a:gd name="T21" fmla="*/ 618 h 660"/>
                  <a:gd name="T22" fmla="*/ 98 w 528"/>
                  <a:gd name="T23" fmla="*/ 634 h 660"/>
                  <a:gd name="T24" fmla="*/ 110 w 528"/>
                  <a:gd name="T25" fmla="*/ 652 h 660"/>
                  <a:gd name="T26" fmla="*/ 132 w 528"/>
                  <a:gd name="T27" fmla="*/ 660 h 660"/>
                  <a:gd name="T28" fmla="*/ 134 w 528"/>
                  <a:gd name="T29" fmla="*/ 660 h 660"/>
                  <a:gd name="T30" fmla="*/ 156 w 528"/>
                  <a:gd name="T31" fmla="*/ 654 h 660"/>
                  <a:gd name="T32" fmla="*/ 170 w 528"/>
                  <a:gd name="T33" fmla="*/ 638 h 660"/>
                  <a:gd name="T34" fmla="*/ 196 w 528"/>
                  <a:gd name="T35" fmla="*/ 336 h 660"/>
                  <a:gd name="T36" fmla="*/ 212 w 528"/>
                  <a:gd name="T37" fmla="*/ 340 h 660"/>
                  <a:gd name="T38" fmla="*/ 228 w 528"/>
                  <a:gd name="T39" fmla="*/ 336 h 660"/>
                  <a:gd name="T40" fmla="*/ 252 w 528"/>
                  <a:gd name="T41" fmla="*/ 632 h 660"/>
                  <a:gd name="T42" fmla="*/ 264 w 528"/>
                  <a:gd name="T43" fmla="*/ 650 h 660"/>
                  <a:gd name="T44" fmla="*/ 282 w 528"/>
                  <a:gd name="T45" fmla="*/ 660 h 660"/>
                  <a:gd name="T46" fmla="*/ 292 w 528"/>
                  <a:gd name="T47" fmla="*/ 660 h 660"/>
                  <a:gd name="T48" fmla="*/ 308 w 528"/>
                  <a:gd name="T49" fmla="*/ 656 h 660"/>
                  <a:gd name="T50" fmla="*/ 324 w 528"/>
                  <a:gd name="T51" fmla="*/ 640 h 660"/>
                  <a:gd name="T52" fmla="*/ 328 w 528"/>
                  <a:gd name="T53" fmla="*/ 618 h 660"/>
                  <a:gd name="T54" fmla="*/ 302 w 528"/>
                  <a:gd name="T55" fmla="*/ 80 h 660"/>
                  <a:gd name="T56" fmla="*/ 330 w 528"/>
                  <a:gd name="T57" fmla="*/ 88 h 660"/>
                  <a:gd name="T58" fmla="*/ 486 w 528"/>
                  <a:gd name="T59" fmla="*/ 140 h 660"/>
                  <a:gd name="T60" fmla="*/ 496 w 528"/>
                  <a:gd name="T61" fmla="*/ 142 h 660"/>
                  <a:gd name="T62" fmla="*/ 522 w 528"/>
                  <a:gd name="T63" fmla="*/ 128 h 660"/>
                  <a:gd name="T64" fmla="*/ 528 w 528"/>
                  <a:gd name="T65" fmla="*/ 112 h 660"/>
                  <a:gd name="T66" fmla="*/ 524 w 528"/>
                  <a:gd name="T67" fmla="*/ 94 h 660"/>
                  <a:gd name="T68" fmla="*/ 512 w 528"/>
                  <a:gd name="T69" fmla="*/ 82 h 660"/>
                  <a:gd name="T70" fmla="*/ 352 w 528"/>
                  <a:gd name="T71" fmla="*/ 26 h 660"/>
                  <a:gd name="T72" fmla="*/ 268 w 528"/>
                  <a:gd name="T73" fmla="*/ 4 h 660"/>
                  <a:gd name="T74" fmla="*/ 216 w 528"/>
                  <a:gd name="T75" fmla="*/ 16 h 660"/>
                  <a:gd name="T76" fmla="*/ 212 w 528"/>
                  <a:gd name="T77" fmla="*/ 230 h 660"/>
                  <a:gd name="T78" fmla="*/ 208 w 528"/>
                  <a:gd name="T79" fmla="*/ 16 h 660"/>
                  <a:gd name="T80" fmla="*/ 178 w 528"/>
                  <a:gd name="T81" fmla="*/ 2 h 660"/>
                  <a:gd name="T82" fmla="*/ 86 w 528"/>
                  <a:gd name="T83" fmla="*/ 22 h 660"/>
                  <a:gd name="T84" fmla="*/ 70 w 528"/>
                  <a:gd name="T85" fmla="*/ 3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28" h="660">
                    <a:moveTo>
                      <a:pt x="70" y="30"/>
                    </a:moveTo>
                    <a:lnTo>
                      <a:pt x="70" y="30"/>
                    </a:lnTo>
                    <a:lnTo>
                      <a:pt x="64" y="32"/>
                    </a:lnTo>
                    <a:lnTo>
                      <a:pt x="64" y="32"/>
                    </a:lnTo>
                    <a:lnTo>
                      <a:pt x="60" y="36"/>
                    </a:lnTo>
                    <a:lnTo>
                      <a:pt x="60" y="36"/>
                    </a:lnTo>
                    <a:lnTo>
                      <a:pt x="56" y="42"/>
                    </a:lnTo>
                    <a:lnTo>
                      <a:pt x="56" y="42"/>
                    </a:lnTo>
                    <a:lnTo>
                      <a:pt x="54" y="48"/>
                    </a:lnTo>
                    <a:lnTo>
                      <a:pt x="54" y="48"/>
                    </a:lnTo>
                    <a:lnTo>
                      <a:pt x="52" y="50"/>
                    </a:lnTo>
                    <a:lnTo>
                      <a:pt x="0" y="282"/>
                    </a:lnTo>
                    <a:lnTo>
                      <a:pt x="0" y="282"/>
                    </a:lnTo>
                    <a:lnTo>
                      <a:pt x="0" y="288"/>
                    </a:lnTo>
                    <a:lnTo>
                      <a:pt x="0" y="296"/>
                    </a:lnTo>
                    <a:lnTo>
                      <a:pt x="2" y="302"/>
                    </a:lnTo>
                    <a:lnTo>
                      <a:pt x="4" y="306"/>
                    </a:lnTo>
                    <a:lnTo>
                      <a:pt x="8" y="312"/>
                    </a:lnTo>
                    <a:lnTo>
                      <a:pt x="14" y="316"/>
                    </a:lnTo>
                    <a:lnTo>
                      <a:pt x="18" y="318"/>
                    </a:lnTo>
                    <a:lnTo>
                      <a:pt x="24" y="322"/>
                    </a:lnTo>
                    <a:lnTo>
                      <a:pt x="24" y="322"/>
                    </a:lnTo>
                    <a:lnTo>
                      <a:pt x="32" y="322"/>
                    </a:lnTo>
                    <a:lnTo>
                      <a:pt x="32" y="322"/>
                    </a:lnTo>
                    <a:lnTo>
                      <a:pt x="42" y="320"/>
                    </a:lnTo>
                    <a:lnTo>
                      <a:pt x="52" y="314"/>
                    </a:lnTo>
                    <a:lnTo>
                      <a:pt x="58" y="306"/>
                    </a:lnTo>
                    <a:lnTo>
                      <a:pt x="64" y="296"/>
                    </a:lnTo>
                    <a:lnTo>
                      <a:pt x="110" y="82"/>
                    </a:lnTo>
                    <a:lnTo>
                      <a:pt x="110" y="82"/>
                    </a:lnTo>
                    <a:lnTo>
                      <a:pt x="122" y="80"/>
                    </a:lnTo>
                    <a:lnTo>
                      <a:pt x="122" y="300"/>
                    </a:lnTo>
                    <a:lnTo>
                      <a:pt x="96" y="618"/>
                    </a:lnTo>
                    <a:lnTo>
                      <a:pt x="96" y="618"/>
                    </a:lnTo>
                    <a:lnTo>
                      <a:pt x="96" y="626"/>
                    </a:lnTo>
                    <a:lnTo>
                      <a:pt x="98" y="634"/>
                    </a:lnTo>
                    <a:lnTo>
                      <a:pt x="102" y="640"/>
                    </a:lnTo>
                    <a:lnTo>
                      <a:pt x="106" y="646"/>
                    </a:lnTo>
                    <a:lnTo>
                      <a:pt x="110" y="652"/>
                    </a:lnTo>
                    <a:lnTo>
                      <a:pt x="118" y="656"/>
                    </a:lnTo>
                    <a:lnTo>
                      <a:pt x="124" y="658"/>
                    </a:lnTo>
                    <a:lnTo>
                      <a:pt x="132" y="660"/>
                    </a:lnTo>
                    <a:lnTo>
                      <a:pt x="132" y="660"/>
                    </a:lnTo>
                    <a:lnTo>
                      <a:pt x="134" y="660"/>
                    </a:lnTo>
                    <a:lnTo>
                      <a:pt x="134" y="660"/>
                    </a:lnTo>
                    <a:lnTo>
                      <a:pt x="142" y="660"/>
                    </a:lnTo>
                    <a:lnTo>
                      <a:pt x="150" y="658"/>
                    </a:lnTo>
                    <a:lnTo>
                      <a:pt x="156" y="654"/>
                    </a:lnTo>
                    <a:lnTo>
                      <a:pt x="162" y="650"/>
                    </a:lnTo>
                    <a:lnTo>
                      <a:pt x="166" y="644"/>
                    </a:lnTo>
                    <a:lnTo>
                      <a:pt x="170" y="638"/>
                    </a:lnTo>
                    <a:lnTo>
                      <a:pt x="172" y="632"/>
                    </a:lnTo>
                    <a:lnTo>
                      <a:pt x="174" y="624"/>
                    </a:lnTo>
                    <a:lnTo>
                      <a:pt x="196" y="336"/>
                    </a:lnTo>
                    <a:lnTo>
                      <a:pt x="196" y="336"/>
                    </a:lnTo>
                    <a:lnTo>
                      <a:pt x="204" y="338"/>
                    </a:lnTo>
                    <a:lnTo>
                      <a:pt x="212" y="340"/>
                    </a:lnTo>
                    <a:lnTo>
                      <a:pt x="212" y="340"/>
                    </a:lnTo>
                    <a:lnTo>
                      <a:pt x="220" y="338"/>
                    </a:lnTo>
                    <a:lnTo>
                      <a:pt x="228" y="336"/>
                    </a:lnTo>
                    <a:lnTo>
                      <a:pt x="250" y="624"/>
                    </a:lnTo>
                    <a:lnTo>
                      <a:pt x="250" y="624"/>
                    </a:lnTo>
                    <a:lnTo>
                      <a:pt x="252" y="632"/>
                    </a:lnTo>
                    <a:lnTo>
                      <a:pt x="254" y="638"/>
                    </a:lnTo>
                    <a:lnTo>
                      <a:pt x="258" y="644"/>
                    </a:lnTo>
                    <a:lnTo>
                      <a:pt x="264" y="650"/>
                    </a:lnTo>
                    <a:lnTo>
                      <a:pt x="268" y="654"/>
                    </a:lnTo>
                    <a:lnTo>
                      <a:pt x="276" y="658"/>
                    </a:lnTo>
                    <a:lnTo>
                      <a:pt x="282" y="660"/>
                    </a:lnTo>
                    <a:lnTo>
                      <a:pt x="290" y="660"/>
                    </a:lnTo>
                    <a:lnTo>
                      <a:pt x="290" y="660"/>
                    </a:lnTo>
                    <a:lnTo>
                      <a:pt x="292" y="660"/>
                    </a:lnTo>
                    <a:lnTo>
                      <a:pt x="292" y="660"/>
                    </a:lnTo>
                    <a:lnTo>
                      <a:pt x="300" y="658"/>
                    </a:lnTo>
                    <a:lnTo>
                      <a:pt x="308" y="656"/>
                    </a:lnTo>
                    <a:lnTo>
                      <a:pt x="314" y="652"/>
                    </a:lnTo>
                    <a:lnTo>
                      <a:pt x="318" y="646"/>
                    </a:lnTo>
                    <a:lnTo>
                      <a:pt x="324" y="640"/>
                    </a:lnTo>
                    <a:lnTo>
                      <a:pt x="326" y="634"/>
                    </a:lnTo>
                    <a:lnTo>
                      <a:pt x="328" y="626"/>
                    </a:lnTo>
                    <a:lnTo>
                      <a:pt x="328" y="618"/>
                    </a:lnTo>
                    <a:lnTo>
                      <a:pt x="302" y="300"/>
                    </a:lnTo>
                    <a:lnTo>
                      <a:pt x="302" y="80"/>
                    </a:lnTo>
                    <a:lnTo>
                      <a:pt x="302" y="80"/>
                    </a:lnTo>
                    <a:lnTo>
                      <a:pt x="330" y="88"/>
                    </a:lnTo>
                    <a:lnTo>
                      <a:pt x="330" y="88"/>
                    </a:lnTo>
                    <a:lnTo>
                      <a:pt x="330" y="88"/>
                    </a:lnTo>
                    <a:lnTo>
                      <a:pt x="330" y="88"/>
                    </a:lnTo>
                    <a:lnTo>
                      <a:pt x="330" y="88"/>
                    </a:lnTo>
                    <a:lnTo>
                      <a:pt x="486" y="140"/>
                    </a:lnTo>
                    <a:lnTo>
                      <a:pt x="486" y="140"/>
                    </a:lnTo>
                    <a:lnTo>
                      <a:pt x="496" y="142"/>
                    </a:lnTo>
                    <a:lnTo>
                      <a:pt x="496" y="142"/>
                    </a:lnTo>
                    <a:lnTo>
                      <a:pt x="506" y="140"/>
                    </a:lnTo>
                    <a:lnTo>
                      <a:pt x="514" y="136"/>
                    </a:lnTo>
                    <a:lnTo>
                      <a:pt x="522" y="128"/>
                    </a:lnTo>
                    <a:lnTo>
                      <a:pt x="526" y="120"/>
                    </a:lnTo>
                    <a:lnTo>
                      <a:pt x="526" y="120"/>
                    </a:lnTo>
                    <a:lnTo>
                      <a:pt x="528" y="112"/>
                    </a:lnTo>
                    <a:lnTo>
                      <a:pt x="528" y="106"/>
                    </a:lnTo>
                    <a:lnTo>
                      <a:pt x="526" y="100"/>
                    </a:lnTo>
                    <a:lnTo>
                      <a:pt x="524" y="94"/>
                    </a:lnTo>
                    <a:lnTo>
                      <a:pt x="522" y="90"/>
                    </a:lnTo>
                    <a:lnTo>
                      <a:pt x="518" y="84"/>
                    </a:lnTo>
                    <a:lnTo>
                      <a:pt x="512" y="82"/>
                    </a:lnTo>
                    <a:lnTo>
                      <a:pt x="506" y="78"/>
                    </a:lnTo>
                    <a:lnTo>
                      <a:pt x="352" y="26"/>
                    </a:lnTo>
                    <a:lnTo>
                      <a:pt x="352" y="26"/>
                    </a:lnTo>
                    <a:lnTo>
                      <a:pt x="336" y="22"/>
                    </a:lnTo>
                    <a:lnTo>
                      <a:pt x="306" y="14"/>
                    </a:lnTo>
                    <a:lnTo>
                      <a:pt x="268" y="4"/>
                    </a:lnTo>
                    <a:lnTo>
                      <a:pt x="246" y="2"/>
                    </a:lnTo>
                    <a:lnTo>
                      <a:pt x="224" y="0"/>
                    </a:lnTo>
                    <a:lnTo>
                      <a:pt x="216" y="16"/>
                    </a:lnTo>
                    <a:lnTo>
                      <a:pt x="216" y="16"/>
                    </a:lnTo>
                    <a:lnTo>
                      <a:pt x="238" y="184"/>
                    </a:lnTo>
                    <a:lnTo>
                      <a:pt x="212" y="230"/>
                    </a:lnTo>
                    <a:lnTo>
                      <a:pt x="186" y="184"/>
                    </a:lnTo>
                    <a:lnTo>
                      <a:pt x="208" y="16"/>
                    </a:lnTo>
                    <a:lnTo>
                      <a:pt x="208" y="16"/>
                    </a:lnTo>
                    <a:lnTo>
                      <a:pt x="200" y="0"/>
                    </a:lnTo>
                    <a:lnTo>
                      <a:pt x="200" y="0"/>
                    </a:lnTo>
                    <a:lnTo>
                      <a:pt x="178" y="2"/>
                    </a:lnTo>
                    <a:lnTo>
                      <a:pt x="156" y="6"/>
                    </a:lnTo>
                    <a:lnTo>
                      <a:pt x="116" y="14"/>
                    </a:lnTo>
                    <a:lnTo>
                      <a:pt x="86" y="22"/>
                    </a:lnTo>
                    <a:lnTo>
                      <a:pt x="72" y="28"/>
                    </a:lnTo>
                    <a:lnTo>
                      <a:pt x="72" y="28"/>
                    </a:lnTo>
                    <a:lnTo>
                      <a:pt x="70" y="30"/>
                    </a:lnTo>
                    <a:lnTo>
                      <a:pt x="70" y="3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8" name="íślíḋè-Rectangle 38"/>
              <p:cNvSpPr/>
              <p:nvPr/>
            </p:nvSpPr>
            <p:spPr bwMode="auto">
              <a:xfrm>
                <a:off x="-9974263" y="2286000"/>
                <a:ext cx="82550" cy="2349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9" name="íślíḋè-Rectangle 39"/>
              <p:cNvSpPr/>
              <p:nvPr/>
            </p:nvSpPr>
            <p:spPr bwMode="auto">
              <a:xfrm>
                <a:off x="-9850438" y="2178050"/>
                <a:ext cx="85725" cy="3429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0" name="íślíḋè-Rectangle 40"/>
              <p:cNvSpPr/>
              <p:nvPr/>
            </p:nvSpPr>
            <p:spPr bwMode="auto">
              <a:xfrm>
                <a:off x="-9723438" y="2047875"/>
                <a:ext cx="85725" cy="4730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72" name="íślíḋè-任意多边形: 形状 162"/>
            <p:cNvSpPr/>
            <p:nvPr/>
          </p:nvSpPr>
          <p:spPr bwMode="auto">
            <a:xfrm>
              <a:off x="6591391" y="3673868"/>
              <a:ext cx="588671" cy="408272"/>
            </a:xfrm>
            <a:custGeom>
              <a:avLst/>
              <a:gdLst>
                <a:gd name="T0" fmla="*/ 736 w 992"/>
                <a:gd name="T1" fmla="*/ 102 h 688"/>
                <a:gd name="T2" fmla="*/ 562 w 992"/>
                <a:gd name="T3" fmla="*/ 8 h 688"/>
                <a:gd name="T4" fmla="*/ 470 w 992"/>
                <a:gd name="T5" fmla="*/ 26 h 688"/>
                <a:gd name="T6" fmla="*/ 418 w 992"/>
                <a:gd name="T7" fmla="*/ 38 h 688"/>
                <a:gd name="T8" fmla="*/ 256 w 992"/>
                <a:gd name="T9" fmla="*/ 128 h 688"/>
                <a:gd name="T10" fmla="*/ 186 w 992"/>
                <a:gd name="T11" fmla="*/ 436 h 688"/>
                <a:gd name="T12" fmla="*/ 170 w 992"/>
                <a:gd name="T13" fmla="*/ 502 h 688"/>
                <a:gd name="T14" fmla="*/ 204 w 992"/>
                <a:gd name="T15" fmla="*/ 534 h 688"/>
                <a:gd name="T16" fmla="*/ 240 w 992"/>
                <a:gd name="T17" fmla="*/ 540 h 688"/>
                <a:gd name="T18" fmla="*/ 294 w 992"/>
                <a:gd name="T19" fmla="*/ 588 h 688"/>
                <a:gd name="T20" fmla="*/ 334 w 992"/>
                <a:gd name="T21" fmla="*/ 610 h 688"/>
                <a:gd name="T22" fmla="*/ 400 w 992"/>
                <a:gd name="T23" fmla="*/ 640 h 688"/>
                <a:gd name="T24" fmla="*/ 428 w 992"/>
                <a:gd name="T25" fmla="*/ 674 h 688"/>
                <a:gd name="T26" fmla="*/ 492 w 992"/>
                <a:gd name="T27" fmla="*/ 684 h 688"/>
                <a:gd name="T28" fmla="*/ 548 w 992"/>
                <a:gd name="T29" fmla="*/ 602 h 688"/>
                <a:gd name="T30" fmla="*/ 608 w 992"/>
                <a:gd name="T31" fmla="*/ 604 h 688"/>
                <a:gd name="T32" fmla="*/ 648 w 992"/>
                <a:gd name="T33" fmla="*/ 566 h 688"/>
                <a:gd name="T34" fmla="*/ 674 w 992"/>
                <a:gd name="T35" fmla="*/ 542 h 688"/>
                <a:gd name="T36" fmla="*/ 722 w 992"/>
                <a:gd name="T37" fmla="*/ 536 h 688"/>
                <a:gd name="T38" fmla="*/ 740 w 992"/>
                <a:gd name="T39" fmla="*/ 488 h 688"/>
                <a:gd name="T40" fmla="*/ 752 w 992"/>
                <a:gd name="T41" fmla="*/ 470 h 688"/>
                <a:gd name="T42" fmla="*/ 992 w 992"/>
                <a:gd name="T43" fmla="*/ 402 h 688"/>
                <a:gd name="T44" fmla="*/ 476 w 992"/>
                <a:gd name="T45" fmla="*/ 670 h 688"/>
                <a:gd name="T46" fmla="*/ 434 w 992"/>
                <a:gd name="T47" fmla="*/ 656 h 688"/>
                <a:gd name="T48" fmla="*/ 412 w 992"/>
                <a:gd name="T49" fmla="*/ 622 h 688"/>
                <a:gd name="T50" fmla="*/ 354 w 992"/>
                <a:gd name="T51" fmla="*/ 606 h 688"/>
                <a:gd name="T52" fmla="*/ 332 w 992"/>
                <a:gd name="T53" fmla="*/ 568 h 688"/>
                <a:gd name="T54" fmla="*/ 278 w 992"/>
                <a:gd name="T55" fmla="*/ 562 h 688"/>
                <a:gd name="T56" fmla="*/ 256 w 992"/>
                <a:gd name="T57" fmla="*/ 514 h 688"/>
                <a:gd name="T58" fmla="*/ 200 w 992"/>
                <a:gd name="T59" fmla="*/ 512 h 688"/>
                <a:gd name="T60" fmla="*/ 218 w 992"/>
                <a:gd name="T61" fmla="*/ 422 h 688"/>
                <a:gd name="T62" fmla="*/ 240 w 992"/>
                <a:gd name="T63" fmla="*/ 410 h 688"/>
                <a:gd name="T64" fmla="*/ 282 w 992"/>
                <a:gd name="T65" fmla="*/ 438 h 688"/>
                <a:gd name="T66" fmla="*/ 318 w 992"/>
                <a:gd name="T67" fmla="*/ 416 h 688"/>
                <a:gd name="T68" fmla="*/ 352 w 992"/>
                <a:gd name="T69" fmla="*/ 410 h 688"/>
                <a:gd name="T70" fmla="*/ 394 w 992"/>
                <a:gd name="T71" fmla="*/ 450 h 688"/>
                <a:gd name="T72" fmla="*/ 438 w 992"/>
                <a:gd name="T73" fmla="*/ 434 h 688"/>
                <a:gd name="T74" fmla="*/ 490 w 992"/>
                <a:gd name="T75" fmla="*/ 464 h 688"/>
                <a:gd name="T76" fmla="*/ 504 w 992"/>
                <a:gd name="T77" fmla="*/ 488 h 688"/>
                <a:gd name="T78" fmla="*/ 554 w 992"/>
                <a:gd name="T79" fmla="*/ 506 h 688"/>
                <a:gd name="T80" fmla="*/ 524 w 992"/>
                <a:gd name="T81" fmla="*/ 608 h 688"/>
                <a:gd name="T82" fmla="*/ 812 w 992"/>
                <a:gd name="T83" fmla="*/ 406 h 688"/>
                <a:gd name="T84" fmla="*/ 862 w 992"/>
                <a:gd name="T85" fmla="*/ 370 h 688"/>
                <a:gd name="T86" fmla="*/ 868 w 992"/>
                <a:gd name="T87" fmla="*/ 324 h 688"/>
                <a:gd name="T88" fmla="*/ 846 w 992"/>
                <a:gd name="T89" fmla="*/ 294 h 688"/>
                <a:gd name="T90" fmla="*/ 526 w 992"/>
                <a:gd name="T91" fmla="*/ 152 h 688"/>
                <a:gd name="T92" fmla="*/ 478 w 992"/>
                <a:gd name="T93" fmla="*/ 284 h 688"/>
                <a:gd name="T94" fmla="*/ 442 w 992"/>
                <a:gd name="T95" fmla="*/ 296 h 688"/>
                <a:gd name="T96" fmla="*/ 372 w 992"/>
                <a:gd name="T97" fmla="*/ 252 h 688"/>
                <a:gd name="T98" fmla="*/ 402 w 992"/>
                <a:gd name="T99" fmla="*/ 102 h 688"/>
                <a:gd name="T100" fmla="*/ 486 w 992"/>
                <a:gd name="T101" fmla="*/ 38 h 688"/>
                <a:gd name="T102" fmla="*/ 570 w 992"/>
                <a:gd name="T103" fmla="*/ 34 h 688"/>
                <a:gd name="T104" fmla="*/ 736 w 992"/>
                <a:gd name="T105" fmla="*/ 120 h 688"/>
                <a:gd name="T106" fmla="*/ 810 w 992"/>
                <a:gd name="T107" fmla="*/ 436 h 6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92" h="688">
                  <a:moveTo>
                    <a:pt x="990" y="388"/>
                  </a:moveTo>
                  <a:lnTo>
                    <a:pt x="938" y="70"/>
                  </a:lnTo>
                  <a:lnTo>
                    <a:pt x="936" y="52"/>
                  </a:lnTo>
                  <a:lnTo>
                    <a:pt x="916" y="56"/>
                  </a:lnTo>
                  <a:lnTo>
                    <a:pt x="736" y="102"/>
                  </a:lnTo>
                  <a:lnTo>
                    <a:pt x="736" y="102"/>
                  </a:lnTo>
                  <a:lnTo>
                    <a:pt x="728" y="100"/>
                  </a:lnTo>
                  <a:lnTo>
                    <a:pt x="716" y="96"/>
                  </a:lnTo>
                  <a:lnTo>
                    <a:pt x="684" y="80"/>
                  </a:lnTo>
                  <a:lnTo>
                    <a:pt x="618" y="42"/>
                  </a:lnTo>
                  <a:lnTo>
                    <a:pt x="618" y="42"/>
                  </a:lnTo>
                  <a:lnTo>
                    <a:pt x="562" y="8"/>
                  </a:lnTo>
                  <a:lnTo>
                    <a:pt x="546" y="2"/>
                  </a:lnTo>
                  <a:lnTo>
                    <a:pt x="536" y="0"/>
                  </a:lnTo>
                  <a:lnTo>
                    <a:pt x="536" y="0"/>
                  </a:lnTo>
                  <a:lnTo>
                    <a:pt x="520" y="4"/>
                  </a:lnTo>
                  <a:lnTo>
                    <a:pt x="496" y="12"/>
                  </a:lnTo>
                  <a:lnTo>
                    <a:pt x="470" y="26"/>
                  </a:lnTo>
                  <a:lnTo>
                    <a:pt x="440" y="44"/>
                  </a:lnTo>
                  <a:lnTo>
                    <a:pt x="440" y="44"/>
                  </a:lnTo>
                  <a:lnTo>
                    <a:pt x="432" y="38"/>
                  </a:lnTo>
                  <a:lnTo>
                    <a:pt x="426" y="36"/>
                  </a:lnTo>
                  <a:lnTo>
                    <a:pt x="426" y="36"/>
                  </a:lnTo>
                  <a:lnTo>
                    <a:pt x="418" y="38"/>
                  </a:lnTo>
                  <a:lnTo>
                    <a:pt x="408" y="42"/>
                  </a:lnTo>
                  <a:lnTo>
                    <a:pt x="386" y="54"/>
                  </a:lnTo>
                  <a:lnTo>
                    <a:pt x="334" y="86"/>
                  </a:lnTo>
                  <a:lnTo>
                    <a:pt x="284" y="116"/>
                  </a:lnTo>
                  <a:lnTo>
                    <a:pt x="264" y="126"/>
                  </a:lnTo>
                  <a:lnTo>
                    <a:pt x="256" y="128"/>
                  </a:lnTo>
                  <a:lnTo>
                    <a:pt x="252" y="128"/>
                  </a:lnTo>
                  <a:lnTo>
                    <a:pt x="252" y="128"/>
                  </a:lnTo>
                  <a:lnTo>
                    <a:pt x="48" y="76"/>
                  </a:lnTo>
                  <a:lnTo>
                    <a:pt x="0" y="386"/>
                  </a:lnTo>
                  <a:lnTo>
                    <a:pt x="0" y="386"/>
                  </a:lnTo>
                  <a:lnTo>
                    <a:pt x="186" y="436"/>
                  </a:lnTo>
                  <a:lnTo>
                    <a:pt x="170" y="460"/>
                  </a:lnTo>
                  <a:lnTo>
                    <a:pt x="170" y="460"/>
                  </a:lnTo>
                  <a:lnTo>
                    <a:pt x="166" y="470"/>
                  </a:lnTo>
                  <a:lnTo>
                    <a:pt x="164" y="480"/>
                  </a:lnTo>
                  <a:lnTo>
                    <a:pt x="164" y="490"/>
                  </a:lnTo>
                  <a:lnTo>
                    <a:pt x="170" y="502"/>
                  </a:lnTo>
                  <a:lnTo>
                    <a:pt x="170" y="502"/>
                  </a:lnTo>
                  <a:lnTo>
                    <a:pt x="174" y="510"/>
                  </a:lnTo>
                  <a:lnTo>
                    <a:pt x="180" y="518"/>
                  </a:lnTo>
                  <a:lnTo>
                    <a:pt x="188" y="524"/>
                  </a:lnTo>
                  <a:lnTo>
                    <a:pt x="196" y="530"/>
                  </a:lnTo>
                  <a:lnTo>
                    <a:pt x="204" y="534"/>
                  </a:lnTo>
                  <a:lnTo>
                    <a:pt x="214" y="538"/>
                  </a:lnTo>
                  <a:lnTo>
                    <a:pt x="222" y="540"/>
                  </a:lnTo>
                  <a:lnTo>
                    <a:pt x="232" y="540"/>
                  </a:lnTo>
                  <a:lnTo>
                    <a:pt x="232" y="540"/>
                  </a:lnTo>
                  <a:lnTo>
                    <a:pt x="240" y="540"/>
                  </a:lnTo>
                  <a:lnTo>
                    <a:pt x="240" y="540"/>
                  </a:lnTo>
                  <a:lnTo>
                    <a:pt x="242" y="550"/>
                  </a:lnTo>
                  <a:lnTo>
                    <a:pt x="248" y="558"/>
                  </a:lnTo>
                  <a:lnTo>
                    <a:pt x="248" y="558"/>
                  </a:lnTo>
                  <a:lnTo>
                    <a:pt x="262" y="572"/>
                  </a:lnTo>
                  <a:lnTo>
                    <a:pt x="276" y="582"/>
                  </a:lnTo>
                  <a:lnTo>
                    <a:pt x="294" y="588"/>
                  </a:lnTo>
                  <a:lnTo>
                    <a:pt x="312" y="590"/>
                  </a:lnTo>
                  <a:lnTo>
                    <a:pt x="312" y="590"/>
                  </a:lnTo>
                  <a:lnTo>
                    <a:pt x="322" y="590"/>
                  </a:lnTo>
                  <a:lnTo>
                    <a:pt x="322" y="590"/>
                  </a:lnTo>
                  <a:lnTo>
                    <a:pt x="328" y="600"/>
                  </a:lnTo>
                  <a:lnTo>
                    <a:pt x="334" y="610"/>
                  </a:lnTo>
                  <a:lnTo>
                    <a:pt x="334" y="610"/>
                  </a:lnTo>
                  <a:lnTo>
                    <a:pt x="348" y="624"/>
                  </a:lnTo>
                  <a:lnTo>
                    <a:pt x="364" y="632"/>
                  </a:lnTo>
                  <a:lnTo>
                    <a:pt x="382" y="638"/>
                  </a:lnTo>
                  <a:lnTo>
                    <a:pt x="400" y="640"/>
                  </a:lnTo>
                  <a:lnTo>
                    <a:pt x="400" y="640"/>
                  </a:lnTo>
                  <a:lnTo>
                    <a:pt x="406" y="640"/>
                  </a:lnTo>
                  <a:lnTo>
                    <a:pt x="406" y="640"/>
                  </a:lnTo>
                  <a:lnTo>
                    <a:pt x="410" y="652"/>
                  </a:lnTo>
                  <a:lnTo>
                    <a:pt x="418" y="662"/>
                  </a:lnTo>
                  <a:lnTo>
                    <a:pt x="418" y="662"/>
                  </a:lnTo>
                  <a:lnTo>
                    <a:pt x="428" y="674"/>
                  </a:lnTo>
                  <a:lnTo>
                    <a:pt x="440" y="682"/>
                  </a:lnTo>
                  <a:lnTo>
                    <a:pt x="456" y="686"/>
                  </a:lnTo>
                  <a:lnTo>
                    <a:pt x="470" y="688"/>
                  </a:lnTo>
                  <a:lnTo>
                    <a:pt x="470" y="688"/>
                  </a:lnTo>
                  <a:lnTo>
                    <a:pt x="482" y="688"/>
                  </a:lnTo>
                  <a:lnTo>
                    <a:pt x="492" y="684"/>
                  </a:lnTo>
                  <a:lnTo>
                    <a:pt x="500" y="678"/>
                  </a:lnTo>
                  <a:lnTo>
                    <a:pt x="508" y="670"/>
                  </a:lnTo>
                  <a:lnTo>
                    <a:pt x="508" y="670"/>
                  </a:lnTo>
                  <a:lnTo>
                    <a:pt x="524" y="642"/>
                  </a:lnTo>
                  <a:lnTo>
                    <a:pt x="548" y="602"/>
                  </a:lnTo>
                  <a:lnTo>
                    <a:pt x="548" y="602"/>
                  </a:lnTo>
                  <a:lnTo>
                    <a:pt x="558" y="586"/>
                  </a:lnTo>
                  <a:lnTo>
                    <a:pt x="558" y="586"/>
                  </a:lnTo>
                  <a:lnTo>
                    <a:pt x="592" y="600"/>
                  </a:lnTo>
                  <a:lnTo>
                    <a:pt x="592" y="600"/>
                  </a:lnTo>
                  <a:lnTo>
                    <a:pt x="600" y="602"/>
                  </a:lnTo>
                  <a:lnTo>
                    <a:pt x="608" y="604"/>
                  </a:lnTo>
                  <a:lnTo>
                    <a:pt x="616" y="602"/>
                  </a:lnTo>
                  <a:lnTo>
                    <a:pt x="622" y="600"/>
                  </a:lnTo>
                  <a:lnTo>
                    <a:pt x="628" y="596"/>
                  </a:lnTo>
                  <a:lnTo>
                    <a:pt x="634" y="592"/>
                  </a:lnTo>
                  <a:lnTo>
                    <a:pt x="642" y="580"/>
                  </a:lnTo>
                  <a:lnTo>
                    <a:pt x="648" y="566"/>
                  </a:lnTo>
                  <a:lnTo>
                    <a:pt x="650" y="552"/>
                  </a:lnTo>
                  <a:lnTo>
                    <a:pt x="648" y="540"/>
                  </a:lnTo>
                  <a:lnTo>
                    <a:pt x="644" y="534"/>
                  </a:lnTo>
                  <a:lnTo>
                    <a:pt x="642" y="530"/>
                  </a:lnTo>
                  <a:lnTo>
                    <a:pt x="674" y="542"/>
                  </a:lnTo>
                  <a:lnTo>
                    <a:pt x="674" y="542"/>
                  </a:lnTo>
                  <a:lnTo>
                    <a:pt x="682" y="544"/>
                  </a:lnTo>
                  <a:lnTo>
                    <a:pt x="692" y="546"/>
                  </a:lnTo>
                  <a:lnTo>
                    <a:pt x="700" y="546"/>
                  </a:lnTo>
                  <a:lnTo>
                    <a:pt x="708" y="544"/>
                  </a:lnTo>
                  <a:lnTo>
                    <a:pt x="714" y="540"/>
                  </a:lnTo>
                  <a:lnTo>
                    <a:pt x="722" y="536"/>
                  </a:lnTo>
                  <a:lnTo>
                    <a:pt x="732" y="526"/>
                  </a:lnTo>
                  <a:lnTo>
                    <a:pt x="736" y="518"/>
                  </a:lnTo>
                  <a:lnTo>
                    <a:pt x="740" y="512"/>
                  </a:lnTo>
                  <a:lnTo>
                    <a:pt x="740" y="504"/>
                  </a:lnTo>
                  <a:lnTo>
                    <a:pt x="740" y="496"/>
                  </a:lnTo>
                  <a:lnTo>
                    <a:pt x="740" y="488"/>
                  </a:lnTo>
                  <a:lnTo>
                    <a:pt x="738" y="480"/>
                  </a:lnTo>
                  <a:lnTo>
                    <a:pt x="732" y="474"/>
                  </a:lnTo>
                  <a:lnTo>
                    <a:pt x="726" y="466"/>
                  </a:lnTo>
                  <a:lnTo>
                    <a:pt x="726" y="466"/>
                  </a:lnTo>
                  <a:lnTo>
                    <a:pt x="740" y="470"/>
                  </a:lnTo>
                  <a:lnTo>
                    <a:pt x="752" y="470"/>
                  </a:lnTo>
                  <a:lnTo>
                    <a:pt x="764" y="468"/>
                  </a:lnTo>
                  <a:lnTo>
                    <a:pt x="774" y="462"/>
                  </a:lnTo>
                  <a:lnTo>
                    <a:pt x="774" y="462"/>
                  </a:lnTo>
                  <a:lnTo>
                    <a:pt x="816" y="452"/>
                  </a:lnTo>
                  <a:lnTo>
                    <a:pt x="978" y="408"/>
                  </a:lnTo>
                  <a:lnTo>
                    <a:pt x="992" y="402"/>
                  </a:lnTo>
                  <a:lnTo>
                    <a:pt x="990" y="388"/>
                  </a:lnTo>
                  <a:close/>
                  <a:moveTo>
                    <a:pt x="492" y="660"/>
                  </a:moveTo>
                  <a:lnTo>
                    <a:pt x="492" y="660"/>
                  </a:lnTo>
                  <a:lnTo>
                    <a:pt x="488" y="664"/>
                  </a:lnTo>
                  <a:lnTo>
                    <a:pt x="482" y="668"/>
                  </a:lnTo>
                  <a:lnTo>
                    <a:pt x="476" y="670"/>
                  </a:lnTo>
                  <a:lnTo>
                    <a:pt x="470" y="670"/>
                  </a:lnTo>
                  <a:lnTo>
                    <a:pt x="470" y="670"/>
                  </a:lnTo>
                  <a:lnTo>
                    <a:pt x="460" y="670"/>
                  </a:lnTo>
                  <a:lnTo>
                    <a:pt x="452" y="666"/>
                  </a:lnTo>
                  <a:lnTo>
                    <a:pt x="442" y="662"/>
                  </a:lnTo>
                  <a:lnTo>
                    <a:pt x="434" y="656"/>
                  </a:lnTo>
                  <a:lnTo>
                    <a:pt x="428" y="648"/>
                  </a:lnTo>
                  <a:lnTo>
                    <a:pt x="424" y="638"/>
                  </a:lnTo>
                  <a:lnTo>
                    <a:pt x="422" y="628"/>
                  </a:lnTo>
                  <a:lnTo>
                    <a:pt x="424" y="616"/>
                  </a:lnTo>
                  <a:lnTo>
                    <a:pt x="424" y="616"/>
                  </a:lnTo>
                  <a:lnTo>
                    <a:pt x="412" y="622"/>
                  </a:lnTo>
                  <a:lnTo>
                    <a:pt x="400" y="622"/>
                  </a:lnTo>
                  <a:lnTo>
                    <a:pt x="400" y="622"/>
                  </a:lnTo>
                  <a:lnTo>
                    <a:pt x="388" y="622"/>
                  </a:lnTo>
                  <a:lnTo>
                    <a:pt x="376" y="618"/>
                  </a:lnTo>
                  <a:lnTo>
                    <a:pt x="364" y="612"/>
                  </a:lnTo>
                  <a:lnTo>
                    <a:pt x="354" y="606"/>
                  </a:lnTo>
                  <a:lnTo>
                    <a:pt x="346" y="596"/>
                  </a:lnTo>
                  <a:lnTo>
                    <a:pt x="340" y="586"/>
                  </a:lnTo>
                  <a:lnTo>
                    <a:pt x="338" y="576"/>
                  </a:lnTo>
                  <a:lnTo>
                    <a:pt x="338" y="564"/>
                  </a:lnTo>
                  <a:lnTo>
                    <a:pt x="338" y="564"/>
                  </a:lnTo>
                  <a:lnTo>
                    <a:pt x="332" y="568"/>
                  </a:lnTo>
                  <a:lnTo>
                    <a:pt x="326" y="570"/>
                  </a:lnTo>
                  <a:lnTo>
                    <a:pt x="312" y="572"/>
                  </a:lnTo>
                  <a:lnTo>
                    <a:pt x="312" y="572"/>
                  </a:lnTo>
                  <a:lnTo>
                    <a:pt x="302" y="570"/>
                  </a:lnTo>
                  <a:lnTo>
                    <a:pt x="290" y="568"/>
                  </a:lnTo>
                  <a:lnTo>
                    <a:pt x="278" y="562"/>
                  </a:lnTo>
                  <a:lnTo>
                    <a:pt x="270" y="554"/>
                  </a:lnTo>
                  <a:lnTo>
                    <a:pt x="262" y="546"/>
                  </a:lnTo>
                  <a:lnTo>
                    <a:pt x="256" y="536"/>
                  </a:lnTo>
                  <a:lnTo>
                    <a:pt x="254" y="526"/>
                  </a:lnTo>
                  <a:lnTo>
                    <a:pt x="256" y="514"/>
                  </a:lnTo>
                  <a:lnTo>
                    <a:pt x="256" y="514"/>
                  </a:lnTo>
                  <a:lnTo>
                    <a:pt x="244" y="520"/>
                  </a:lnTo>
                  <a:lnTo>
                    <a:pt x="232" y="522"/>
                  </a:lnTo>
                  <a:lnTo>
                    <a:pt x="232" y="522"/>
                  </a:lnTo>
                  <a:lnTo>
                    <a:pt x="222" y="522"/>
                  </a:lnTo>
                  <a:lnTo>
                    <a:pt x="210" y="518"/>
                  </a:lnTo>
                  <a:lnTo>
                    <a:pt x="200" y="512"/>
                  </a:lnTo>
                  <a:lnTo>
                    <a:pt x="192" y="504"/>
                  </a:lnTo>
                  <a:lnTo>
                    <a:pt x="186" y="496"/>
                  </a:lnTo>
                  <a:lnTo>
                    <a:pt x="182" y="486"/>
                  </a:lnTo>
                  <a:lnTo>
                    <a:pt x="182" y="478"/>
                  </a:lnTo>
                  <a:lnTo>
                    <a:pt x="184" y="470"/>
                  </a:lnTo>
                  <a:lnTo>
                    <a:pt x="218" y="422"/>
                  </a:lnTo>
                  <a:lnTo>
                    <a:pt x="218" y="422"/>
                  </a:lnTo>
                  <a:lnTo>
                    <a:pt x="222" y="416"/>
                  </a:lnTo>
                  <a:lnTo>
                    <a:pt x="228" y="412"/>
                  </a:lnTo>
                  <a:lnTo>
                    <a:pt x="234" y="410"/>
                  </a:lnTo>
                  <a:lnTo>
                    <a:pt x="240" y="410"/>
                  </a:lnTo>
                  <a:lnTo>
                    <a:pt x="240" y="410"/>
                  </a:lnTo>
                  <a:lnTo>
                    <a:pt x="248" y="412"/>
                  </a:lnTo>
                  <a:lnTo>
                    <a:pt x="256" y="414"/>
                  </a:lnTo>
                  <a:lnTo>
                    <a:pt x="264" y="418"/>
                  </a:lnTo>
                  <a:lnTo>
                    <a:pt x="272" y="424"/>
                  </a:lnTo>
                  <a:lnTo>
                    <a:pt x="278" y="432"/>
                  </a:lnTo>
                  <a:lnTo>
                    <a:pt x="282" y="438"/>
                  </a:lnTo>
                  <a:lnTo>
                    <a:pt x="286" y="446"/>
                  </a:lnTo>
                  <a:lnTo>
                    <a:pt x="286" y="454"/>
                  </a:lnTo>
                  <a:lnTo>
                    <a:pt x="286" y="454"/>
                  </a:lnTo>
                  <a:lnTo>
                    <a:pt x="296" y="438"/>
                  </a:lnTo>
                  <a:lnTo>
                    <a:pt x="308" y="424"/>
                  </a:lnTo>
                  <a:lnTo>
                    <a:pt x="318" y="416"/>
                  </a:lnTo>
                  <a:lnTo>
                    <a:pt x="324" y="412"/>
                  </a:lnTo>
                  <a:lnTo>
                    <a:pt x="332" y="410"/>
                  </a:lnTo>
                  <a:lnTo>
                    <a:pt x="332" y="410"/>
                  </a:lnTo>
                  <a:lnTo>
                    <a:pt x="340" y="410"/>
                  </a:lnTo>
                  <a:lnTo>
                    <a:pt x="340" y="410"/>
                  </a:lnTo>
                  <a:lnTo>
                    <a:pt x="352" y="410"/>
                  </a:lnTo>
                  <a:lnTo>
                    <a:pt x="362" y="414"/>
                  </a:lnTo>
                  <a:lnTo>
                    <a:pt x="372" y="420"/>
                  </a:lnTo>
                  <a:lnTo>
                    <a:pt x="380" y="426"/>
                  </a:lnTo>
                  <a:lnTo>
                    <a:pt x="386" y="434"/>
                  </a:lnTo>
                  <a:lnTo>
                    <a:pt x="392" y="442"/>
                  </a:lnTo>
                  <a:lnTo>
                    <a:pt x="394" y="450"/>
                  </a:lnTo>
                  <a:lnTo>
                    <a:pt x="396" y="460"/>
                  </a:lnTo>
                  <a:lnTo>
                    <a:pt x="396" y="460"/>
                  </a:lnTo>
                  <a:lnTo>
                    <a:pt x="404" y="448"/>
                  </a:lnTo>
                  <a:lnTo>
                    <a:pt x="414" y="440"/>
                  </a:lnTo>
                  <a:lnTo>
                    <a:pt x="426" y="434"/>
                  </a:lnTo>
                  <a:lnTo>
                    <a:pt x="438" y="434"/>
                  </a:lnTo>
                  <a:lnTo>
                    <a:pt x="438" y="434"/>
                  </a:lnTo>
                  <a:lnTo>
                    <a:pt x="450" y="434"/>
                  </a:lnTo>
                  <a:lnTo>
                    <a:pt x="462" y="440"/>
                  </a:lnTo>
                  <a:lnTo>
                    <a:pt x="472" y="446"/>
                  </a:lnTo>
                  <a:lnTo>
                    <a:pt x="482" y="454"/>
                  </a:lnTo>
                  <a:lnTo>
                    <a:pt x="490" y="464"/>
                  </a:lnTo>
                  <a:lnTo>
                    <a:pt x="494" y="474"/>
                  </a:lnTo>
                  <a:lnTo>
                    <a:pt x="496" y="484"/>
                  </a:lnTo>
                  <a:lnTo>
                    <a:pt x="494" y="494"/>
                  </a:lnTo>
                  <a:lnTo>
                    <a:pt x="494" y="494"/>
                  </a:lnTo>
                  <a:lnTo>
                    <a:pt x="498" y="490"/>
                  </a:lnTo>
                  <a:lnTo>
                    <a:pt x="504" y="488"/>
                  </a:lnTo>
                  <a:lnTo>
                    <a:pt x="516" y="486"/>
                  </a:lnTo>
                  <a:lnTo>
                    <a:pt x="516" y="486"/>
                  </a:lnTo>
                  <a:lnTo>
                    <a:pt x="526" y="488"/>
                  </a:lnTo>
                  <a:lnTo>
                    <a:pt x="538" y="492"/>
                  </a:lnTo>
                  <a:lnTo>
                    <a:pt x="546" y="498"/>
                  </a:lnTo>
                  <a:lnTo>
                    <a:pt x="554" y="506"/>
                  </a:lnTo>
                  <a:lnTo>
                    <a:pt x="560" y="516"/>
                  </a:lnTo>
                  <a:lnTo>
                    <a:pt x="562" y="526"/>
                  </a:lnTo>
                  <a:lnTo>
                    <a:pt x="562" y="538"/>
                  </a:lnTo>
                  <a:lnTo>
                    <a:pt x="556" y="552"/>
                  </a:lnTo>
                  <a:lnTo>
                    <a:pt x="556" y="552"/>
                  </a:lnTo>
                  <a:lnTo>
                    <a:pt x="524" y="608"/>
                  </a:lnTo>
                  <a:lnTo>
                    <a:pt x="492" y="660"/>
                  </a:lnTo>
                  <a:lnTo>
                    <a:pt x="492" y="660"/>
                  </a:lnTo>
                  <a:close/>
                  <a:moveTo>
                    <a:pt x="810" y="436"/>
                  </a:moveTo>
                  <a:lnTo>
                    <a:pt x="810" y="436"/>
                  </a:lnTo>
                  <a:lnTo>
                    <a:pt x="814" y="420"/>
                  </a:lnTo>
                  <a:lnTo>
                    <a:pt x="812" y="406"/>
                  </a:lnTo>
                  <a:lnTo>
                    <a:pt x="812" y="406"/>
                  </a:lnTo>
                  <a:lnTo>
                    <a:pt x="822" y="404"/>
                  </a:lnTo>
                  <a:lnTo>
                    <a:pt x="830" y="402"/>
                  </a:lnTo>
                  <a:lnTo>
                    <a:pt x="846" y="392"/>
                  </a:lnTo>
                  <a:lnTo>
                    <a:pt x="858" y="378"/>
                  </a:lnTo>
                  <a:lnTo>
                    <a:pt x="862" y="370"/>
                  </a:lnTo>
                  <a:lnTo>
                    <a:pt x="866" y="360"/>
                  </a:lnTo>
                  <a:lnTo>
                    <a:pt x="866" y="360"/>
                  </a:lnTo>
                  <a:lnTo>
                    <a:pt x="868" y="352"/>
                  </a:lnTo>
                  <a:lnTo>
                    <a:pt x="870" y="342"/>
                  </a:lnTo>
                  <a:lnTo>
                    <a:pt x="870" y="334"/>
                  </a:lnTo>
                  <a:lnTo>
                    <a:pt x="868" y="324"/>
                  </a:lnTo>
                  <a:lnTo>
                    <a:pt x="864" y="316"/>
                  </a:lnTo>
                  <a:lnTo>
                    <a:pt x="860" y="308"/>
                  </a:lnTo>
                  <a:lnTo>
                    <a:pt x="854" y="302"/>
                  </a:lnTo>
                  <a:lnTo>
                    <a:pt x="848" y="296"/>
                  </a:lnTo>
                  <a:lnTo>
                    <a:pt x="846" y="294"/>
                  </a:lnTo>
                  <a:lnTo>
                    <a:pt x="846" y="294"/>
                  </a:lnTo>
                  <a:lnTo>
                    <a:pt x="762" y="246"/>
                  </a:lnTo>
                  <a:lnTo>
                    <a:pt x="676" y="196"/>
                  </a:lnTo>
                  <a:lnTo>
                    <a:pt x="582" y="140"/>
                  </a:lnTo>
                  <a:lnTo>
                    <a:pt x="546" y="140"/>
                  </a:lnTo>
                  <a:lnTo>
                    <a:pt x="546" y="140"/>
                  </a:lnTo>
                  <a:lnTo>
                    <a:pt x="526" y="152"/>
                  </a:lnTo>
                  <a:lnTo>
                    <a:pt x="516" y="160"/>
                  </a:lnTo>
                  <a:lnTo>
                    <a:pt x="512" y="164"/>
                  </a:lnTo>
                  <a:lnTo>
                    <a:pt x="510" y="168"/>
                  </a:lnTo>
                  <a:lnTo>
                    <a:pt x="510" y="168"/>
                  </a:lnTo>
                  <a:lnTo>
                    <a:pt x="478" y="284"/>
                  </a:lnTo>
                  <a:lnTo>
                    <a:pt x="478" y="284"/>
                  </a:lnTo>
                  <a:lnTo>
                    <a:pt x="476" y="290"/>
                  </a:lnTo>
                  <a:lnTo>
                    <a:pt x="470" y="294"/>
                  </a:lnTo>
                  <a:lnTo>
                    <a:pt x="464" y="296"/>
                  </a:lnTo>
                  <a:lnTo>
                    <a:pt x="456" y="296"/>
                  </a:lnTo>
                  <a:lnTo>
                    <a:pt x="456" y="296"/>
                  </a:lnTo>
                  <a:lnTo>
                    <a:pt x="442" y="296"/>
                  </a:lnTo>
                  <a:lnTo>
                    <a:pt x="428" y="292"/>
                  </a:lnTo>
                  <a:lnTo>
                    <a:pt x="414" y="286"/>
                  </a:lnTo>
                  <a:lnTo>
                    <a:pt x="400" y="280"/>
                  </a:lnTo>
                  <a:lnTo>
                    <a:pt x="388" y="270"/>
                  </a:lnTo>
                  <a:lnTo>
                    <a:pt x="378" y="262"/>
                  </a:lnTo>
                  <a:lnTo>
                    <a:pt x="372" y="252"/>
                  </a:lnTo>
                  <a:lnTo>
                    <a:pt x="372" y="248"/>
                  </a:lnTo>
                  <a:lnTo>
                    <a:pt x="372" y="242"/>
                  </a:lnTo>
                  <a:lnTo>
                    <a:pt x="372" y="242"/>
                  </a:lnTo>
                  <a:lnTo>
                    <a:pt x="386" y="168"/>
                  </a:lnTo>
                  <a:lnTo>
                    <a:pt x="402" y="102"/>
                  </a:lnTo>
                  <a:lnTo>
                    <a:pt x="402" y="102"/>
                  </a:lnTo>
                  <a:lnTo>
                    <a:pt x="404" y="98"/>
                  </a:lnTo>
                  <a:lnTo>
                    <a:pt x="408" y="92"/>
                  </a:lnTo>
                  <a:lnTo>
                    <a:pt x="422" y="80"/>
                  </a:lnTo>
                  <a:lnTo>
                    <a:pt x="442" y="66"/>
                  </a:lnTo>
                  <a:lnTo>
                    <a:pt x="464" y="52"/>
                  </a:lnTo>
                  <a:lnTo>
                    <a:pt x="486" y="38"/>
                  </a:lnTo>
                  <a:lnTo>
                    <a:pt x="506" y="28"/>
                  </a:lnTo>
                  <a:lnTo>
                    <a:pt x="524" y="20"/>
                  </a:lnTo>
                  <a:lnTo>
                    <a:pt x="536" y="18"/>
                  </a:lnTo>
                  <a:lnTo>
                    <a:pt x="536" y="18"/>
                  </a:lnTo>
                  <a:lnTo>
                    <a:pt x="548" y="22"/>
                  </a:lnTo>
                  <a:lnTo>
                    <a:pt x="570" y="34"/>
                  </a:lnTo>
                  <a:lnTo>
                    <a:pt x="630" y="68"/>
                  </a:lnTo>
                  <a:lnTo>
                    <a:pt x="662" y="88"/>
                  </a:lnTo>
                  <a:lnTo>
                    <a:pt x="692" y="104"/>
                  </a:lnTo>
                  <a:lnTo>
                    <a:pt x="718" y="116"/>
                  </a:lnTo>
                  <a:lnTo>
                    <a:pt x="728" y="118"/>
                  </a:lnTo>
                  <a:lnTo>
                    <a:pt x="736" y="120"/>
                  </a:lnTo>
                  <a:lnTo>
                    <a:pt x="736" y="120"/>
                  </a:lnTo>
                  <a:lnTo>
                    <a:pt x="740" y="120"/>
                  </a:lnTo>
                  <a:lnTo>
                    <a:pt x="740" y="120"/>
                  </a:lnTo>
                  <a:lnTo>
                    <a:pt x="922" y="74"/>
                  </a:lnTo>
                  <a:lnTo>
                    <a:pt x="972" y="390"/>
                  </a:lnTo>
                  <a:lnTo>
                    <a:pt x="810" y="436"/>
                  </a:lnTo>
                  <a:close/>
                </a:path>
              </a:pathLst>
            </a:custGeom>
            <a:solidFill>
              <a:srgbClr val="0070C0"/>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3" name="íślíḋè-任意多边形: 形状 163"/>
            <p:cNvSpPr/>
            <p:nvPr/>
          </p:nvSpPr>
          <p:spPr bwMode="auto">
            <a:xfrm>
              <a:off x="7490863" y="4555650"/>
              <a:ext cx="322379" cy="253521"/>
            </a:xfrm>
            <a:custGeom>
              <a:avLst/>
              <a:gdLst>
                <a:gd name="connsiteX0" fmla="*/ 105569 w 327025"/>
                <a:gd name="connsiteY0" fmla="*/ 131762 h 257175"/>
                <a:gd name="connsiteX1" fmla="*/ 69978 w 327025"/>
                <a:gd name="connsiteY1" fmla="*/ 136948 h 257175"/>
                <a:gd name="connsiteX2" fmla="*/ 40977 w 327025"/>
                <a:gd name="connsiteY2" fmla="*/ 152506 h 257175"/>
                <a:gd name="connsiteX3" fmla="*/ 31750 w 327025"/>
                <a:gd name="connsiteY3" fmla="*/ 170656 h 257175"/>
                <a:gd name="connsiteX4" fmla="*/ 105569 w 327025"/>
                <a:gd name="connsiteY4" fmla="*/ 209550 h 257175"/>
                <a:gd name="connsiteX5" fmla="*/ 153024 w 327025"/>
                <a:gd name="connsiteY5" fmla="*/ 199178 h 257175"/>
                <a:gd name="connsiteX6" fmla="*/ 179388 w 327025"/>
                <a:gd name="connsiteY6" fmla="*/ 170656 h 257175"/>
                <a:gd name="connsiteX7" fmla="*/ 178070 w 327025"/>
                <a:gd name="connsiteY7" fmla="*/ 169360 h 257175"/>
                <a:gd name="connsiteX8" fmla="*/ 105569 w 327025"/>
                <a:gd name="connsiteY8" fmla="*/ 131762 h 257175"/>
                <a:gd name="connsiteX9" fmla="*/ 105434 w 327025"/>
                <a:gd name="connsiteY9" fmla="*/ 100012 h 257175"/>
                <a:gd name="connsiteX10" fmla="*/ 209550 w 327025"/>
                <a:gd name="connsiteY10" fmla="*/ 165497 h 257175"/>
                <a:gd name="connsiteX11" fmla="*/ 209550 w 327025"/>
                <a:gd name="connsiteY11" fmla="*/ 170735 h 257175"/>
                <a:gd name="connsiteX12" fmla="*/ 201643 w 327025"/>
                <a:gd name="connsiteY12" fmla="*/ 198239 h 257175"/>
                <a:gd name="connsiteX13" fmla="*/ 105434 w 327025"/>
                <a:gd name="connsiteY13" fmla="*/ 240149 h 257175"/>
                <a:gd name="connsiteX14" fmla="*/ 56671 w 327025"/>
                <a:gd name="connsiteY14" fmla="*/ 232291 h 257175"/>
                <a:gd name="connsiteX15" fmla="*/ 5272 w 327025"/>
                <a:gd name="connsiteY15" fmla="*/ 257175 h 257175"/>
                <a:gd name="connsiteX16" fmla="*/ 15815 w 327025"/>
                <a:gd name="connsiteY16" fmla="*/ 207407 h 257175"/>
                <a:gd name="connsiteX17" fmla="*/ 0 w 327025"/>
                <a:gd name="connsiteY17" fmla="*/ 170735 h 257175"/>
                <a:gd name="connsiteX18" fmla="*/ 23723 w 327025"/>
                <a:gd name="connsiteY18" fmla="*/ 126206 h 257175"/>
                <a:gd name="connsiteX19" fmla="*/ 51399 w 327025"/>
                <a:gd name="connsiteY19" fmla="*/ 110489 h 257175"/>
                <a:gd name="connsiteX20" fmla="*/ 105434 w 327025"/>
                <a:gd name="connsiteY20" fmla="*/ 100012 h 257175"/>
                <a:gd name="connsiteX21" fmla="*/ 173038 w 327025"/>
                <a:gd name="connsiteY21" fmla="*/ 0 h 257175"/>
                <a:gd name="connsiteX22" fmla="*/ 327025 w 327025"/>
                <a:gd name="connsiteY22" fmla="*/ 99597 h 257175"/>
                <a:gd name="connsiteX23" fmla="*/ 220418 w 327025"/>
                <a:gd name="connsiteY23" fmla="*/ 195263 h 257175"/>
                <a:gd name="connsiteX24" fmla="*/ 225683 w 327025"/>
                <a:gd name="connsiteY24" fmla="*/ 170364 h 257175"/>
                <a:gd name="connsiteX25" fmla="*/ 225683 w 327025"/>
                <a:gd name="connsiteY25" fmla="*/ 161190 h 257175"/>
                <a:gd name="connsiteX26" fmla="*/ 295438 w 327025"/>
                <a:gd name="connsiteY26" fmla="*/ 99597 h 257175"/>
                <a:gd name="connsiteX27" fmla="*/ 173038 w 327025"/>
                <a:gd name="connsiteY27" fmla="*/ 31452 h 257175"/>
                <a:gd name="connsiteX28" fmla="*/ 50637 w 327025"/>
                <a:gd name="connsiteY28" fmla="*/ 93045 h 257175"/>
                <a:gd name="connsiteX29" fmla="*/ 20366 w 327025"/>
                <a:gd name="connsiteY29" fmla="*/ 108771 h 257175"/>
                <a:gd name="connsiteX30" fmla="*/ 19050 w 327025"/>
                <a:gd name="connsiteY30" fmla="*/ 99597 h 257175"/>
                <a:gd name="connsiteX31" fmla="*/ 173038 w 327025"/>
                <a:gd name="connsiteY31" fmla="*/ 0 h 257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327025" h="257175">
                  <a:moveTo>
                    <a:pt x="105569" y="131762"/>
                  </a:moveTo>
                  <a:cubicBezTo>
                    <a:pt x="91069" y="131762"/>
                    <a:pt x="79205" y="134355"/>
                    <a:pt x="69978" y="136948"/>
                  </a:cubicBezTo>
                  <a:cubicBezTo>
                    <a:pt x="56796" y="140837"/>
                    <a:pt x="47568" y="146023"/>
                    <a:pt x="40977" y="152506"/>
                  </a:cubicBezTo>
                  <a:cubicBezTo>
                    <a:pt x="34386" y="158988"/>
                    <a:pt x="31750" y="164174"/>
                    <a:pt x="31750" y="170656"/>
                  </a:cubicBezTo>
                  <a:cubicBezTo>
                    <a:pt x="31750" y="188807"/>
                    <a:pt x="62069" y="209550"/>
                    <a:pt x="105569" y="209550"/>
                  </a:cubicBezTo>
                  <a:cubicBezTo>
                    <a:pt x="124024" y="209550"/>
                    <a:pt x="139842" y="204364"/>
                    <a:pt x="153024" y="199178"/>
                  </a:cubicBezTo>
                  <a:cubicBezTo>
                    <a:pt x="168842" y="191400"/>
                    <a:pt x="179388" y="181028"/>
                    <a:pt x="179388" y="170656"/>
                  </a:cubicBezTo>
                  <a:cubicBezTo>
                    <a:pt x="179388" y="169360"/>
                    <a:pt x="178070" y="169360"/>
                    <a:pt x="178070" y="169360"/>
                  </a:cubicBezTo>
                  <a:cubicBezTo>
                    <a:pt x="176752" y="151209"/>
                    <a:pt x="147751" y="131762"/>
                    <a:pt x="105569" y="131762"/>
                  </a:cubicBezTo>
                  <a:close/>
                  <a:moveTo>
                    <a:pt x="105434" y="100012"/>
                  </a:moveTo>
                  <a:cubicBezTo>
                    <a:pt x="162105" y="100012"/>
                    <a:pt x="205596" y="128825"/>
                    <a:pt x="209550" y="165497"/>
                  </a:cubicBezTo>
                  <a:cubicBezTo>
                    <a:pt x="209550" y="166806"/>
                    <a:pt x="209550" y="169426"/>
                    <a:pt x="209550" y="170735"/>
                  </a:cubicBezTo>
                  <a:cubicBezTo>
                    <a:pt x="209550" y="179903"/>
                    <a:pt x="206914" y="190381"/>
                    <a:pt x="201643" y="198239"/>
                  </a:cubicBezTo>
                  <a:cubicBezTo>
                    <a:pt x="185827" y="223123"/>
                    <a:pt x="148926" y="240149"/>
                    <a:pt x="105434" y="240149"/>
                  </a:cubicBezTo>
                  <a:cubicBezTo>
                    <a:pt x="86983" y="240149"/>
                    <a:pt x="71168" y="237530"/>
                    <a:pt x="56671" y="232291"/>
                  </a:cubicBezTo>
                  <a:cubicBezTo>
                    <a:pt x="56671" y="232291"/>
                    <a:pt x="56671" y="232291"/>
                    <a:pt x="5272" y="257175"/>
                  </a:cubicBezTo>
                  <a:cubicBezTo>
                    <a:pt x="5272" y="257175"/>
                    <a:pt x="5272" y="257175"/>
                    <a:pt x="15815" y="207407"/>
                  </a:cubicBezTo>
                  <a:cubicBezTo>
                    <a:pt x="5272" y="196929"/>
                    <a:pt x="0" y="183832"/>
                    <a:pt x="0" y="170735"/>
                  </a:cubicBezTo>
                  <a:cubicBezTo>
                    <a:pt x="0" y="153709"/>
                    <a:pt x="9225" y="137993"/>
                    <a:pt x="23723" y="126206"/>
                  </a:cubicBezTo>
                  <a:cubicBezTo>
                    <a:pt x="31630" y="119657"/>
                    <a:pt x="40856" y="114418"/>
                    <a:pt x="51399" y="110489"/>
                  </a:cubicBezTo>
                  <a:cubicBezTo>
                    <a:pt x="67214" y="103941"/>
                    <a:pt x="85665" y="100012"/>
                    <a:pt x="105434" y="100012"/>
                  </a:cubicBezTo>
                  <a:close/>
                  <a:moveTo>
                    <a:pt x="173038" y="0"/>
                  </a:moveTo>
                  <a:cubicBezTo>
                    <a:pt x="258586" y="0"/>
                    <a:pt x="327025" y="43246"/>
                    <a:pt x="327025" y="99597"/>
                  </a:cubicBezTo>
                  <a:cubicBezTo>
                    <a:pt x="327025" y="145465"/>
                    <a:pt x="282277" y="182158"/>
                    <a:pt x="220418" y="195263"/>
                  </a:cubicBezTo>
                  <a:cubicBezTo>
                    <a:pt x="224367" y="187400"/>
                    <a:pt x="225683" y="178227"/>
                    <a:pt x="225683" y="170364"/>
                  </a:cubicBezTo>
                  <a:cubicBezTo>
                    <a:pt x="225683" y="167743"/>
                    <a:pt x="225683" y="165122"/>
                    <a:pt x="225683" y="161190"/>
                  </a:cubicBezTo>
                  <a:cubicBezTo>
                    <a:pt x="266483" y="150706"/>
                    <a:pt x="295438" y="127117"/>
                    <a:pt x="295438" y="99597"/>
                  </a:cubicBezTo>
                  <a:cubicBezTo>
                    <a:pt x="295438" y="62903"/>
                    <a:pt x="238844" y="31452"/>
                    <a:pt x="173038" y="31452"/>
                  </a:cubicBezTo>
                  <a:cubicBezTo>
                    <a:pt x="109863" y="31452"/>
                    <a:pt x="57218" y="58972"/>
                    <a:pt x="50637" y="93045"/>
                  </a:cubicBezTo>
                  <a:cubicBezTo>
                    <a:pt x="38792" y="96976"/>
                    <a:pt x="28263" y="102218"/>
                    <a:pt x="20366" y="108771"/>
                  </a:cubicBezTo>
                  <a:cubicBezTo>
                    <a:pt x="19050" y="106150"/>
                    <a:pt x="19050" y="103529"/>
                    <a:pt x="19050" y="99597"/>
                  </a:cubicBezTo>
                  <a:cubicBezTo>
                    <a:pt x="19050" y="43246"/>
                    <a:pt x="86173" y="0"/>
                    <a:pt x="173038" y="0"/>
                  </a:cubicBezTo>
                  <a:close/>
                </a:path>
              </a:pathLst>
            </a:custGeom>
            <a:solidFill>
              <a:sysClr val="window" lastClr="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cxnSp>
          <p:nvCxnSpPr>
            <p:cNvPr id="74" name="íślíḋè-Straight Connector 11"/>
            <p:cNvCxnSpPr/>
            <p:nvPr/>
          </p:nvCxnSpPr>
          <p:spPr>
            <a:xfrm>
              <a:off x="1543649" y="4623913"/>
              <a:ext cx="2402876"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cxnSp>
          <p:nvCxnSpPr>
            <p:cNvPr id="75" name="íślíḋè-Straight Connector 12"/>
            <p:cNvCxnSpPr/>
            <p:nvPr/>
          </p:nvCxnSpPr>
          <p:spPr>
            <a:xfrm>
              <a:off x="1540315" y="3250183"/>
              <a:ext cx="3702245"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cxnSp>
          <p:nvCxnSpPr>
            <p:cNvPr id="76" name="íślíḋè-Straight Connector 13"/>
            <p:cNvCxnSpPr/>
            <p:nvPr/>
          </p:nvCxnSpPr>
          <p:spPr>
            <a:xfrm>
              <a:off x="4885570" y="2356948"/>
              <a:ext cx="2453727"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cxnSp>
          <p:nvCxnSpPr>
            <p:cNvPr id="77" name="íślíḋè-Straight Connector 14"/>
            <p:cNvCxnSpPr/>
            <p:nvPr/>
          </p:nvCxnSpPr>
          <p:spPr>
            <a:xfrm>
              <a:off x="7010400" y="3250183"/>
              <a:ext cx="3673938"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cxnSp>
          <p:nvCxnSpPr>
            <p:cNvPr id="78" name="íślíḋè-Straight Connector 15"/>
            <p:cNvCxnSpPr/>
            <p:nvPr/>
          </p:nvCxnSpPr>
          <p:spPr>
            <a:xfrm>
              <a:off x="8290560" y="4623913"/>
              <a:ext cx="2354702" cy="0"/>
            </a:xfrm>
            <a:prstGeom prst="line">
              <a:avLst/>
            </a:prstGeom>
            <a:noFill/>
            <a:ln w="6350" cap="flat" cmpd="sng" algn="ctr">
              <a:solidFill>
                <a:sysClr val="window" lastClr="FFFFFF">
                  <a:lumMod val="85000"/>
                </a:sysClr>
              </a:solidFill>
              <a:prstDash val="solid"/>
              <a:miter lim="800000"/>
              <a:headEnd type="diamond" w="med" len="med"/>
              <a:tailEnd type="diamond" w="med" len="med"/>
            </a:ln>
            <a:effectLst/>
          </p:spPr>
        </p:cxnSp>
        <p:grpSp>
          <p:nvGrpSpPr>
            <p:cNvPr id="79" name="组合 78"/>
            <p:cNvGrpSpPr/>
            <p:nvPr/>
          </p:nvGrpSpPr>
          <p:grpSpPr>
            <a:xfrm>
              <a:off x="5146179" y="3721242"/>
              <a:ext cx="293313" cy="247968"/>
              <a:chOff x="8739188" y="3612536"/>
              <a:chExt cx="192262" cy="162540"/>
            </a:xfrm>
            <a:solidFill>
              <a:sysClr val="window" lastClr="FFFFFF"/>
            </a:solidFill>
          </p:grpSpPr>
          <p:sp>
            <p:nvSpPr>
              <p:cNvPr id="80" name="íślíḋè-任意多边形: 形状 183"/>
              <p:cNvSpPr/>
              <p:nvPr/>
            </p:nvSpPr>
            <p:spPr bwMode="auto">
              <a:xfrm>
                <a:off x="8739188" y="3722688"/>
                <a:ext cx="76200" cy="52388"/>
              </a:xfrm>
              <a:custGeom>
                <a:avLst/>
                <a:gdLst>
                  <a:gd name="T0" fmla="*/ 237 w 241"/>
                  <a:gd name="T1" fmla="*/ 80 h 166"/>
                  <a:gd name="T2" fmla="*/ 162 w 241"/>
                  <a:gd name="T3" fmla="*/ 5 h 166"/>
                  <a:gd name="T4" fmla="*/ 159 w 241"/>
                  <a:gd name="T5" fmla="*/ 2 h 166"/>
                  <a:gd name="T6" fmla="*/ 157 w 241"/>
                  <a:gd name="T7" fmla="*/ 1 h 166"/>
                  <a:gd name="T8" fmla="*/ 154 w 241"/>
                  <a:gd name="T9" fmla="*/ 0 h 166"/>
                  <a:gd name="T10" fmla="*/ 150 w 241"/>
                  <a:gd name="T11" fmla="*/ 0 h 166"/>
                  <a:gd name="T12" fmla="*/ 148 w 241"/>
                  <a:gd name="T13" fmla="*/ 0 h 166"/>
                  <a:gd name="T14" fmla="*/ 145 w 241"/>
                  <a:gd name="T15" fmla="*/ 1 h 166"/>
                  <a:gd name="T16" fmla="*/ 143 w 241"/>
                  <a:gd name="T17" fmla="*/ 2 h 166"/>
                  <a:gd name="T18" fmla="*/ 140 w 241"/>
                  <a:gd name="T19" fmla="*/ 5 h 166"/>
                  <a:gd name="T20" fmla="*/ 5 w 241"/>
                  <a:gd name="T21" fmla="*/ 140 h 166"/>
                  <a:gd name="T22" fmla="*/ 3 w 241"/>
                  <a:gd name="T23" fmla="*/ 144 h 166"/>
                  <a:gd name="T24" fmla="*/ 0 w 241"/>
                  <a:gd name="T25" fmla="*/ 148 h 166"/>
                  <a:gd name="T26" fmla="*/ 0 w 241"/>
                  <a:gd name="T27" fmla="*/ 153 h 166"/>
                  <a:gd name="T28" fmla="*/ 1 w 241"/>
                  <a:gd name="T29" fmla="*/ 156 h 166"/>
                  <a:gd name="T30" fmla="*/ 4 w 241"/>
                  <a:gd name="T31" fmla="*/ 160 h 166"/>
                  <a:gd name="T32" fmla="*/ 7 w 241"/>
                  <a:gd name="T33" fmla="*/ 163 h 166"/>
                  <a:gd name="T34" fmla="*/ 12 w 241"/>
                  <a:gd name="T35" fmla="*/ 165 h 166"/>
                  <a:gd name="T36" fmla="*/ 15 w 241"/>
                  <a:gd name="T37" fmla="*/ 166 h 166"/>
                  <a:gd name="T38" fmla="*/ 166 w 241"/>
                  <a:gd name="T39" fmla="*/ 166 h 166"/>
                  <a:gd name="T40" fmla="*/ 172 w 241"/>
                  <a:gd name="T41" fmla="*/ 165 h 166"/>
                  <a:gd name="T42" fmla="*/ 176 w 241"/>
                  <a:gd name="T43" fmla="*/ 162 h 166"/>
                  <a:gd name="T44" fmla="*/ 237 w 241"/>
                  <a:gd name="T45" fmla="*/ 101 h 166"/>
                  <a:gd name="T46" fmla="*/ 239 w 241"/>
                  <a:gd name="T47" fmla="*/ 98 h 166"/>
                  <a:gd name="T48" fmla="*/ 241 w 241"/>
                  <a:gd name="T49" fmla="*/ 96 h 166"/>
                  <a:gd name="T50" fmla="*/ 241 w 241"/>
                  <a:gd name="T51" fmla="*/ 94 h 166"/>
                  <a:gd name="T52" fmla="*/ 241 w 241"/>
                  <a:gd name="T53" fmla="*/ 90 h 166"/>
                  <a:gd name="T54" fmla="*/ 241 w 241"/>
                  <a:gd name="T55" fmla="*/ 87 h 166"/>
                  <a:gd name="T56" fmla="*/ 241 w 241"/>
                  <a:gd name="T57" fmla="*/ 85 h 166"/>
                  <a:gd name="T58" fmla="*/ 239 w 241"/>
                  <a:gd name="T59" fmla="*/ 83 h 166"/>
                  <a:gd name="T60" fmla="*/ 237 w 241"/>
                  <a:gd name="T61" fmla="*/ 80 h 1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41" h="166">
                    <a:moveTo>
                      <a:pt x="237" y="80"/>
                    </a:moveTo>
                    <a:lnTo>
                      <a:pt x="162" y="5"/>
                    </a:lnTo>
                    <a:lnTo>
                      <a:pt x="159" y="2"/>
                    </a:lnTo>
                    <a:lnTo>
                      <a:pt x="157" y="1"/>
                    </a:lnTo>
                    <a:lnTo>
                      <a:pt x="154" y="0"/>
                    </a:lnTo>
                    <a:lnTo>
                      <a:pt x="150" y="0"/>
                    </a:lnTo>
                    <a:lnTo>
                      <a:pt x="148" y="0"/>
                    </a:lnTo>
                    <a:lnTo>
                      <a:pt x="145" y="1"/>
                    </a:lnTo>
                    <a:lnTo>
                      <a:pt x="143" y="2"/>
                    </a:lnTo>
                    <a:lnTo>
                      <a:pt x="140" y="5"/>
                    </a:lnTo>
                    <a:lnTo>
                      <a:pt x="5" y="140"/>
                    </a:lnTo>
                    <a:lnTo>
                      <a:pt x="3" y="144"/>
                    </a:lnTo>
                    <a:lnTo>
                      <a:pt x="0" y="148"/>
                    </a:lnTo>
                    <a:lnTo>
                      <a:pt x="0" y="153"/>
                    </a:lnTo>
                    <a:lnTo>
                      <a:pt x="1" y="156"/>
                    </a:lnTo>
                    <a:lnTo>
                      <a:pt x="4" y="160"/>
                    </a:lnTo>
                    <a:lnTo>
                      <a:pt x="7" y="163"/>
                    </a:lnTo>
                    <a:lnTo>
                      <a:pt x="12" y="165"/>
                    </a:lnTo>
                    <a:lnTo>
                      <a:pt x="15" y="166"/>
                    </a:lnTo>
                    <a:lnTo>
                      <a:pt x="166" y="166"/>
                    </a:lnTo>
                    <a:lnTo>
                      <a:pt x="172" y="165"/>
                    </a:lnTo>
                    <a:lnTo>
                      <a:pt x="176" y="162"/>
                    </a:lnTo>
                    <a:lnTo>
                      <a:pt x="237" y="101"/>
                    </a:lnTo>
                    <a:lnTo>
                      <a:pt x="239" y="98"/>
                    </a:lnTo>
                    <a:lnTo>
                      <a:pt x="241" y="96"/>
                    </a:lnTo>
                    <a:lnTo>
                      <a:pt x="241" y="94"/>
                    </a:lnTo>
                    <a:lnTo>
                      <a:pt x="241" y="90"/>
                    </a:lnTo>
                    <a:lnTo>
                      <a:pt x="241" y="87"/>
                    </a:lnTo>
                    <a:lnTo>
                      <a:pt x="241" y="85"/>
                    </a:lnTo>
                    <a:lnTo>
                      <a:pt x="239" y="83"/>
                    </a:lnTo>
                    <a:lnTo>
                      <a:pt x="237" y="80"/>
                    </a:ln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1" name="íślíḋè-任意多边形: 形状 184"/>
              <p:cNvSpPr/>
              <p:nvPr/>
            </p:nvSpPr>
            <p:spPr bwMode="auto">
              <a:xfrm>
                <a:off x="8806037" y="3612536"/>
                <a:ext cx="125413" cy="123825"/>
              </a:xfrm>
              <a:custGeom>
                <a:avLst/>
                <a:gdLst>
                  <a:gd name="T0" fmla="*/ 42 w 393"/>
                  <a:gd name="T1" fmla="*/ 146 h 392"/>
                  <a:gd name="T2" fmla="*/ 38 w 393"/>
                  <a:gd name="T3" fmla="*/ 157 h 392"/>
                  <a:gd name="T4" fmla="*/ 25 w 393"/>
                  <a:gd name="T5" fmla="*/ 176 h 392"/>
                  <a:gd name="T6" fmla="*/ 9 w 393"/>
                  <a:gd name="T7" fmla="*/ 195 h 392"/>
                  <a:gd name="T8" fmla="*/ 7 w 393"/>
                  <a:gd name="T9" fmla="*/ 200 h 392"/>
                  <a:gd name="T10" fmla="*/ 7 w 393"/>
                  <a:gd name="T11" fmla="*/ 206 h 392"/>
                  <a:gd name="T12" fmla="*/ 9 w 393"/>
                  <a:gd name="T13" fmla="*/ 211 h 392"/>
                  <a:gd name="T14" fmla="*/ 176 w 393"/>
                  <a:gd name="T15" fmla="*/ 381 h 392"/>
                  <a:gd name="T16" fmla="*/ 182 w 393"/>
                  <a:gd name="T17" fmla="*/ 384 h 392"/>
                  <a:gd name="T18" fmla="*/ 188 w 393"/>
                  <a:gd name="T19" fmla="*/ 385 h 392"/>
                  <a:gd name="T20" fmla="*/ 191 w 393"/>
                  <a:gd name="T21" fmla="*/ 385 h 392"/>
                  <a:gd name="T22" fmla="*/ 195 w 393"/>
                  <a:gd name="T23" fmla="*/ 383 h 392"/>
                  <a:gd name="T24" fmla="*/ 214 w 393"/>
                  <a:gd name="T25" fmla="*/ 367 h 392"/>
                  <a:gd name="T26" fmla="*/ 233 w 393"/>
                  <a:gd name="T27" fmla="*/ 354 h 392"/>
                  <a:gd name="T28" fmla="*/ 243 w 393"/>
                  <a:gd name="T29" fmla="*/ 350 h 392"/>
                  <a:gd name="T30" fmla="*/ 254 w 393"/>
                  <a:gd name="T31" fmla="*/ 350 h 392"/>
                  <a:gd name="T32" fmla="*/ 266 w 393"/>
                  <a:gd name="T33" fmla="*/ 354 h 392"/>
                  <a:gd name="T34" fmla="*/ 287 w 393"/>
                  <a:gd name="T35" fmla="*/ 369 h 392"/>
                  <a:gd name="T36" fmla="*/ 311 w 393"/>
                  <a:gd name="T37" fmla="*/ 391 h 392"/>
                  <a:gd name="T38" fmla="*/ 322 w 393"/>
                  <a:gd name="T39" fmla="*/ 391 h 392"/>
                  <a:gd name="T40" fmla="*/ 389 w 393"/>
                  <a:gd name="T41" fmla="*/ 328 h 392"/>
                  <a:gd name="T42" fmla="*/ 392 w 393"/>
                  <a:gd name="T43" fmla="*/ 322 h 392"/>
                  <a:gd name="T44" fmla="*/ 393 w 393"/>
                  <a:gd name="T45" fmla="*/ 316 h 392"/>
                  <a:gd name="T46" fmla="*/ 392 w 393"/>
                  <a:gd name="T47" fmla="*/ 311 h 392"/>
                  <a:gd name="T48" fmla="*/ 389 w 393"/>
                  <a:gd name="T49" fmla="*/ 306 h 392"/>
                  <a:gd name="T50" fmla="*/ 86 w 393"/>
                  <a:gd name="T51" fmla="*/ 2 h 392"/>
                  <a:gd name="T52" fmla="*/ 80 w 393"/>
                  <a:gd name="T53" fmla="*/ 0 h 392"/>
                  <a:gd name="T54" fmla="*/ 71 w 393"/>
                  <a:gd name="T55" fmla="*/ 1 h 392"/>
                  <a:gd name="T56" fmla="*/ 5 w 393"/>
                  <a:gd name="T57" fmla="*/ 64 h 392"/>
                  <a:gd name="T58" fmla="*/ 1 w 393"/>
                  <a:gd name="T59" fmla="*/ 69 h 392"/>
                  <a:gd name="T60" fmla="*/ 0 w 393"/>
                  <a:gd name="T61" fmla="*/ 76 h 392"/>
                  <a:gd name="T62" fmla="*/ 1 w 393"/>
                  <a:gd name="T63" fmla="*/ 81 h 392"/>
                  <a:gd name="T64" fmla="*/ 5 w 393"/>
                  <a:gd name="T65" fmla="*/ 86 h 392"/>
                  <a:gd name="T66" fmla="*/ 33 w 393"/>
                  <a:gd name="T67" fmla="*/ 118 h 392"/>
                  <a:gd name="T68" fmla="*/ 40 w 393"/>
                  <a:gd name="T69" fmla="*/ 130 h 392"/>
                  <a:gd name="T70" fmla="*/ 42 w 393"/>
                  <a:gd name="T71" fmla="*/ 14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93" h="392">
                    <a:moveTo>
                      <a:pt x="42" y="140"/>
                    </a:moveTo>
                    <a:lnTo>
                      <a:pt x="42" y="146"/>
                    </a:lnTo>
                    <a:lnTo>
                      <a:pt x="41" y="151"/>
                    </a:lnTo>
                    <a:lnTo>
                      <a:pt x="38" y="157"/>
                    </a:lnTo>
                    <a:lnTo>
                      <a:pt x="35" y="163"/>
                    </a:lnTo>
                    <a:lnTo>
                      <a:pt x="25" y="176"/>
                    </a:lnTo>
                    <a:lnTo>
                      <a:pt x="10" y="193"/>
                    </a:lnTo>
                    <a:lnTo>
                      <a:pt x="9" y="195"/>
                    </a:lnTo>
                    <a:lnTo>
                      <a:pt x="7" y="198"/>
                    </a:lnTo>
                    <a:lnTo>
                      <a:pt x="7" y="200"/>
                    </a:lnTo>
                    <a:lnTo>
                      <a:pt x="6" y="203"/>
                    </a:lnTo>
                    <a:lnTo>
                      <a:pt x="7" y="206"/>
                    </a:lnTo>
                    <a:lnTo>
                      <a:pt x="7" y="209"/>
                    </a:lnTo>
                    <a:lnTo>
                      <a:pt x="9" y="211"/>
                    </a:lnTo>
                    <a:lnTo>
                      <a:pt x="10" y="214"/>
                    </a:lnTo>
                    <a:lnTo>
                      <a:pt x="176" y="381"/>
                    </a:lnTo>
                    <a:lnTo>
                      <a:pt x="180" y="383"/>
                    </a:lnTo>
                    <a:lnTo>
                      <a:pt x="182" y="384"/>
                    </a:lnTo>
                    <a:lnTo>
                      <a:pt x="184" y="385"/>
                    </a:lnTo>
                    <a:lnTo>
                      <a:pt x="188" y="385"/>
                    </a:lnTo>
                    <a:lnTo>
                      <a:pt x="188" y="385"/>
                    </a:lnTo>
                    <a:lnTo>
                      <a:pt x="191" y="385"/>
                    </a:lnTo>
                    <a:lnTo>
                      <a:pt x="193" y="384"/>
                    </a:lnTo>
                    <a:lnTo>
                      <a:pt x="195" y="383"/>
                    </a:lnTo>
                    <a:lnTo>
                      <a:pt x="198" y="381"/>
                    </a:lnTo>
                    <a:lnTo>
                      <a:pt x="214" y="367"/>
                    </a:lnTo>
                    <a:lnTo>
                      <a:pt x="227" y="357"/>
                    </a:lnTo>
                    <a:lnTo>
                      <a:pt x="233" y="354"/>
                    </a:lnTo>
                    <a:lnTo>
                      <a:pt x="238" y="351"/>
                    </a:lnTo>
                    <a:lnTo>
                      <a:pt x="243" y="350"/>
                    </a:lnTo>
                    <a:lnTo>
                      <a:pt x="249" y="349"/>
                    </a:lnTo>
                    <a:lnTo>
                      <a:pt x="254" y="350"/>
                    </a:lnTo>
                    <a:lnTo>
                      <a:pt x="260" y="351"/>
                    </a:lnTo>
                    <a:lnTo>
                      <a:pt x="266" y="354"/>
                    </a:lnTo>
                    <a:lnTo>
                      <a:pt x="272" y="358"/>
                    </a:lnTo>
                    <a:lnTo>
                      <a:pt x="287" y="369"/>
                    </a:lnTo>
                    <a:lnTo>
                      <a:pt x="305" y="387"/>
                    </a:lnTo>
                    <a:lnTo>
                      <a:pt x="311" y="391"/>
                    </a:lnTo>
                    <a:lnTo>
                      <a:pt x="316" y="392"/>
                    </a:lnTo>
                    <a:lnTo>
                      <a:pt x="322" y="391"/>
                    </a:lnTo>
                    <a:lnTo>
                      <a:pt x="326" y="387"/>
                    </a:lnTo>
                    <a:lnTo>
                      <a:pt x="389" y="328"/>
                    </a:lnTo>
                    <a:lnTo>
                      <a:pt x="391" y="325"/>
                    </a:lnTo>
                    <a:lnTo>
                      <a:pt x="392" y="322"/>
                    </a:lnTo>
                    <a:lnTo>
                      <a:pt x="393" y="320"/>
                    </a:lnTo>
                    <a:lnTo>
                      <a:pt x="393" y="316"/>
                    </a:lnTo>
                    <a:lnTo>
                      <a:pt x="393" y="313"/>
                    </a:lnTo>
                    <a:lnTo>
                      <a:pt x="392" y="311"/>
                    </a:lnTo>
                    <a:lnTo>
                      <a:pt x="391" y="308"/>
                    </a:lnTo>
                    <a:lnTo>
                      <a:pt x="389" y="306"/>
                    </a:lnTo>
                    <a:lnTo>
                      <a:pt x="88" y="5"/>
                    </a:lnTo>
                    <a:lnTo>
                      <a:pt x="86" y="2"/>
                    </a:lnTo>
                    <a:lnTo>
                      <a:pt x="83" y="1"/>
                    </a:lnTo>
                    <a:lnTo>
                      <a:pt x="80" y="0"/>
                    </a:lnTo>
                    <a:lnTo>
                      <a:pt x="77" y="0"/>
                    </a:lnTo>
                    <a:lnTo>
                      <a:pt x="71" y="1"/>
                    </a:lnTo>
                    <a:lnTo>
                      <a:pt x="67" y="5"/>
                    </a:lnTo>
                    <a:lnTo>
                      <a:pt x="5" y="64"/>
                    </a:lnTo>
                    <a:lnTo>
                      <a:pt x="2" y="67"/>
                    </a:lnTo>
                    <a:lnTo>
                      <a:pt x="1" y="69"/>
                    </a:lnTo>
                    <a:lnTo>
                      <a:pt x="0" y="72"/>
                    </a:lnTo>
                    <a:lnTo>
                      <a:pt x="0" y="76"/>
                    </a:lnTo>
                    <a:lnTo>
                      <a:pt x="0" y="78"/>
                    </a:lnTo>
                    <a:lnTo>
                      <a:pt x="1" y="81"/>
                    </a:lnTo>
                    <a:lnTo>
                      <a:pt x="2" y="84"/>
                    </a:lnTo>
                    <a:lnTo>
                      <a:pt x="5" y="86"/>
                    </a:lnTo>
                    <a:lnTo>
                      <a:pt x="20" y="104"/>
                    </a:lnTo>
                    <a:lnTo>
                      <a:pt x="33" y="118"/>
                    </a:lnTo>
                    <a:lnTo>
                      <a:pt x="36" y="124"/>
                    </a:lnTo>
                    <a:lnTo>
                      <a:pt x="40" y="130"/>
                    </a:lnTo>
                    <a:lnTo>
                      <a:pt x="41" y="136"/>
                    </a:lnTo>
                    <a:lnTo>
                      <a:pt x="42" y="140"/>
                    </a:lnTo>
                    <a:lnTo>
                      <a:pt x="42" y="140"/>
                    </a:lnTo>
                    <a:close/>
                  </a:path>
                </a:pathLst>
              </a:custGeom>
              <a:solidFill>
                <a:srgbClr val="0070C0"/>
              </a:solidFill>
              <a:ln>
                <a:noFill/>
              </a:ln>
              <a:extLst>
                <a:ext uri="{91240B29-F687-4F45-9708-019B960494DF}">
                  <a14:hiddenLine xmlns:a14="http://schemas.microsoft.com/office/drawing/2010/main" w="9525">
                    <a:solidFill>
                      <a:srgbClr val="000000"/>
                    </a:solidFill>
                    <a:roun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grpSp>
        <p:nvGrpSpPr>
          <p:cNvPr id="91" name="组合 90"/>
          <p:cNvGrpSpPr/>
          <p:nvPr/>
        </p:nvGrpSpPr>
        <p:grpSpPr>
          <a:xfrm>
            <a:off x="1519610" y="2903430"/>
            <a:ext cx="2932639" cy="901490"/>
            <a:chOff x="7483989" y="3366560"/>
            <a:chExt cx="2932639" cy="901490"/>
          </a:xfrm>
        </p:grpSpPr>
        <p:sp>
          <p:nvSpPr>
            <p:cNvPr id="92" name="矩形 91"/>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93" name="矩形 92"/>
            <p:cNvSpPr/>
            <p:nvPr/>
          </p:nvSpPr>
          <p:spPr>
            <a:xfrm>
              <a:off x="7483989" y="3366560"/>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94" name="组合 93"/>
          <p:cNvGrpSpPr/>
          <p:nvPr/>
        </p:nvGrpSpPr>
        <p:grpSpPr>
          <a:xfrm>
            <a:off x="1519610" y="4269765"/>
            <a:ext cx="2399292" cy="901490"/>
            <a:chOff x="7483989" y="3366560"/>
            <a:chExt cx="2399292" cy="901490"/>
          </a:xfrm>
        </p:grpSpPr>
        <p:sp>
          <p:nvSpPr>
            <p:cNvPr id="95" name="矩形 94"/>
            <p:cNvSpPr/>
            <p:nvPr/>
          </p:nvSpPr>
          <p:spPr>
            <a:xfrm>
              <a:off x="7483990" y="3732519"/>
              <a:ext cx="239929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a:t>
              </a:r>
            </a:p>
          </p:txBody>
        </p:sp>
        <p:sp>
          <p:nvSpPr>
            <p:cNvPr id="96" name="矩形 95"/>
            <p:cNvSpPr/>
            <p:nvPr/>
          </p:nvSpPr>
          <p:spPr>
            <a:xfrm>
              <a:off x="7483989" y="3366560"/>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97" name="组合 96"/>
          <p:cNvGrpSpPr/>
          <p:nvPr/>
        </p:nvGrpSpPr>
        <p:grpSpPr>
          <a:xfrm>
            <a:off x="7769285" y="2903430"/>
            <a:ext cx="2932638" cy="901490"/>
            <a:chOff x="7483990" y="3366560"/>
            <a:chExt cx="2932638" cy="901490"/>
          </a:xfrm>
        </p:grpSpPr>
        <p:sp>
          <p:nvSpPr>
            <p:cNvPr id="98" name="矩形 97"/>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99" name="矩形 98"/>
            <p:cNvSpPr/>
            <p:nvPr/>
          </p:nvSpPr>
          <p:spPr>
            <a:xfrm>
              <a:off x="8366076" y="3366560"/>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100" name="组合 99"/>
          <p:cNvGrpSpPr/>
          <p:nvPr/>
        </p:nvGrpSpPr>
        <p:grpSpPr>
          <a:xfrm>
            <a:off x="8236126" y="4269765"/>
            <a:ext cx="2399291" cy="901490"/>
            <a:chOff x="7483990" y="3366560"/>
            <a:chExt cx="2399291" cy="901490"/>
          </a:xfrm>
        </p:grpSpPr>
        <p:sp>
          <p:nvSpPr>
            <p:cNvPr id="101" name="矩形 100"/>
            <p:cNvSpPr/>
            <p:nvPr/>
          </p:nvSpPr>
          <p:spPr>
            <a:xfrm>
              <a:off x="7483990" y="3732519"/>
              <a:ext cx="2399291"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a:t>
              </a:r>
            </a:p>
          </p:txBody>
        </p:sp>
        <p:sp>
          <p:nvSpPr>
            <p:cNvPr id="102" name="矩形 101"/>
            <p:cNvSpPr/>
            <p:nvPr/>
          </p:nvSpPr>
          <p:spPr>
            <a:xfrm>
              <a:off x="7832729" y="3366560"/>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103" name="组合 102"/>
          <p:cNvGrpSpPr/>
          <p:nvPr/>
        </p:nvGrpSpPr>
        <p:grpSpPr>
          <a:xfrm>
            <a:off x="2910068" y="1586762"/>
            <a:ext cx="6395018" cy="607032"/>
            <a:chOff x="5752799" y="3384455"/>
            <a:chExt cx="6395018" cy="607032"/>
          </a:xfrm>
        </p:grpSpPr>
        <p:sp>
          <p:nvSpPr>
            <p:cNvPr id="104" name="矩形 103"/>
            <p:cNvSpPr/>
            <p:nvPr/>
          </p:nvSpPr>
          <p:spPr>
            <a:xfrm>
              <a:off x="5752799" y="3693264"/>
              <a:ext cx="6395018" cy="298223"/>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05" name="矩形 104"/>
            <p:cNvSpPr/>
            <p:nvPr/>
          </p:nvSpPr>
          <p:spPr>
            <a:xfrm>
              <a:off x="7925032" y="338445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fade">
                                      <p:cBhvr>
                                        <p:cTn id="7" dur="1000"/>
                                        <p:tgtEl>
                                          <p:spTgt spid="64"/>
                                        </p:tgtEl>
                                      </p:cBhvr>
                                    </p:animEffect>
                                    <p:anim calcmode="lin" valueType="num">
                                      <p:cBhvr>
                                        <p:cTn id="8" dur="1000" fill="hold"/>
                                        <p:tgtEl>
                                          <p:spTgt spid="64"/>
                                        </p:tgtEl>
                                        <p:attrNameLst>
                                          <p:attrName>ppt_x</p:attrName>
                                        </p:attrNameLst>
                                      </p:cBhvr>
                                      <p:tavLst>
                                        <p:tav tm="0">
                                          <p:val>
                                            <p:strVal val="#ppt_x"/>
                                          </p:val>
                                        </p:tav>
                                        <p:tav tm="100000">
                                          <p:val>
                                            <p:strVal val="#ppt_x"/>
                                          </p:val>
                                        </p:tav>
                                      </p:tavLst>
                                    </p:anim>
                                    <p:anim calcmode="lin" valueType="num">
                                      <p:cBhvr>
                                        <p:cTn id="9" dur="1000" fill="hold"/>
                                        <p:tgtEl>
                                          <p:spTgt spid="6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61"/>
                                        </p:tgtEl>
                                        <p:attrNameLst>
                                          <p:attrName>style.visibility</p:attrName>
                                        </p:attrNameLst>
                                      </p:cBhvr>
                                      <p:to>
                                        <p:strVal val="visible"/>
                                      </p:to>
                                    </p:set>
                                    <p:animEffect transition="in" filter="fade">
                                      <p:cBhvr>
                                        <p:cTn id="13" dur="500"/>
                                        <p:tgtEl>
                                          <p:spTgt spid="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0"/>
                                        </p:tgtEl>
                                        <p:attrNameLst>
                                          <p:attrName>style.visibility</p:attrName>
                                        </p:attrNameLst>
                                      </p:cBhvr>
                                      <p:to>
                                        <p:strVal val="visible"/>
                                      </p:to>
                                    </p:set>
                                    <p:animEffect transition="in" filter="fade">
                                      <p:cBhvr>
                                        <p:cTn id="16" dur="500"/>
                                        <p:tgtEl>
                                          <p:spTgt spid="60"/>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fade">
                                      <p:cBhvr>
                                        <p:cTn id="19" dur="500"/>
                                        <p:tgtEl>
                                          <p:spTgt spid="59"/>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3"/>
                                        </p:tgtEl>
                                        <p:attrNameLst>
                                          <p:attrName>style.visibility</p:attrName>
                                        </p:attrNameLst>
                                      </p:cBhvr>
                                      <p:to>
                                        <p:strVal val="visible"/>
                                      </p:to>
                                    </p:set>
                                    <p:animEffect transition="in" filter="fade">
                                      <p:cBhvr>
                                        <p:cTn id="22" dur="500"/>
                                        <p:tgtEl>
                                          <p:spTgt spid="63"/>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animEffect transition="in" filter="fade">
                                      <p:cBhvr>
                                        <p:cTn id="25" dur="500"/>
                                        <p:tgtEl>
                                          <p:spTgt spid="62"/>
                                        </p:tgtEl>
                                      </p:cBhvr>
                                    </p:animEffect>
                                  </p:childTnLst>
                                </p:cTn>
                              </p:par>
                            </p:childTnLst>
                          </p:cTn>
                        </p:par>
                        <p:par>
                          <p:cTn id="26" fill="hold">
                            <p:stCondLst>
                              <p:cond delay="1500"/>
                            </p:stCondLst>
                            <p:childTnLst>
                              <p:par>
                                <p:cTn id="27" presetID="2" presetClass="entr" presetSubtype="2" fill="hold" nodeType="afterEffect">
                                  <p:stCondLst>
                                    <p:cond delay="0"/>
                                  </p:stCondLst>
                                  <p:childTnLst>
                                    <p:set>
                                      <p:cBhvr>
                                        <p:cTn id="28" dur="1" fill="hold">
                                          <p:stCondLst>
                                            <p:cond delay="0"/>
                                          </p:stCondLst>
                                        </p:cTn>
                                        <p:tgtEl>
                                          <p:spTgt spid="91"/>
                                        </p:tgtEl>
                                        <p:attrNameLst>
                                          <p:attrName>style.visibility</p:attrName>
                                        </p:attrNameLst>
                                      </p:cBhvr>
                                      <p:to>
                                        <p:strVal val="visible"/>
                                      </p:to>
                                    </p:set>
                                    <p:anim calcmode="lin" valueType="num">
                                      <p:cBhvr additive="base">
                                        <p:cTn id="29" dur="500" fill="hold"/>
                                        <p:tgtEl>
                                          <p:spTgt spid="91"/>
                                        </p:tgtEl>
                                        <p:attrNameLst>
                                          <p:attrName>ppt_x</p:attrName>
                                        </p:attrNameLst>
                                      </p:cBhvr>
                                      <p:tavLst>
                                        <p:tav tm="0">
                                          <p:val>
                                            <p:strVal val="1+#ppt_w/2"/>
                                          </p:val>
                                        </p:tav>
                                        <p:tav tm="100000">
                                          <p:val>
                                            <p:strVal val="#ppt_x"/>
                                          </p:val>
                                        </p:tav>
                                      </p:tavLst>
                                    </p:anim>
                                    <p:anim calcmode="lin" valueType="num">
                                      <p:cBhvr additive="base">
                                        <p:cTn id="30" dur="500" fill="hold"/>
                                        <p:tgtEl>
                                          <p:spTgt spid="91"/>
                                        </p:tgtEl>
                                        <p:attrNameLst>
                                          <p:attrName>ppt_y</p:attrName>
                                        </p:attrNameLst>
                                      </p:cBhvr>
                                      <p:tavLst>
                                        <p:tav tm="0">
                                          <p:val>
                                            <p:strVal val="#ppt_y"/>
                                          </p:val>
                                        </p:tav>
                                        <p:tav tm="100000">
                                          <p:val>
                                            <p:strVal val="#ppt_y"/>
                                          </p:val>
                                        </p:tav>
                                      </p:tavLst>
                                    </p:anim>
                                  </p:childTnLst>
                                </p:cTn>
                              </p:par>
                              <p:par>
                                <p:cTn id="31" presetID="2" presetClass="entr" presetSubtype="2" fill="hold" nodeType="withEffect">
                                  <p:stCondLst>
                                    <p:cond delay="0"/>
                                  </p:stCondLst>
                                  <p:childTnLst>
                                    <p:set>
                                      <p:cBhvr>
                                        <p:cTn id="32" dur="1" fill="hold">
                                          <p:stCondLst>
                                            <p:cond delay="0"/>
                                          </p:stCondLst>
                                        </p:cTn>
                                        <p:tgtEl>
                                          <p:spTgt spid="94"/>
                                        </p:tgtEl>
                                        <p:attrNameLst>
                                          <p:attrName>style.visibility</p:attrName>
                                        </p:attrNameLst>
                                      </p:cBhvr>
                                      <p:to>
                                        <p:strVal val="visible"/>
                                      </p:to>
                                    </p:set>
                                    <p:anim calcmode="lin" valueType="num">
                                      <p:cBhvr additive="base">
                                        <p:cTn id="33" dur="500" fill="hold"/>
                                        <p:tgtEl>
                                          <p:spTgt spid="94"/>
                                        </p:tgtEl>
                                        <p:attrNameLst>
                                          <p:attrName>ppt_x</p:attrName>
                                        </p:attrNameLst>
                                      </p:cBhvr>
                                      <p:tavLst>
                                        <p:tav tm="0">
                                          <p:val>
                                            <p:strVal val="1+#ppt_w/2"/>
                                          </p:val>
                                        </p:tav>
                                        <p:tav tm="100000">
                                          <p:val>
                                            <p:strVal val="#ppt_x"/>
                                          </p:val>
                                        </p:tav>
                                      </p:tavLst>
                                    </p:anim>
                                    <p:anim calcmode="lin" valueType="num">
                                      <p:cBhvr additive="base">
                                        <p:cTn id="34" dur="500" fill="hold"/>
                                        <p:tgtEl>
                                          <p:spTgt spid="94"/>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0"/>
                                  </p:stCondLst>
                                  <p:childTnLst>
                                    <p:set>
                                      <p:cBhvr>
                                        <p:cTn id="36" dur="1" fill="hold">
                                          <p:stCondLst>
                                            <p:cond delay="0"/>
                                          </p:stCondLst>
                                        </p:cTn>
                                        <p:tgtEl>
                                          <p:spTgt spid="97"/>
                                        </p:tgtEl>
                                        <p:attrNameLst>
                                          <p:attrName>style.visibility</p:attrName>
                                        </p:attrNameLst>
                                      </p:cBhvr>
                                      <p:to>
                                        <p:strVal val="visible"/>
                                      </p:to>
                                    </p:set>
                                    <p:anim calcmode="lin" valueType="num">
                                      <p:cBhvr additive="base">
                                        <p:cTn id="37" dur="500" fill="hold"/>
                                        <p:tgtEl>
                                          <p:spTgt spid="97"/>
                                        </p:tgtEl>
                                        <p:attrNameLst>
                                          <p:attrName>ppt_x</p:attrName>
                                        </p:attrNameLst>
                                      </p:cBhvr>
                                      <p:tavLst>
                                        <p:tav tm="0">
                                          <p:val>
                                            <p:strVal val="0-#ppt_w/2"/>
                                          </p:val>
                                        </p:tav>
                                        <p:tav tm="100000">
                                          <p:val>
                                            <p:strVal val="#ppt_x"/>
                                          </p:val>
                                        </p:tav>
                                      </p:tavLst>
                                    </p:anim>
                                    <p:anim calcmode="lin" valueType="num">
                                      <p:cBhvr additive="base">
                                        <p:cTn id="38" dur="500" fill="hold"/>
                                        <p:tgtEl>
                                          <p:spTgt spid="97"/>
                                        </p:tgtEl>
                                        <p:attrNameLst>
                                          <p:attrName>ppt_y</p:attrName>
                                        </p:attrNameLst>
                                      </p:cBhvr>
                                      <p:tavLst>
                                        <p:tav tm="0">
                                          <p:val>
                                            <p:strVal val="#ppt_y"/>
                                          </p:val>
                                        </p:tav>
                                        <p:tav tm="100000">
                                          <p:val>
                                            <p:strVal val="#ppt_y"/>
                                          </p:val>
                                        </p:tav>
                                      </p:tavLst>
                                    </p:anim>
                                  </p:childTnLst>
                                </p:cTn>
                              </p:par>
                              <p:par>
                                <p:cTn id="39" presetID="2" presetClass="entr" presetSubtype="8" fill="hold" nodeType="withEffect">
                                  <p:stCondLst>
                                    <p:cond delay="0"/>
                                  </p:stCondLst>
                                  <p:childTnLst>
                                    <p:set>
                                      <p:cBhvr>
                                        <p:cTn id="40" dur="1" fill="hold">
                                          <p:stCondLst>
                                            <p:cond delay="0"/>
                                          </p:stCondLst>
                                        </p:cTn>
                                        <p:tgtEl>
                                          <p:spTgt spid="100"/>
                                        </p:tgtEl>
                                        <p:attrNameLst>
                                          <p:attrName>style.visibility</p:attrName>
                                        </p:attrNameLst>
                                      </p:cBhvr>
                                      <p:to>
                                        <p:strVal val="visible"/>
                                      </p:to>
                                    </p:set>
                                    <p:anim calcmode="lin" valueType="num">
                                      <p:cBhvr additive="base">
                                        <p:cTn id="41" dur="500" fill="hold"/>
                                        <p:tgtEl>
                                          <p:spTgt spid="100"/>
                                        </p:tgtEl>
                                        <p:attrNameLst>
                                          <p:attrName>ppt_x</p:attrName>
                                        </p:attrNameLst>
                                      </p:cBhvr>
                                      <p:tavLst>
                                        <p:tav tm="0">
                                          <p:val>
                                            <p:strVal val="0-#ppt_w/2"/>
                                          </p:val>
                                        </p:tav>
                                        <p:tav tm="100000">
                                          <p:val>
                                            <p:strVal val="#ppt_x"/>
                                          </p:val>
                                        </p:tav>
                                      </p:tavLst>
                                    </p:anim>
                                    <p:anim calcmode="lin" valueType="num">
                                      <p:cBhvr additive="base">
                                        <p:cTn id="42" dur="500" fill="hold"/>
                                        <p:tgtEl>
                                          <p:spTgt spid="100"/>
                                        </p:tgtEl>
                                        <p:attrNameLst>
                                          <p:attrName>ppt_y</p:attrName>
                                        </p:attrNameLst>
                                      </p:cBhvr>
                                      <p:tavLst>
                                        <p:tav tm="0">
                                          <p:val>
                                            <p:strVal val="#ppt_y"/>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03"/>
                                        </p:tgtEl>
                                        <p:attrNameLst>
                                          <p:attrName>style.visibility</p:attrName>
                                        </p:attrNameLst>
                                      </p:cBhvr>
                                      <p:to>
                                        <p:strVal val="visible"/>
                                      </p:to>
                                    </p:set>
                                    <p:anim calcmode="lin" valueType="num">
                                      <p:cBhvr additive="base">
                                        <p:cTn id="45" dur="500" fill="hold"/>
                                        <p:tgtEl>
                                          <p:spTgt spid="103"/>
                                        </p:tgtEl>
                                        <p:attrNameLst>
                                          <p:attrName>ppt_x</p:attrName>
                                        </p:attrNameLst>
                                      </p:cBhvr>
                                      <p:tavLst>
                                        <p:tav tm="0">
                                          <p:val>
                                            <p:strVal val="#ppt_x"/>
                                          </p:val>
                                        </p:tav>
                                        <p:tav tm="100000">
                                          <p:val>
                                            <p:strVal val="#ppt_x"/>
                                          </p:val>
                                        </p:tav>
                                      </p:tavLst>
                                    </p:anim>
                                    <p:anim calcmode="lin" valueType="num">
                                      <p:cBhvr additive="base">
                                        <p:cTn id="46" dur="500" fill="hold"/>
                                        <p:tgtEl>
                                          <p:spTgt spid="1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61" grpId="0" animBg="1"/>
      <p:bldP spid="62" grpId="0" animBg="1"/>
      <p:bldP spid="6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0" y="-2194"/>
            <a:ext cx="12192000" cy="6860194"/>
          </a:xfrm>
          <a:prstGeom prst="rect">
            <a:avLst/>
          </a:prstGeom>
          <a:solidFill>
            <a:srgbClr val="E8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Freeform 11"/>
          <p:cNvSpPr/>
          <p:nvPr/>
        </p:nvSpPr>
        <p:spPr bwMode="auto">
          <a:xfrm>
            <a:off x="-3175" y="0"/>
            <a:ext cx="12195175" cy="1993900"/>
          </a:xfrm>
          <a:custGeom>
            <a:avLst/>
            <a:gdLst>
              <a:gd name="T0" fmla="*/ 3619 w 3619"/>
              <a:gd name="T1" fmla="*/ 0 h 591"/>
              <a:gd name="T2" fmla="*/ 0 w 3619"/>
              <a:gd name="T3" fmla="*/ 0 h 591"/>
              <a:gd name="T4" fmla="*/ 0 w 3619"/>
              <a:gd name="T5" fmla="*/ 504 h 591"/>
              <a:gd name="T6" fmla="*/ 405 w 3619"/>
              <a:gd name="T7" fmla="*/ 248 h 591"/>
              <a:gd name="T8" fmla="*/ 680 w 3619"/>
              <a:gd name="T9" fmla="*/ 219 h 591"/>
              <a:gd name="T10" fmla="*/ 1596 w 3619"/>
              <a:gd name="T11" fmla="*/ 405 h 591"/>
              <a:gd name="T12" fmla="*/ 2378 w 3619"/>
              <a:gd name="T13" fmla="*/ 591 h 591"/>
              <a:gd name="T14" fmla="*/ 2403 w 3619"/>
              <a:gd name="T15" fmla="*/ 590 h 591"/>
              <a:gd name="T16" fmla="*/ 3619 w 3619"/>
              <a:gd name="T17"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19" h="591">
                <a:moveTo>
                  <a:pt x="3619" y="0"/>
                </a:moveTo>
                <a:cubicBezTo>
                  <a:pt x="0" y="0"/>
                  <a:pt x="0" y="0"/>
                  <a:pt x="0" y="0"/>
                </a:cubicBezTo>
                <a:cubicBezTo>
                  <a:pt x="0" y="504"/>
                  <a:pt x="0" y="504"/>
                  <a:pt x="0" y="504"/>
                </a:cubicBezTo>
                <a:cubicBezTo>
                  <a:pt x="0" y="504"/>
                  <a:pt x="56" y="329"/>
                  <a:pt x="405" y="248"/>
                </a:cubicBezTo>
                <a:cubicBezTo>
                  <a:pt x="494" y="228"/>
                  <a:pt x="586" y="219"/>
                  <a:pt x="680" y="219"/>
                </a:cubicBezTo>
                <a:cubicBezTo>
                  <a:pt x="982" y="219"/>
                  <a:pt x="1300" y="312"/>
                  <a:pt x="1596" y="405"/>
                </a:cubicBezTo>
                <a:cubicBezTo>
                  <a:pt x="1892" y="498"/>
                  <a:pt x="2165" y="591"/>
                  <a:pt x="2378" y="591"/>
                </a:cubicBezTo>
                <a:cubicBezTo>
                  <a:pt x="2386" y="591"/>
                  <a:pt x="2394" y="591"/>
                  <a:pt x="2403" y="590"/>
                </a:cubicBezTo>
                <a:cubicBezTo>
                  <a:pt x="2898" y="573"/>
                  <a:pt x="3396" y="194"/>
                  <a:pt x="3619"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6" name="Freeform 5"/>
          <p:cNvSpPr/>
          <p:nvPr/>
        </p:nvSpPr>
        <p:spPr bwMode="auto">
          <a:xfrm>
            <a:off x="0" y="0"/>
            <a:ext cx="12192000" cy="2265363"/>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grpSp>
        <p:nvGrpSpPr>
          <p:cNvPr id="2" name="组合 1"/>
          <p:cNvGrpSpPr/>
          <p:nvPr/>
        </p:nvGrpSpPr>
        <p:grpSpPr>
          <a:xfrm>
            <a:off x="2535034" y="1993900"/>
            <a:ext cx="7118756" cy="2880195"/>
            <a:chOff x="4482931" y="2147016"/>
            <a:chExt cx="5981869" cy="2420219"/>
          </a:xfrm>
        </p:grpSpPr>
        <p:sp>
          <p:nvSpPr>
            <p:cNvPr id="27" name="文本框 26"/>
            <p:cNvSpPr txBox="1"/>
            <p:nvPr/>
          </p:nvSpPr>
          <p:spPr>
            <a:xfrm>
              <a:off x="5325980" y="2979276"/>
              <a:ext cx="4295771" cy="1008633"/>
            </a:xfrm>
            <a:prstGeom prst="rect">
              <a:avLst/>
            </a:prstGeom>
            <a:noFill/>
          </p:spPr>
          <p:txBody>
            <a:bodyPr wrap="square" rtlCol="0">
              <a:spAutoFit/>
            </a:bodyPr>
            <a:lstStyle/>
            <a:p>
              <a:pPr algn="dist"/>
              <a:r>
                <a:rPr lang="zh-CN" altLang="en-US" sz="7200" dirty="0">
                  <a:solidFill>
                    <a:srgbClr val="0070C0"/>
                  </a:solidFill>
                  <a:latin typeface="胡晓波真帅体" panose="02010600030101010101" pitchFamily="2" charset="-122"/>
                  <a:ea typeface="胡晓波真帅体" panose="02010600030101010101" pitchFamily="2" charset="-122"/>
                </a:rPr>
                <a:t>添加标题内容</a:t>
              </a:r>
            </a:p>
          </p:txBody>
        </p:sp>
        <p:sp>
          <p:nvSpPr>
            <p:cNvPr id="28" name="矩形 27"/>
            <p:cNvSpPr/>
            <p:nvPr/>
          </p:nvSpPr>
          <p:spPr>
            <a:xfrm>
              <a:off x="4482931" y="4087272"/>
              <a:ext cx="5981869" cy="479963"/>
            </a:xfrm>
            <a:prstGeom prst="rect">
              <a:avLst/>
            </a:prstGeom>
          </p:spPr>
          <p:txBody>
            <a:bodyPr wrap="square">
              <a:spAutoFit/>
            </a:bodyPr>
            <a:lstStyle/>
            <a:p>
              <a:pPr algn="ctr">
                <a:lnSpc>
                  <a:spcPct val="150000"/>
                </a:lnSpc>
                <a:defRPr/>
              </a:pPr>
              <a:r>
                <a:rPr lang="en-US" altLang="zh-CN" sz="1100" kern="0" dirty="0">
                  <a:latin typeface="Arial" panose="020B0604020202020204" pitchFamily="34" charset="0"/>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rPr>
                <a:t>。</a:t>
              </a:r>
            </a:p>
          </p:txBody>
        </p:sp>
        <p:sp>
          <p:nvSpPr>
            <p:cNvPr id="29" name="文本框 28"/>
            <p:cNvSpPr txBox="1"/>
            <p:nvPr/>
          </p:nvSpPr>
          <p:spPr>
            <a:xfrm>
              <a:off x="5542565" y="2147016"/>
              <a:ext cx="3862600" cy="646559"/>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04</a:t>
              </a:r>
              <a:endParaRPr lang="zh-CN" altLang="en-US" sz="4400" dirty="0">
                <a:latin typeface="思源黑体 CN Regular" panose="020B0500000000000000" pitchFamily="34" charset="-122"/>
                <a:ea typeface="思源黑体 CN Regular" panose="020B0500000000000000" pitchFamily="34" charset="-122"/>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1"/>
          <p:cNvSpPr/>
          <p:nvPr/>
        </p:nvSpPr>
        <p:spPr>
          <a:xfrm rot="1800000">
            <a:off x="5795076" y="3344416"/>
            <a:ext cx="3831187" cy="2760855"/>
          </a:xfrm>
          <a:custGeom>
            <a:avLst/>
            <a:gdLst>
              <a:gd name="connsiteX0" fmla="*/ 0 w 3831187"/>
              <a:gd name="connsiteY0" fmla="*/ 0 h 2760855"/>
              <a:gd name="connsiteX1" fmla="*/ 3831187 w 3831187"/>
              <a:gd name="connsiteY1" fmla="*/ 0 h 2760855"/>
              <a:gd name="connsiteX2" fmla="*/ 3831187 w 3831187"/>
              <a:gd name="connsiteY2" fmla="*/ 2760855 h 2760855"/>
              <a:gd name="connsiteX3" fmla="*/ 0 w 3831187"/>
              <a:gd name="connsiteY3" fmla="*/ 2760855 h 2760855"/>
              <a:gd name="connsiteX4" fmla="*/ 0 w 3831187"/>
              <a:gd name="connsiteY4" fmla="*/ 0 h 2760855"/>
              <a:gd name="connsiteX0-1" fmla="*/ 0 w 3831187"/>
              <a:gd name="connsiteY0-2" fmla="*/ 0 h 2760855"/>
              <a:gd name="connsiteX1-3" fmla="*/ 3831187 w 3831187"/>
              <a:gd name="connsiteY1-4" fmla="*/ 0 h 2760855"/>
              <a:gd name="connsiteX2-5" fmla="*/ 3831187 w 3831187"/>
              <a:gd name="connsiteY2-6" fmla="*/ 2760855 h 2760855"/>
              <a:gd name="connsiteX3-7" fmla="*/ 838088 w 3831187"/>
              <a:gd name="connsiteY3-8" fmla="*/ 2758712 h 2760855"/>
              <a:gd name="connsiteX4-9" fmla="*/ 0 w 3831187"/>
              <a:gd name="connsiteY4-10" fmla="*/ 2760855 h 2760855"/>
              <a:gd name="connsiteX5" fmla="*/ 0 w 3831187"/>
              <a:gd name="connsiteY5" fmla="*/ 0 h 2760855"/>
              <a:gd name="connsiteX0-11" fmla="*/ 0 w 3831187"/>
              <a:gd name="connsiteY0-12" fmla="*/ 0 h 2760855"/>
              <a:gd name="connsiteX1-13" fmla="*/ 3831187 w 3831187"/>
              <a:gd name="connsiteY1-14" fmla="*/ 0 h 2760855"/>
              <a:gd name="connsiteX2-15" fmla="*/ 3831187 w 3831187"/>
              <a:gd name="connsiteY2-16" fmla="*/ 2760855 h 2760855"/>
              <a:gd name="connsiteX3-17" fmla="*/ 838088 w 3831187"/>
              <a:gd name="connsiteY3-18" fmla="*/ 2758712 h 2760855"/>
              <a:gd name="connsiteX4-19" fmla="*/ 0 w 3831187"/>
              <a:gd name="connsiteY4-20" fmla="*/ 0 h 2760855"/>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831187" h="2760855">
                <a:moveTo>
                  <a:pt x="0" y="0"/>
                </a:moveTo>
                <a:lnTo>
                  <a:pt x="3831187" y="0"/>
                </a:lnTo>
                <a:lnTo>
                  <a:pt x="3831187" y="2760855"/>
                </a:lnTo>
                <a:lnTo>
                  <a:pt x="838088" y="2758712"/>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22" name="is1ide-Freeform: Shape 10"/>
          <p:cNvSpPr/>
          <p:nvPr/>
        </p:nvSpPr>
        <p:spPr bwMode="auto">
          <a:xfrm>
            <a:off x="4724401" y="3843366"/>
            <a:ext cx="2743200" cy="1542993"/>
          </a:xfrm>
          <a:custGeom>
            <a:avLst/>
            <a:gdLst>
              <a:gd name="T0" fmla="*/ 0 w 1874"/>
              <a:gd name="T1" fmla="*/ 451 h 899"/>
              <a:gd name="T2" fmla="*/ 945 w 1874"/>
              <a:gd name="T3" fmla="*/ 0 h 899"/>
              <a:gd name="T4" fmla="*/ 1874 w 1874"/>
              <a:gd name="T5" fmla="*/ 451 h 899"/>
              <a:gd name="T6" fmla="*/ 937 w 1874"/>
              <a:gd name="T7" fmla="*/ 899 h 899"/>
              <a:gd name="T8" fmla="*/ 0 w 1874"/>
              <a:gd name="T9" fmla="*/ 451 h 899"/>
            </a:gdLst>
            <a:ahLst/>
            <a:cxnLst>
              <a:cxn ang="0">
                <a:pos x="T0" y="T1"/>
              </a:cxn>
              <a:cxn ang="0">
                <a:pos x="T2" y="T3"/>
              </a:cxn>
              <a:cxn ang="0">
                <a:pos x="T4" y="T5"/>
              </a:cxn>
              <a:cxn ang="0">
                <a:pos x="T6" y="T7"/>
              </a:cxn>
              <a:cxn ang="0">
                <a:pos x="T8" y="T9"/>
              </a:cxn>
            </a:cxnLst>
            <a:rect l="0" t="0" r="r" b="b"/>
            <a:pathLst>
              <a:path w="1874" h="899">
                <a:moveTo>
                  <a:pt x="0" y="451"/>
                </a:moveTo>
                <a:lnTo>
                  <a:pt x="945" y="0"/>
                </a:lnTo>
                <a:lnTo>
                  <a:pt x="1874" y="451"/>
                </a:lnTo>
                <a:lnTo>
                  <a:pt x="937" y="899"/>
                </a:lnTo>
                <a:lnTo>
                  <a:pt x="0" y="451"/>
                </a:lnTo>
                <a:close/>
              </a:path>
            </a:pathLst>
          </a:custGeom>
          <a:solidFill>
            <a:srgbClr val="0070C0"/>
          </a:solidFill>
          <a:ln w="9525" cap="flat">
            <a:noFill/>
            <a:prstDash val="solid"/>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23" name="is1ide-Freeform: Shape 24"/>
          <p:cNvSpPr/>
          <p:nvPr/>
        </p:nvSpPr>
        <p:spPr bwMode="auto">
          <a:xfrm>
            <a:off x="4724401" y="3298334"/>
            <a:ext cx="2743200" cy="1542993"/>
          </a:xfrm>
          <a:custGeom>
            <a:avLst/>
            <a:gdLst>
              <a:gd name="T0" fmla="*/ 0 w 1874"/>
              <a:gd name="T1" fmla="*/ 451 h 899"/>
              <a:gd name="T2" fmla="*/ 945 w 1874"/>
              <a:gd name="T3" fmla="*/ 0 h 899"/>
              <a:gd name="T4" fmla="*/ 1874 w 1874"/>
              <a:gd name="T5" fmla="*/ 451 h 899"/>
              <a:gd name="T6" fmla="*/ 937 w 1874"/>
              <a:gd name="T7" fmla="*/ 899 h 899"/>
              <a:gd name="T8" fmla="*/ 0 w 1874"/>
              <a:gd name="T9" fmla="*/ 451 h 899"/>
            </a:gdLst>
            <a:ahLst/>
            <a:cxnLst>
              <a:cxn ang="0">
                <a:pos x="T0" y="T1"/>
              </a:cxn>
              <a:cxn ang="0">
                <a:pos x="T2" y="T3"/>
              </a:cxn>
              <a:cxn ang="0">
                <a:pos x="T4" y="T5"/>
              </a:cxn>
              <a:cxn ang="0">
                <a:pos x="T6" y="T7"/>
              </a:cxn>
              <a:cxn ang="0">
                <a:pos x="T8" y="T9"/>
              </a:cxn>
            </a:cxnLst>
            <a:rect l="0" t="0" r="r" b="b"/>
            <a:pathLst>
              <a:path w="1874" h="899">
                <a:moveTo>
                  <a:pt x="0" y="451"/>
                </a:moveTo>
                <a:lnTo>
                  <a:pt x="945" y="0"/>
                </a:lnTo>
                <a:lnTo>
                  <a:pt x="1874" y="451"/>
                </a:lnTo>
                <a:lnTo>
                  <a:pt x="937" y="899"/>
                </a:lnTo>
                <a:lnTo>
                  <a:pt x="0" y="451"/>
                </a:lnTo>
                <a:close/>
              </a:path>
            </a:pathLst>
          </a:custGeom>
          <a:solidFill>
            <a:srgbClr val="FFFFFF"/>
          </a:solidFill>
          <a:ln w="9525" cap="flat">
            <a:noFill/>
            <a:prstDash val="solid"/>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24" name="is1ide-Freeform: Shape 25"/>
          <p:cNvSpPr/>
          <p:nvPr/>
        </p:nvSpPr>
        <p:spPr bwMode="auto">
          <a:xfrm>
            <a:off x="4724401" y="2753302"/>
            <a:ext cx="2743200" cy="1542993"/>
          </a:xfrm>
          <a:custGeom>
            <a:avLst/>
            <a:gdLst>
              <a:gd name="T0" fmla="*/ 0 w 1874"/>
              <a:gd name="T1" fmla="*/ 451 h 899"/>
              <a:gd name="T2" fmla="*/ 945 w 1874"/>
              <a:gd name="T3" fmla="*/ 0 h 899"/>
              <a:gd name="T4" fmla="*/ 1874 w 1874"/>
              <a:gd name="T5" fmla="*/ 451 h 899"/>
              <a:gd name="T6" fmla="*/ 937 w 1874"/>
              <a:gd name="T7" fmla="*/ 899 h 899"/>
              <a:gd name="T8" fmla="*/ 0 w 1874"/>
              <a:gd name="T9" fmla="*/ 451 h 899"/>
            </a:gdLst>
            <a:ahLst/>
            <a:cxnLst>
              <a:cxn ang="0">
                <a:pos x="T0" y="T1"/>
              </a:cxn>
              <a:cxn ang="0">
                <a:pos x="T2" y="T3"/>
              </a:cxn>
              <a:cxn ang="0">
                <a:pos x="T4" y="T5"/>
              </a:cxn>
              <a:cxn ang="0">
                <a:pos x="T6" y="T7"/>
              </a:cxn>
              <a:cxn ang="0">
                <a:pos x="T8" y="T9"/>
              </a:cxn>
            </a:cxnLst>
            <a:rect l="0" t="0" r="r" b="b"/>
            <a:pathLst>
              <a:path w="1874" h="899">
                <a:moveTo>
                  <a:pt x="0" y="451"/>
                </a:moveTo>
                <a:lnTo>
                  <a:pt x="945" y="0"/>
                </a:lnTo>
                <a:lnTo>
                  <a:pt x="1874" y="451"/>
                </a:lnTo>
                <a:lnTo>
                  <a:pt x="937" y="899"/>
                </a:lnTo>
                <a:lnTo>
                  <a:pt x="0" y="451"/>
                </a:lnTo>
                <a:close/>
              </a:path>
            </a:pathLst>
          </a:custGeom>
          <a:solidFill>
            <a:srgbClr val="0070C0"/>
          </a:solidFill>
          <a:ln w="9525" cap="flat">
            <a:noFill/>
            <a:prstDash val="solid"/>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25" name="is1ide-Freeform: Shape 26"/>
          <p:cNvSpPr/>
          <p:nvPr/>
        </p:nvSpPr>
        <p:spPr bwMode="auto">
          <a:xfrm>
            <a:off x="4724401" y="2208270"/>
            <a:ext cx="2743200" cy="1542993"/>
          </a:xfrm>
          <a:custGeom>
            <a:avLst/>
            <a:gdLst>
              <a:gd name="T0" fmla="*/ 0 w 1874"/>
              <a:gd name="T1" fmla="*/ 451 h 899"/>
              <a:gd name="T2" fmla="*/ 945 w 1874"/>
              <a:gd name="T3" fmla="*/ 0 h 899"/>
              <a:gd name="T4" fmla="*/ 1874 w 1874"/>
              <a:gd name="T5" fmla="*/ 451 h 899"/>
              <a:gd name="T6" fmla="*/ 937 w 1874"/>
              <a:gd name="T7" fmla="*/ 899 h 899"/>
              <a:gd name="T8" fmla="*/ 0 w 1874"/>
              <a:gd name="T9" fmla="*/ 451 h 899"/>
            </a:gdLst>
            <a:ahLst/>
            <a:cxnLst>
              <a:cxn ang="0">
                <a:pos x="T0" y="T1"/>
              </a:cxn>
              <a:cxn ang="0">
                <a:pos x="T2" y="T3"/>
              </a:cxn>
              <a:cxn ang="0">
                <a:pos x="T4" y="T5"/>
              </a:cxn>
              <a:cxn ang="0">
                <a:pos x="T6" y="T7"/>
              </a:cxn>
              <a:cxn ang="0">
                <a:pos x="T8" y="T9"/>
              </a:cxn>
            </a:cxnLst>
            <a:rect l="0" t="0" r="r" b="b"/>
            <a:pathLst>
              <a:path w="1874" h="899">
                <a:moveTo>
                  <a:pt x="0" y="451"/>
                </a:moveTo>
                <a:lnTo>
                  <a:pt x="945" y="0"/>
                </a:lnTo>
                <a:lnTo>
                  <a:pt x="1874" y="451"/>
                </a:lnTo>
                <a:lnTo>
                  <a:pt x="937" y="899"/>
                </a:lnTo>
                <a:lnTo>
                  <a:pt x="0" y="451"/>
                </a:lnTo>
                <a:close/>
              </a:path>
            </a:pathLst>
          </a:custGeom>
          <a:solidFill>
            <a:srgbClr val="FFFFFF"/>
          </a:solidFill>
          <a:ln w="9525" cap="flat">
            <a:noFill/>
            <a:prstDash val="solid"/>
            <a:miter lim="8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26" name="组合 25"/>
          <p:cNvGrpSpPr/>
          <p:nvPr/>
        </p:nvGrpSpPr>
        <p:grpSpPr>
          <a:xfrm>
            <a:off x="7914203" y="2558861"/>
            <a:ext cx="3169557" cy="834815"/>
            <a:chOff x="7483989" y="3433235"/>
            <a:chExt cx="3169557" cy="834815"/>
          </a:xfrm>
        </p:grpSpPr>
        <p:sp>
          <p:nvSpPr>
            <p:cNvPr id="27" name="矩形 26"/>
            <p:cNvSpPr/>
            <p:nvPr/>
          </p:nvSpPr>
          <p:spPr>
            <a:xfrm>
              <a:off x="7483989" y="3732519"/>
              <a:ext cx="3169557"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用户可以在投影仪或者计算机上进行演示也可以将演示文稿打印出来制作成胶片</a:t>
              </a:r>
            </a:p>
          </p:txBody>
        </p:sp>
        <p:sp>
          <p:nvSpPr>
            <p:cNvPr id="28" name="矩形 27"/>
            <p:cNvSpPr/>
            <p:nvPr/>
          </p:nvSpPr>
          <p:spPr>
            <a:xfrm>
              <a:off x="7483989"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29" name="组合 28"/>
          <p:cNvGrpSpPr/>
          <p:nvPr/>
        </p:nvGrpSpPr>
        <p:grpSpPr>
          <a:xfrm>
            <a:off x="7914203" y="4197454"/>
            <a:ext cx="3169557" cy="834815"/>
            <a:chOff x="7483989" y="3433235"/>
            <a:chExt cx="3169557" cy="834815"/>
          </a:xfrm>
        </p:grpSpPr>
        <p:sp>
          <p:nvSpPr>
            <p:cNvPr id="30" name="矩形 29"/>
            <p:cNvSpPr/>
            <p:nvPr/>
          </p:nvSpPr>
          <p:spPr>
            <a:xfrm>
              <a:off x="7483989" y="3732519"/>
              <a:ext cx="3169557"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用户可以在投影仪或者计算机上进行演示也可以将演示文稿打印出来制作成胶片</a:t>
              </a:r>
            </a:p>
          </p:txBody>
        </p:sp>
        <p:sp>
          <p:nvSpPr>
            <p:cNvPr id="31" name="矩形 30"/>
            <p:cNvSpPr/>
            <p:nvPr/>
          </p:nvSpPr>
          <p:spPr>
            <a:xfrm>
              <a:off x="7483989"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32" name="组合 31"/>
          <p:cNvGrpSpPr/>
          <p:nvPr/>
        </p:nvGrpSpPr>
        <p:grpSpPr>
          <a:xfrm>
            <a:off x="1093788" y="2558861"/>
            <a:ext cx="3169557" cy="834815"/>
            <a:chOff x="7483989" y="3433235"/>
            <a:chExt cx="3169557" cy="834815"/>
          </a:xfrm>
        </p:grpSpPr>
        <p:sp>
          <p:nvSpPr>
            <p:cNvPr id="33" name="矩形 32"/>
            <p:cNvSpPr/>
            <p:nvPr/>
          </p:nvSpPr>
          <p:spPr>
            <a:xfrm>
              <a:off x="7483989" y="3732519"/>
              <a:ext cx="3169557"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用户可以在投影仪或者计算机上进行演示也可以将演示文稿打印出来制作成胶片</a:t>
              </a:r>
            </a:p>
          </p:txBody>
        </p:sp>
        <p:sp>
          <p:nvSpPr>
            <p:cNvPr id="34" name="矩形 33"/>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35" name="组合 34"/>
          <p:cNvGrpSpPr/>
          <p:nvPr/>
        </p:nvGrpSpPr>
        <p:grpSpPr>
          <a:xfrm>
            <a:off x="1093788" y="4197454"/>
            <a:ext cx="3169557" cy="834815"/>
            <a:chOff x="7483989" y="3433235"/>
            <a:chExt cx="3169557" cy="834815"/>
          </a:xfrm>
        </p:grpSpPr>
        <p:sp>
          <p:nvSpPr>
            <p:cNvPr id="36" name="矩形 35"/>
            <p:cNvSpPr/>
            <p:nvPr/>
          </p:nvSpPr>
          <p:spPr>
            <a:xfrm>
              <a:off x="7483989" y="3732519"/>
              <a:ext cx="3169557"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用户可以在投影仪或者计算机上进行演示也可以将演示文稿打印出来制作成胶片</a:t>
              </a:r>
            </a:p>
          </p:txBody>
        </p:sp>
        <p:sp>
          <p:nvSpPr>
            <p:cNvPr id="37" name="矩形 36"/>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additive="base">
                                        <p:cTn id="7" dur="500" fill="hold"/>
                                        <p:tgtEl>
                                          <p:spTgt spid="25"/>
                                        </p:tgtEl>
                                        <p:attrNameLst>
                                          <p:attrName>ppt_x</p:attrName>
                                        </p:attrNameLst>
                                      </p:cBhvr>
                                      <p:tavLst>
                                        <p:tav tm="0">
                                          <p:val>
                                            <p:strVal val="#ppt_x"/>
                                          </p:val>
                                        </p:tav>
                                        <p:tav tm="100000">
                                          <p:val>
                                            <p:strVal val="#ppt_x"/>
                                          </p:val>
                                        </p:tav>
                                      </p:tavLst>
                                    </p:anim>
                                    <p:anim calcmode="lin" valueType="num">
                                      <p:cBhvr additive="base">
                                        <p:cTn id="8" dur="500" fill="hold"/>
                                        <p:tgtEl>
                                          <p:spTgt spid="2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anim calcmode="lin" valueType="num">
                                      <p:cBhvr additive="base">
                                        <p:cTn id="15" dur="500" fill="hold"/>
                                        <p:tgtEl>
                                          <p:spTgt spid="23"/>
                                        </p:tgtEl>
                                        <p:attrNameLst>
                                          <p:attrName>ppt_x</p:attrName>
                                        </p:attrNameLst>
                                      </p:cBhvr>
                                      <p:tavLst>
                                        <p:tav tm="0">
                                          <p:val>
                                            <p:strVal val="#ppt_x"/>
                                          </p:val>
                                        </p:tav>
                                        <p:tav tm="100000">
                                          <p:val>
                                            <p:strVal val="#ppt_x"/>
                                          </p:val>
                                        </p:tav>
                                      </p:tavLst>
                                    </p:anim>
                                    <p:anim calcmode="lin" valueType="num">
                                      <p:cBhvr additive="base">
                                        <p:cTn id="16" dur="500" fill="hold"/>
                                        <p:tgtEl>
                                          <p:spTgt spid="23"/>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childTnLst>
                          </p:cTn>
                        </p:par>
                        <p:par>
                          <p:cTn id="21" fill="hold">
                            <p:stCondLst>
                              <p:cond delay="500"/>
                            </p:stCondLst>
                            <p:childTnLst>
                              <p:par>
                                <p:cTn id="22" presetID="10" presetClass="entr" presetSubtype="0" fill="hold" grpId="0" nodeType="afterEffect">
                                  <p:stCondLst>
                                    <p:cond delay="0"/>
                                  </p:stCondLst>
                                  <p:childTnLst>
                                    <p:set>
                                      <p:cBhvr>
                                        <p:cTn id="23" dur="1" fill="hold">
                                          <p:stCondLst>
                                            <p:cond delay="0"/>
                                          </p:stCondLst>
                                        </p:cTn>
                                        <p:tgtEl>
                                          <p:spTgt spid="21"/>
                                        </p:tgtEl>
                                        <p:attrNameLst>
                                          <p:attrName>style.visibility</p:attrName>
                                        </p:attrNameLst>
                                      </p:cBhvr>
                                      <p:to>
                                        <p:strVal val="visible"/>
                                      </p:to>
                                    </p:set>
                                    <p:animEffect transition="in" filter="fade">
                                      <p:cBhvr>
                                        <p:cTn id="24" dur="500"/>
                                        <p:tgtEl>
                                          <p:spTgt spid="21"/>
                                        </p:tgtEl>
                                      </p:cBhvr>
                                    </p:animEffect>
                                  </p:childTnLst>
                                </p:cTn>
                              </p:par>
                            </p:childTnLst>
                          </p:cTn>
                        </p:par>
                        <p:par>
                          <p:cTn id="25" fill="hold">
                            <p:stCondLst>
                              <p:cond delay="1000"/>
                            </p:stCondLst>
                            <p:childTnLst>
                              <p:par>
                                <p:cTn id="26" presetID="12" presetClass="entr" presetSubtype="8" fill="hold" nodeType="afterEffect">
                                  <p:stCondLst>
                                    <p:cond delay="0"/>
                                  </p:stCondLst>
                                  <p:childTnLst>
                                    <p:set>
                                      <p:cBhvr>
                                        <p:cTn id="27" dur="1" fill="hold">
                                          <p:stCondLst>
                                            <p:cond delay="0"/>
                                          </p:stCondLst>
                                        </p:cTn>
                                        <p:tgtEl>
                                          <p:spTgt spid="32"/>
                                        </p:tgtEl>
                                        <p:attrNameLst>
                                          <p:attrName>style.visibility</p:attrName>
                                        </p:attrNameLst>
                                      </p:cBhvr>
                                      <p:to>
                                        <p:strVal val="visible"/>
                                      </p:to>
                                    </p:set>
                                    <p:anim calcmode="lin" valueType="num">
                                      <p:cBhvr additive="base">
                                        <p:cTn id="28" dur="500"/>
                                        <p:tgtEl>
                                          <p:spTgt spid="32"/>
                                        </p:tgtEl>
                                        <p:attrNameLst>
                                          <p:attrName>ppt_x</p:attrName>
                                        </p:attrNameLst>
                                      </p:cBhvr>
                                      <p:tavLst>
                                        <p:tav tm="0">
                                          <p:val>
                                            <p:strVal val="#ppt_x-#ppt_w*1.125000"/>
                                          </p:val>
                                        </p:tav>
                                        <p:tav tm="100000">
                                          <p:val>
                                            <p:strVal val="#ppt_x"/>
                                          </p:val>
                                        </p:tav>
                                      </p:tavLst>
                                    </p:anim>
                                    <p:animEffect transition="in" filter="wipe(right)">
                                      <p:cBhvr>
                                        <p:cTn id="29" dur="500"/>
                                        <p:tgtEl>
                                          <p:spTgt spid="32"/>
                                        </p:tgtEl>
                                      </p:cBhvr>
                                    </p:animEffect>
                                  </p:childTnLst>
                                </p:cTn>
                              </p:par>
                              <p:par>
                                <p:cTn id="30" presetID="12" presetClass="entr" presetSubtype="8" fill="hold" nodeType="withEffect">
                                  <p:stCondLst>
                                    <p:cond delay="0"/>
                                  </p:stCondLst>
                                  <p:childTnLst>
                                    <p:set>
                                      <p:cBhvr>
                                        <p:cTn id="31" dur="1" fill="hold">
                                          <p:stCondLst>
                                            <p:cond delay="0"/>
                                          </p:stCondLst>
                                        </p:cTn>
                                        <p:tgtEl>
                                          <p:spTgt spid="35"/>
                                        </p:tgtEl>
                                        <p:attrNameLst>
                                          <p:attrName>style.visibility</p:attrName>
                                        </p:attrNameLst>
                                      </p:cBhvr>
                                      <p:to>
                                        <p:strVal val="visible"/>
                                      </p:to>
                                    </p:set>
                                    <p:anim calcmode="lin" valueType="num">
                                      <p:cBhvr additive="base">
                                        <p:cTn id="32" dur="500"/>
                                        <p:tgtEl>
                                          <p:spTgt spid="35"/>
                                        </p:tgtEl>
                                        <p:attrNameLst>
                                          <p:attrName>ppt_x</p:attrName>
                                        </p:attrNameLst>
                                      </p:cBhvr>
                                      <p:tavLst>
                                        <p:tav tm="0">
                                          <p:val>
                                            <p:strVal val="#ppt_x-#ppt_w*1.125000"/>
                                          </p:val>
                                        </p:tav>
                                        <p:tav tm="100000">
                                          <p:val>
                                            <p:strVal val="#ppt_x"/>
                                          </p:val>
                                        </p:tav>
                                      </p:tavLst>
                                    </p:anim>
                                    <p:animEffect transition="in" filter="wipe(right)">
                                      <p:cBhvr>
                                        <p:cTn id="33" dur="500"/>
                                        <p:tgtEl>
                                          <p:spTgt spid="35"/>
                                        </p:tgtEl>
                                      </p:cBhvr>
                                    </p:animEffect>
                                  </p:childTnLst>
                                </p:cTn>
                              </p:par>
                              <p:par>
                                <p:cTn id="34" presetID="12" presetClass="entr" presetSubtype="8" fill="hold" nodeType="with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500"/>
                                        <p:tgtEl>
                                          <p:spTgt spid="26"/>
                                        </p:tgtEl>
                                        <p:attrNameLst>
                                          <p:attrName>ppt_x</p:attrName>
                                        </p:attrNameLst>
                                      </p:cBhvr>
                                      <p:tavLst>
                                        <p:tav tm="0">
                                          <p:val>
                                            <p:strVal val="#ppt_x-#ppt_w*1.125000"/>
                                          </p:val>
                                        </p:tav>
                                        <p:tav tm="100000">
                                          <p:val>
                                            <p:strVal val="#ppt_x"/>
                                          </p:val>
                                        </p:tav>
                                      </p:tavLst>
                                    </p:anim>
                                    <p:animEffect transition="in" filter="wipe(right)">
                                      <p:cBhvr>
                                        <p:cTn id="37" dur="500"/>
                                        <p:tgtEl>
                                          <p:spTgt spid="26"/>
                                        </p:tgtEl>
                                      </p:cBhvr>
                                    </p:animEffect>
                                  </p:childTnLst>
                                </p:cTn>
                              </p:par>
                              <p:par>
                                <p:cTn id="38" presetID="12" presetClass="entr" presetSubtype="8"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 calcmode="lin" valueType="num">
                                      <p:cBhvr additive="base">
                                        <p:cTn id="40" dur="500"/>
                                        <p:tgtEl>
                                          <p:spTgt spid="29"/>
                                        </p:tgtEl>
                                        <p:attrNameLst>
                                          <p:attrName>ppt_x</p:attrName>
                                        </p:attrNameLst>
                                      </p:cBhvr>
                                      <p:tavLst>
                                        <p:tav tm="0">
                                          <p:val>
                                            <p:strVal val="#ppt_x-#ppt_w*1.125000"/>
                                          </p:val>
                                        </p:tav>
                                        <p:tav tm="100000">
                                          <p:val>
                                            <p:strVal val="#ppt_x"/>
                                          </p:val>
                                        </p:tav>
                                      </p:tavLst>
                                    </p:anim>
                                    <p:animEffect transition="in" filter="wipe(right)">
                                      <p:cBhvr>
                                        <p:cTn id="41"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3" grpId="0" animBg="1"/>
      <p:bldP spid="24" grpId="0" animBg="1"/>
      <p:bldP spid="2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62" name="矩形 64"/>
          <p:cNvSpPr/>
          <p:nvPr/>
        </p:nvSpPr>
        <p:spPr>
          <a:xfrm rot="1800000">
            <a:off x="4789063" y="4618960"/>
            <a:ext cx="1260575" cy="847628"/>
          </a:xfrm>
          <a:custGeom>
            <a:avLst/>
            <a:gdLst>
              <a:gd name="connsiteX0" fmla="*/ 0 w 1260575"/>
              <a:gd name="connsiteY0" fmla="*/ 0 h 840313"/>
              <a:gd name="connsiteX1" fmla="*/ 1260575 w 1260575"/>
              <a:gd name="connsiteY1" fmla="*/ 0 h 840313"/>
              <a:gd name="connsiteX2" fmla="*/ 1260575 w 1260575"/>
              <a:gd name="connsiteY2" fmla="*/ 840313 h 840313"/>
              <a:gd name="connsiteX3" fmla="*/ 0 w 1260575"/>
              <a:gd name="connsiteY3" fmla="*/ 840313 h 840313"/>
              <a:gd name="connsiteX4" fmla="*/ 0 w 1260575"/>
              <a:gd name="connsiteY4" fmla="*/ 0 h 840313"/>
              <a:gd name="connsiteX0-1" fmla="*/ 0 w 1260575"/>
              <a:gd name="connsiteY0-2" fmla="*/ 0 h 847628"/>
              <a:gd name="connsiteX1-3" fmla="*/ 1260575 w 1260575"/>
              <a:gd name="connsiteY1-4" fmla="*/ 0 h 847628"/>
              <a:gd name="connsiteX2-5" fmla="*/ 1260575 w 1260575"/>
              <a:gd name="connsiteY2-6" fmla="*/ 840313 h 847628"/>
              <a:gd name="connsiteX3-7" fmla="*/ 402472 w 1260575"/>
              <a:gd name="connsiteY3-8" fmla="*/ 847628 h 847628"/>
              <a:gd name="connsiteX4-9" fmla="*/ 0 w 1260575"/>
              <a:gd name="connsiteY4-10" fmla="*/ 840313 h 847628"/>
              <a:gd name="connsiteX5" fmla="*/ 0 w 1260575"/>
              <a:gd name="connsiteY5" fmla="*/ 0 h 847628"/>
              <a:gd name="connsiteX0-11" fmla="*/ 0 w 1260575"/>
              <a:gd name="connsiteY0-12" fmla="*/ 0 h 847628"/>
              <a:gd name="connsiteX1-13" fmla="*/ 1260575 w 1260575"/>
              <a:gd name="connsiteY1-14" fmla="*/ 0 h 847628"/>
              <a:gd name="connsiteX2-15" fmla="*/ 1260575 w 1260575"/>
              <a:gd name="connsiteY2-16" fmla="*/ 840313 h 847628"/>
              <a:gd name="connsiteX3-17" fmla="*/ 402472 w 1260575"/>
              <a:gd name="connsiteY3-18" fmla="*/ 847628 h 847628"/>
              <a:gd name="connsiteX4-19" fmla="*/ 0 w 1260575"/>
              <a:gd name="connsiteY4-20" fmla="*/ 0 h 8476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0575" h="847628">
                <a:moveTo>
                  <a:pt x="0" y="0"/>
                </a:moveTo>
                <a:lnTo>
                  <a:pt x="1260575" y="0"/>
                </a:lnTo>
                <a:lnTo>
                  <a:pt x="1260575" y="840313"/>
                </a:lnTo>
                <a:lnTo>
                  <a:pt x="402472" y="84762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3" name="矩形 65"/>
          <p:cNvSpPr/>
          <p:nvPr/>
        </p:nvSpPr>
        <p:spPr>
          <a:xfrm rot="1800000">
            <a:off x="5542466" y="3194055"/>
            <a:ext cx="2369774" cy="1894878"/>
          </a:xfrm>
          <a:custGeom>
            <a:avLst/>
            <a:gdLst>
              <a:gd name="connsiteX0" fmla="*/ 0 w 2369774"/>
              <a:gd name="connsiteY0" fmla="*/ 0 h 1888326"/>
              <a:gd name="connsiteX1" fmla="*/ 2369774 w 2369774"/>
              <a:gd name="connsiteY1" fmla="*/ 0 h 1888326"/>
              <a:gd name="connsiteX2" fmla="*/ 2369774 w 2369774"/>
              <a:gd name="connsiteY2" fmla="*/ 1888326 h 1888326"/>
              <a:gd name="connsiteX3" fmla="*/ 0 w 2369774"/>
              <a:gd name="connsiteY3" fmla="*/ 1888326 h 1888326"/>
              <a:gd name="connsiteX4" fmla="*/ 0 w 2369774"/>
              <a:gd name="connsiteY4" fmla="*/ 0 h 1888326"/>
              <a:gd name="connsiteX0-1" fmla="*/ 0 w 2369774"/>
              <a:gd name="connsiteY0-2" fmla="*/ 0 h 1894878"/>
              <a:gd name="connsiteX1-3" fmla="*/ 2369774 w 2369774"/>
              <a:gd name="connsiteY1-4" fmla="*/ 0 h 1894878"/>
              <a:gd name="connsiteX2-5" fmla="*/ 2369774 w 2369774"/>
              <a:gd name="connsiteY2-6" fmla="*/ 1888326 h 1894878"/>
              <a:gd name="connsiteX3-7" fmla="*/ 862086 w 2369774"/>
              <a:gd name="connsiteY3-8" fmla="*/ 1894878 h 1894878"/>
              <a:gd name="connsiteX4-9" fmla="*/ 0 w 2369774"/>
              <a:gd name="connsiteY4-10" fmla="*/ 1888326 h 1894878"/>
              <a:gd name="connsiteX5" fmla="*/ 0 w 2369774"/>
              <a:gd name="connsiteY5" fmla="*/ 0 h 1894878"/>
              <a:gd name="connsiteX0-11" fmla="*/ 0 w 2369774"/>
              <a:gd name="connsiteY0-12" fmla="*/ 0 h 1894878"/>
              <a:gd name="connsiteX1-13" fmla="*/ 2369774 w 2369774"/>
              <a:gd name="connsiteY1-14" fmla="*/ 0 h 1894878"/>
              <a:gd name="connsiteX2-15" fmla="*/ 2369774 w 2369774"/>
              <a:gd name="connsiteY2-16" fmla="*/ 1888326 h 1894878"/>
              <a:gd name="connsiteX3-17" fmla="*/ 862086 w 2369774"/>
              <a:gd name="connsiteY3-18" fmla="*/ 1894878 h 1894878"/>
              <a:gd name="connsiteX4-19" fmla="*/ 0 w 2369774"/>
              <a:gd name="connsiteY4-20" fmla="*/ 0 h 189487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369774" h="1894878">
                <a:moveTo>
                  <a:pt x="0" y="0"/>
                </a:moveTo>
                <a:lnTo>
                  <a:pt x="2369774" y="0"/>
                </a:lnTo>
                <a:lnTo>
                  <a:pt x="2369774" y="1888326"/>
                </a:lnTo>
                <a:lnTo>
                  <a:pt x="862086" y="189487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4" name="矩形 64"/>
          <p:cNvSpPr/>
          <p:nvPr/>
        </p:nvSpPr>
        <p:spPr>
          <a:xfrm rot="1800000">
            <a:off x="6886980" y="4618961"/>
            <a:ext cx="1260575" cy="847628"/>
          </a:xfrm>
          <a:custGeom>
            <a:avLst/>
            <a:gdLst>
              <a:gd name="connsiteX0" fmla="*/ 0 w 1260575"/>
              <a:gd name="connsiteY0" fmla="*/ 0 h 840313"/>
              <a:gd name="connsiteX1" fmla="*/ 1260575 w 1260575"/>
              <a:gd name="connsiteY1" fmla="*/ 0 h 840313"/>
              <a:gd name="connsiteX2" fmla="*/ 1260575 w 1260575"/>
              <a:gd name="connsiteY2" fmla="*/ 840313 h 840313"/>
              <a:gd name="connsiteX3" fmla="*/ 0 w 1260575"/>
              <a:gd name="connsiteY3" fmla="*/ 840313 h 840313"/>
              <a:gd name="connsiteX4" fmla="*/ 0 w 1260575"/>
              <a:gd name="connsiteY4" fmla="*/ 0 h 840313"/>
              <a:gd name="connsiteX0-1" fmla="*/ 0 w 1260575"/>
              <a:gd name="connsiteY0-2" fmla="*/ 0 h 847628"/>
              <a:gd name="connsiteX1-3" fmla="*/ 1260575 w 1260575"/>
              <a:gd name="connsiteY1-4" fmla="*/ 0 h 847628"/>
              <a:gd name="connsiteX2-5" fmla="*/ 1260575 w 1260575"/>
              <a:gd name="connsiteY2-6" fmla="*/ 840313 h 847628"/>
              <a:gd name="connsiteX3-7" fmla="*/ 402472 w 1260575"/>
              <a:gd name="connsiteY3-8" fmla="*/ 847628 h 847628"/>
              <a:gd name="connsiteX4-9" fmla="*/ 0 w 1260575"/>
              <a:gd name="connsiteY4-10" fmla="*/ 840313 h 847628"/>
              <a:gd name="connsiteX5" fmla="*/ 0 w 1260575"/>
              <a:gd name="connsiteY5" fmla="*/ 0 h 847628"/>
              <a:gd name="connsiteX0-11" fmla="*/ 0 w 1260575"/>
              <a:gd name="connsiteY0-12" fmla="*/ 0 h 847628"/>
              <a:gd name="connsiteX1-13" fmla="*/ 1260575 w 1260575"/>
              <a:gd name="connsiteY1-14" fmla="*/ 0 h 847628"/>
              <a:gd name="connsiteX2-15" fmla="*/ 1260575 w 1260575"/>
              <a:gd name="connsiteY2-16" fmla="*/ 840313 h 847628"/>
              <a:gd name="connsiteX3-17" fmla="*/ 402472 w 1260575"/>
              <a:gd name="connsiteY3-18" fmla="*/ 847628 h 847628"/>
              <a:gd name="connsiteX4-19" fmla="*/ 0 w 1260575"/>
              <a:gd name="connsiteY4-20" fmla="*/ 0 h 8476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0575" h="847628">
                <a:moveTo>
                  <a:pt x="0" y="0"/>
                </a:moveTo>
                <a:lnTo>
                  <a:pt x="1260575" y="0"/>
                </a:lnTo>
                <a:lnTo>
                  <a:pt x="1260575" y="840313"/>
                </a:lnTo>
                <a:lnTo>
                  <a:pt x="402472" y="84762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5" name="矩形 64"/>
          <p:cNvSpPr/>
          <p:nvPr/>
        </p:nvSpPr>
        <p:spPr>
          <a:xfrm rot="1800000">
            <a:off x="4789063" y="2531893"/>
            <a:ext cx="1260575" cy="847628"/>
          </a:xfrm>
          <a:custGeom>
            <a:avLst/>
            <a:gdLst>
              <a:gd name="connsiteX0" fmla="*/ 0 w 1260575"/>
              <a:gd name="connsiteY0" fmla="*/ 0 h 840313"/>
              <a:gd name="connsiteX1" fmla="*/ 1260575 w 1260575"/>
              <a:gd name="connsiteY1" fmla="*/ 0 h 840313"/>
              <a:gd name="connsiteX2" fmla="*/ 1260575 w 1260575"/>
              <a:gd name="connsiteY2" fmla="*/ 840313 h 840313"/>
              <a:gd name="connsiteX3" fmla="*/ 0 w 1260575"/>
              <a:gd name="connsiteY3" fmla="*/ 840313 h 840313"/>
              <a:gd name="connsiteX4" fmla="*/ 0 w 1260575"/>
              <a:gd name="connsiteY4" fmla="*/ 0 h 840313"/>
              <a:gd name="connsiteX0-1" fmla="*/ 0 w 1260575"/>
              <a:gd name="connsiteY0-2" fmla="*/ 0 h 847628"/>
              <a:gd name="connsiteX1-3" fmla="*/ 1260575 w 1260575"/>
              <a:gd name="connsiteY1-4" fmla="*/ 0 h 847628"/>
              <a:gd name="connsiteX2-5" fmla="*/ 1260575 w 1260575"/>
              <a:gd name="connsiteY2-6" fmla="*/ 840313 h 847628"/>
              <a:gd name="connsiteX3-7" fmla="*/ 402472 w 1260575"/>
              <a:gd name="connsiteY3-8" fmla="*/ 847628 h 847628"/>
              <a:gd name="connsiteX4-9" fmla="*/ 0 w 1260575"/>
              <a:gd name="connsiteY4-10" fmla="*/ 840313 h 847628"/>
              <a:gd name="connsiteX5" fmla="*/ 0 w 1260575"/>
              <a:gd name="connsiteY5" fmla="*/ 0 h 847628"/>
              <a:gd name="connsiteX0-11" fmla="*/ 0 w 1260575"/>
              <a:gd name="connsiteY0-12" fmla="*/ 0 h 847628"/>
              <a:gd name="connsiteX1-13" fmla="*/ 1260575 w 1260575"/>
              <a:gd name="connsiteY1-14" fmla="*/ 0 h 847628"/>
              <a:gd name="connsiteX2-15" fmla="*/ 1260575 w 1260575"/>
              <a:gd name="connsiteY2-16" fmla="*/ 840313 h 847628"/>
              <a:gd name="connsiteX3-17" fmla="*/ 402472 w 1260575"/>
              <a:gd name="connsiteY3-18" fmla="*/ 847628 h 847628"/>
              <a:gd name="connsiteX4-19" fmla="*/ 0 w 1260575"/>
              <a:gd name="connsiteY4-20" fmla="*/ 0 h 8476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0575" h="847628">
                <a:moveTo>
                  <a:pt x="0" y="0"/>
                </a:moveTo>
                <a:lnTo>
                  <a:pt x="1260575" y="0"/>
                </a:lnTo>
                <a:lnTo>
                  <a:pt x="1260575" y="840313"/>
                </a:lnTo>
                <a:lnTo>
                  <a:pt x="402472" y="84762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6" name="矩形 64"/>
          <p:cNvSpPr/>
          <p:nvPr/>
        </p:nvSpPr>
        <p:spPr>
          <a:xfrm rot="1800000">
            <a:off x="6886980" y="2531894"/>
            <a:ext cx="1260575" cy="847628"/>
          </a:xfrm>
          <a:custGeom>
            <a:avLst/>
            <a:gdLst>
              <a:gd name="connsiteX0" fmla="*/ 0 w 1260575"/>
              <a:gd name="connsiteY0" fmla="*/ 0 h 840313"/>
              <a:gd name="connsiteX1" fmla="*/ 1260575 w 1260575"/>
              <a:gd name="connsiteY1" fmla="*/ 0 h 840313"/>
              <a:gd name="connsiteX2" fmla="*/ 1260575 w 1260575"/>
              <a:gd name="connsiteY2" fmla="*/ 840313 h 840313"/>
              <a:gd name="connsiteX3" fmla="*/ 0 w 1260575"/>
              <a:gd name="connsiteY3" fmla="*/ 840313 h 840313"/>
              <a:gd name="connsiteX4" fmla="*/ 0 w 1260575"/>
              <a:gd name="connsiteY4" fmla="*/ 0 h 840313"/>
              <a:gd name="connsiteX0-1" fmla="*/ 0 w 1260575"/>
              <a:gd name="connsiteY0-2" fmla="*/ 0 h 847628"/>
              <a:gd name="connsiteX1-3" fmla="*/ 1260575 w 1260575"/>
              <a:gd name="connsiteY1-4" fmla="*/ 0 h 847628"/>
              <a:gd name="connsiteX2-5" fmla="*/ 1260575 w 1260575"/>
              <a:gd name="connsiteY2-6" fmla="*/ 840313 h 847628"/>
              <a:gd name="connsiteX3-7" fmla="*/ 402472 w 1260575"/>
              <a:gd name="connsiteY3-8" fmla="*/ 847628 h 847628"/>
              <a:gd name="connsiteX4-9" fmla="*/ 0 w 1260575"/>
              <a:gd name="connsiteY4-10" fmla="*/ 840313 h 847628"/>
              <a:gd name="connsiteX5" fmla="*/ 0 w 1260575"/>
              <a:gd name="connsiteY5" fmla="*/ 0 h 847628"/>
              <a:gd name="connsiteX0-11" fmla="*/ 0 w 1260575"/>
              <a:gd name="connsiteY0-12" fmla="*/ 0 h 847628"/>
              <a:gd name="connsiteX1-13" fmla="*/ 1260575 w 1260575"/>
              <a:gd name="connsiteY1-14" fmla="*/ 0 h 847628"/>
              <a:gd name="connsiteX2-15" fmla="*/ 1260575 w 1260575"/>
              <a:gd name="connsiteY2-16" fmla="*/ 840313 h 847628"/>
              <a:gd name="connsiteX3-17" fmla="*/ 402472 w 1260575"/>
              <a:gd name="connsiteY3-18" fmla="*/ 847628 h 847628"/>
              <a:gd name="connsiteX4-19" fmla="*/ 0 w 1260575"/>
              <a:gd name="connsiteY4-20" fmla="*/ 0 h 847628"/>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260575" h="847628">
                <a:moveTo>
                  <a:pt x="0" y="0"/>
                </a:moveTo>
                <a:lnTo>
                  <a:pt x="1260575" y="0"/>
                </a:lnTo>
                <a:lnTo>
                  <a:pt x="1260575" y="840313"/>
                </a:lnTo>
                <a:lnTo>
                  <a:pt x="402472" y="847628"/>
                </a:lnTo>
                <a:lnTo>
                  <a:pt x="0" y="0"/>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67" name="Group 34"/>
          <p:cNvGrpSpPr/>
          <p:nvPr/>
        </p:nvGrpSpPr>
        <p:grpSpPr>
          <a:xfrm>
            <a:off x="4686905" y="2371725"/>
            <a:ext cx="2835278" cy="2835276"/>
            <a:chOff x="3907251" y="1412776"/>
            <a:chExt cx="4356485" cy="4356484"/>
          </a:xfrm>
        </p:grpSpPr>
        <p:sp>
          <p:nvSpPr>
            <p:cNvPr id="68" name="ïṧḷïḓê-Straight Connector 4"/>
            <p:cNvSpPr/>
            <p:nvPr/>
          </p:nvSpPr>
          <p:spPr>
            <a:xfrm flipH="1" flipV="1">
              <a:off x="4883173" y="2389957"/>
              <a:ext cx="598975" cy="598975"/>
            </a:xfrm>
            <a:prstGeom prst="line">
              <a:avLst/>
            </a:prstGeom>
            <a:ln w="38100">
              <a:solidFill>
                <a:srgbClr val="DCDEE0"/>
              </a:solidFill>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9" name="ïṧḷïḓê-Straight Connector 5"/>
            <p:cNvSpPr/>
            <p:nvPr/>
          </p:nvSpPr>
          <p:spPr>
            <a:xfrm flipV="1">
              <a:off x="6688837" y="2388698"/>
              <a:ext cx="598975" cy="598975"/>
            </a:xfrm>
            <a:prstGeom prst="line">
              <a:avLst/>
            </a:prstGeom>
            <a:ln w="38100">
              <a:solidFill>
                <a:srgbClr val="DCDEE0"/>
              </a:solidFill>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0" name="i$liḋe-Straight Connector 6"/>
            <p:cNvSpPr/>
            <p:nvPr/>
          </p:nvSpPr>
          <p:spPr>
            <a:xfrm>
              <a:off x="6690095" y="4194363"/>
              <a:ext cx="598975" cy="598975"/>
            </a:xfrm>
            <a:prstGeom prst="line">
              <a:avLst/>
            </a:prstGeom>
            <a:ln w="38100">
              <a:solidFill>
                <a:srgbClr val="DCDEE0"/>
              </a:solidFill>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1" name="i$liḋe-Straight Connector 7"/>
            <p:cNvSpPr/>
            <p:nvPr/>
          </p:nvSpPr>
          <p:spPr>
            <a:xfrm flipH="1">
              <a:off x="4884433" y="4195620"/>
              <a:ext cx="598975" cy="598975"/>
            </a:xfrm>
            <a:prstGeom prst="line">
              <a:avLst/>
            </a:prstGeom>
            <a:ln w="38100">
              <a:solidFill>
                <a:srgbClr val="DCDEE0"/>
              </a:solidFill>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72" name="Group 28"/>
            <p:cNvGrpSpPr/>
            <p:nvPr/>
          </p:nvGrpSpPr>
          <p:grpSpPr>
            <a:xfrm>
              <a:off x="3907251" y="1412777"/>
              <a:ext cx="1143366" cy="1143366"/>
              <a:chOff x="3907251" y="1412777"/>
              <a:chExt cx="1143366" cy="1143366"/>
            </a:xfrm>
          </p:grpSpPr>
          <p:sp>
            <p:nvSpPr>
              <p:cNvPr id="96" name="i$liḋe-Freeform: Shape 21"/>
              <p:cNvSpPr/>
              <p:nvPr/>
            </p:nvSpPr>
            <p:spPr>
              <a:xfrm rot="18900000">
                <a:off x="3907251" y="1412777"/>
                <a:ext cx="1143366" cy="114336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97" name="Group 22"/>
              <p:cNvGrpSpPr/>
              <p:nvPr/>
            </p:nvGrpSpPr>
            <p:grpSpPr bwMode="auto">
              <a:xfrm>
                <a:off x="4218196" y="1748966"/>
                <a:ext cx="550134" cy="472704"/>
                <a:chOff x="0" y="0"/>
                <a:chExt cx="576" cy="495"/>
              </a:xfrm>
              <a:solidFill>
                <a:sysClr val="window" lastClr="FFFFFF"/>
              </a:solidFill>
            </p:grpSpPr>
            <p:sp>
              <p:nvSpPr>
                <p:cNvPr id="98" name="i$liḋe-Freeform: Shape 23"/>
                <p:cNvSpPr/>
                <p:nvPr/>
              </p:nvSpPr>
              <p:spPr bwMode="auto">
                <a:xfrm>
                  <a:off x="0" y="0"/>
                  <a:ext cx="495" cy="49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w 21600"/>
                    <a:gd name="T35" fmla="*/ 0 h 21600"/>
                    <a:gd name="T36" fmla="*/ 0 w 21600"/>
                    <a:gd name="T37" fmla="*/ 0 h 216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1600" h="21600">
                      <a:moveTo>
                        <a:pt x="18899" y="18001"/>
                      </a:moveTo>
                      <a:cubicBezTo>
                        <a:pt x="18899" y="18497"/>
                        <a:pt x="18494" y="18901"/>
                        <a:pt x="17999" y="18901"/>
                      </a:cubicBezTo>
                      <a:lnTo>
                        <a:pt x="3601" y="18901"/>
                      </a:lnTo>
                      <a:cubicBezTo>
                        <a:pt x="3105" y="18901"/>
                        <a:pt x="2701" y="18497"/>
                        <a:pt x="2701" y="18001"/>
                      </a:cubicBezTo>
                      <a:lnTo>
                        <a:pt x="2701" y="3598"/>
                      </a:lnTo>
                      <a:cubicBezTo>
                        <a:pt x="2701" y="3102"/>
                        <a:pt x="3105" y="2699"/>
                        <a:pt x="3601" y="2699"/>
                      </a:cubicBezTo>
                      <a:lnTo>
                        <a:pt x="16077" y="2699"/>
                      </a:lnTo>
                      <a:lnTo>
                        <a:pt x="18707" y="70"/>
                      </a:lnTo>
                      <a:cubicBezTo>
                        <a:pt x="18478" y="25"/>
                        <a:pt x="18241" y="0"/>
                        <a:pt x="17999" y="0"/>
                      </a:cubicBezTo>
                      <a:lnTo>
                        <a:pt x="3601" y="0"/>
                      </a:lnTo>
                      <a:cubicBezTo>
                        <a:pt x="1612" y="0"/>
                        <a:pt x="0" y="1611"/>
                        <a:pt x="0" y="3598"/>
                      </a:cubicBezTo>
                      <a:lnTo>
                        <a:pt x="0" y="18001"/>
                      </a:lnTo>
                      <a:cubicBezTo>
                        <a:pt x="0" y="19989"/>
                        <a:pt x="1612" y="21600"/>
                        <a:pt x="3601" y="21600"/>
                      </a:cubicBezTo>
                      <a:lnTo>
                        <a:pt x="17999" y="21600"/>
                      </a:lnTo>
                      <a:cubicBezTo>
                        <a:pt x="19988" y="21600"/>
                        <a:pt x="21600" y="19989"/>
                        <a:pt x="21600" y="18001"/>
                      </a:cubicBezTo>
                      <a:lnTo>
                        <a:pt x="21600" y="10014"/>
                      </a:lnTo>
                      <a:lnTo>
                        <a:pt x="18899" y="12712"/>
                      </a:lnTo>
                      <a:lnTo>
                        <a:pt x="18899" y="18001"/>
                      </a:lnTo>
                      <a:close/>
                      <a:moveTo>
                        <a:pt x="18899" y="18001"/>
                      </a:moveTo>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9" name="i$liḋe-Freeform: Shape 24"/>
                <p:cNvSpPr/>
                <p:nvPr/>
              </p:nvSpPr>
              <p:spPr bwMode="auto">
                <a:xfrm>
                  <a:off x="208" y="0"/>
                  <a:ext cx="368" cy="36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w 21600"/>
                    <a:gd name="T17" fmla="*/ 0 h 21600"/>
                    <a:gd name="T18" fmla="*/ 0 w 21600"/>
                    <a:gd name="T19" fmla="*/ 0 h 21600"/>
                    <a:gd name="T20" fmla="*/ 0 w 21600"/>
                    <a:gd name="T21" fmla="*/ 0 h 21600"/>
                    <a:gd name="T22" fmla="*/ 0 w 21600"/>
                    <a:gd name="T23" fmla="*/ 0 h 21600"/>
                    <a:gd name="T24" fmla="*/ 0 w 21600"/>
                    <a:gd name="T25" fmla="*/ 0 h 21600"/>
                    <a:gd name="T26" fmla="*/ 0 w 21600"/>
                    <a:gd name="T27" fmla="*/ 0 h 21600"/>
                    <a:gd name="T28" fmla="*/ 0 w 21600"/>
                    <a:gd name="T29" fmla="*/ 0 h 21600"/>
                    <a:gd name="T30" fmla="*/ 0 w 21600"/>
                    <a:gd name="T31" fmla="*/ 0 h 21600"/>
                    <a:gd name="T32" fmla="*/ 0 w 21600"/>
                    <a:gd name="T33" fmla="*/ 0 h 216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1600" h="21600">
                      <a:moveTo>
                        <a:pt x="2496" y="13916"/>
                      </a:moveTo>
                      <a:lnTo>
                        <a:pt x="2496" y="13917"/>
                      </a:lnTo>
                      <a:lnTo>
                        <a:pt x="2495" y="13919"/>
                      </a:lnTo>
                      <a:lnTo>
                        <a:pt x="2496" y="13919"/>
                      </a:lnTo>
                      <a:lnTo>
                        <a:pt x="0" y="21600"/>
                      </a:lnTo>
                      <a:lnTo>
                        <a:pt x="7681" y="19104"/>
                      </a:lnTo>
                      <a:lnTo>
                        <a:pt x="7684" y="19103"/>
                      </a:lnTo>
                      <a:lnTo>
                        <a:pt x="7683" y="19102"/>
                      </a:lnTo>
                      <a:lnTo>
                        <a:pt x="21600" y="5186"/>
                      </a:lnTo>
                      <a:lnTo>
                        <a:pt x="16414" y="0"/>
                      </a:lnTo>
                      <a:lnTo>
                        <a:pt x="2498" y="13916"/>
                      </a:lnTo>
                      <a:lnTo>
                        <a:pt x="2496" y="13916"/>
                      </a:lnTo>
                      <a:close/>
                      <a:moveTo>
                        <a:pt x="7041" y="18061"/>
                      </a:moveTo>
                      <a:lnTo>
                        <a:pt x="1855" y="19745"/>
                      </a:lnTo>
                      <a:lnTo>
                        <a:pt x="3540" y="14559"/>
                      </a:lnTo>
                      <a:lnTo>
                        <a:pt x="7041" y="18061"/>
                      </a:lnTo>
                      <a:close/>
                      <a:moveTo>
                        <a:pt x="7041" y="18061"/>
                      </a:moveTo>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grpSp>
          <p:nvGrpSpPr>
            <p:cNvPr id="73" name="Group 25"/>
            <p:cNvGrpSpPr/>
            <p:nvPr/>
          </p:nvGrpSpPr>
          <p:grpSpPr>
            <a:xfrm>
              <a:off x="7120370" y="1412776"/>
              <a:ext cx="1143366" cy="1143366"/>
              <a:chOff x="7120370" y="1412776"/>
              <a:chExt cx="1143366" cy="1143366"/>
            </a:xfrm>
          </p:grpSpPr>
          <p:sp>
            <p:nvSpPr>
              <p:cNvPr id="94" name="i$liḋe-Freeform: Shape 26"/>
              <p:cNvSpPr/>
              <p:nvPr/>
            </p:nvSpPr>
            <p:spPr>
              <a:xfrm rot="18900000">
                <a:off x="7120370" y="1412776"/>
                <a:ext cx="1143366" cy="114336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5" name="i$liḋe-Freeform: Shape 27"/>
              <p:cNvSpPr/>
              <p:nvPr/>
            </p:nvSpPr>
            <p:spPr bwMode="auto">
              <a:xfrm>
                <a:off x="7471491" y="1748967"/>
                <a:ext cx="510203" cy="508163"/>
              </a:xfrm>
              <a:custGeom>
                <a:avLst/>
                <a:gdLst>
                  <a:gd name="T0" fmla="*/ 198438 w 21542"/>
                  <a:gd name="T1" fmla="*/ 197644 h 21600"/>
                  <a:gd name="T2" fmla="*/ 198438 w 21542"/>
                  <a:gd name="T3" fmla="*/ 197644 h 21600"/>
                  <a:gd name="T4" fmla="*/ 198438 w 21542"/>
                  <a:gd name="T5" fmla="*/ 197644 h 21600"/>
                  <a:gd name="T6" fmla="*/ 198438 w 21542"/>
                  <a:gd name="T7" fmla="*/ 197644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542" h="21600">
                    <a:moveTo>
                      <a:pt x="11685" y="1798"/>
                    </a:moveTo>
                    <a:cubicBezTo>
                      <a:pt x="12903" y="1906"/>
                      <a:pt x="14055" y="2202"/>
                      <a:pt x="15143" y="2682"/>
                    </a:cubicBezTo>
                    <a:cubicBezTo>
                      <a:pt x="16233" y="3165"/>
                      <a:pt x="17213" y="3803"/>
                      <a:pt x="18089" y="4596"/>
                    </a:cubicBezTo>
                    <a:cubicBezTo>
                      <a:pt x="18964" y="5390"/>
                      <a:pt x="19696" y="6307"/>
                      <a:pt x="20286" y="7355"/>
                    </a:cubicBezTo>
                    <a:cubicBezTo>
                      <a:pt x="20875" y="8400"/>
                      <a:pt x="21290" y="9537"/>
                      <a:pt x="21528" y="10774"/>
                    </a:cubicBezTo>
                    <a:cubicBezTo>
                      <a:pt x="21573" y="11034"/>
                      <a:pt x="21497" y="11229"/>
                      <a:pt x="21299" y="11356"/>
                    </a:cubicBezTo>
                    <a:cubicBezTo>
                      <a:pt x="21223" y="11407"/>
                      <a:pt x="21151" y="11435"/>
                      <a:pt x="21077" y="11435"/>
                    </a:cubicBezTo>
                    <a:cubicBezTo>
                      <a:pt x="20930" y="11435"/>
                      <a:pt x="20822" y="11381"/>
                      <a:pt x="20760" y="11271"/>
                    </a:cubicBezTo>
                    <a:cubicBezTo>
                      <a:pt x="20016" y="10353"/>
                      <a:pt x="19186" y="9890"/>
                      <a:pt x="18272" y="9879"/>
                    </a:cubicBezTo>
                    <a:cubicBezTo>
                      <a:pt x="17616" y="9879"/>
                      <a:pt x="16994" y="10128"/>
                      <a:pt x="16402" y="10619"/>
                    </a:cubicBezTo>
                    <a:cubicBezTo>
                      <a:pt x="15813" y="11110"/>
                      <a:pt x="15320" y="11796"/>
                      <a:pt x="14912" y="12680"/>
                    </a:cubicBezTo>
                    <a:cubicBezTo>
                      <a:pt x="14840" y="12886"/>
                      <a:pt x="14704" y="12991"/>
                      <a:pt x="14516" y="12991"/>
                    </a:cubicBezTo>
                    <a:cubicBezTo>
                      <a:pt x="14323" y="12991"/>
                      <a:pt x="14191" y="12886"/>
                      <a:pt x="14115" y="12680"/>
                    </a:cubicBezTo>
                    <a:cubicBezTo>
                      <a:pt x="13490" y="11328"/>
                      <a:pt x="12679" y="10452"/>
                      <a:pt x="11682" y="10057"/>
                    </a:cubicBezTo>
                    <a:lnTo>
                      <a:pt x="11682" y="17164"/>
                    </a:lnTo>
                    <a:cubicBezTo>
                      <a:pt x="11682" y="17779"/>
                      <a:pt x="11594" y="18350"/>
                      <a:pt x="11415" y="18883"/>
                    </a:cubicBezTo>
                    <a:cubicBezTo>
                      <a:pt x="11234" y="19414"/>
                      <a:pt x="10993" y="19886"/>
                      <a:pt x="10690" y="20298"/>
                    </a:cubicBezTo>
                    <a:cubicBezTo>
                      <a:pt x="10385" y="20704"/>
                      <a:pt x="10029" y="21026"/>
                      <a:pt x="9621" y="21258"/>
                    </a:cubicBezTo>
                    <a:cubicBezTo>
                      <a:pt x="9214" y="21487"/>
                      <a:pt x="8777" y="21599"/>
                      <a:pt x="8314" y="21599"/>
                    </a:cubicBezTo>
                    <a:cubicBezTo>
                      <a:pt x="7852" y="21599"/>
                      <a:pt x="7410" y="21487"/>
                      <a:pt x="6995" y="21258"/>
                    </a:cubicBezTo>
                    <a:cubicBezTo>
                      <a:pt x="6580" y="21027"/>
                      <a:pt x="6220" y="20705"/>
                      <a:pt x="5915" y="20298"/>
                    </a:cubicBezTo>
                    <a:cubicBezTo>
                      <a:pt x="5612" y="19886"/>
                      <a:pt x="5369" y="19417"/>
                      <a:pt x="5190" y="18883"/>
                    </a:cubicBezTo>
                    <a:cubicBezTo>
                      <a:pt x="5011" y="18350"/>
                      <a:pt x="4923" y="17779"/>
                      <a:pt x="4923" y="17164"/>
                    </a:cubicBezTo>
                    <a:cubicBezTo>
                      <a:pt x="4923" y="16850"/>
                      <a:pt x="5011" y="16591"/>
                      <a:pt x="5190" y="16390"/>
                    </a:cubicBezTo>
                    <a:cubicBezTo>
                      <a:pt x="5369" y="16187"/>
                      <a:pt x="5583" y="16085"/>
                      <a:pt x="5836" y="16085"/>
                    </a:cubicBezTo>
                    <a:cubicBezTo>
                      <a:pt x="6103" y="16085"/>
                      <a:pt x="6320" y="16187"/>
                      <a:pt x="6492" y="16390"/>
                    </a:cubicBezTo>
                    <a:cubicBezTo>
                      <a:pt x="6661" y="16591"/>
                      <a:pt x="6747" y="16851"/>
                      <a:pt x="6747" y="17164"/>
                    </a:cubicBezTo>
                    <a:cubicBezTo>
                      <a:pt x="6747" y="17799"/>
                      <a:pt x="6900" y="18333"/>
                      <a:pt x="7203" y="18776"/>
                    </a:cubicBezTo>
                    <a:cubicBezTo>
                      <a:pt x="7508" y="19216"/>
                      <a:pt x="7878" y="19437"/>
                      <a:pt x="8312" y="19437"/>
                    </a:cubicBezTo>
                    <a:cubicBezTo>
                      <a:pt x="8732" y="19437"/>
                      <a:pt x="9092" y="19216"/>
                      <a:pt x="9397" y="18776"/>
                    </a:cubicBezTo>
                    <a:cubicBezTo>
                      <a:pt x="9700" y="18333"/>
                      <a:pt x="9853" y="17799"/>
                      <a:pt x="9853" y="17164"/>
                    </a:cubicBezTo>
                    <a:lnTo>
                      <a:pt x="9853" y="10057"/>
                    </a:lnTo>
                    <a:cubicBezTo>
                      <a:pt x="8856" y="10461"/>
                      <a:pt x="8042" y="11336"/>
                      <a:pt x="7420" y="12680"/>
                    </a:cubicBezTo>
                    <a:cubicBezTo>
                      <a:pt x="7344" y="12886"/>
                      <a:pt x="7210" y="12991"/>
                      <a:pt x="7019" y="12991"/>
                    </a:cubicBezTo>
                    <a:cubicBezTo>
                      <a:pt x="6828" y="12991"/>
                      <a:pt x="6700" y="12886"/>
                      <a:pt x="6631" y="12680"/>
                    </a:cubicBezTo>
                    <a:cubicBezTo>
                      <a:pt x="6227" y="11796"/>
                      <a:pt x="5734" y="11110"/>
                      <a:pt x="5147" y="10619"/>
                    </a:cubicBezTo>
                    <a:cubicBezTo>
                      <a:pt x="4560" y="10128"/>
                      <a:pt x="3940" y="9879"/>
                      <a:pt x="3284" y="9879"/>
                    </a:cubicBezTo>
                    <a:cubicBezTo>
                      <a:pt x="2363" y="9879"/>
                      <a:pt x="1541" y="10345"/>
                      <a:pt x="808" y="11271"/>
                    </a:cubicBezTo>
                    <a:cubicBezTo>
                      <a:pt x="718" y="11381"/>
                      <a:pt x="596" y="11435"/>
                      <a:pt x="455" y="11435"/>
                    </a:cubicBezTo>
                    <a:cubicBezTo>
                      <a:pt x="381" y="11435"/>
                      <a:pt x="305" y="11407"/>
                      <a:pt x="238" y="11356"/>
                    </a:cubicBezTo>
                    <a:cubicBezTo>
                      <a:pt x="47" y="11229"/>
                      <a:pt x="-26" y="11034"/>
                      <a:pt x="7" y="10774"/>
                    </a:cubicBezTo>
                    <a:cubicBezTo>
                      <a:pt x="245" y="9537"/>
                      <a:pt x="660" y="8400"/>
                      <a:pt x="1259" y="7355"/>
                    </a:cubicBezTo>
                    <a:cubicBezTo>
                      <a:pt x="1855" y="6307"/>
                      <a:pt x="2595" y="5390"/>
                      <a:pt x="3468" y="4596"/>
                    </a:cubicBezTo>
                    <a:cubicBezTo>
                      <a:pt x="4343" y="3803"/>
                      <a:pt x="5321" y="3168"/>
                      <a:pt x="6402" y="2688"/>
                    </a:cubicBezTo>
                    <a:cubicBezTo>
                      <a:pt x="7482" y="2213"/>
                      <a:pt x="8634" y="1917"/>
                      <a:pt x="9850" y="1798"/>
                    </a:cubicBezTo>
                    <a:lnTo>
                      <a:pt x="9850" y="1081"/>
                    </a:lnTo>
                    <a:cubicBezTo>
                      <a:pt x="9850" y="767"/>
                      <a:pt x="9936" y="508"/>
                      <a:pt x="10118" y="304"/>
                    </a:cubicBezTo>
                    <a:cubicBezTo>
                      <a:pt x="10296" y="101"/>
                      <a:pt x="10511" y="0"/>
                      <a:pt x="10764" y="0"/>
                    </a:cubicBezTo>
                    <a:cubicBezTo>
                      <a:pt x="11029" y="0"/>
                      <a:pt x="11248" y="101"/>
                      <a:pt x="11420" y="304"/>
                    </a:cubicBezTo>
                    <a:cubicBezTo>
                      <a:pt x="11589" y="508"/>
                      <a:pt x="11675" y="767"/>
                      <a:pt x="11675" y="1081"/>
                    </a:cubicBezTo>
                    <a:lnTo>
                      <a:pt x="11675" y="1798"/>
                    </a:lnTo>
                    <a:lnTo>
                      <a:pt x="11685" y="1798"/>
                    </a:lnTo>
                    <a:close/>
                  </a:path>
                </a:pathLst>
              </a:custGeom>
              <a:solidFill>
                <a:sysClr val="window" lastClr="FFFFFF"/>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74" name="Group 20"/>
            <p:cNvGrpSpPr/>
            <p:nvPr/>
          </p:nvGrpSpPr>
          <p:grpSpPr>
            <a:xfrm>
              <a:off x="7120370" y="4625893"/>
              <a:ext cx="1143366" cy="1143366"/>
              <a:chOff x="7120370" y="4625893"/>
              <a:chExt cx="1143366" cy="1143366"/>
            </a:xfrm>
          </p:grpSpPr>
          <p:sp>
            <p:nvSpPr>
              <p:cNvPr id="92" name="i$liḋe-Freeform: Shape 29"/>
              <p:cNvSpPr/>
              <p:nvPr/>
            </p:nvSpPr>
            <p:spPr>
              <a:xfrm rot="18900000">
                <a:off x="7120370" y="4625893"/>
                <a:ext cx="1143366" cy="114336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3" name="i$liḋe-Freeform: Shape 30"/>
              <p:cNvSpPr>
                <a:spLocks noChangeAspect="1"/>
              </p:cNvSpPr>
              <p:nvPr/>
            </p:nvSpPr>
            <p:spPr bwMode="auto">
              <a:xfrm>
                <a:off x="7487194" y="4952660"/>
                <a:ext cx="436936" cy="522947"/>
              </a:xfrm>
              <a:custGeom>
                <a:avLst/>
                <a:gdLst>
                  <a:gd name="connsiteX0" fmla="*/ 206367 w 449768"/>
                  <a:gd name="connsiteY0" fmla="*/ 423375 h 538305"/>
                  <a:gd name="connsiteX1" fmla="*/ 208536 w 449768"/>
                  <a:gd name="connsiteY1" fmla="*/ 434347 h 538305"/>
                  <a:gd name="connsiteX2" fmla="*/ 136133 w 449768"/>
                  <a:gd name="connsiteY2" fmla="*/ 527584 h 538305"/>
                  <a:gd name="connsiteX3" fmla="*/ 120760 w 449768"/>
                  <a:gd name="connsiteY3" fmla="*/ 517169 h 538305"/>
                  <a:gd name="connsiteX4" fmla="*/ 192667 w 449768"/>
                  <a:gd name="connsiteY4" fmla="*/ 423933 h 538305"/>
                  <a:gd name="connsiteX5" fmla="*/ 206367 w 449768"/>
                  <a:gd name="connsiteY5" fmla="*/ 423375 h 538305"/>
                  <a:gd name="connsiteX6" fmla="*/ 158371 w 449768"/>
                  <a:gd name="connsiteY6" fmla="*/ 386315 h 538305"/>
                  <a:gd name="connsiteX7" fmla="*/ 160292 w 449768"/>
                  <a:gd name="connsiteY7" fmla="*/ 397002 h 538305"/>
                  <a:gd name="connsiteX8" fmla="*/ 51725 w 449768"/>
                  <a:gd name="connsiteY8" fmla="*/ 536376 h 538305"/>
                  <a:gd name="connsiteX9" fmla="*/ 41315 w 449768"/>
                  <a:gd name="connsiteY9" fmla="*/ 525997 h 538305"/>
                  <a:gd name="connsiteX10" fmla="*/ 144924 w 449768"/>
                  <a:gd name="connsiteY10" fmla="*/ 387118 h 538305"/>
                  <a:gd name="connsiteX11" fmla="*/ 158371 w 449768"/>
                  <a:gd name="connsiteY11" fmla="*/ 386315 h 538305"/>
                  <a:gd name="connsiteX12" fmla="*/ 112005 w 449768"/>
                  <a:gd name="connsiteY12" fmla="*/ 349971 h 538305"/>
                  <a:gd name="connsiteX13" fmla="*/ 113740 w 449768"/>
                  <a:gd name="connsiteY13" fmla="*/ 362927 h 538305"/>
                  <a:gd name="connsiteX14" fmla="*/ 41338 w 449768"/>
                  <a:gd name="connsiteY14" fmla="*/ 455221 h 538305"/>
                  <a:gd name="connsiteX15" fmla="*/ 25965 w 449768"/>
                  <a:gd name="connsiteY15" fmla="*/ 444857 h 538305"/>
                  <a:gd name="connsiteX16" fmla="*/ 98367 w 449768"/>
                  <a:gd name="connsiteY16" fmla="*/ 352562 h 538305"/>
                  <a:gd name="connsiteX17" fmla="*/ 112005 w 449768"/>
                  <a:gd name="connsiteY17" fmla="*/ 349971 h 538305"/>
                  <a:gd name="connsiteX18" fmla="*/ 287508 w 449768"/>
                  <a:gd name="connsiteY18" fmla="*/ 153269 h 538305"/>
                  <a:gd name="connsiteX19" fmla="*/ 261020 w 449768"/>
                  <a:gd name="connsiteY19" fmla="*/ 165441 h 538305"/>
                  <a:gd name="connsiteX20" fmla="*/ 255548 w 449768"/>
                  <a:gd name="connsiteY20" fmla="*/ 175874 h 538305"/>
                  <a:gd name="connsiteX21" fmla="*/ 276441 w 449768"/>
                  <a:gd name="connsiteY21" fmla="*/ 232511 h 538305"/>
                  <a:gd name="connsiteX22" fmla="*/ 328174 w 449768"/>
                  <a:gd name="connsiteY22" fmla="*/ 227543 h 538305"/>
                  <a:gd name="connsiteX23" fmla="*/ 333645 w 449768"/>
                  <a:gd name="connsiteY23" fmla="*/ 217110 h 538305"/>
                  <a:gd name="connsiteX24" fmla="*/ 317727 w 449768"/>
                  <a:gd name="connsiteY24" fmla="*/ 160472 h 538305"/>
                  <a:gd name="connsiteX25" fmla="*/ 287508 w 449768"/>
                  <a:gd name="connsiteY25" fmla="*/ 153269 h 538305"/>
                  <a:gd name="connsiteX26" fmla="*/ 437111 w 449768"/>
                  <a:gd name="connsiteY26" fmla="*/ 0 h 538305"/>
                  <a:gd name="connsiteX27" fmla="*/ 442086 w 449768"/>
                  <a:gd name="connsiteY27" fmla="*/ 0 h 538305"/>
                  <a:gd name="connsiteX28" fmla="*/ 447557 w 449768"/>
                  <a:gd name="connsiteY28" fmla="*/ 4968 h 538305"/>
                  <a:gd name="connsiteX29" fmla="*/ 447557 w 449768"/>
                  <a:gd name="connsiteY29" fmla="*/ 9937 h 538305"/>
                  <a:gd name="connsiteX30" fmla="*/ 447557 w 449768"/>
                  <a:gd name="connsiteY30" fmla="*/ 20370 h 538305"/>
                  <a:gd name="connsiteX31" fmla="*/ 447557 w 449768"/>
                  <a:gd name="connsiteY31" fmla="*/ 46204 h 538305"/>
                  <a:gd name="connsiteX32" fmla="*/ 442086 w 449768"/>
                  <a:gd name="connsiteY32" fmla="*/ 103338 h 538305"/>
                  <a:gd name="connsiteX33" fmla="*/ 442086 w 449768"/>
                  <a:gd name="connsiteY33" fmla="*/ 113771 h 538305"/>
                  <a:gd name="connsiteX34" fmla="*/ 437111 w 449768"/>
                  <a:gd name="connsiteY34" fmla="*/ 134141 h 538305"/>
                  <a:gd name="connsiteX35" fmla="*/ 421194 w 449768"/>
                  <a:gd name="connsiteY35" fmla="*/ 175874 h 538305"/>
                  <a:gd name="connsiteX36" fmla="*/ 354040 w 449768"/>
                  <a:gd name="connsiteY36" fmla="*/ 289645 h 538305"/>
                  <a:gd name="connsiteX37" fmla="*/ 344091 w 449768"/>
                  <a:gd name="connsiteY37" fmla="*/ 325913 h 538305"/>
                  <a:gd name="connsiteX38" fmla="*/ 276441 w 449768"/>
                  <a:gd name="connsiteY38" fmla="*/ 506754 h 538305"/>
                  <a:gd name="connsiteX39" fmla="*/ 261020 w 449768"/>
                  <a:gd name="connsiteY39" fmla="*/ 496321 h 538305"/>
                  <a:gd name="connsiteX40" fmla="*/ 17278 w 449768"/>
                  <a:gd name="connsiteY40" fmla="*/ 310511 h 538305"/>
                  <a:gd name="connsiteX41" fmla="*/ 1858 w 449768"/>
                  <a:gd name="connsiteY41" fmla="*/ 289645 h 538305"/>
                  <a:gd name="connsiteX42" fmla="*/ 162528 w 449768"/>
                  <a:gd name="connsiteY42" fmla="*/ 186307 h 538305"/>
                  <a:gd name="connsiteX43" fmla="*/ 193369 w 449768"/>
                  <a:gd name="connsiteY43" fmla="*/ 165441 h 538305"/>
                  <a:gd name="connsiteX44" fmla="*/ 312753 w 449768"/>
                  <a:gd name="connsiteY44" fmla="*/ 51669 h 538305"/>
                  <a:gd name="connsiteX45" fmla="*/ 400799 w 449768"/>
                  <a:gd name="connsiteY45" fmla="*/ 9937 h 538305"/>
                  <a:gd name="connsiteX46" fmla="*/ 426665 w 449768"/>
                  <a:gd name="connsiteY46" fmla="*/ 4968 h 538305"/>
                  <a:gd name="connsiteX47" fmla="*/ 437111 w 449768"/>
                  <a:gd name="connsiteY47" fmla="*/ 0 h 538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449768" h="538305">
                    <a:moveTo>
                      <a:pt x="206367" y="423375"/>
                    </a:moveTo>
                    <a:cubicBezTo>
                      <a:pt x="209652" y="425297"/>
                      <a:pt x="211016" y="429140"/>
                      <a:pt x="208536" y="434347"/>
                    </a:cubicBezTo>
                    <a:cubicBezTo>
                      <a:pt x="198122" y="460136"/>
                      <a:pt x="172335" y="506754"/>
                      <a:pt x="136133" y="527584"/>
                    </a:cubicBezTo>
                    <a:cubicBezTo>
                      <a:pt x="125719" y="532543"/>
                      <a:pt x="115305" y="527584"/>
                      <a:pt x="120760" y="517169"/>
                    </a:cubicBezTo>
                    <a:cubicBezTo>
                      <a:pt x="130678" y="491380"/>
                      <a:pt x="151507" y="450217"/>
                      <a:pt x="192667" y="423933"/>
                    </a:cubicBezTo>
                    <a:cubicBezTo>
                      <a:pt x="197874" y="421453"/>
                      <a:pt x="203081" y="421453"/>
                      <a:pt x="206367" y="423375"/>
                    </a:cubicBezTo>
                    <a:close/>
                    <a:moveTo>
                      <a:pt x="158371" y="386315"/>
                    </a:moveTo>
                    <a:cubicBezTo>
                      <a:pt x="161532" y="388230"/>
                      <a:pt x="162771" y="392060"/>
                      <a:pt x="160292" y="397002"/>
                    </a:cubicBezTo>
                    <a:cubicBezTo>
                      <a:pt x="144924" y="433081"/>
                      <a:pt x="113693" y="500297"/>
                      <a:pt x="51725" y="536376"/>
                    </a:cubicBezTo>
                    <a:cubicBezTo>
                      <a:pt x="41315" y="541318"/>
                      <a:pt x="36357" y="536376"/>
                      <a:pt x="41315" y="525997"/>
                    </a:cubicBezTo>
                    <a:cubicBezTo>
                      <a:pt x="51725" y="489918"/>
                      <a:pt x="82957" y="422702"/>
                      <a:pt x="144924" y="387118"/>
                    </a:cubicBezTo>
                    <a:cubicBezTo>
                      <a:pt x="150130" y="384399"/>
                      <a:pt x="155211" y="384399"/>
                      <a:pt x="158371" y="386315"/>
                    </a:cubicBezTo>
                    <a:close/>
                    <a:moveTo>
                      <a:pt x="112005" y="349971"/>
                    </a:moveTo>
                    <a:cubicBezTo>
                      <a:pt x="115228" y="352562"/>
                      <a:pt x="116468" y="357744"/>
                      <a:pt x="113740" y="362927"/>
                    </a:cubicBezTo>
                    <a:cubicBezTo>
                      <a:pt x="103326" y="388591"/>
                      <a:pt x="77539" y="429556"/>
                      <a:pt x="41338" y="455221"/>
                    </a:cubicBezTo>
                    <a:cubicBezTo>
                      <a:pt x="25965" y="460157"/>
                      <a:pt x="21006" y="455221"/>
                      <a:pt x="25965" y="444857"/>
                    </a:cubicBezTo>
                    <a:cubicBezTo>
                      <a:pt x="36379" y="419192"/>
                      <a:pt x="57207" y="378227"/>
                      <a:pt x="98367" y="352562"/>
                    </a:cubicBezTo>
                    <a:cubicBezTo>
                      <a:pt x="103574" y="347380"/>
                      <a:pt x="108781" y="347380"/>
                      <a:pt x="112005" y="349971"/>
                    </a:cubicBezTo>
                    <a:close/>
                    <a:moveTo>
                      <a:pt x="287508" y="153269"/>
                    </a:moveTo>
                    <a:cubicBezTo>
                      <a:pt x="277809" y="153890"/>
                      <a:pt x="268730" y="157740"/>
                      <a:pt x="261020" y="165441"/>
                    </a:cubicBezTo>
                    <a:cubicBezTo>
                      <a:pt x="261020" y="170409"/>
                      <a:pt x="261020" y="170409"/>
                      <a:pt x="255548" y="175874"/>
                    </a:cubicBezTo>
                    <a:cubicBezTo>
                      <a:pt x="245600" y="196243"/>
                      <a:pt x="250574" y="222575"/>
                      <a:pt x="276441" y="232511"/>
                    </a:cubicBezTo>
                    <a:cubicBezTo>
                      <a:pt x="291861" y="242944"/>
                      <a:pt x="317727" y="242944"/>
                      <a:pt x="328174" y="227543"/>
                    </a:cubicBezTo>
                    <a:cubicBezTo>
                      <a:pt x="333645" y="222575"/>
                      <a:pt x="333645" y="222575"/>
                      <a:pt x="333645" y="217110"/>
                    </a:cubicBezTo>
                    <a:cubicBezTo>
                      <a:pt x="349066" y="196243"/>
                      <a:pt x="338620" y="170409"/>
                      <a:pt x="317727" y="160472"/>
                    </a:cubicBezTo>
                    <a:cubicBezTo>
                      <a:pt x="307530" y="155256"/>
                      <a:pt x="297208" y="152648"/>
                      <a:pt x="287508" y="153269"/>
                    </a:cubicBezTo>
                    <a:close/>
                    <a:moveTo>
                      <a:pt x="437111" y="0"/>
                    </a:moveTo>
                    <a:lnTo>
                      <a:pt x="442086" y="0"/>
                    </a:lnTo>
                    <a:cubicBezTo>
                      <a:pt x="447557" y="0"/>
                      <a:pt x="452532" y="0"/>
                      <a:pt x="447557" y="4968"/>
                    </a:cubicBezTo>
                    <a:lnTo>
                      <a:pt x="447557" y="9937"/>
                    </a:lnTo>
                    <a:cubicBezTo>
                      <a:pt x="452532" y="15402"/>
                      <a:pt x="447557" y="15402"/>
                      <a:pt x="447557" y="20370"/>
                    </a:cubicBezTo>
                    <a:cubicBezTo>
                      <a:pt x="447557" y="25835"/>
                      <a:pt x="447557" y="36268"/>
                      <a:pt x="447557" y="46204"/>
                    </a:cubicBezTo>
                    <a:cubicBezTo>
                      <a:pt x="447557" y="62102"/>
                      <a:pt x="447557" y="82472"/>
                      <a:pt x="442086" y="103338"/>
                    </a:cubicBezTo>
                    <a:cubicBezTo>
                      <a:pt x="442086" y="108306"/>
                      <a:pt x="442086" y="108306"/>
                      <a:pt x="442086" y="113771"/>
                    </a:cubicBezTo>
                    <a:cubicBezTo>
                      <a:pt x="437111" y="124205"/>
                      <a:pt x="437111" y="129173"/>
                      <a:pt x="437111" y="134141"/>
                    </a:cubicBezTo>
                    <a:cubicBezTo>
                      <a:pt x="431640" y="150039"/>
                      <a:pt x="426665" y="165441"/>
                      <a:pt x="421194" y="175874"/>
                    </a:cubicBezTo>
                    <a:cubicBezTo>
                      <a:pt x="406271" y="212141"/>
                      <a:pt x="385378" y="248409"/>
                      <a:pt x="354040" y="289645"/>
                    </a:cubicBezTo>
                    <a:cubicBezTo>
                      <a:pt x="349066" y="294613"/>
                      <a:pt x="344091" y="315479"/>
                      <a:pt x="344091" y="325913"/>
                    </a:cubicBezTo>
                    <a:cubicBezTo>
                      <a:pt x="354040" y="367148"/>
                      <a:pt x="359512" y="460053"/>
                      <a:pt x="276441" y="506754"/>
                    </a:cubicBezTo>
                    <a:cubicBezTo>
                      <a:pt x="265994" y="517187"/>
                      <a:pt x="255548" y="512219"/>
                      <a:pt x="261020" y="496321"/>
                    </a:cubicBezTo>
                    <a:cubicBezTo>
                      <a:pt x="261020" y="439684"/>
                      <a:pt x="240128" y="305046"/>
                      <a:pt x="17278" y="310511"/>
                    </a:cubicBezTo>
                    <a:cubicBezTo>
                      <a:pt x="1858" y="310511"/>
                      <a:pt x="-3117" y="300078"/>
                      <a:pt x="1858" y="289645"/>
                    </a:cubicBezTo>
                    <a:cubicBezTo>
                      <a:pt x="17278" y="253377"/>
                      <a:pt x="59062" y="180842"/>
                      <a:pt x="162528" y="186307"/>
                    </a:cubicBezTo>
                    <a:cubicBezTo>
                      <a:pt x="172975" y="186307"/>
                      <a:pt x="188395" y="175874"/>
                      <a:pt x="193369" y="165441"/>
                    </a:cubicBezTo>
                    <a:cubicBezTo>
                      <a:pt x="214261" y="139606"/>
                      <a:pt x="250574" y="87937"/>
                      <a:pt x="312753" y="51669"/>
                    </a:cubicBezTo>
                    <a:cubicBezTo>
                      <a:pt x="349066" y="25835"/>
                      <a:pt x="379907" y="15402"/>
                      <a:pt x="400799" y="9937"/>
                    </a:cubicBezTo>
                    <a:cubicBezTo>
                      <a:pt x="416219" y="9937"/>
                      <a:pt x="426665" y="9937"/>
                      <a:pt x="426665" y="4968"/>
                    </a:cubicBezTo>
                    <a:cubicBezTo>
                      <a:pt x="431640" y="4968"/>
                      <a:pt x="431640" y="0"/>
                      <a:pt x="437111" y="0"/>
                    </a:cubicBezTo>
                    <a:close/>
                  </a:path>
                </a:pathLst>
              </a:custGeom>
              <a:solidFill>
                <a:sysClr val="window" lastClr="FFFFFF"/>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75" name="Group 1"/>
            <p:cNvGrpSpPr/>
            <p:nvPr/>
          </p:nvGrpSpPr>
          <p:grpSpPr>
            <a:xfrm>
              <a:off x="3907253" y="4625894"/>
              <a:ext cx="1143366" cy="1143366"/>
              <a:chOff x="3907253" y="4625894"/>
              <a:chExt cx="1143366" cy="1143366"/>
            </a:xfrm>
          </p:grpSpPr>
          <p:sp>
            <p:nvSpPr>
              <p:cNvPr id="90" name="i$liḋe-Freeform: Shape 32"/>
              <p:cNvSpPr/>
              <p:nvPr/>
            </p:nvSpPr>
            <p:spPr>
              <a:xfrm rot="18900000">
                <a:off x="3907253" y="4625894"/>
                <a:ext cx="1143366" cy="114336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1" name="i$liḋe-Freeform: Shape 33"/>
              <p:cNvSpPr>
                <a:spLocks noChangeAspect="1"/>
              </p:cNvSpPr>
              <p:nvPr/>
            </p:nvSpPr>
            <p:spPr bwMode="auto">
              <a:xfrm>
                <a:off x="4222517" y="4938331"/>
                <a:ext cx="464130" cy="510675"/>
              </a:xfrm>
              <a:custGeom>
                <a:avLst/>
                <a:gdLst>
                  <a:gd name="T0" fmla="+- 0 10795 54"/>
                  <a:gd name="T1" fmla="*/ T0 w 21483"/>
                  <a:gd name="T2" fmla="*/ 10800 h 21600"/>
                  <a:gd name="T3" fmla="+- 0 10795 54"/>
                  <a:gd name="T4" fmla="*/ T3 w 21483"/>
                  <a:gd name="T5" fmla="*/ 10800 h 21600"/>
                  <a:gd name="T6" fmla="+- 0 10795 54"/>
                  <a:gd name="T7" fmla="*/ T6 w 21483"/>
                  <a:gd name="T8" fmla="*/ 10800 h 21600"/>
                  <a:gd name="T9" fmla="+- 0 10795 54"/>
                  <a:gd name="T10" fmla="*/ T9 w 21483"/>
                  <a:gd name="T11" fmla="*/ 10800 h 21600"/>
                </a:gdLst>
                <a:ahLst/>
                <a:cxnLst>
                  <a:cxn ang="0">
                    <a:pos x="T1" y="T2"/>
                  </a:cxn>
                  <a:cxn ang="0">
                    <a:pos x="T4" y="T5"/>
                  </a:cxn>
                  <a:cxn ang="0">
                    <a:pos x="T7" y="T8"/>
                  </a:cxn>
                  <a:cxn ang="0">
                    <a:pos x="T10" y="T11"/>
                  </a:cxn>
                </a:cxnLst>
                <a:rect l="0" t="0" r="r" b="b"/>
                <a:pathLst>
                  <a:path w="21483" h="21600">
                    <a:moveTo>
                      <a:pt x="20490" y="581"/>
                    </a:moveTo>
                    <a:cubicBezTo>
                      <a:pt x="20984" y="1781"/>
                      <a:pt x="21295" y="3048"/>
                      <a:pt x="21421" y="4387"/>
                    </a:cubicBezTo>
                    <a:cubicBezTo>
                      <a:pt x="21545" y="5722"/>
                      <a:pt x="21482" y="7179"/>
                      <a:pt x="21220" y="8744"/>
                    </a:cubicBezTo>
                    <a:cubicBezTo>
                      <a:pt x="20549" y="13134"/>
                      <a:pt x="18385" y="16469"/>
                      <a:pt x="14732" y="18748"/>
                    </a:cubicBezTo>
                    <a:cubicBezTo>
                      <a:pt x="13010" y="19857"/>
                      <a:pt x="11265" y="20408"/>
                      <a:pt x="9505" y="20408"/>
                    </a:cubicBezTo>
                    <a:cubicBezTo>
                      <a:pt x="8354" y="20408"/>
                      <a:pt x="7208" y="20165"/>
                      <a:pt x="6064" y="19682"/>
                    </a:cubicBezTo>
                    <a:cubicBezTo>
                      <a:pt x="5893" y="19609"/>
                      <a:pt x="5725" y="19519"/>
                      <a:pt x="5556" y="19411"/>
                    </a:cubicBezTo>
                    <a:cubicBezTo>
                      <a:pt x="5388" y="19301"/>
                      <a:pt x="5221" y="19191"/>
                      <a:pt x="5058" y="19075"/>
                    </a:cubicBezTo>
                    <a:cubicBezTo>
                      <a:pt x="4840" y="18928"/>
                      <a:pt x="4625" y="18790"/>
                      <a:pt x="4414" y="18660"/>
                    </a:cubicBezTo>
                    <a:cubicBezTo>
                      <a:pt x="4199" y="18527"/>
                      <a:pt x="4017" y="18465"/>
                      <a:pt x="3857" y="18465"/>
                    </a:cubicBezTo>
                    <a:cubicBezTo>
                      <a:pt x="3785" y="18485"/>
                      <a:pt x="3698" y="18561"/>
                      <a:pt x="3598" y="18700"/>
                    </a:cubicBezTo>
                    <a:cubicBezTo>
                      <a:pt x="3497" y="18841"/>
                      <a:pt x="3392" y="18996"/>
                      <a:pt x="3287" y="19174"/>
                    </a:cubicBezTo>
                    <a:cubicBezTo>
                      <a:pt x="3184" y="19349"/>
                      <a:pt x="3085" y="19536"/>
                      <a:pt x="2989" y="19728"/>
                    </a:cubicBezTo>
                    <a:cubicBezTo>
                      <a:pt x="2898" y="19922"/>
                      <a:pt x="2821" y="20072"/>
                      <a:pt x="2760" y="20179"/>
                    </a:cubicBezTo>
                    <a:cubicBezTo>
                      <a:pt x="2655" y="20388"/>
                      <a:pt x="2557" y="20575"/>
                      <a:pt x="2463" y="20741"/>
                    </a:cubicBezTo>
                    <a:cubicBezTo>
                      <a:pt x="2372" y="20908"/>
                      <a:pt x="2285" y="21055"/>
                      <a:pt x="2213" y="21182"/>
                    </a:cubicBezTo>
                    <a:cubicBezTo>
                      <a:pt x="2025" y="21461"/>
                      <a:pt x="1787" y="21599"/>
                      <a:pt x="1494" y="21599"/>
                    </a:cubicBezTo>
                    <a:lnTo>
                      <a:pt x="1450" y="21599"/>
                    </a:lnTo>
                    <a:cubicBezTo>
                      <a:pt x="1235" y="21583"/>
                      <a:pt x="1050" y="21526"/>
                      <a:pt x="895" y="21433"/>
                    </a:cubicBezTo>
                    <a:cubicBezTo>
                      <a:pt x="743" y="21334"/>
                      <a:pt x="617" y="21224"/>
                      <a:pt x="521" y="21097"/>
                    </a:cubicBezTo>
                    <a:cubicBezTo>
                      <a:pt x="425" y="20975"/>
                      <a:pt x="348" y="20846"/>
                      <a:pt x="292" y="20716"/>
                    </a:cubicBezTo>
                    <a:cubicBezTo>
                      <a:pt x="236" y="20586"/>
                      <a:pt x="198" y="20484"/>
                      <a:pt x="184" y="20408"/>
                    </a:cubicBezTo>
                    <a:cubicBezTo>
                      <a:pt x="-17" y="20077"/>
                      <a:pt x="-54" y="19724"/>
                      <a:pt x="74" y="19355"/>
                    </a:cubicBezTo>
                    <a:cubicBezTo>
                      <a:pt x="222" y="18877"/>
                      <a:pt x="430" y="18479"/>
                      <a:pt x="699" y="18152"/>
                    </a:cubicBezTo>
                    <a:cubicBezTo>
                      <a:pt x="970" y="17827"/>
                      <a:pt x="1235" y="17536"/>
                      <a:pt x="1494" y="17276"/>
                    </a:cubicBezTo>
                    <a:cubicBezTo>
                      <a:pt x="1712" y="17068"/>
                      <a:pt x="1901" y="16873"/>
                      <a:pt x="2061" y="16692"/>
                    </a:cubicBezTo>
                    <a:cubicBezTo>
                      <a:pt x="2222" y="16511"/>
                      <a:pt x="2325" y="16319"/>
                      <a:pt x="2367" y="16113"/>
                    </a:cubicBezTo>
                    <a:cubicBezTo>
                      <a:pt x="2383" y="16057"/>
                      <a:pt x="2383" y="16003"/>
                      <a:pt x="2367" y="15949"/>
                    </a:cubicBezTo>
                    <a:cubicBezTo>
                      <a:pt x="2353" y="15899"/>
                      <a:pt x="2318" y="15783"/>
                      <a:pt x="2257" y="15611"/>
                    </a:cubicBezTo>
                    <a:cubicBezTo>
                      <a:pt x="2213" y="15503"/>
                      <a:pt x="2168" y="15379"/>
                      <a:pt x="2128" y="15241"/>
                    </a:cubicBezTo>
                    <a:cubicBezTo>
                      <a:pt x="2086" y="15100"/>
                      <a:pt x="2051" y="14941"/>
                      <a:pt x="2021" y="14761"/>
                    </a:cubicBezTo>
                    <a:cubicBezTo>
                      <a:pt x="1836" y="13321"/>
                      <a:pt x="1883" y="11988"/>
                      <a:pt x="2166" y="10774"/>
                    </a:cubicBezTo>
                    <a:cubicBezTo>
                      <a:pt x="2449" y="9557"/>
                      <a:pt x="2898" y="8464"/>
                      <a:pt x="3509" y="7493"/>
                    </a:cubicBezTo>
                    <a:cubicBezTo>
                      <a:pt x="4122" y="6527"/>
                      <a:pt x="4852" y="5689"/>
                      <a:pt x="5694" y="4986"/>
                    </a:cubicBezTo>
                    <a:cubicBezTo>
                      <a:pt x="6539" y="4283"/>
                      <a:pt x="7416" y="3741"/>
                      <a:pt x="8326" y="3351"/>
                    </a:cubicBezTo>
                    <a:cubicBezTo>
                      <a:pt x="8939" y="3091"/>
                      <a:pt x="9611" y="2939"/>
                      <a:pt x="10336" y="2894"/>
                    </a:cubicBezTo>
                    <a:cubicBezTo>
                      <a:pt x="11066" y="2848"/>
                      <a:pt x="11826" y="2817"/>
                      <a:pt x="12617" y="2798"/>
                    </a:cubicBezTo>
                    <a:cubicBezTo>
                      <a:pt x="13073" y="2798"/>
                      <a:pt x="13546" y="2789"/>
                      <a:pt x="14037" y="2772"/>
                    </a:cubicBezTo>
                    <a:cubicBezTo>
                      <a:pt x="14531" y="2752"/>
                      <a:pt x="15008" y="2704"/>
                      <a:pt x="15469" y="2623"/>
                    </a:cubicBezTo>
                    <a:cubicBezTo>
                      <a:pt x="15926" y="2541"/>
                      <a:pt x="16351" y="2414"/>
                      <a:pt x="16740" y="2239"/>
                    </a:cubicBezTo>
                    <a:cubicBezTo>
                      <a:pt x="17128" y="2064"/>
                      <a:pt x="17446" y="1815"/>
                      <a:pt x="17692" y="1499"/>
                    </a:cubicBezTo>
                    <a:cubicBezTo>
                      <a:pt x="17839" y="1321"/>
                      <a:pt x="17984" y="1135"/>
                      <a:pt x="18125" y="948"/>
                    </a:cubicBezTo>
                    <a:cubicBezTo>
                      <a:pt x="18261" y="756"/>
                      <a:pt x="18403" y="595"/>
                      <a:pt x="18548" y="460"/>
                    </a:cubicBezTo>
                    <a:cubicBezTo>
                      <a:pt x="18696" y="324"/>
                      <a:pt x="18855" y="214"/>
                      <a:pt x="19028" y="129"/>
                    </a:cubicBezTo>
                    <a:cubicBezTo>
                      <a:pt x="19206" y="42"/>
                      <a:pt x="19423" y="0"/>
                      <a:pt x="19688" y="0"/>
                    </a:cubicBezTo>
                    <a:cubicBezTo>
                      <a:pt x="19856" y="0"/>
                      <a:pt x="20015" y="50"/>
                      <a:pt x="20163" y="155"/>
                    </a:cubicBezTo>
                    <a:cubicBezTo>
                      <a:pt x="20308" y="261"/>
                      <a:pt x="20418" y="400"/>
                      <a:pt x="20490" y="581"/>
                    </a:cubicBezTo>
                    <a:moveTo>
                      <a:pt x="15350" y="9977"/>
                    </a:moveTo>
                    <a:cubicBezTo>
                      <a:pt x="15596" y="10017"/>
                      <a:pt x="15811" y="9927"/>
                      <a:pt x="15993" y="9712"/>
                    </a:cubicBezTo>
                    <a:cubicBezTo>
                      <a:pt x="16178" y="9503"/>
                      <a:pt x="16276" y="9249"/>
                      <a:pt x="16291" y="8953"/>
                    </a:cubicBezTo>
                    <a:cubicBezTo>
                      <a:pt x="16305" y="8636"/>
                      <a:pt x="16230" y="8374"/>
                      <a:pt x="16064" y="8159"/>
                    </a:cubicBezTo>
                    <a:cubicBezTo>
                      <a:pt x="15893" y="7947"/>
                      <a:pt x="15680" y="7832"/>
                      <a:pt x="15418" y="7815"/>
                    </a:cubicBezTo>
                    <a:cubicBezTo>
                      <a:pt x="14321" y="7761"/>
                      <a:pt x="13284" y="7834"/>
                      <a:pt x="12315" y="8038"/>
                    </a:cubicBezTo>
                    <a:cubicBezTo>
                      <a:pt x="11344" y="8241"/>
                      <a:pt x="10425" y="8571"/>
                      <a:pt x="9550" y="9032"/>
                    </a:cubicBezTo>
                    <a:cubicBezTo>
                      <a:pt x="8673" y="9492"/>
                      <a:pt x="7842" y="10090"/>
                      <a:pt x="7046" y="10830"/>
                    </a:cubicBezTo>
                    <a:cubicBezTo>
                      <a:pt x="6249" y="11567"/>
                      <a:pt x="5479" y="12465"/>
                      <a:pt x="4732" y="13518"/>
                    </a:cubicBezTo>
                    <a:cubicBezTo>
                      <a:pt x="4562" y="13764"/>
                      <a:pt x="4482" y="14032"/>
                      <a:pt x="4496" y="14323"/>
                    </a:cubicBezTo>
                    <a:cubicBezTo>
                      <a:pt x="4510" y="14617"/>
                      <a:pt x="4620" y="14862"/>
                      <a:pt x="4821" y="15063"/>
                    </a:cubicBezTo>
                    <a:cubicBezTo>
                      <a:pt x="4971" y="15221"/>
                      <a:pt x="5163" y="15311"/>
                      <a:pt x="5392" y="15317"/>
                    </a:cubicBezTo>
                    <a:cubicBezTo>
                      <a:pt x="5668" y="15317"/>
                      <a:pt x="5900" y="15195"/>
                      <a:pt x="6087" y="14953"/>
                    </a:cubicBezTo>
                    <a:cubicBezTo>
                      <a:pt x="6759" y="14035"/>
                      <a:pt x="7435" y="13244"/>
                      <a:pt x="8116" y="12586"/>
                    </a:cubicBezTo>
                    <a:cubicBezTo>
                      <a:pt x="8794" y="11929"/>
                      <a:pt x="9510" y="11401"/>
                      <a:pt x="10259" y="11005"/>
                    </a:cubicBezTo>
                    <a:cubicBezTo>
                      <a:pt x="11010" y="10610"/>
                      <a:pt x="11801" y="10330"/>
                      <a:pt x="12636" y="10167"/>
                    </a:cubicBezTo>
                    <a:cubicBezTo>
                      <a:pt x="13467" y="10003"/>
                      <a:pt x="14372" y="9938"/>
                      <a:pt x="15350" y="9977"/>
                    </a:cubicBezTo>
                  </a:path>
                </a:pathLst>
              </a:custGeom>
              <a:solidFill>
                <a:sysClr val="window" lastClr="FFFFFF"/>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76" name="Group 31"/>
            <p:cNvGrpSpPr/>
            <p:nvPr/>
          </p:nvGrpSpPr>
          <p:grpSpPr>
            <a:xfrm>
              <a:off x="4804040" y="2309565"/>
              <a:ext cx="2562906" cy="2562906"/>
              <a:chOff x="4804040" y="2309565"/>
              <a:chExt cx="2562906" cy="2562906"/>
            </a:xfrm>
          </p:grpSpPr>
          <p:sp>
            <p:nvSpPr>
              <p:cNvPr id="77" name="i$liḋe-Freeform: Shape 35"/>
              <p:cNvSpPr/>
              <p:nvPr/>
            </p:nvSpPr>
            <p:spPr>
              <a:xfrm rot="18900000">
                <a:off x="4804040" y="2309565"/>
                <a:ext cx="2562906" cy="2562906"/>
              </a:xfrm>
              <a:custGeom>
                <a:avLst/>
                <a:gdLst/>
                <a:ahLst/>
                <a:cxnLst>
                  <a:cxn ang="0">
                    <a:pos x="wd2" y="hd2"/>
                  </a:cxn>
                  <a:cxn ang="5400000">
                    <a:pos x="wd2" y="hd2"/>
                  </a:cxn>
                  <a:cxn ang="10800000">
                    <a:pos x="wd2" y="hd2"/>
                  </a:cxn>
                  <a:cxn ang="16200000">
                    <a:pos x="wd2" y="hd2"/>
                  </a:cxn>
                </a:cxnLst>
                <a:rect l="0" t="0" r="r" b="b"/>
                <a:pathLst>
                  <a:path w="21600" h="21600" extrusionOk="0">
                    <a:moveTo>
                      <a:pt x="0" y="3600"/>
                    </a:moveTo>
                    <a:cubicBezTo>
                      <a:pt x="0" y="1612"/>
                      <a:pt x="1612" y="0"/>
                      <a:pt x="3600" y="0"/>
                    </a:cubicBezTo>
                    <a:lnTo>
                      <a:pt x="18000" y="0"/>
                    </a:lnTo>
                    <a:cubicBezTo>
                      <a:pt x="19988" y="0"/>
                      <a:pt x="21600" y="1612"/>
                      <a:pt x="21600" y="3600"/>
                    </a:cubicBezTo>
                    <a:lnTo>
                      <a:pt x="21600" y="18000"/>
                    </a:lnTo>
                    <a:cubicBezTo>
                      <a:pt x="21600" y="19988"/>
                      <a:pt x="19988" y="21600"/>
                      <a:pt x="18000" y="21600"/>
                    </a:cubicBezTo>
                    <a:lnTo>
                      <a:pt x="3600" y="21600"/>
                    </a:lnTo>
                    <a:cubicBezTo>
                      <a:pt x="1612" y="21600"/>
                      <a:pt x="0" y="19988"/>
                      <a:pt x="0" y="18000"/>
                    </a:cubicBezTo>
                    <a:lnTo>
                      <a:pt x="0" y="3600"/>
                    </a:lnTo>
                    <a:close/>
                  </a:path>
                </a:pathLst>
              </a:custGeom>
              <a:solidFill>
                <a:srgbClr val="0070C0"/>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78" name="Group 36"/>
              <p:cNvGrpSpPr/>
              <p:nvPr/>
            </p:nvGrpSpPr>
            <p:grpSpPr>
              <a:xfrm>
                <a:off x="5285178" y="3018962"/>
                <a:ext cx="1582763" cy="1222632"/>
                <a:chOff x="5059339" y="4704186"/>
                <a:chExt cx="1660525" cy="1282700"/>
              </a:xfrm>
              <a:solidFill>
                <a:sysClr val="window" lastClr="FFFFFF"/>
              </a:solidFill>
            </p:grpSpPr>
            <p:sp>
              <p:nvSpPr>
                <p:cNvPr id="79" name="i$liḋe-Freeform: Shape 37"/>
                <p:cNvSpPr/>
                <p:nvPr/>
              </p:nvSpPr>
              <p:spPr bwMode="auto">
                <a:xfrm>
                  <a:off x="5059339" y="4704186"/>
                  <a:ext cx="1660525" cy="895350"/>
                </a:xfrm>
                <a:custGeom>
                  <a:avLst/>
                  <a:gdLst>
                    <a:gd name="T0" fmla="*/ 862 w 1061"/>
                    <a:gd name="T1" fmla="*/ 572 h 572"/>
                    <a:gd name="T2" fmla="*/ 320 w 1061"/>
                    <a:gd name="T3" fmla="*/ 572 h 572"/>
                    <a:gd name="T4" fmla="*/ 290 w 1061"/>
                    <a:gd name="T5" fmla="*/ 548 h 572"/>
                    <a:gd name="T6" fmla="*/ 176 w 1061"/>
                    <a:gd name="T7" fmla="*/ 186 h 572"/>
                    <a:gd name="T8" fmla="*/ 16 w 1061"/>
                    <a:gd name="T9" fmla="*/ 58 h 572"/>
                    <a:gd name="T10" fmla="*/ 11 w 1061"/>
                    <a:gd name="T11" fmla="*/ 14 h 572"/>
                    <a:gd name="T12" fmla="*/ 55 w 1061"/>
                    <a:gd name="T13" fmla="*/ 17 h 572"/>
                    <a:gd name="T14" fmla="*/ 205 w 1061"/>
                    <a:gd name="T15" fmla="*/ 144 h 572"/>
                    <a:gd name="T16" fmla="*/ 1028 w 1061"/>
                    <a:gd name="T17" fmla="*/ 144 h 572"/>
                    <a:gd name="T18" fmla="*/ 1054 w 1061"/>
                    <a:gd name="T19" fmla="*/ 150 h 572"/>
                    <a:gd name="T20" fmla="*/ 1057 w 1061"/>
                    <a:gd name="T21" fmla="*/ 176 h 572"/>
                    <a:gd name="T22" fmla="*/ 891 w 1061"/>
                    <a:gd name="T23" fmla="*/ 553 h 572"/>
                    <a:gd name="T24" fmla="*/ 862 w 1061"/>
                    <a:gd name="T25" fmla="*/ 572 h 572"/>
                    <a:gd name="T26" fmla="*/ 343 w 1061"/>
                    <a:gd name="T27" fmla="*/ 501 h 572"/>
                    <a:gd name="T28" fmla="*/ 842 w 1061"/>
                    <a:gd name="T29" fmla="*/ 501 h 572"/>
                    <a:gd name="T30" fmla="*/ 980 w 1061"/>
                    <a:gd name="T31" fmla="*/ 180 h 572"/>
                    <a:gd name="T32" fmla="*/ 244 w 1061"/>
                    <a:gd name="T33" fmla="*/ 180 h 572"/>
                    <a:gd name="T34" fmla="*/ 343 w 1061"/>
                    <a:gd name="T35" fmla="*/ 501 h 5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061" h="572">
                      <a:moveTo>
                        <a:pt x="862" y="572"/>
                      </a:moveTo>
                      <a:cubicBezTo>
                        <a:pt x="320" y="572"/>
                        <a:pt x="320" y="572"/>
                        <a:pt x="320" y="572"/>
                      </a:cubicBezTo>
                      <a:cubicBezTo>
                        <a:pt x="307" y="572"/>
                        <a:pt x="295" y="561"/>
                        <a:pt x="290" y="548"/>
                      </a:cubicBezTo>
                      <a:cubicBezTo>
                        <a:pt x="176" y="186"/>
                        <a:pt x="176" y="186"/>
                        <a:pt x="176" y="186"/>
                      </a:cubicBezTo>
                      <a:cubicBezTo>
                        <a:pt x="16" y="58"/>
                        <a:pt x="16" y="58"/>
                        <a:pt x="16" y="58"/>
                      </a:cubicBezTo>
                      <a:cubicBezTo>
                        <a:pt x="2" y="48"/>
                        <a:pt x="0" y="28"/>
                        <a:pt x="11" y="14"/>
                      </a:cubicBezTo>
                      <a:cubicBezTo>
                        <a:pt x="21" y="0"/>
                        <a:pt x="41" y="6"/>
                        <a:pt x="55" y="17"/>
                      </a:cubicBezTo>
                      <a:cubicBezTo>
                        <a:pt x="205" y="144"/>
                        <a:pt x="205" y="144"/>
                        <a:pt x="205" y="144"/>
                      </a:cubicBezTo>
                      <a:cubicBezTo>
                        <a:pt x="1028" y="144"/>
                        <a:pt x="1028" y="144"/>
                        <a:pt x="1028" y="144"/>
                      </a:cubicBezTo>
                      <a:cubicBezTo>
                        <a:pt x="1039" y="144"/>
                        <a:pt x="1049" y="141"/>
                        <a:pt x="1054" y="150"/>
                      </a:cubicBezTo>
                      <a:cubicBezTo>
                        <a:pt x="1060" y="159"/>
                        <a:pt x="1061" y="166"/>
                        <a:pt x="1057" y="176"/>
                      </a:cubicBezTo>
                      <a:cubicBezTo>
                        <a:pt x="891" y="553"/>
                        <a:pt x="891" y="553"/>
                        <a:pt x="891" y="553"/>
                      </a:cubicBezTo>
                      <a:cubicBezTo>
                        <a:pt x="886" y="565"/>
                        <a:pt x="874" y="572"/>
                        <a:pt x="862" y="572"/>
                      </a:cubicBezTo>
                      <a:close/>
                      <a:moveTo>
                        <a:pt x="343" y="501"/>
                      </a:moveTo>
                      <a:cubicBezTo>
                        <a:pt x="842" y="501"/>
                        <a:pt x="842" y="501"/>
                        <a:pt x="842" y="501"/>
                      </a:cubicBezTo>
                      <a:cubicBezTo>
                        <a:pt x="980" y="180"/>
                        <a:pt x="980" y="180"/>
                        <a:pt x="980" y="180"/>
                      </a:cubicBezTo>
                      <a:cubicBezTo>
                        <a:pt x="244" y="180"/>
                        <a:pt x="244" y="180"/>
                        <a:pt x="244" y="180"/>
                      </a:cubicBezTo>
                      <a:lnTo>
                        <a:pt x="343" y="501"/>
                      </a:ln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0" name="i$liḋe-Freeform: Shape 38"/>
                <p:cNvSpPr/>
                <p:nvPr/>
              </p:nvSpPr>
              <p:spPr bwMode="auto">
                <a:xfrm>
                  <a:off x="5599089" y="4926436"/>
                  <a:ext cx="153987" cy="641350"/>
                </a:xfrm>
                <a:custGeom>
                  <a:avLst/>
                  <a:gdLst>
                    <a:gd name="T0" fmla="*/ 81 w 98"/>
                    <a:gd name="T1" fmla="*/ 410 h 410"/>
                    <a:gd name="T2" fmla="*/ 65 w 98"/>
                    <a:gd name="T3" fmla="*/ 397 h 410"/>
                    <a:gd name="T4" fmla="*/ 1 w 98"/>
                    <a:gd name="T5" fmla="*/ 20 h 410"/>
                    <a:gd name="T6" fmla="*/ 14 w 98"/>
                    <a:gd name="T7" fmla="*/ 1 h 410"/>
                    <a:gd name="T8" fmla="*/ 32 w 98"/>
                    <a:gd name="T9" fmla="*/ 14 h 410"/>
                    <a:gd name="T10" fmla="*/ 96 w 98"/>
                    <a:gd name="T11" fmla="*/ 392 h 410"/>
                    <a:gd name="T12" fmla="*/ 84 w 98"/>
                    <a:gd name="T13" fmla="*/ 410 h 410"/>
                    <a:gd name="T14" fmla="*/ 81 w 98"/>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410">
                      <a:moveTo>
                        <a:pt x="81" y="410"/>
                      </a:moveTo>
                      <a:cubicBezTo>
                        <a:pt x="73" y="410"/>
                        <a:pt x="67" y="405"/>
                        <a:pt x="65" y="397"/>
                      </a:cubicBezTo>
                      <a:cubicBezTo>
                        <a:pt x="1" y="20"/>
                        <a:pt x="1" y="20"/>
                        <a:pt x="1" y="20"/>
                      </a:cubicBezTo>
                      <a:cubicBezTo>
                        <a:pt x="0" y="11"/>
                        <a:pt x="5" y="3"/>
                        <a:pt x="14" y="1"/>
                      </a:cubicBezTo>
                      <a:cubicBezTo>
                        <a:pt x="22" y="0"/>
                        <a:pt x="30" y="6"/>
                        <a:pt x="32" y="14"/>
                      </a:cubicBezTo>
                      <a:cubicBezTo>
                        <a:pt x="96" y="392"/>
                        <a:pt x="96" y="392"/>
                        <a:pt x="96" y="392"/>
                      </a:cubicBezTo>
                      <a:cubicBezTo>
                        <a:pt x="98" y="400"/>
                        <a:pt x="92" y="408"/>
                        <a:pt x="84" y="410"/>
                      </a:cubicBezTo>
                      <a:cubicBezTo>
                        <a:pt x="83" y="410"/>
                        <a:pt x="82" y="410"/>
                        <a:pt x="81" y="410"/>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1" name="i$liḋe-Freeform: Shape 39"/>
                <p:cNvSpPr/>
                <p:nvPr/>
              </p:nvSpPr>
              <p:spPr bwMode="auto">
                <a:xfrm>
                  <a:off x="5843564" y="4926436"/>
                  <a:ext cx="122237" cy="641350"/>
                </a:xfrm>
                <a:custGeom>
                  <a:avLst/>
                  <a:gdLst>
                    <a:gd name="T0" fmla="*/ 62 w 78"/>
                    <a:gd name="T1" fmla="*/ 410 h 410"/>
                    <a:gd name="T2" fmla="*/ 46 w 78"/>
                    <a:gd name="T3" fmla="*/ 396 h 410"/>
                    <a:gd name="T4" fmla="*/ 1 w 78"/>
                    <a:gd name="T5" fmla="*/ 19 h 410"/>
                    <a:gd name="T6" fmla="*/ 15 w 78"/>
                    <a:gd name="T7" fmla="*/ 1 h 410"/>
                    <a:gd name="T8" fmla="*/ 32 w 78"/>
                    <a:gd name="T9" fmla="*/ 15 h 410"/>
                    <a:gd name="T10" fmla="*/ 77 w 78"/>
                    <a:gd name="T11" fmla="*/ 392 h 410"/>
                    <a:gd name="T12" fmla="*/ 64 w 78"/>
                    <a:gd name="T13" fmla="*/ 410 h 410"/>
                    <a:gd name="T14" fmla="*/ 62 w 78"/>
                    <a:gd name="T15" fmla="*/ 410 h 41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410">
                      <a:moveTo>
                        <a:pt x="62" y="410"/>
                      </a:moveTo>
                      <a:cubicBezTo>
                        <a:pt x="54" y="410"/>
                        <a:pt x="47" y="404"/>
                        <a:pt x="46" y="396"/>
                      </a:cubicBezTo>
                      <a:cubicBezTo>
                        <a:pt x="1" y="19"/>
                        <a:pt x="1" y="19"/>
                        <a:pt x="1" y="19"/>
                      </a:cubicBezTo>
                      <a:cubicBezTo>
                        <a:pt x="0" y="10"/>
                        <a:pt x="6" y="2"/>
                        <a:pt x="15" y="1"/>
                      </a:cubicBezTo>
                      <a:cubicBezTo>
                        <a:pt x="23" y="0"/>
                        <a:pt x="31" y="6"/>
                        <a:pt x="32" y="15"/>
                      </a:cubicBezTo>
                      <a:cubicBezTo>
                        <a:pt x="77" y="392"/>
                        <a:pt x="77" y="392"/>
                        <a:pt x="77" y="392"/>
                      </a:cubicBezTo>
                      <a:cubicBezTo>
                        <a:pt x="78" y="401"/>
                        <a:pt x="72" y="409"/>
                        <a:pt x="64" y="410"/>
                      </a:cubicBezTo>
                      <a:cubicBezTo>
                        <a:pt x="63" y="410"/>
                        <a:pt x="62" y="410"/>
                        <a:pt x="62" y="410"/>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2" name="i$liḋe-Freeform: Shape 40"/>
                <p:cNvSpPr/>
                <p:nvPr/>
              </p:nvSpPr>
              <p:spPr bwMode="auto">
                <a:xfrm>
                  <a:off x="6089627" y="4932786"/>
                  <a:ext cx="109537" cy="628650"/>
                </a:xfrm>
                <a:custGeom>
                  <a:avLst/>
                  <a:gdLst>
                    <a:gd name="T0" fmla="*/ 16 w 70"/>
                    <a:gd name="T1" fmla="*/ 402 h 402"/>
                    <a:gd name="T2" fmla="*/ 15 w 70"/>
                    <a:gd name="T3" fmla="*/ 402 h 402"/>
                    <a:gd name="T4" fmla="*/ 1 w 70"/>
                    <a:gd name="T5" fmla="*/ 385 h 402"/>
                    <a:gd name="T6" fmla="*/ 38 w 70"/>
                    <a:gd name="T7" fmla="*/ 15 h 402"/>
                    <a:gd name="T8" fmla="*/ 55 w 70"/>
                    <a:gd name="T9" fmla="*/ 1 h 402"/>
                    <a:gd name="T10" fmla="*/ 69 w 70"/>
                    <a:gd name="T11" fmla="*/ 18 h 402"/>
                    <a:gd name="T12" fmla="*/ 32 w 70"/>
                    <a:gd name="T13" fmla="*/ 388 h 402"/>
                    <a:gd name="T14" fmla="*/ 16 w 70"/>
                    <a:gd name="T15" fmla="*/ 402 h 4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0" h="402">
                      <a:moveTo>
                        <a:pt x="16" y="402"/>
                      </a:moveTo>
                      <a:cubicBezTo>
                        <a:pt x="16" y="402"/>
                        <a:pt x="15" y="402"/>
                        <a:pt x="15" y="402"/>
                      </a:cubicBezTo>
                      <a:cubicBezTo>
                        <a:pt x="6" y="401"/>
                        <a:pt x="0" y="393"/>
                        <a:pt x="1" y="385"/>
                      </a:cubicBezTo>
                      <a:cubicBezTo>
                        <a:pt x="38" y="15"/>
                        <a:pt x="38" y="15"/>
                        <a:pt x="38" y="15"/>
                      </a:cubicBezTo>
                      <a:cubicBezTo>
                        <a:pt x="39" y="7"/>
                        <a:pt x="47" y="0"/>
                        <a:pt x="55" y="1"/>
                      </a:cubicBezTo>
                      <a:cubicBezTo>
                        <a:pt x="64" y="2"/>
                        <a:pt x="70" y="10"/>
                        <a:pt x="69" y="18"/>
                      </a:cubicBezTo>
                      <a:cubicBezTo>
                        <a:pt x="32" y="388"/>
                        <a:pt x="32" y="388"/>
                        <a:pt x="32" y="388"/>
                      </a:cubicBezTo>
                      <a:cubicBezTo>
                        <a:pt x="31" y="396"/>
                        <a:pt x="24" y="402"/>
                        <a:pt x="16" y="402"/>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3" name="i$liḋe-Freeform: Shape 41"/>
                <p:cNvSpPr/>
                <p:nvPr/>
              </p:nvSpPr>
              <p:spPr bwMode="auto">
                <a:xfrm>
                  <a:off x="6238852" y="4943898"/>
                  <a:ext cx="271462" cy="614362"/>
                </a:xfrm>
                <a:custGeom>
                  <a:avLst/>
                  <a:gdLst>
                    <a:gd name="T0" fmla="*/ 18 w 173"/>
                    <a:gd name="T1" fmla="*/ 393 h 393"/>
                    <a:gd name="T2" fmla="*/ 12 w 173"/>
                    <a:gd name="T3" fmla="*/ 392 h 393"/>
                    <a:gd name="T4" fmla="*/ 3 w 173"/>
                    <a:gd name="T5" fmla="*/ 372 h 393"/>
                    <a:gd name="T6" fmla="*/ 140 w 173"/>
                    <a:gd name="T7" fmla="*/ 12 h 393"/>
                    <a:gd name="T8" fmla="*/ 160 w 173"/>
                    <a:gd name="T9" fmla="*/ 3 h 393"/>
                    <a:gd name="T10" fmla="*/ 169 w 173"/>
                    <a:gd name="T11" fmla="*/ 23 h 393"/>
                    <a:gd name="T12" fmla="*/ 33 w 173"/>
                    <a:gd name="T13" fmla="*/ 383 h 393"/>
                    <a:gd name="T14" fmla="*/ 18 w 173"/>
                    <a:gd name="T15" fmla="*/ 393 h 39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73" h="393">
                      <a:moveTo>
                        <a:pt x="18" y="393"/>
                      </a:moveTo>
                      <a:cubicBezTo>
                        <a:pt x="16" y="393"/>
                        <a:pt x="14" y="393"/>
                        <a:pt x="12" y="392"/>
                      </a:cubicBezTo>
                      <a:cubicBezTo>
                        <a:pt x="4" y="389"/>
                        <a:pt x="0" y="380"/>
                        <a:pt x="3" y="372"/>
                      </a:cubicBezTo>
                      <a:cubicBezTo>
                        <a:pt x="140" y="12"/>
                        <a:pt x="140" y="12"/>
                        <a:pt x="140" y="12"/>
                      </a:cubicBezTo>
                      <a:cubicBezTo>
                        <a:pt x="143" y="4"/>
                        <a:pt x="152" y="0"/>
                        <a:pt x="160" y="3"/>
                      </a:cubicBezTo>
                      <a:cubicBezTo>
                        <a:pt x="169" y="6"/>
                        <a:pt x="173" y="15"/>
                        <a:pt x="169" y="23"/>
                      </a:cubicBezTo>
                      <a:cubicBezTo>
                        <a:pt x="33" y="383"/>
                        <a:pt x="33" y="383"/>
                        <a:pt x="33" y="383"/>
                      </a:cubicBezTo>
                      <a:cubicBezTo>
                        <a:pt x="30" y="389"/>
                        <a:pt x="24" y="393"/>
                        <a:pt x="18" y="393"/>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4" name="i$liḋe-Freeform: Shape 42"/>
                <p:cNvSpPr/>
                <p:nvPr/>
              </p:nvSpPr>
              <p:spPr bwMode="auto">
                <a:xfrm>
                  <a:off x="5405414" y="5097886"/>
                  <a:ext cx="1223962" cy="55562"/>
                </a:xfrm>
                <a:custGeom>
                  <a:avLst/>
                  <a:gdLst>
                    <a:gd name="T0" fmla="*/ 766 w 782"/>
                    <a:gd name="T1" fmla="*/ 36 h 36"/>
                    <a:gd name="T2" fmla="*/ 15 w 782"/>
                    <a:gd name="T3" fmla="*/ 36 h 36"/>
                    <a:gd name="T4" fmla="*/ 0 w 782"/>
                    <a:gd name="T5" fmla="*/ 18 h 36"/>
                    <a:gd name="T6" fmla="*/ 15 w 782"/>
                    <a:gd name="T7" fmla="*/ 0 h 36"/>
                    <a:gd name="T8" fmla="*/ 766 w 782"/>
                    <a:gd name="T9" fmla="*/ 0 h 36"/>
                    <a:gd name="T10" fmla="*/ 782 w 782"/>
                    <a:gd name="T11" fmla="*/ 18 h 36"/>
                    <a:gd name="T12" fmla="*/ 766 w 782"/>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782" h="36">
                      <a:moveTo>
                        <a:pt x="766" y="36"/>
                      </a:moveTo>
                      <a:cubicBezTo>
                        <a:pt x="15" y="36"/>
                        <a:pt x="15" y="36"/>
                        <a:pt x="15" y="36"/>
                      </a:cubicBezTo>
                      <a:cubicBezTo>
                        <a:pt x="7" y="36"/>
                        <a:pt x="0" y="27"/>
                        <a:pt x="0" y="18"/>
                      </a:cubicBezTo>
                      <a:cubicBezTo>
                        <a:pt x="0" y="9"/>
                        <a:pt x="7" y="0"/>
                        <a:pt x="15" y="0"/>
                      </a:cubicBezTo>
                      <a:cubicBezTo>
                        <a:pt x="766" y="0"/>
                        <a:pt x="766" y="0"/>
                        <a:pt x="766" y="0"/>
                      </a:cubicBezTo>
                      <a:cubicBezTo>
                        <a:pt x="775" y="0"/>
                        <a:pt x="782" y="9"/>
                        <a:pt x="782" y="18"/>
                      </a:cubicBezTo>
                      <a:cubicBezTo>
                        <a:pt x="782" y="27"/>
                        <a:pt x="775" y="36"/>
                        <a:pt x="766" y="36"/>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5" name="i$liḋe-Freeform: Shape 43"/>
                <p:cNvSpPr/>
                <p:nvPr/>
              </p:nvSpPr>
              <p:spPr bwMode="auto">
                <a:xfrm>
                  <a:off x="5453039" y="5264573"/>
                  <a:ext cx="1077912" cy="55562"/>
                </a:xfrm>
                <a:custGeom>
                  <a:avLst/>
                  <a:gdLst>
                    <a:gd name="T0" fmla="*/ 673 w 688"/>
                    <a:gd name="T1" fmla="*/ 36 h 36"/>
                    <a:gd name="T2" fmla="*/ 16 w 688"/>
                    <a:gd name="T3" fmla="*/ 36 h 36"/>
                    <a:gd name="T4" fmla="*/ 0 w 688"/>
                    <a:gd name="T5" fmla="*/ 18 h 36"/>
                    <a:gd name="T6" fmla="*/ 16 w 688"/>
                    <a:gd name="T7" fmla="*/ 0 h 36"/>
                    <a:gd name="T8" fmla="*/ 673 w 688"/>
                    <a:gd name="T9" fmla="*/ 0 h 36"/>
                    <a:gd name="T10" fmla="*/ 688 w 688"/>
                    <a:gd name="T11" fmla="*/ 18 h 36"/>
                    <a:gd name="T12" fmla="*/ 673 w 688"/>
                    <a:gd name="T13" fmla="*/ 36 h 36"/>
                  </a:gdLst>
                  <a:ahLst/>
                  <a:cxnLst>
                    <a:cxn ang="0">
                      <a:pos x="T0" y="T1"/>
                    </a:cxn>
                    <a:cxn ang="0">
                      <a:pos x="T2" y="T3"/>
                    </a:cxn>
                    <a:cxn ang="0">
                      <a:pos x="T4" y="T5"/>
                    </a:cxn>
                    <a:cxn ang="0">
                      <a:pos x="T6" y="T7"/>
                    </a:cxn>
                    <a:cxn ang="0">
                      <a:pos x="T8" y="T9"/>
                    </a:cxn>
                    <a:cxn ang="0">
                      <a:pos x="T10" y="T11"/>
                    </a:cxn>
                    <a:cxn ang="0">
                      <a:pos x="T12" y="T13"/>
                    </a:cxn>
                  </a:cxnLst>
                  <a:rect l="0" t="0" r="r" b="b"/>
                  <a:pathLst>
                    <a:path w="688" h="36">
                      <a:moveTo>
                        <a:pt x="673" y="36"/>
                      </a:moveTo>
                      <a:cubicBezTo>
                        <a:pt x="16" y="36"/>
                        <a:pt x="16" y="36"/>
                        <a:pt x="16" y="36"/>
                      </a:cubicBezTo>
                      <a:cubicBezTo>
                        <a:pt x="7" y="36"/>
                        <a:pt x="0" y="27"/>
                        <a:pt x="0" y="18"/>
                      </a:cubicBezTo>
                      <a:cubicBezTo>
                        <a:pt x="0" y="9"/>
                        <a:pt x="7" y="0"/>
                        <a:pt x="16" y="0"/>
                      </a:cubicBezTo>
                      <a:cubicBezTo>
                        <a:pt x="673" y="0"/>
                        <a:pt x="673" y="0"/>
                        <a:pt x="673" y="0"/>
                      </a:cubicBezTo>
                      <a:cubicBezTo>
                        <a:pt x="681" y="0"/>
                        <a:pt x="688" y="9"/>
                        <a:pt x="688" y="18"/>
                      </a:cubicBezTo>
                      <a:cubicBezTo>
                        <a:pt x="688" y="27"/>
                        <a:pt x="681" y="36"/>
                        <a:pt x="673" y="36"/>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6" name="i$liḋe-Freeform: Shape 44"/>
                <p:cNvSpPr/>
                <p:nvPr/>
              </p:nvSpPr>
              <p:spPr bwMode="auto">
                <a:xfrm>
                  <a:off x="5502252" y="5377286"/>
                  <a:ext cx="979487" cy="53975"/>
                </a:xfrm>
                <a:custGeom>
                  <a:avLst/>
                  <a:gdLst>
                    <a:gd name="T0" fmla="*/ 610 w 626"/>
                    <a:gd name="T1" fmla="*/ 35 h 35"/>
                    <a:gd name="T2" fmla="*/ 16 w 626"/>
                    <a:gd name="T3" fmla="*/ 35 h 35"/>
                    <a:gd name="T4" fmla="*/ 0 w 626"/>
                    <a:gd name="T5" fmla="*/ 17 h 35"/>
                    <a:gd name="T6" fmla="*/ 16 w 626"/>
                    <a:gd name="T7" fmla="*/ 0 h 35"/>
                    <a:gd name="T8" fmla="*/ 610 w 626"/>
                    <a:gd name="T9" fmla="*/ 0 h 35"/>
                    <a:gd name="T10" fmla="*/ 626 w 626"/>
                    <a:gd name="T11" fmla="*/ 17 h 35"/>
                    <a:gd name="T12" fmla="*/ 610 w 626"/>
                    <a:gd name="T13" fmla="*/ 35 h 35"/>
                  </a:gdLst>
                  <a:ahLst/>
                  <a:cxnLst>
                    <a:cxn ang="0">
                      <a:pos x="T0" y="T1"/>
                    </a:cxn>
                    <a:cxn ang="0">
                      <a:pos x="T2" y="T3"/>
                    </a:cxn>
                    <a:cxn ang="0">
                      <a:pos x="T4" y="T5"/>
                    </a:cxn>
                    <a:cxn ang="0">
                      <a:pos x="T6" y="T7"/>
                    </a:cxn>
                    <a:cxn ang="0">
                      <a:pos x="T8" y="T9"/>
                    </a:cxn>
                    <a:cxn ang="0">
                      <a:pos x="T10" y="T11"/>
                    </a:cxn>
                    <a:cxn ang="0">
                      <a:pos x="T12" y="T13"/>
                    </a:cxn>
                  </a:cxnLst>
                  <a:rect l="0" t="0" r="r" b="b"/>
                  <a:pathLst>
                    <a:path w="626" h="35">
                      <a:moveTo>
                        <a:pt x="610" y="35"/>
                      </a:moveTo>
                      <a:cubicBezTo>
                        <a:pt x="16" y="35"/>
                        <a:pt x="16" y="35"/>
                        <a:pt x="16" y="35"/>
                      </a:cubicBezTo>
                      <a:cubicBezTo>
                        <a:pt x="7" y="35"/>
                        <a:pt x="0" y="26"/>
                        <a:pt x="0" y="17"/>
                      </a:cubicBezTo>
                      <a:cubicBezTo>
                        <a:pt x="0" y="9"/>
                        <a:pt x="7" y="0"/>
                        <a:pt x="16" y="0"/>
                      </a:cubicBezTo>
                      <a:cubicBezTo>
                        <a:pt x="610" y="0"/>
                        <a:pt x="610" y="0"/>
                        <a:pt x="610" y="0"/>
                      </a:cubicBezTo>
                      <a:cubicBezTo>
                        <a:pt x="619" y="0"/>
                        <a:pt x="626" y="9"/>
                        <a:pt x="626" y="17"/>
                      </a:cubicBezTo>
                      <a:cubicBezTo>
                        <a:pt x="626" y="26"/>
                        <a:pt x="619" y="35"/>
                        <a:pt x="610" y="35"/>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7" name="i$liḋe-Freeform: Shape 45"/>
                <p:cNvSpPr/>
                <p:nvPr/>
              </p:nvSpPr>
              <p:spPr bwMode="auto">
                <a:xfrm>
                  <a:off x="5516539" y="5526511"/>
                  <a:ext cx="931862" cy="407987"/>
                </a:xfrm>
                <a:custGeom>
                  <a:avLst/>
                  <a:gdLst>
                    <a:gd name="T0" fmla="*/ 579 w 596"/>
                    <a:gd name="T1" fmla="*/ 261 h 261"/>
                    <a:gd name="T2" fmla="*/ 18 w 596"/>
                    <a:gd name="T3" fmla="*/ 261 h 261"/>
                    <a:gd name="T4" fmla="*/ 5 w 596"/>
                    <a:gd name="T5" fmla="*/ 256 h 261"/>
                    <a:gd name="T6" fmla="*/ 0 w 596"/>
                    <a:gd name="T7" fmla="*/ 243 h 261"/>
                    <a:gd name="T8" fmla="*/ 9 w 596"/>
                    <a:gd name="T9" fmla="*/ 18 h 261"/>
                    <a:gd name="T10" fmla="*/ 27 w 596"/>
                    <a:gd name="T11" fmla="*/ 0 h 261"/>
                    <a:gd name="T12" fmla="*/ 44 w 596"/>
                    <a:gd name="T13" fmla="*/ 19 h 261"/>
                    <a:gd name="T14" fmla="*/ 36 w 596"/>
                    <a:gd name="T15" fmla="*/ 226 h 261"/>
                    <a:gd name="T16" fmla="*/ 579 w 596"/>
                    <a:gd name="T17" fmla="*/ 226 h 261"/>
                    <a:gd name="T18" fmla="*/ 596 w 596"/>
                    <a:gd name="T19" fmla="*/ 243 h 261"/>
                    <a:gd name="T20" fmla="*/ 579 w 596"/>
                    <a:gd name="T21" fmla="*/ 261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6" h="261">
                      <a:moveTo>
                        <a:pt x="579" y="261"/>
                      </a:moveTo>
                      <a:cubicBezTo>
                        <a:pt x="18" y="261"/>
                        <a:pt x="18" y="261"/>
                        <a:pt x="18" y="261"/>
                      </a:cubicBezTo>
                      <a:cubicBezTo>
                        <a:pt x="13" y="261"/>
                        <a:pt x="8" y="259"/>
                        <a:pt x="5" y="256"/>
                      </a:cubicBezTo>
                      <a:cubicBezTo>
                        <a:pt x="2" y="252"/>
                        <a:pt x="0" y="248"/>
                        <a:pt x="0" y="243"/>
                      </a:cubicBezTo>
                      <a:cubicBezTo>
                        <a:pt x="9" y="18"/>
                        <a:pt x="9" y="18"/>
                        <a:pt x="9" y="18"/>
                      </a:cubicBezTo>
                      <a:cubicBezTo>
                        <a:pt x="9" y="8"/>
                        <a:pt x="18" y="1"/>
                        <a:pt x="27" y="0"/>
                      </a:cubicBezTo>
                      <a:cubicBezTo>
                        <a:pt x="37" y="1"/>
                        <a:pt x="45" y="9"/>
                        <a:pt x="44" y="19"/>
                      </a:cubicBezTo>
                      <a:cubicBezTo>
                        <a:pt x="36" y="226"/>
                        <a:pt x="36" y="226"/>
                        <a:pt x="36" y="226"/>
                      </a:cubicBezTo>
                      <a:cubicBezTo>
                        <a:pt x="579" y="226"/>
                        <a:pt x="579" y="226"/>
                        <a:pt x="579" y="226"/>
                      </a:cubicBezTo>
                      <a:cubicBezTo>
                        <a:pt x="589" y="226"/>
                        <a:pt x="596" y="234"/>
                        <a:pt x="596" y="243"/>
                      </a:cubicBezTo>
                      <a:cubicBezTo>
                        <a:pt x="596" y="253"/>
                        <a:pt x="589" y="261"/>
                        <a:pt x="579" y="261"/>
                      </a:cubicBezTo>
                      <a:close/>
                    </a:path>
                  </a:pathLst>
                </a:cu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8" name="i$liḋe-Oval 46"/>
                <p:cNvSpPr/>
                <p:nvPr/>
              </p:nvSpPr>
              <p:spPr bwMode="auto">
                <a:xfrm>
                  <a:off x="5437164" y="5783686"/>
                  <a:ext cx="206375" cy="203200"/>
                </a:xfrm>
                <a:prstGeom prst="ellipse">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89" name="i$liḋe-Oval 47"/>
                <p:cNvSpPr/>
                <p:nvPr/>
              </p:nvSpPr>
              <p:spPr bwMode="auto">
                <a:xfrm>
                  <a:off x="6272189" y="5783686"/>
                  <a:ext cx="203200" cy="203200"/>
                </a:xfrm>
                <a:prstGeom prst="ellipse">
                  <a:avLst/>
                </a:prstGeom>
                <a:grp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grpSp>
      <p:grpSp>
        <p:nvGrpSpPr>
          <p:cNvPr id="100" name="组合 99"/>
          <p:cNvGrpSpPr/>
          <p:nvPr/>
        </p:nvGrpSpPr>
        <p:grpSpPr>
          <a:xfrm>
            <a:off x="7837205" y="2280226"/>
            <a:ext cx="2932639" cy="834815"/>
            <a:chOff x="7483989" y="3433235"/>
            <a:chExt cx="2932639" cy="834815"/>
          </a:xfrm>
        </p:grpSpPr>
        <p:sp>
          <p:nvSpPr>
            <p:cNvPr id="101" name="矩形 100"/>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02" name="矩形 101"/>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103" name="组合 102"/>
          <p:cNvGrpSpPr/>
          <p:nvPr/>
        </p:nvGrpSpPr>
        <p:grpSpPr>
          <a:xfrm>
            <a:off x="7837205" y="4428307"/>
            <a:ext cx="2932639" cy="834815"/>
            <a:chOff x="7483989" y="3433235"/>
            <a:chExt cx="2932639" cy="834815"/>
          </a:xfrm>
        </p:grpSpPr>
        <p:sp>
          <p:nvSpPr>
            <p:cNvPr id="104" name="矩形 103"/>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05" name="矩形 10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106" name="组合 105"/>
          <p:cNvGrpSpPr/>
          <p:nvPr/>
        </p:nvGrpSpPr>
        <p:grpSpPr>
          <a:xfrm>
            <a:off x="1447339" y="2280226"/>
            <a:ext cx="2932638" cy="834815"/>
            <a:chOff x="7483990" y="3433235"/>
            <a:chExt cx="2932638" cy="834815"/>
          </a:xfrm>
        </p:grpSpPr>
        <p:sp>
          <p:nvSpPr>
            <p:cNvPr id="107" name="矩形 106"/>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08" name="矩形 107"/>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109" name="组合 108"/>
          <p:cNvGrpSpPr/>
          <p:nvPr/>
        </p:nvGrpSpPr>
        <p:grpSpPr>
          <a:xfrm>
            <a:off x="1447339" y="4428307"/>
            <a:ext cx="2932638" cy="834815"/>
            <a:chOff x="7483990" y="3433235"/>
            <a:chExt cx="2932638" cy="834815"/>
          </a:xfrm>
        </p:grpSpPr>
        <p:sp>
          <p:nvSpPr>
            <p:cNvPr id="110" name="矩形 109"/>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11" name="矩形 110"/>
            <p:cNvSpPr/>
            <p:nvPr/>
          </p:nvSpPr>
          <p:spPr>
            <a:xfrm>
              <a:off x="8366076"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67"/>
                                        </p:tgtEl>
                                        <p:attrNameLst>
                                          <p:attrName>style.visibility</p:attrName>
                                        </p:attrNameLst>
                                      </p:cBhvr>
                                      <p:to>
                                        <p:strVal val="visible"/>
                                      </p:to>
                                    </p:set>
                                    <p:anim calcmode="lin" valueType="num">
                                      <p:cBhvr>
                                        <p:cTn id="7" dur="500" fill="hold"/>
                                        <p:tgtEl>
                                          <p:spTgt spid="67"/>
                                        </p:tgtEl>
                                        <p:attrNameLst>
                                          <p:attrName>ppt_w</p:attrName>
                                        </p:attrNameLst>
                                      </p:cBhvr>
                                      <p:tavLst>
                                        <p:tav tm="0">
                                          <p:val>
                                            <p:fltVal val="0"/>
                                          </p:val>
                                        </p:tav>
                                        <p:tav tm="100000">
                                          <p:val>
                                            <p:strVal val="#ppt_w"/>
                                          </p:val>
                                        </p:tav>
                                      </p:tavLst>
                                    </p:anim>
                                    <p:anim calcmode="lin" valueType="num">
                                      <p:cBhvr>
                                        <p:cTn id="8" dur="500" fill="hold"/>
                                        <p:tgtEl>
                                          <p:spTgt spid="67"/>
                                        </p:tgtEl>
                                        <p:attrNameLst>
                                          <p:attrName>ppt_h</p:attrName>
                                        </p:attrNameLst>
                                      </p:cBhvr>
                                      <p:tavLst>
                                        <p:tav tm="0">
                                          <p:val>
                                            <p:fltVal val="0"/>
                                          </p:val>
                                        </p:tav>
                                        <p:tav tm="100000">
                                          <p:val>
                                            <p:strVal val="#ppt_h"/>
                                          </p:val>
                                        </p:tav>
                                      </p:tavLst>
                                    </p:anim>
                                    <p:animEffect transition="in" filter="fade">
                                      <p:cBhvr>
                                        <p:cTn id="9" dur="500"/>
                                        <p:tgtEl>
                                          <p:spTgt spid="67"/>
                                        </p:tgtEl>
                                      </p:cBhvr>
                                    </p:animEffect>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5"/>
                                        </p:tgtEl>
                                        <p:attrNameLst>
                                          <p:attrName>style.visibility</p:attrName>
                                        </p:attrNameLst>
                                      </p:cBhvr>
                                      <p:to>
                                        <p:strVal val="visible"/>
                                      </p:to>
                                    </p:set>
                                    <p:animEffect transition="in" filter="fade">
                                      <p:cBhvr>
                                        <p:cTn id="13" dur="500"/>
                                        <p:tgtEl>
                                          <p:spTgt spid="6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66"/>
                                        </p:tgtEl>
                                        <p:attrNameLst>
                                          <p:attrName>style.visibility</p:attrName>
                                        </p:attrNameLst>
                                      </p:cBhvr>
                                      <p:to>
                                        <p:strVal val="visible"/>
                                      </p:to>
                                    </p:set>
                                    <p:animEffect transition="in" filter="fade">
                                      <p:cBhvr>
                                        <p:cTn id="16" dur="500"/>
                                        <p:tgtEl>
                                          <p:spTgt spid="6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3"/>
                                        </p:tgtEl>
                                        <p:attrNameLst>
                                          <p:attrName>style.visibility</p:attrName>
                                        </p:attrNameLst>
                                      </p:cBhvr>
                                      <p:to>
                                        <p:strVal val="visible"/>
                                      </p:to>
                                    </p:set>
                                    <p:animEffect transition="in" filter="fade">
                                      <p:cBhvr>
                                        <p:cTn id="19" dur="500"/>
                                        <p:tgtEl>
                                          <p:spTgt spid="63"/>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2"/>
                                        </p:tgtEl>
                                        <p:attrNameLst>
                                          <p:attrName>style.visibility</p:attrName>
                                        </p:attrNameLst>
                                      </p:cBhvr>
                                      <p:to>
                                        <p:strVal val="visible"/>
                                      </p:to>
                                    </p:set>
                                    <p:animEffect transition="in" filter="fade">
                                      <p:cBhvr>
                                        <p:cTn id="22" dur="500"/>
                                        <p:tgtEl>
                                          <p:spTgt spid="62"/>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animEffect transition="in" filter="fade">
                                      <p:cBhvr>
                                        <p:cTn id="25" dur="500"/>
                                        <p:tgtEl>
                                          <p:spTgt spid="64"/>
                                        </p:tgtEl>
                                      </p:cBhvr>
                                    </p:animEffect>
                                  </p:childTnLst>
                                </p:cTn>
                              </p:par>
                            </p:childTnLst>
                          </p:cTn>
                        </p:par>
                        <p:par>
                          <p:cTn id="26" fill="hold">
                            <p:stCondLst>
                              <p:cond delay="1000"/>
                            </p:stCondLst>
                            <p:childTnLst>
                              <p:par>
                                <p:cTn id="27" presetID="2" presetClass="entr" presetSubtype="8" fill="hold" nodeType="afterEffect">
                                  <p:stCondLst>
                                    <p:cond delay="0"/>
                                  </p:stCondLst>
                                  <p:childTnLst>
                                    <p:set>
                                      <p:cBhvr>
                                        <p:cTn id="28" dur="1" fill="hold">
                                          <p:stCondLst>
                                            <p:cond delay="0"/>
                                          </p:stCondLst>
                                        </p:cTn>
                                        <p:tgtEl>
                                          <p:spTgt spid="106"/>
                                        </p:tgtEl>
                                        <p:attrNameLst>
                                          <p:attrName>style.visibility</p:attrName>
                                        </p:attrNameLst>
                                      </p:cBhvr>
                                      <p:to>
                                        <p:strVal val="visible"/>
                                      </p:to>
                                    </p:set>
                                    <p:anim calcmode="lin" valueType="num">
                                      <p:cBhvr additive="base">
                                        <p:cTn id="29" dur="500" fill="hold"/>
                                        <p:tgtEl>
                                          <p:spTgt spid="106"/>
                                        </p:tgtEl>
                                        <p:attrNameLst>
                                          <p:attrName>ppt_x</p:attrName>
                                        </p:attrNameLst>
                                      </p:cBhvr>
                                      <p:tavLst>
                                        <p:tav tm="0">
                                          <p:val>
                                            <p:strVal val="0-#ppt_w/2"/>
                                          </p:val>
                                        </p:tav>
                                        <p:tav tm="100000">
                                          <p:val>
                                            <p:strVal val="#ppt_x"/>
                                          </p:val>
                                        </p:tav>
                                      </p:tavLst>
                                    </p:anim>
                                    <p:anim calcmode="lin" valueType="num">
                                      <p:cBhvr additive="base">
                                        <p:cTn id="30" dur="500" fill="hold"/>
                                        <p:tgtEl>
                                          <p:spTgt spid="106"/>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109"/>
                                        </p:tgtEl>
                                        <p:attrNameLst>
                                          <p:attrName>style.visibility</p:attrName>
                                        </p:attrNameLst>
                                      </p:cBhvr>
                                      <p:to>
                                        <p:strVal val="visible"/>
                                      </p:to>
                                    </p:set>
                                    <p:anim calcmode="lin" valueType="num">
                                      <p:cBhvr additive="base">
                                        <p:cTn id="33" dur="500" fill="hold"/>
                                        <p:tgtEl>
                                          <p:spTgt spid="109"/>
                                        </p:tgtEl>
                                        <p:attrNameLst>
                                          <p:attrName>ppt_x</p:attrName>
                                        </p:attrNameLst>
                                      </p:cBhvr>
                                      <p:tavLst>
                                        <p:tav tm="0">
                                          <p:val>
                                            <p:strVal val="0-#ppt_w/2"/>
                                          </p:val>
                                        </p:tav>
                                        <p:tav tm="100000">
                                          <p:val>
                                            <p:strVal val="#ppt_x"/>
                                          </p:val>
                                        </p:tav>
                                      </p:tavLst>
                                    </p:anim>
                                    <p:anim calcmode="lin" valueType="num">
                                      <p:cBhvr additive="base">
                                        <p:cTn id="34" dur="500" fill="hold"/>
                                        <p:tgtEl>
                                          <p:spTgt spid="109"/>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100"/>
                                        </p:tgtEl>
                                        <p:attrNameLst>
                                          <p:attrName>style.visibility</p:attrName>
                                        </p:attrNameLst>
                                      </p:cBhvr>
                                      <p:to>
                                        <p:strVal val="visible"/>
                                      </p:to>
                                    </p:set>
                                    <p:anim calcmode="lin" valueType="num">
                                      <p:cBhvr additive="base">
                                        <p:cTn id="37" dur="500" fill="hold"/>
                                        <p:tgtEl>
                                          <p:spTgt spid="100"/>
                                        </p:tgtEl>
                                        <p:attrNameLst>
                                          <p:attrName>ppt_x</p:attrName>
                                        </p:attrNameLst>
                                      </p:cBhvr>
                                      <p:tavLst>
                                        <p:tav tm="0">
                                          <p:val>
                                            <p:strVal val="1+#ppt_w/2"/>
                                          </p:val>
                                        </p:tav>
                                        <p:tav tm="100000">
                                          <p:val>
                                            <p:strVal val="#ppt_x"/>
                                          </p:val>
                                        </p:tav>
                                      </p:tavLst>
                                    </p:anim>
                                    <p:anim calcmode="lin" valueType="num">
                                      <p:cBhvr additive="base">
                                        <p:cTn id="38" dur="500" fill="hold"/>
                                        <p:tgtEl>
                                          <p:spTgt spid="100"/>
                                        </p:tgtEl>
                                        <p:attrNameLst>
                                          <p:attrName>ppt_y</p:attrName>
                                        </p:attrNameLst>
                                      </p:cBhvr>
                                      <p:tavLst>
                                        <p:tav tm="0">
                                          <p:val>
                                            <p:strVal val="#ppt_y"/>
                                          </p:val>
                                        </p:tav>
                                        <p:tav tm="100000">
                                          <p:val>
                                            <p:strVal val="#ppt_y"/>
                                          </p:val>
                                        </p:tav>
                                      </p:tavLst>
                                    </p:anim>
                                  </p:childTnLst>
                                </p:cTn>
                              </p:par>
                              <p:par>
                                <p:cTn id="39" presetID="2" presetClass="entr" presetSubtype="2" fill="hold" nodeType="withEffect">
                                  <p:stCondLst>
                                    <p:cond delay="0"/>
                                  </p:stCondLst>
                                  <p:childTnLst>
                                    <p:set>
                                      <p:cBhvr>
                                        <p:cTn id="40" dur="1" fill="hold">
                                          <p:stCondLst>
                                            <p:cond delay="0"/>
                                          </p:stCondLst>
                                        </p:cTn>
                                        <p:tgtEl>
                                          <p:spTgt spid="103"/>
                                        </p:tgtEl>
                                        <p:attrNameLst>
                                          <p:attrName>style.visibility</p:attrName>
                                        </p:attrNameLst>
                                      </p:cBhvr>
                                      <p:to>
                                        <p:strVal val="visible"/>
                                      </p:to>
                                    </p:set>
                                    <p:anim calcmode="lin" valueType="num">
                                      <p:cBhvr additive="base">
                                        <p:cTn id="41" dur="500" fill="hold"/>
                                        <p:tgtEl>
                                          <p:spTgt spid="103"/>
                                        </p:tgtEl>
                                        <p:attrNameLst>
                                          <p:attrName>ppt_x</p:attrName>
                                        </p:attrNameLst>
                                      </p:cBhvr>
                                      <p:tavLst>
                                        <p:tav tm="0">
                                          <p:val>
                                            <p:strVal val="1+#ppt_w/2"/>
                                          </p:val>
                                        </p:tav>
                                        <p:tav tm="100000">
                                          <p:val>
                                            <p:strVal val="#ppt_x"/>
                                          </p:val>
                                        </p:tav>
                                      </p:tavLst>
                                    </p:anim>
                                    <p:anim calcmode="lin" valueType="num">
                                      <p:cBhvr additive="base">
                                        <p:cTn id="42" dur="500" fill="hold"/>
                                        <p:tgtEl>
                                          <p:spTgt spid="10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 grpId="0" animBg="1"/>
      <p:bldP spid="63" grpId="0" animBg="1"/>
      <p:bldP spid="64" grpId="0" animBg="1"/>
      <p:bldP spid="65"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0" y="-2194"/>
            <a:ext cx="12192000" cy="6860194"/>
          </a:xfrm>
          <a:prstGeom prst="rect">
            <a:avLst/>
          </a:prstGeom>
          <a:solidFill>
            <a:srgbClr val="E8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Freeform 11"/>
          <p:cNvSpPr/>
          <p:nvPr/>
        </p:nvSpPr>
        <p:spPr bwMode="auto">
          <a:xfrm>
            <a:off x="-3175" y="0"/>
            <a:ext cx="12195175" cy="1993900"/>
          </a:xfrm>
          <a:custGeom>
            <a:avLst/>
            <a:gdLst>
              <a:gd name="T0" fmla="*/ 3619 w 3619"/>
              <a:gd name="T1" fmla="*/ 0 h 591"/>
              <a:gd name="T2" fmla="*/ 0 w 3619"/>
              <a:gd name="T3" fmla="*/ 0 h 591"/>
              <a:gd name="T4" fmla="*/ 0 w 3619"/>
              <a:gd name="T5" fmla="*/ 504 h 591"/>
              <a:gd name="T6" fmla="*/ 405 w 3619"/>
              <a:gd name="T7" fmla="*/ 248 h 591"/>
              <a:gd name="T8" fmla="*/ 680 w 3619"/>
              <a:gd name="T9" fmla="*/ 219 h 591"/>
              <a:gd name="T10" fmla="*/ 1596 w 3619"/>
              <a:gd name="T11" fmla="*/ 405 h 591"/>
              <a:gd name="T12" fmla="*/ 2378 w 3619"/>
              <a:gd name="T13" fmla="*/ 591 h 591"/>
              <a:gd name="T14" fmla="*/ 2403 w 3619"/>
              <a:gd name="T15" fmla="*/ 590 h 591"/>
              <a:gd name="T16" fmla="*/ 3619 w 3619"/>
              <a:gd name="T17"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19" h="591">
                <a:moveTo>
                  <a:pt x="3619" y="0"/>
                </a:moveTo>
                <a:cubicBezTo>
                  <a:pt x="0" y="0"/>
                  <a:pt x="0" y="0"/>
                  <a:pt x="0" y="0"/>
                </a:cubicBezTo>
                <a:cubicBezTo>
                  <a:pt x="0" y="504"/>
                  <a:pt x="0" y="504"/>
                  <a:pt x="0" y="504"/>
                </a:cubicBezTo>
                <a:cubicBezTo>
                  <a:pt x="0" y="504"/>
                  <a:pt x="56" y="329"/>
                  <a:pt x="405" y="248"/>
                </a:cubicBezTo>
                <a:cubicBezTo>
                  <a:pt x="494" y="228"/>
                  <a:pt x="586" y="219"/>
                  <a:pt x="680" y="219"/>
                </a:cubicBezTo>
                <a:cubicBezTo>
                  <a:pt x="982" y="219"/>
                  <a:pt x="1300" y="312"/>
                  <a:pt x="1596" y="405"/>
                </a:cubicBezTo>
                <a:cubicBezTo>
                  <a:pt x="1892" y="498"/>
                  <a:pt x="2165" y="591"/>
                  <a:pt x="2378" y="591"/>
                </a:cubicBezTo>
                <a:cubicBezTo>
                  <a:pt x="2386" y="591"/>
                  <a:pt x="2394" y="591"/>
                  <a:pt x="2403" y="590"/>
                </a:cubicBezTo>
                <a:cubicBezTo>
                  <a:pt x="2898" y="573"/>
                  <a:pt x="3396" y="194"/>
                  <a:pt x="3619"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6" name="Freeform 5"/>
          <p:cNvSpPr/>
          <p:nvPr/>
        </p:nvSpPr>
        <p:spPr bwMode="auto">
          <a:xfrm>
            <a:off x="0" y="0"/>
            <a:ext cx="12192000" cy="2265363"/>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51" name="文本框 6"/>
          <p:cNvSpPr txBox="1"/>
          <p:nvPr/>
        </p:nvSpPr>
        <p:spPr>
          <a:xfrm>
            <a:off x="948423" y="3086660"/>
            <a:ext cx="654346"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dirty="0">
                <a:solidFill>
                  <a:srgbClr val="0070C0"/>
                </a:solidFill>
                <a:latin typeface="胡晓波真帅体" panose="02010600030101010101" pitchFamily="2" charset="-122"/>
                <a:ea typeface="胡晓波真帅体" panose="02010600030101010101" pitchFamily="2" charset="-122"/>
              </a:rPr>
              <a:t>01</a:t>
            </a:r>
            <a:endParaRPr lang="zh-CN" altLang="en-US" sz="6000" dirty="0">
              <a:solidFill>
                <a:srgbClr val="0070C0"/>
              </a:solidFill>
              <a:latin typeface="胡晓波真帅体" panose="02010600030101010101" pitchFamily="2" charset="-122"/>
              <a:ea typeface="胡晓波真帅体" panose="02010600030101010101" pitchFamily="2" charset="-122"/>
            </a:endParaRPr>
          </a:p>
        </p:txBody>
      </p:sp>
      <p:grpSp>
        <p:nvGrpSpPr>
          <p:cNvPr id="52" name="组合 51"/>
          <p:cNvGrpSpPr/>
          <p:nvPr/>
        </p:nvGrpSpPr>
        <p:grpSpPr>
          <a:xfrm>
            <a:off x="1713570" y="3138037"/>
            <a:ext cx="3728029" cy="831902"/>
            <a:chOff x="2560320" y="2270325"/>
            <a:chExt cx="4592254" cy="831902"/>
          </a:xfrm>
        </p:grpSpPr>
        <p:sp>
          <p:nvSpPr>
            <p:cNvPr id="53" name="文本框 8"/>
            <p:cNvSpPr txBox="1"/>
            <p:nvPr/>
          </p:nvSpPr>
          <p:spPr>
            <a:xfrm>
              <a:off x="2560320" y="2270325"/>
              <a:ext cx="264160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070C0"/>
                  </a:solidFill>
                  <a:latin typeface="思源黑体 CN Regular" panose="020B0500000000000000" pitchFamily="34" charset="-122"/>
                  <a:ea typeface="思源黑体 CN Regular" panose="020B0500000000000000" pitchFamily="34" charset="-122"/>
                </a:rPr>
                <a:t>输入标题内容</a:t>
              </a:r>
            </a:p>
          </p:txBody>
        </p:sp>
        <p:sp>
          <p:nvSpPr>
            <p:cNvPr id="54" name="矩形 53"/>
            <p:cNvSpPr/>
            <p:nvPr/>
          </p:nvSpPr>
          <p:spPr>
            <a:xfrm>
              <a:off x="2593556" y="2661465"/>
              <a:ext cx="4559018" cy="44076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20000"/>
                </a:spcBef>
                <a:spcAft>
                  <a:spcPts val="600"/>
                </a:spcAft>
                <a:buClr>
                  <a:schemeClr val="accent1">
                    <a:lumMod val="75000"/>
                  </a:schemeClr>
                </a:buClr>
                <a:buSzPct val="145000"/>
              </a:pPr>
              <a:r>
                <a:rPr lang="zh-CN" altLang="en-US" sz="800" spc="300" dirty="0">
                  <a:latin typeface="思源黑体 CN Regular" panose="020B0500000000000000" pitchFamily="34" charset="-122"/>
                  <a:ea typeface="思源黑体 CN Regular" panose="020B0500000000000000" pitchFamily="34" charset="-122"/>
                  <a:cs typeface="Montserrat Light" charset="0"/>
                </a:rPr>
                <a:t>详细内容</a:t>
              </a:r>
              <a:r>
                <a:rPr lang="en-US" altLang="zh-CN" sz="800" spc="300" dirty="0">
                  <a:latin typeface="思源黑体 CN Regular" panose="020B0500000000000000" pitchFamily="34" charset="-122"/>
                  <a:ea typeface="思源黑体 CN Regular" panose="020B0500000000000000" pitchFamily="34" charset="-122"/>
                  <a:cs typeface="Montserrat Light" charset="0"/>
                </a:rPr>
                <a:t>……</a:t>
              </a:r>
              <a:r>
                <a:rPr lang="zh-CN" altLang="en-US" sz="800" spc="300" dirty="0">
                  <a:latin typeface="思源黑体 CN Regular" panose="020B0500000000000000" pitchFamily="34" charset="-122"/>
                  <a:ea typeface="思源黑体 CN Regular" panose="020B0500000000000000" pitchFamily="34" charset="-122"/>
                  <a:cs typeface="Montserrat Light" charset="0"/>
                </a:rPr>
                <a:t>点击输入本栏的具体文字，简明扼要的说明分项内容，此为概念简明扼要的说明分项内容。</a:t>
              </a:r>
            </a:p>
          </p:txBody>
        </p:sp>
      </p:grpSp>
      <p:sp>
        <p:nvSpPr>
          <p:cNvPr id="55" name="文本框 10"/>
          <p:cNvSpPr txBox="1"/>
          <p:nvPr/>
        </p:nvSpPr>
        <p:spPr>
          <a:xfrm>
            <a:off x="946269" y="4564396"/>
            <a:ext cx="849913"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dirty="0">
                <a:solidFill>
                  <a:srgbClr val="0070C0"/>
                </a:solidFill>
                <a:latin typeface="胡晓波真帅体" panose="02010600030101010101" pitchFamily="2" charset="-122"/>
                <a:ea typeface="胡晓波真帅体" panose="02010600030101010101" pitchFamily="2" charset="-122"/>
              </a:rPr>
              <a:t>02</a:t>
            </a:r>
            <a:endParaRPr lang="zh-CN" altLang="en-US" sz="6000" dirty="0">
              <a:solidFill>
                <a:srgbClr val="0070C0"/>
              </a:solidFill>
              <a:latin typeface="胡晓波真帅体" panose="02010600030101010101" pitchFamily="2" charset="-122"/>
              <a:ea typeface="胡晓波真帅体" panose="02010600030101010101" pitchFamily="2" charset="-122"/>
            </a:endParaRPr>
          </a:p>
        </p:txBody>
      </p:sp>
      <p:grpSp>
        <p:nvGrpSpPr>
          <p:cNvPr id="56" name="组合 55"/>
          <p:cNvGrpSpPr/>
          <p:nvPr/>
        </p:nvGrpSpPr>
        <p:grpSpPr>
          <a:xfrm>
            <a:off x="1711416" y="4615773"/>
            <a:ext cx="3728029" cy="831902"/>
            <a:chOff x="2560320" y="2270325"/>
            <a:chExt cx="4592254" cy="831902"/>
          </a:xfrm>
        </p:grpSpPr>
        <p:sp>
          <p:nvSpPr>
            <p:cNvPr id="57" name="文本框 12"/>
            <p:cNvSpPr txBox="1"/>
            <p:nvPr/>
          </p:nvSpPr>
          <p:spPr>
            <a:xfrm>
              <a:off x="2560320" y="2270325"/>
              <a:ext cx="264160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070C0"/>
                  </a:solidFill>
                  <a:latin typeface="思源黑体 CN Regular" panose="020B0500000000000000" pitchFamily="34" charset="-122"/>
                  <a:ea typeface="思源黑体 CN Regular" panose="020B0500000000000000" pitchFamily="34" charset="-122"/>
                </a:rPr>
                <a:t>输入标题内容</a:t>
              </a:r>
            </a:p>
          </p:txBody>
        </p:sp>
        <p:sp>
          <p:nvSpPr>
            <p:cNvPr id="58" name="矩形 57"/>
            <p:cNvSpPr/>
            <p:nvPr/>
          </p:nvSpPr>
          <p:spPr>
            <a:xfrm>
              <a:off x="2593556" y="2661465"/>
              <a:ext cx="4559018" cy="44076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20000"/>
                </a:spcBef>
                <a:spcAft>
                  <a:spcPts val="600"/>
                </a:spcAft>
                <a:buClr>
                  <a:schemeClr val="accent1">
                    <a:lumMod val="75000"/>
                  </a:schemeClr>
                </a:buClr>
                <a:buSzPct val="145000"/>
              </a:pPr>
              <a:r>
                <a:rPr lang="zh-CN" altLang="en-US" sz="800" spc="300" dirty="0">
                  <a:latin typeface="思源黑体 CN Regular" panose="020B0500000000000000" pitchFamily="34" charset="-122"/>
                  <a:ea typeface="思源黑体 CN Regular" panose="020B0500000000000000" pitchFamily="34" charset="-122"/>
                  <a:cs typeface="Montserrat Light" charset="0"/>
                </a:rPr>
                <a:t>详细内容</a:t>
              </a:r>
              <a:r>
                <a:rPr lang="en-US" altLang="zh-CN" sz="800" spc="300" dirty="0">
                  <a:latin typeface="思源黑体 CN Regular" panose="020B0500000000000000" pitchFamily="34" charset="-122"/>
                  <a:ea typeface="思源黑体 CN Regular" panose="020B0500000000000000" pitchFamily="34" charset="-122"/>
                  <a:cs typeface="Montserrat Light" charset="0"/>
                </a:rPr>
                <a:t>……</a:t>
              </a:r>
              <a:r>
                <a:rPr lang="zh-CN" altLang="en-US" sz="800" spc="300" dirty="0">
                  <a:latin typeface="思源黑体 CN Regular" panose="020B0500000000000000" pitchFamily="34" charset="-122"/>
                  <a:ea typeface="思源黑体 CN Regular" panose="020B0500000000000000" pitchFamily="34" charset="-122"/>
                  <a:cs typeface="Montserrat Light" charset="0"/>
                </a:rPr>
                <a:t>点击输入本栏的具体文字，简明扼要的说明分项内容，此为概念简明扼要的说明分项内容。</a:t>
              </a:r>
            </a:p>
          </p:txBody>
        </p:sp>
      </p:grpSp>
      <p:sp>
        <p:nvSpPr>
          <p:cNvPr id="59" name="文本框 14"/>
          <p:cNvSpPr txBox="1"/>
          <p:nvPr/>
        </p:nvSpPr>
        <p:spPr>
          <a:xfrm>
            <a:off x="6715752" y="3081948"/>
            <a:ext cx="833883"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dirty="0">
                <a:solidFill>
                  <a:srgbClr val="0070C0"/>
                </a:solidFill>
                <a:latin typeface="胡晓波真帅体" panose="02010600030101010101" pitchFamily="2" charset="-122"/>
                <a:ea typeface="胡晓波真帅体" panose="02010600030101010101" pitchFamily="2" charset="-122"/>
              </a:rPr>
              <a:t>03</a:t>
            </a:r>
            <a:endParaRPr lang="zh-CN" altLang="en-US" sz="6000" dirty="0">
              <a:solidFill>
                <a:srgbClr val="0070C0"/>
              </a:solidFill>
              <a:latin typeface="胡晓波真帅体" panose="02010600030101010101" pitchFamily="2" charset="-122"/>
              <a:ea typeface="胡晓波真帅体" panose="02010600030101010101" pitchFamily="2" charset="-122"/>
            </a:endParaRPr>
          </a:p>
        </p:txBody>
      </p:sp>
      <p:grpSp>
        <p:nvGrpSpPr>
          <p:cNvPr id="60" name="组合 59"/>
          <p:cNvGrpSpPr/>
          <p:nvPr/>
        </p:nvGrpSpPr>
        <p:grpSpPr>
          <a:xfrm>
            <a:off x="7517702" y="3133325"/>
            <a:ext cx="3728029" cy="831902"/>
            <a:chOff x="2560320" y="2270325"/>
            <a:chExt cx="4592254" cy="831902"/>
          </a:xfrm>
        </p:grpSpPr>
        <p:sp>
          <p:nvSpPr>
            <p:cNvPr id="61" name="文本框 16"/>
            <p:cNvSpPr txBox="1"/>
            <p:nvPr/>
          </p:nvSpPr>
          <p:spPr>
            <a:xfrm>
              <a:off x="2560320" y="2270325"/>
              <a:ext cx="264160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070C0"/>
                  </a:solidFill>
                  <a:latin typeface="思源黑体 CN Regular" panose="020B0500000000000000" pitchFamily="34" charset="-122"/>
                  <a:ea typeface="思源黑体 CN Regular" panose="020B0500000000000000" pitchFamily="34" charset="-122"/>
                </a:rPr>
                <a:t>输入标题内容</a:t>
              </a:r>
            </a:p>
          </p:txBody>
        </p:sp>
        <p:sp>
          <p:nvSpPr>
            <p:cNvPr id="62" name="矩形 61"/>
            <p:cNvSpPr/>
            <p:nvPr/>
          </p:nvSpPr>
          <p:spPr>
            <a:xfrm>
              <a:off x="2593556" y="2661465"/>
              <a:ext cx="4559018" cy="44076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20000"/>
                </a:spcBef>
                <a:spcAft>
                  <a:spcPts val="600"/>
                </a:spcAft>
                <a:buClr>
                  <a:schemeClr val="accent1">
                    <a:lumMod val="75000"/>
                  </a:schemeClr>
                </a:buClr>
                <a:buSzPct val="145000"/>
              </a:pPr>
              <a:r>
                <a:rPr lang="zh-CN" altLang="en-US" sz="800" spc="300" dirty="0">
                  <a:latin typeface="思源黑体 CN Regular" panose="020B0500000000000000" pitchFamily="34" charset="-122"/>
                  <a:ea typeface="思源黑体 CN Regular" panose="020B0500000000000000" pitchFamily="34" charset="-122"/>
                  <a:cs typeface="Montserrat Light" charset="0"/>
                </a:rPr>
                <a:t>详细内容</a:t>
              </a:r>
              <a:r>
                <a:rPr lang="en-US" altLang="zh-CN" sz="800" spc="300" dirty="0">
                  <a:latin typeface="思源黑体 CN Regular" panose="020B0500000000000000" pitchFamily="34" charset="-122"/>
                  <a:ea typeface="思源黑体 CN Regular" panose="020B0500000000000000" pitchFamily="34" charset="-122"/>
                  <a:cs typeface="Montserrat Light" charset="0"/>
                </a:rPr>
                <a:t>……</a:t>
              </a:r>
              <a:r>
                <a:rPr lang="zh-CN" altLang="en-US" sz="800" spc="300" dirty="0">
                  <a:latin typeface="思源黑体 CN Regular" panose="020B0500000000000000" pitchFamily="34" charset="-122"/>
                  <a:ea typeface="思源黑体 CN Regular" panose="020B0500000000000000" pitchFamily="34" charset="-122"/>
                  <a:cs typeface="Montserrat Light" charset="0"/>
                </a:rPr>
                <a:t>点击输入本栏的具体文字，简明扼要的说明分项内容，此为概念简明扼要的说明分项内容。</a:t>
              </a:r>
            </a:p>
          </p:txBody>
        </p:sp>
      </p:grpSp>
      <p:sp>
        <p:nvSpPr>
          <p:cNvPr id="63" name="文本框 18"/>
          <p:cNvSpPr txBox="1"/>
          <p:nvPr/>
        </p:nvSpPr>
        <p:spPr>
          <a:xfrm>
            <a:off x="6713598" y="4559684"/>
            <a:ext cx="906017" cy="1015663"/>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6000" dirty="0">
                <a:solidFill>
                  <a:srgbClr val="0070C0"/>
                </a:solidFill>
                <a:latin typeface="胡晓波真帅体" panose="02010600030101010101" pitchFamily="2" charset="-122"/>
                <a:ea typeface="胡晓波真帅体" panose="02010600030101010101" pitchFamily="2" charset="-122"/>
              </a:rPr>
              <a:t>04</a:t>
            </a:r>
            <a:endParaRPr lang="zh-CN" altLang="en-US" sz="6000" dirty="0">
              <a:solidFill>
                <a:srgbClr val="0070C0"/>
              </a:solidFill>
              <a:latin typeface="胡晓波真帅体" panose="02010600030101010101" pitchFamily="2" charset="-122"/>
              <a:ea typeface="胡晓波真帅体" panose="02010600030101010101" pitchFamily="2" charset="-122"/>
            </a:endParaRPr>
          </a:p>
        </p:txBody>
      </p:sp>
      <p:grpSp>
        <p:nvGrpSpPr>
          <p:cNvPr id="64" name="组合 63"/>
          <p:cNvGrpSpPr/>
          <p:nvPr/>
        </p:nvGrpSpPr>
        <p:grpSpPr>
          <a:xfrm>
            <a:off x="7515548" y="4611061"/>
            <a:ext cx="3728029" cy="831902"/>
            <a:chOff x="2560320" y="2270325"/>
            <a:chExt cx="4592254" cy="831902"/>
          </a:xfrm>
        </p:grpSpPr>
        <p:sp>
          <p:nvSpPr>
            <p:cNvPr id="65" name="文本框 20"/>
            <p:cNvSpPr txBox="1"/>
            <p:nvPr/>
          </p:nvSpPr>
          <p:spPr>
            <a:xfrm>
              <a:off x="2560320" y="2270325"/>
              <a:ext cx="264160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zh-CN" altLang="en-US" sz="2400" dirty="0">
                  <a:solidFill>
                    <a:srgbClr val="0070C0"/>
                  </a:solidFill>
                  <a:latin typeface="思源黑体 CN Regular" panose="020B0500000000000000" pitchFamily="34" charset="-122"/>
                  <a:ea typeface="思源黑体 CN Regular" panose="020B0500000000000000" pitchFamily="34" charset="-122"/>
                </a:rPr>
                <a:t>输入标题内容</a:t>
              </a:r>
            </a:p>
          </p:txBody>
        </p:sp>
        <p:sp>
          <p:nvSpPr>
            <p:cNvPr id="66" name="矩形 65"/>
            <p:cNvSpPr/>
            <p:nvPr/>
          </p:nvSpPr>
          <p:spPr>
            <a:xfrm>
              <a:off x="2593556" y="2661465"/>
              <a:ext cx="4559018" cy="440762"/>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spcBef>
                  <a:spcPct val="20000"/>
                </a:spcBef>
                <a:spcAft>
                  <a:spcPts val="600"/>
                </a:spcAft>
                <a:buClr>
                  <a:schemeClr val="accent1">
                    <a:lumMod val="75000"/>
                  </a:schemeClr>
                </a:buClr>
                <a:buSzPct val="145000"/>
              </a:pPr>
              <a:r>
                <a:rPr lang="zh-CN" altLang="en-US" sz="800" spc="300" dirty="0">
                  <a:latin typeface="思源黑体 CN Regular" panose="020B0500000000000000" pitchFamily="34" charset="-122"/>
                  <a:ea typeface="思源黑体 CN Regular" panose="020B0500000000000000" pitchFamily="34" charset="-122"/>
                  <a:cs typeface="Montserrat Light" charset="0"/>
                </a:rPr>
                <a:t>详细内容</a:t>
              </a:r>
              <a:r>
                <a:rPr lang="en-US" altLang="zh-CN" sz="800" spc="300" dirty="0">
                  <a:latin typeface="思源黑体 CN Regular" panose="020B0500000000000000" pitchFamily="34" charset="-122"/>
                  <a:ea typeface="思源黑体 CN Regular" panose="020B0500000000000000" pitchFamily="34" charset="-122"/>
                  <a:cs typeface="Montserrat Light" charset="0"/>
                </a:rPr>
                <a:t>……</a:t>
              </a:r>
              <a:r>
                <a:rPr lang="zh-CN" altLang="en-US" sz="800" spc="300" dirty="0">
                  <a:latin typeface="思源黑体 CN Regular" panose="020B0500000000000000" pitchFamily="34" charset="-122"/>
                  <a:ea typeface="思源黑体 CN Regular" panose="020B0500000000000000" pitchFamily="34" charset="-122"/>
                  <a:cs typeface="Montserrat Light" charset="0"/>
                </a:rPr>
                <a:t>点击输入本栏的具体文字，简明扼要的说明分项内容，此为概念简明扼要的说明分项内容。</a:t>
              </a:r>
            </a:p>
          </p:txBody>
        </p:sp>
      </p:grpSp>
      <p:sp>
        <p:nvSpPr>
          <p:cNvPr id="67" name="文本框 22"/>
          <p:cNvSpPr txBox="1"/>
          <p:nvPr/>
        </p:nvSpPr>
        <p:spPr>
          <a:xfrm>
            <a:off x="4318500" y="857026"/>
            <a:ext cx="3858338" cy="1107996"/>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dist"/>
            <a:r>
              <a:rPr lang="en-US" altLang="zh-CN" sz="6600" dirty="0">
                <a:solidFill>
                  <a:srgbClr val="0070C0"/>
                </a:solidFill>
                <a:latin typeface="胡晓波真帅体" panose="02010600030101010101" pitchFamily="2" charset="-122"/>
                <a:ea typeface="胡晓波真帅体" panose="02010600030101010101" pitchFamily="2" charset="-122"/>
              </a:rPr>
              <a:t>CONTENTS</a:t>
            </a:r>
            <a:endParaRPr lang="zh-CN" altLang="en-US" sz="6600" dirty="0">
              <a:solidFill>
                <a:srgbClr val="0070C0"/>
              </a:solidFill>
              <a:latin typeface="胡晓波真帅体" panose="02010600030101010101" pitchFamily="2" charset="-122"/>
              <a:ea typeface="胡晓波真帅体" panose="02010600030101010101" pitchFamily="2" charset="-122"/>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randombar(horizontal)">
                                      <p:cBhvr>
                                        <p:cTn id="7" dur="500"/>
                                        <p:tgtEl>
                                          <p:spTgt spid="51"/>
                                        </p:tgtEl>
                                      </p:cBhvr>
                                    </p:animEffect>
                                  </p:childTnLst>
                                </p:cTn>
                              </p:par>
                              <p:par>
                                <p:cTn id="8" presetID="14" presetClass="entr" presetSubtype="10" fill="hold" nodeType="withEffect">
                                  <p:stCondLst>
                                    <p:cond delay="0"/>
                                  </p:stCondLst>
                                  <p:childTnLst>
                                    <p:set>
                                      <p:cBhvr>
                                        <p:cTn id="9" dur="1" fill="hold">
                                          <p:stCondLst>
                                            <p:cond delay="0"/>
                                          </p:stCondLst>
                                        </p:cTn>
                                        <p:tgtEl>
                                          <p:spTgt spid="52"/>
                                        </p:tgtEl>
                                        <p:attrNameLst>
                                          <p:attrName>style.visibility</p:attrName>
                                        </p:attrNameLst>
                                      </p:cBhvr>
                                      <p:to>
                                        <p:strVal val="visible"/>
                                      </p:to>
                                    </p:set>
                                    <p:animEffect transition="in" filter="randombar(horizontal)">
                                      <p:cBhvr>
                                        <p:cTn id="10" dur="500"/>
                                        <p:tgtEl>
                                          <p:spTgt spid="52"/>
                                        </p:tgtEl>
                                      </p:cBhvr>
                                    </p:animEffect>
                                  </p:childTnLst>
                                </p:cTn>
                              </p:par>
                              <p:par>
                                <p:cTn id="11" presetID="14" presetClass="entr" presetSubtype="10" fill="hold" grpId="0" nodeType="withEffect">
                                  <p:stCondLst>
                                    <p:cond delay="0"/>
                                  </p:stCondLst>
                                  <p:childTnLst>
                                    <p:set>
                                      <p:cBhvr>
                                        <p:cTn id="12" dur="1" fill="hold">
                                          <p:stCondLst>
                                            <p:cond delay="0"/>
                                          </p:stCondLst>
                                        </p:cTn>
                                        <p:tgtEl>
                                          <p:spTgt spid="55"/>
                                        </p:tgtEl>
                                        <p:attrNameLst>
                                          <p:attrName>style.visibility</p:attrName>
                                        </p:attrNameLst>
                                      </p:cBhvr>
                                      <p:to>
                                        <p:strVal val="visible"/>
                                      </p:to>
                                    </p:set>
                                    <p:animEffect transition="in" filter="randombar(horizontal)">
                                      <p:cBhvr>
                                        <p:cTn id="13" dur="500"/>
                                        <p:tgtEl>
                                          <p:spTgt spid="55"/>
                                        </p:tgtEl>
                                      </p:cBhvr>
                                    </p:animEffect>
                                  </p:childTnLst>
                                </p:cTn>
                              </p:par>
                              <p:par>
                                <p:cTn id="14" presetID="14" presetClass="entr" presetSubtype="10" fill="hold" nodeType="withEffect">
                                  <p:stCondLst>
                                    <p:cond delay="0"/>
                                  </p:stCondLst>
                                  <p:childTnLst>
                                    <p:set>
                                      <p:cBhvr>
                                        <p:cTn id="15" dur="1" fill="hold">
                                          <p:stCondLst>
                                            <p:cond delay="0"/>
                                          </p:stCondLst>
                                        </p:cTn>
                                        <p:tgtEl>
                                          <p:spTgt spid="56"/>
                                        </p:tgtEl>
                                        <p:attrNameLst>
                                          <p:attrName>style.visibility</p:attrName>
                                        </p:attrNameLst>
                                      </p:cBhvr>
                                      <p:to>
                                        <p:strVal val="visible"/>
                                      </p:to>
                                    </p:set>
                                    <p:animEffect transition="in" filter="randombar(horizontal)">
                                      <p:cBhvr>
                                        <p:cTn id="16" dur="500"/>
                                        <p:tgtEl>
                                          <p:spTgt spid="56"/>
                                        </p:tgtEl>
                                      </p:cBhvr>
                                    </p:animEffect>
                                  </p:childTnLst>
                                </p:cTn>
                              </p:par>
                              <p:par>
                                <p:cTn id="17" presetID="14" presetClass="entr" presetSubtype="10" fill="hold" grpId="0" nodeType="withEffect">
                                  <p:stCondLst>
                                    <p:cond delay="0"/>
                                  </p:stCondLst>
                                  <p:childTnLst>
                                    <p:set>
                                      <p:cBhvr>
                                        <p:cTn id="18" dur="1" fill="hold">
                                          <p:stCondLst>
                                            <p:cond delay="0"/>
                                          </p:stCondLst>
                                        </p:cTn>
                                        <p:tgtEl>
                                          <p:spTgt spid="59"/>
                                        </p:tgtEl>
                                        <p:attrNameLst>
                                          <p:attrName>style.visibility</p:attrName>
                                        </p:attrNameLst>
                                      </p:cBhvr>
                                      <p:to>
                                        <p:strVal val="visible"/>
                                      </p:to>
                                    </p:set>
                                    <p:animEffect transition="in" filter="randombar(horizontal)">
                                      <p:cBhvr>
                                        <p:cTn id="19" dur="500"/>
                                        <p:tgtEl>
                                          <p:spTgt spid="59"/>
                                        </p:tgtEl>
                                      </p:cBhvr>
                                    </p:animEffect>
                                  </p:childTnLst>
                                </p:cTn>
                              </p:par>
                              <p:par>
                                <p:cTn id="20" presetID="14" presetClass="entr" presetSubtype="10" fill="hold" nodeType="with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randombar(horizontal)">
                                      <p:cBhvr>
                                        <p:cTn id="22" dur="500"/>
                                        <p:tgtEl>
                                          <p:spTgt spid="60"/>
                                        </p:tgtEl>
                                      </p:cBhvr>
                                    </p:animEffect>
                                  </p:childTnLst>
                                </p:cTn>
                              </p:par>
                              <p:par>
                                <p:cTn id="23" presetID="14" presetClass="entr" presetSubtype="10" fill="hold" grpId="0" nodeType="withEffect">
                                  <p:stCondLst>
                                    <p:cond delay="0"/>
                                  </p:stCondLst>
                                  <p:childTnLst>
                                    <p:set>
                                      <p:cBhvr>
                                        <p:cTn id="24" dur="1" fill="hold">
                                          <p:stCondLst>
                                            <p:cond delay="0"/>
                                          </p:stCondLst>
                                        </p:cTn>
                                        <p:tgtEl>
                                          <p:spTgt spid="63"/>
                                        </p:tgtEl>
                                        <p:attrNameLst>
                                          <p:attrName>style.visibility</p:attrName>
                                        </p:attrNameLst>
                                      </p:cBhvr>
                                      <p:to>
                                        <p:strVal val="visible"/>
                                      </p:to>
                                    </p:set>
                                    <p:animEffect transition="in" filter="randombar(horizontal)">
                                      <p:cBhvr>
                                        <p:cTn id="25" dur="500"/>
                                        <p:tgtEl>
                                          <p:spTgt spid="63"/>
                                        </p:tgtEl>
                                      </p:cBhvr>
                                    </p:animEffect>
                                  </p:childTnLst>
                                </p:cTn>
                              </p:par>
                              <p:par>
                                <p:cTn id="26" presetID="14" presetClass="entr" presetSubtype="10" fill="hold" nodeType="with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randombar(horizontal)">
                                      <p:cBhvr>
                                        <p:cTn id="28" dur="500"/>
                                        <p:tgtEl>
                                          <p:spTgt spid="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P spid="55" grpId="0"/>
      <p:bldP spid="59" grpId="0"/>
      <p:bldP spid="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0" y="-2194"/>
            <a:ext cx="12192000" cy="6860194"/>
          </a:xfrm>
          <a:prstGeom prst="rect">
            <a:avLst/>
          </a:prstGeom>
          <a:solidFill>
            <a:srgbClr val="E8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Freeform 11"/>
          <p:cNvSpPr/>
          <p:nvPr/>
        </p:nvSpPr>
        <p:spPr bwMode="auto">
          <a:xfrm>
            <a:off x="-3175" y="0"/>
            <a:ext cx="12195175" cy="1993900"/>
          </a:xfrm>
          <a:custGeom>
            <a:avLst/>
            <a:gdLst>
              <a:gd name="T0" fmla="*/ 3619 w 3619"/>
              <a:gd name="T1" fmla="*/ 0 h 591"/>
              <a:gd name="T2" fmla="*/ 0 w 3619"/>
              <a:gd name="T3" fmla="*/ 0 h 591"/>
              <a:gd name="T4" fmla="*/ 0 w 3619"/>
              <a:gd name="T5" fmla="*/ 504 h 591"/>
              <a:gd name="T6" fmla="*/ 405 w 3619"/>
              <a:gd name="T7" fmla="*/ 248 h 591"/>
              <a:gd name="T8" fmla="*/ 680 w 3619"/>
              <a:gd name="T9" fmla="*/ 219 h 591"/>
              <a:gd name="T10" fmla="*/ 1596 w 3619"/>
              <a:gd name="T11" fmla="*/ 405 h 591"/>
              <a:gd name="T12" fmla="*/ 2378 w 3619"/>
              <a:gd name="T13" fmla="*/ 591 h 591"/>
              <a:gd name="T14" fmla="*/ 2403 w 3619"/>
              <a:gd name="T15" fmla="*/ 590 h 591"/>
              <a:gd name="T16" fmla="*/ 3619 w 3619"/>
              <a:gd name="T17"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19" h="591">
                <a:moveTo>
                  <a:pt x="3619" y="0"/>
                </a:moveTo>
                <a:cubicBezTo>
                  <a:pt x="0" y="0"/>
                  <a:pt x="0" y="0"/>
                  <a:pt x="0" y="0"/>
                </a:cubicBezTo>
                <a:cubicBezTo>
                  <a:pt x="0" y="504"/>
                  <a:pt x="0" y="504"/>
                  <a:pt x="0" y="504"/>
                </a:cubicBezTo>
                <a:cubicBezTo>
                  <a:pt x="0" y="504"/>
                  <a:pt x="56" y="329"/>
                  <a:pt x="405" y="248"/>
                </a:cubicBezTo>
                <a:cubicBezTo>
                  <a:pt x="494" y="228"/>
                  <a:pt x="586" y="219"/>
                  <a:pt x="680" y="219"/>
                </a:cubicBezTo>
                <a:cubicBezTo>
                  <a:pt x="982" y="219"/>
                  <a:pt x="1300" y="312"/>
                  <a:pt x="1596" y="405"/>
                </a:cubicBezTo>
                <a:cubicBezTo>
                  <a:pt x="1892" y="498"/>
                  <a:pt x="2165" y="591"/>
                  <a:pt x="2378" y="591"/>
                </a:cubicBezTo>
                <a:cubicBezTo>
                  <a:pt x="2386" y="591"/>
                  <a:pt x="2394" y="591"/>
                  <a:pt x="2403" y="590"/>
                </a:cubicBezTo>
                <a:cubicBezTo>
                  <a:pt x="2898" y="573"/>
                  <a:pt x="3396" y="194"/>
                  <a:pt x="3619"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6" name="Freeform 5"/>
          <p:cNvSpPr/>
          <p:nvPr/>
        </p:nvSpPr>
        <p:spPr bwMode="auto">
          <a:xfrm>
            <a:off x="0" y="0"/>
            <a:ext cx="12192000" cy="2265363"/>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grpSp>
        <p:nvGrpSpPr>
          <p:cNvPr id="2" name="组合 1"/>
          <p:cNvGrpSpPr/>
          <p:nvPr/>
        </p:nvGrpSpPr>
        <p:grpSpPr>
          <a:xfrm>
            <a:off x="2535034" y="1993900"/>
            <a:ext cx="7118756" cy="2880195"/>
            <a:chOff x="4482931" y="2147016"/>
            <a:chExt cx="5981869" cy="2420219"/>
          </a:xfrm>
        </p:grpSpPr>
        <p:sp>
          <p:nvSpPr>
            <p:cNvPr id="27" name="文本框 26"/>
            <p:cNvSpPr txBox="1"/>
            <p:nvPr/>
          </p:nvSpPr>
          <p:spPr>
            <a:xfrm>
              <a:off x="5325980" y="2979276"/>
              <a:ext cx="4295771" cy="1008633"/>
            </a:xfrm>
            <a:prstGeom prst="rect">
              <a:avLst/>
            </a:prstGeom>
            <a:noFill/>
          </p:spPr>
          <p:txBody>
            <a:bodyPr wrap="square" rtlCol="0">
              <a:spAutoFit/>
            </a:bodyPr>
            <a:lstStyle/>
            <a:p>
              <a:pPr algn="dist"/>
              <a:r>
                <a:rPr lang="zh-CN" altLang="en-US" sz="7200" dirty="0">
                  <a:solidFill>
                    <a:srgbClr val="0070C0"/>
                  </a:solidFill>
                  <a:latin typeface="胡晓波真帅体" panose="02010600030101010101" pitchFamily="2" charset="-122"/>
                  <a:ea typeface="胡晓波真帅体" panose="02010600030101010101" pitchFamily="2" charset="-122"/>
                </a:rPr>
                <a:t>添加标题内容</a:t>
              </a:r>
            </a:p>
          </p:txBody>
        </p:sp>
        <p:sp>
          <p:nvSpPr>
            <p:cNvPr id="28" name="矩形 27"/>
            <p:cNvSpPr/>
            <p:nvPr/>
          </p:nvSpPr>
          <p:spPr>
            <a:xfrm>
              <a:off x="4482931" y="4087272"/>
              <a:ext cx="5981869" cy="479963"/>
            </a:xfrm>
            <a:prstGeom prst="rect">
              <a:avLst/>
            </a:prstGeom>
          </p:spPr>
          <p:txBody>
            <a:bodyPr wrap="square">
              <a:spAutoFit/>
            </a:bodyPr>
            <a:lstStyle/>
            <a:p>
              <a:pPr algn="ctr">
                <a:lnSpc>
                  <a:spcPct val="150000"/>
                </a:lnSpc>
                <a:defRPr/>
              </a:pPr>
              <a:r>
                <a:rPr lang="en-US" altLang="zh-CN" sz="1100" kern="0" dirty="0">
                  <a:latin typeface="Arial" panose="020B0604020202020204" pitchFamily="34" charset="0"/>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rPr>
                <a:t>。</a:t>
              </a:r>
            </a:p>
          </p:txBody>
        </p:sp>
        <p:sp>
          <p:nvSpPr>
            <p:cNvPr id="29" name="文本框 28"/>
            <p:cNvSpPr txBox="1"/>
            <p:nvPr/>
          </p:nvSpPr>
          <p:spPr>
            <a:xfrm>
              <a:off x="5542565" y="2147016"/>
              <a:ext cx="3862600" cy="769441"/>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01</a:t>
              </a:r>
              <a:endParaRPr lang="zh-CN" altLang="en-US" sz="4400" dirty="0">
                <a:latin typeface="思源黑体 CN Regular" panose="020B0500000000000000" pitchFamily="34" charset="-122"/>
                <a:ea typeface="思源黑体 CN Regular" panose="020B0500000000000000" pitchFamily="34" charset="-122"/>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40" name="矩形 39"/>
          <p:cNvSpPr/>
          <p:nvPr/>
        </p:nvSpPr>
        <p:spPr>
          <a:xfrm rot="1800000">
            <a:off x="2014000" y="2718544"/>
            <a:ext cx="2336941" cy="2003245"/>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1" name="矩形 40"/>
          <p:cNvSpPr/>
          <p:nvPr/>
        </p:nvSpPr>
        <p:spPr>
          <a:xfrm rot="1800000">
            <a:off x="4520407" y="2718544"/>
            <a:ext cx="2336941" cy="2003245"/>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3" name="矩形 42"/>
          <p:cNvSpPr/>
          <p:nvPr/>
        </p:nvSpPr>
        <p:spPr>
          <a:xfrm rot="1800000">
            <a:off x="7040245" y="2718544"/>
            <a:ext cx="2336941" cy="2003245"/>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5" name="矩形 44"/>
          <p:cNvSpPr/>
          <p:nvPr/>
        </p:nvSpPr>
        <p:spPr>
          <a:xfrm rot="1800000">
            <a:off x="9500954" y="2718545"/>
            <a:ext cx="2336941" cy="2003245"/>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pic>
        <p:nvPicPr>
          <p:cNvPr id="48" name="图片占位符 51"/>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a:xfrm>
            <a:off x="1247775" y="2189794"/>
            <a:ext cx="1974780" cy="1954258"/>
          </a:xfrm>
          <a:custGeom>
            <a:avLst/>
            <a:gdLst>
              <a:gd name="connsiteX0" fmla="*/ 987390 w 1974780"/>
              <a:gd name="connsiteY0" fmla="*/ 0 h 1954256"/>
              <a:gd name="connsiteX1" fmla="*/ 1974780 w 1974780"/>
              <a:gd name="connsiteY1" fmla="*/ 977128 h 1954256"/>
              <a:gd name="connsiteX2" fmla="*/ 987390 w 1974780"/>
              <a:gd name="connsiteY2" fmla="*/ 1954256 h 1954256"/>
              <a:gd name="connsiteX3" fmla="*/ 0 w 1974780"/>
              <a:gd name="connsiteY3" fmla="*/ 977128 h 1954256"/>
              <a:gd name="connsiteX4" fmla="*/ 987390 w 1974780"/>
              <a:gd name="connsiteY4" fmla="*/ 0 h 195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780" h="1954256">
                <a:moveTo>
                  <a:pt x="987390" y="0"/>
                </a:moveTo>
                <a:cubicBezTo>
                  <a:pt x="1532710" y="0"/>
                  <a:pt x="1974780" y="437475"/>
                  <a:pt x="1974780" y="977128"/>
                </a:cubicBezTo>
                <a:cubicBezTo>
                  <a:pt x="1974780" y="1516781"/>
                  <a:pt x="1532710" y="1954256"/>
                  <a:pt x="987390" y="1954256"/>
                </a:cubicBezTo>
                <a:cubicBezTo>
                  <a:pt x="442070" y="1954256"/>
                  <a:pt x="0" y="1516781"/>
                  <a:pt x="0" y="977128"/>
                </a:cubicBezTo>
                <a:cubicBezTo>
                  <a:pt x="0" y="437475"/>
                  <a:pt x="442070" y="0"/>
                  <a:pt x="987390" y="0"/>
                </a:cubicBezTo>
                <a:close/>
              </a:path>
            </a:pathLst>
          </a:custGeom>
        </p:spPr>
      </p:pic>
      <p:pic>
        <p:nvPicPr>
          <p:cNvPr id="49" name="图片占位符 52"/>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a:xfrm>
            <a:off x="3740855" y="2189794"/>
            <a:ext cx="1974780" cy="1954256"/>
          </a:xfrm>
          <a:custGeom>
            <a:avLst/>
            <a:gdLst>
              <a:gd name="connsiteX0" fmla="*/ 987390 w 1974780"/>
              <a:gd name="connsiteY0" fmla="*/ 0 h 1954256"/>
              <a:gd name="connsiteX1" fmla="*/ 1974780 w 1974780"/>
              <a:gd name="connsiteY1" fmla="*/ 977128 h 1954256"/>
              <a:gd name="connsiteX2" fmla="*/ 987390 w 1974780"/>
              <a:gd name="connsiteY2" fmla="*/ 1954256 h 1954256"/>
              <a:gd name="connsiteX3" fmla="*/ 0 w 1974780"/>
              <a:gd name="connsiteY3" fmla="*/ 977128 h 1954256"/>
              <a:gd name="connsiteX4" fmla="*/ 987390 w 1974780"/>
              <a:gd name="connsiteY4" fmla="*/ 0 h 195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780" h="1954256">
                <a:moveTo>
                  <a:pt x="987390" y="0"/>
                </a:moveTo>
                <a:cubicBezTo>
                  <a:pt x="1532710" y="0"/>
                  <a:pt x="1974780" y="437475"/>
                  <a:pt x="1974780" y="977128"/>
                </a:cubicBezTo>
                <a:cubicBezTo>
                  <a:pt x="1974780" y="1516781"/>
                  <a:pt x="1532710" y="1954256"/>
                  <a:pt x="987390" y="1954256"/>
                </a:cubicBezTo>
                <a:cubicBezTo>
                  <a:pt x="442070" y="1954256"/>
                  <a:pt x="0" y="1516781"/>
                  <a:pt x="0" y="977128"/>
                </a:cubicBezTo>
                <a:cubicBezTo>
                  <a:pt x="0" y="437475"/>
                  <a:pt x="442070" y="0"/>
                  <a:pt x="987390" y="0"/>
                </a:cubicBezTo>
                <a:close/>
              </a:path>
            </a:pathLst>
          </a:custGeom>
        </p:spPr>
      </p:pic>
      <p:pic>
        <p:nvPicPr>
          <p:cNvPr id="50" name="图片占位符 53"/>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a:xfrm>
            <a:off x="6233935" y="2189793"/>
            <a:ext cx="1974780" cy="1954258"/>
          </a:xfrm>
          <a:custGeom>
            <a:avLst/>
            <a:gdLst>
              <a:gd name="connsiteX0" fmla="*/ 987390 w 1974780"/>
              <a:gd name="connsiteY0" fmla="*/ 0 h 1954256"/>
              <a:gd name="connsiteX1" fmla="*/ 1974780 w 1974780"/>
              <a:gd name="connsiteY1" fmla="*/ 977128 h 1954256"/>
              <a:gd name="connsiteX2" fmla="*/ 987390 w 1974780"/>
              <a:gd name="connsiteY2" fmla="*/ 1954256 h 1954256"/>
              <a:gd name="connsiteX3" fmla="*/ 0 w 1974780"/>
              <a:gd name="connsiteY3" fmla="*/ 977128 h 1954256"/>
              <a:gd name="connsiteX4" fmla="*/ 987390 w 1974780"/>
              <a:gd name="connsiteY4" fmla="*/ 0 h 195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780" h="1954256">
                <a:moveTo>
                  <a:pt x="987390" y="0"/>
                </a:moveTo>
                <a:cubicBezTo>
                  <a:pt x="1532710" y="0"/>
                  <a:pt x="1974780" y="437475"/>
                  <a:pt x="1974780" y="977128"/>
                </a:cubicBezTo>
                <a:cubicBezTo>
                  <a:pt x="1974780" y="1516781"/>
                  <a:pt x="1532710" y="1954256"/>
                  <a:pt x="987390" y="1954256"/>
                </a:cubicBezTo>
                <a:cubicBezTo>
                  <a:pt x="442070" y="1954256"/>
                  <a:pt x="0" y="1516781"/>
                  <a:pt x="0" y="977128"/>
                </a:cubicBezTo>
                <a:cubicBezTo>
                  <a:pt x="0" y="437475"/>
                  <a:pt x="442070" y="0"/>
                  <a:pt x="987390" y="0"/>
                </a:cubicBezTo>
                <a:close/>
              </a:path>
            </a:pathLst>
          </a:custGeom>
        </p:spPr>
      </p:pic>
      <p:pic>
        <p:nvPicPr>
          <p:cNvPr id="51" name="图片占位符 54"/>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a:xfrm>
            <a:off x="8727015" y="2189793"/>
            <a:ext cx="1974780" cy="1954258"/>
          </a:xfrm>
          <a:custGeom>
            <a:avLst/>
            <a:gdLst>
              <a:gd name="connsiteX0" fmla="*/ 987390 w 1974780"/>
              <a:gd name="connsiteY0" fmla="*/ 0 h 1954256"/>
              <a:gd name="connsiteX1" fmla="*/ 1974780 w 1974780"/>
              <a:gd name="connsiteY1" fmla="*/ 977128 h 1954256"/>
              <a:gd name="connsiteX2" fmla="*/ 987390 w 1974780"/>
              <a:gd name="connsiteY2" fmla="*/ 1954256 h 1954256"/>
              <a:gd name="connsiteX3" fmla="*/ 0 w 1974780"/>
              <a:gd name="connsiteY3" fmla="*/ 977128 h 1954256"/>
              <a:gd name="connsiteX4" fmla="*/ 987390 w 1974780"/>
              <a:gd name="connsiteY4" fmla="*/ 0 h 1954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74780" h="1954256">
                <a:moveTo>
                  <a:pt x="987390" y="0"/>
                </a:moveTo>
                <a:cubicBezTo>
                  <a:pt x="1532710" y="0"/>
                  <a:pt x="1974780" y="437475"/>
                  <a:pt x="1974780" y="977128"/>
                </a:cubicBezTo>
                <a:cubicBezTo>
                  <a:pt x="1974780" y="1516781"/>
                  <a:pt x="1532710" y="1954256"/>
                  <a:pt x="987390" y="1954256"/>
                </a:cubicBezTo>
                <a:cubicBezTo>
                  <a:pt x="442070" y="1954256"/>
                  <a:pt x="0" y="1516781"/>
                  <a:pt x="0" y="977128"/>
                </a:cubicBezTo>
                <a:cubicBezTo>
                  <a:pt x="0" y="437475"/>
                  <a:pt x="442070" y="0"/>
                  <a:pt x="987390" y="0"/>
                </a:cubicBezTo>
                <a:close/>
              </a:path>
            </a:pathLst>
          </a:custGeom>
        </p:spPr>
      </p:pic>
      <p:sp>
        <p:nvSpPr>
          <p:cNvPr id="52" name="ïṧḷïḓê-Oval 2"/>
          <p:cNvSpPr/>
          <p:nvPr/>
        </p:nvSpPr>
        <p:spPr>
          <a:xfrm>
            <a:off x="1247776" y="2189794"/>
            <a:ext cx="1974779" cy="1954256"/>
          </a:xfrm>
          <a:prstGeom prst="ellipse">
            <a:avLst/>
          </a:prstGeom>
          <a:noFill/>
          <a:ln w="57150" cap="flat" cmpd="sng" algn="ctr">
            <a:solidFill>
              <a:srgbClr val="0070C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3" name="ïṧḷïḓê-Oval 3"/>
          <p:cNvSpPr/>
          <p:nvPr/>
        </p:nvSpPr>
        <p:spPr>
          <a:xfrm>
            <a:off x="2677900" y="3567193"/>
            <a:ext cx="787085" cy="787085"/>
          </a:xfrm>
          <a:prstGeom prst="ellipse">
            <a:avLst/>
          </a:prstGeom>
          <a:solidFill>
            <a:srgbClr val="0070C0"/>
          </a:solidFill>
          <a:ln w="381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4" name="ïṧḷïḓê-Oval 5"/>
          <p:cNvSpPr/>
          <p:nvPr/>
        </p:nvSpPr>
        <p:spPr>
          <a:xfrm>
            <a:off x="3740856" y="2189794"/>
            <a:ext cx="1974779" cy="1954256"/>
          </a:xfrm>
          <a:prstGeom prst="ellipse">
            <a:avLst/>
          </a:prstGeom>
          <a:noFill/>
          <a:ln w="5715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5" name="ïṧḷïḓê-Oval 6"/>
          <p:cNvSpPr/>
          <p:nvPr/>
        </p:nvSpPr>
        <p:spPr>
          <a:xfrm>
            <a:off x="5170980" y="3567193"/>
            <a:ext cx="787085" cy="787085"/>
          </a:xfrm>
          <a:prstGeom prst="ellipse">
            <a:avLst/>
          </a:prstGeom>
          <a:solidFill>
            <a:srgbClr val="FFFFFF"/>
          </a:solidFill>
          <a:ln w="381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6" name="ïṧḷïḓê-Oval 8"/>
          <p:cNvSpPr/>
          <p:nvPr/>
        </p:nvSpPr>
        <p:spPr>
          <a:xfrm>
            <a:off x="6233936" y="2189794"/>
            <a:ext cx="1974779" cy="1954256"/>
          </a:xfrm>
          <a:prstGeom prst="ellipse">
            <a:avLst/>
          </a:prstGeom>
          <a:noFill/>
          <a:ln w="57150" cap="flat" cmpd="sng" algn="ctr">
            <a:solidFill>
              <a:srgbClr val="0070C0"/>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7" name="ïṧḷïḓê-Oval 9"/>
          <p:cNvSpPr/>
          <p:nvPr/>
        </p:nvSpPr>
        <p:spPr>
          <a:xfrm>
            <a:off x="7664060" y="3567193"/>
            <a:ext cx="787085" cy="787085"/>
          </a:xfrm>
          <a:prstGeom prst="ellipse">
            <a:avLst/>
          </a:prstGeom>
          <a:solidFill>
            <a:srgbClr val="0070C0"/>
          </a:solidFill>
          <a:ln w="381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8" name="ïṧḷïḓê-Oval 11"/>
          <p:cNvSpPr/>
          <p:nvPr/>
        </p:nvSpPr>
        <p:spPr>
          <a:xfrm>
            <a:off x="8727016" y="2189794"/>
            <a:ext cx="1974779" cy="1954256"/>
          </a:xfrm>
          <a:prstGeom prst="ellipse">
            <a:avLst/>
          </a:prstGeom>
          <a:noFill/>
          <a:ln w="5715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9" name="ïṧḷïḓê-Oval 12"/>
          <p:cNvSpPr/>
          <p:nvPr/>
        </p:nvSpPr>
        <p:spPr>
          <a:xfrm>
            <a:off x="10157140" y="3567193"/>
            <a:ext cx="787085" cy="787085"/>
          </a:xfrm>
          <a:prstGeom prst="ellipse">
            <a:avLst/>
          </a:prstGeom>
          <a:solidFill>
            <a:srgbClr val="FFFFFF"/>
          </a:solidFill>
          <a:ln w="381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60" name="ïṧḷïḓê-Freeform: Shape 17"/>
          <p:cNvSpPr/>
          <p:nvPr/>
        </p:nvSpPr>
        <p:spPr bwMode="auto">
          <a:xfrm>
            <a:off x="5355206" y="3751419"/>
            <a:ext cx="418634" cy="418633"/>
          </a:xfrm>
          <a:custGeom>
            <a:avLst/>
            <a:gdLst>
              <a:gd name="T0" fmla="*/ 118 w 236"/>
              <a:gd name="T1" fmla="*/ 0 h 236"/>
              <a:gd name="T2" fmla="*/ 0 w 236"/>
              <a:gd name="T3" fmla="*/ 118 h 236"/>
              <a:gd name="T4" fmla="*/ 118 w 236"/>
              <a:gd name="T5" fmla="*/ 236 h 236"/>
              <a:gd name="T6" fmla="*/ 236 w 236"/>
              <a:gd name="T7" fmla="*/ 118 h 236"/>
              <a:gd name="T8" fmla="*/ 118 w 236"/>
              <a:gd name="T9" fmla="*/ 0 h 236"/>
              <a:gd name="T10" fmla="*/ 124 w 236"/>
              <a:gd name="T11" fmla="*/ 56 h 236"/>
              <a:gd name="T12" fmla="*/ 144 w 236"/>
              <a:gd name="T13" fmla="*/ 46 h 236"/>
              <a:gd name="T14" fmla="*/ 137 w 236"/>
              <a:gd name="T15" fmla="*/ 67 h 236"/>
              <a:gd name="T16" fmla="*/ 117 w 236"/>
              <a:gd name="T17" fmla="*/ 77 h 236"/>
              <a:gd name="T18" fmla="*/ 124 w 236"/>
              <a:gd name="T19" fmla="*/ 56 h 236"/>
              <a:gd name="T20" fmla="*/ 162 w 236"/>
              <a:gd name="T21" fmla="*/ 164 h 236"/>
              <a:gd name="T22" fmla="*/ 142 w 236"/>
              <a:gd name="T23" fmla="*/ 181 h 236"/>
              <a:gd name="T24" fmla="*/ 119 w 236"/>
              <a:gd name="T25" fmla="*/ 175 h 236"/>
              <a:gd name="T26" fmla="*/ 97 w 236"/>
              <a:gd name="T27" fmla="*/ 181 h 236"/>
              <a:gd name="T28" fmla="*/ 76 w 236"/>
              <a:gd name="T29" fmla="*/ 164 h 236"/>
              <a:gd name="T30" fmla="*/ 67 w 236"/>
              <a:gd name="T31" fmla="*/ 96 h 236"/>
              <a:gd name="T32" fmla="*/ 95 w 236"/>
              <a:gd name="T33" fmla="*/ 79 h 236"/>
              <a:gd name="T34" fmla="*/ 118 w 236"/>
              <a:gd name="T35" fmla="*/ 85 h 236"/>
              <a:gd name="T36" fmla="*/ 143 w 236"/>
              <a:gd name="T37" fmla="*/ 79 h 236"/>
              <a:gd name="T38" fmla="*/ 168 w 236"/>
              <a:gd name="T39" fmla="*/ 92 h 236"/>
              <a:gd name="T40" fmla="*/ 154 w 236"/>
              <a:gd name="T41" fmla="*/ 118 h 236"/>
              <a:gd name="T42" fmla="*/ 172 w 236"/>
              <a:gd name="T43" fmla="*/ 145 h 236"/>
              <a:gd name="T44" fmla="*/ 162 w 236"/>
              <a:gd name="T45" fmla="*/ 164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36" h="236">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24" y="56"/>
                </a:moveTo>
                <a:cubicBezTo>
                  <a:pt x="129" y="50"/>
                  <a:pt x="137" y="46"/>
                  <a:pt x="144" y="46"/>
                </a:cubicBezTo>
                <a:cubicBezTo>
                  <a:pt x="144" y="54"/>
                  <a:pt x="141" y="62"/>
                  <a:pt x="137" y="67"/>
                </a:cubicBezTo>
                <a:cubicBezTo>
                  <a:pt x="132" y="73"/>
                  <a:pt x="124" y="78"/>
                  <a:pt x="117" y="77"/>
                </a:cubicBezTo>
                <a:cubicBezTo>
                  <a:pt x="115" y="69"/>
                  <a:pt x="119" y="61"/>
                  <a:pt x="124" y="56"/>
                </a:cubicBezTo>
                <a:close/>
                <a:moveTo>
                  <a:pt x="162" y="164"/>
                </a:moveTo>
                <a:cubicBezTo>
                  <a:pt x="157" y="172"/>
                  <a:pt x="151" y="180"/>
                  <a:pt x="142" y="181"/>
                </a:cubicBezTo>
                <a:cubicBezTo>
                  <a:pt x="133" y="181"/>
                  <a:pt x="130" y="175"/>
                  <a:pt x="119" y="175"/>
                </a:cubicBezTo>
                <a:cubicBezTo>
                  <a:pt x="109" y="175"/>
                  <a:pt x="106" y="180"/>
                  <a:pt x="97" y="181"/>
                </a:cubicBezTo>
                <a:cubicBezTo>
                  <a:pt x="88" y="181"/>
                  <a:pt x="82" y="172"/>
                  <a:pt x="76" y="164"/>
                </a:cubicBezTo>
                <a:cubicBezTo>
                  <a:pt x="64" y="147"/>
                  <a:pt x="55" y="116"/>
                  <a:pt x="67" y="96"/>
                </a:cubicBezTo>
                <a:cubicBezTo>
                  <a:pt x="73" y="85"/>
                  <a:pt x="84" y="79"/>
                  <a:pt x="95" y="79"/>
                </a:cubicBezTo>
                <a:cubicBezTo>
                  <a:pt x="104" y="79"/>
                  <a:pt x="112" y="85"/>
                  <a:pt x="118" y="85"/>
                </a:cubicBezTo>
                <a:cubicBezTo>
                  <a:pt x="123" y="85"/>
                  <a:pt x="133" y="77"/>
                  <a:pt x="143" y="79"/>
                </a:cubicBezTo>
                <a:cubicBezTo>
                  <a:pt x="148" y="79"/>
                  <a:pt x="160" y="80"/>
                  <a:pt x="168" y="92"/>
                </a:cubicBezTo>
                <a:cubicBezTo>
                  <a:pt x="167" y="92"/>
                  <a:pt x="153" y="100"/>
                  <a:pt x="154" y="118"/>
                </a:cubicBezTo>
                <a:cubicBezTo>
                  <a:pt x="154" y="138"/>
                  <a:pt x="171" y="145"/>
                  <a:pt x="172" y="145"/>
                </a:cubicBezTo>
                <a:cubicBezTo>
                  <a:pt x="171" y="145"/>
                  <a:pt x="169" y="155"/>
                  <a:pt x="162" y="164"/>
                </a:cubicBezTo>
                <a:close/>
              </a:path>
            </a:pathLst>
          </a:custGeom>
          <a:solidFill>
            <a:srgbClr val="0070C0"/>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1" name="ïṧḷïḓê-Freeform: Shape 18"/>
          <p:cNvSpPr/>
          <p:nvPr/>
        </p:nvSpPr>
        <p:spPr bwMode="auto">
          <a:xfrm>
            <a:off x="7848286" y="3751419"/>
            <a:ext cx="418634" cy="418633"/>
          </a:xfrm>
          <a:custGeom>
            <a:avLst/>
            <a:gdLst>
              <a:gd name="T0" fmla="*/ 118 w 236"/>
              <a:gd name="T1" fmla="*/ 142 h 236"/>
              <a:gd name="T2" fmla="*/ 142 w 236"/>
              <a:gd name="T3" fmla="*/ 118 h 236"/>
              <a:gd name="T4" fmla="*/ 137 w 236"/>
              <a:gd name="T5" fmla="*/ 105 h 236"/>
              <a:gd name="T6" fmla="*/ 118 w 236"/>
              <a:gd name="T7" fmla="*/ 95 h 236"/>
              <a:gd name="T8" fmla="*/ 99 w 236"/>
              <a:gd name="T9" fmla="*/ 105 h 236"/>
              <a:gd name="T10" fmla="*/ 94 w 236"/>
              <a:gd name="T11" fmla="*/ 118 h 236"/>
              <a:gd name="T12" fmla="*/ 118 w 236"/>
              <a:gd name="T13" fmla="*/ 142 h 236"/>
              <a:gd name="T14" fmla="*/ 170 w 236"/>
              <a:gd name="T15" fmla="*/ 89 h 236"/>
              <a:gd name="T16" fmla="*/ 170 w 236"/>
              <a:gd name="T17" fmla="*/ 70 h 236"/>
              <a:gd name="T18" fmla="*/ 170 w 236"/>
              <a:gd name="T19" fmla="*/ 67 h 236"/>
              <a:gd name="T20" fmla="*/ 167 w 236"/>
              <a:gd name="T21" fmla="*/ 67 h 236"/>
              <a:gd name="T22" fmla="*/ 147 w 236"/>
              <a:gd name="T23" fmla="*/ 67 h 236"/>
              <a:gd name="T24" fmla="*/ 147 w 236"/>
              <a:gd name="T25" fmla="*/ 90 h 236"/>
              <a:gd name="T26" fmla="*/ 170 w 236"/>
              <a:gd name="T27" fmla="*/ 89 h 236"/>
              <a:gd name="T28" fmla="*/ 118 w 236"/>
              <a:gd name="T29" fmla="*/ 0 h 236"/>
              <a:gd name="T30" fmla="*/ 0 w 236"/>
              <a:gd name="T31" fmla="*/ 118 h 236"/>
              <a:gd name="T32" fmla="*/ 118 w 236"/>
              <a:gd name="T33" fmla="*/ 236 h 236"/>
              <a:gd name="T34" fmla="*/ 236 w 236"/>
              <a:gd name="T35" fmla="*/ 118 h 236"/>
              <a:gd name="T36" fmla="*/ 118 w 236"/>
              <a:gd name="T37" fmla="*/ 0 h 236"/>
              <a:gd name="T38" fmla="*/ 185 w 236"/>
              <a:gd name="T39" fmla="*/ 105 h 236"/>
              <a:gd name="T40" fmla="*/ 185 w 236"/>
              <a:gd name="T41" fmla="*/ 160 h 236"/>
              <a:gd name="T42" fmla="*/ 159 w 236"/>
              <a:gd name="T43" fmla="*/ 186 h 236"/>
              <a:gd name="T44" fmla="*/ 77 w 236"/>
              <a:gd name="T45" fmla="*/ 186 h 236"/>
              <a:gd name="T46" fmla="*/ 51 w 236"/>
              <a:gd name="T47" fmla="*/ 160 h 236"/>
              <a:gd name="T48" fmla="*/ 51 w 236"/>
              <a:gd name="T49" fmla="*/ 105 h 236"/>
              <a:gd name="T50" fmla="*/ 51 w 236"/>
              <a:gd name="T51" fmla="*/ 77 h 236"/>
              <a:gd name="T52" fmla="*/ 77 w 236"/>
              <a:gd name="T53" fmla="*/ 51 h 236"/>
              <a:gd name="T54" fmla="*/ 159 w 236"/>
              <a:gd name="T55" fmla="*/ 51 h 236"/>
              <a:gd name="T56" fmla="*/ 185 w 236"/>
              <a:gd name="T57" fmla="*/ 77 h 236"/>
              <a:gd name="T58" fmla="*/ 185 w 236"/>
              <a:gd name="T59" fmla="*/ 105 h 236"/>
              <a:gd name="T60" fmla="*/ 155 w 236"/>
              <a:gd name="T61" fmla="*/ 118 h 236"/>
              <a:gd name="T62" fmla="*/ 118 w 236"/>
              <a:gd name="T63" fmla="*/ 155 h 236"/>
              <a:gd name="T64" fmla="*/ 81 w 236"/>
              <a:gd name="T65" fmla="*/ 118 h 236"/>
              <a:gd name="T66" fmla="*/ 84 w 236"/>
              <a:gd name="T67" fmla="*/ 105 h 236"/>
              <a:gd name="T68" fmla="*/ 64 w 236"/>
              <a:gd name="T69" fmla="*/ 105 h 236"/>
              <a:gd name="T70" fmla="*/ 64 w 236"/>
              <a:gd name="T71" fmla="*/ 160 h 236"/>
              <a:gd name="T72" fmla="*/ 77 w 236"/>
              <a:gd name="T73" fmla="*/ 172 h 236"/>
              <a:gd name="T74" fmla="*/ 159 w 236"/>
              <a:gd name="T75" fmla="*/ 172 h 236"/>
              <a:gd name="T76" fmla="*/ 172 w 236"/>
              <a:gd name="T77" fmla="*/ 160 h 236"/>
              <a:gd name="T78" fmla="*/ 172 w 236"/>
              <a:gd name="T79" fmla="*/ 105 h 236"/>
              <a:gd name="T80" fmla="*/ 152 w 236"/>
              <a:gd name="T81" fmla="*/ 105 h 236"/>
              <a:gd name="T82" fmla="*/ 155 w 236"/>
              <a:gd name="T83" fmla="*/ 118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36" h="236">
                <a:moveTo>
                  <a:pt x="118" y="142"/>
                </a:moveTo>
                <a:cubicBezTo>
                  <a:pt x="131" y="142"/>
                  <a:pt x="142" y="131"/>
                  <a:pt x="142" y="118"/>
                </a:cubicBezTo>
                <a:cubicBezTo>
                  <a:pt x="142" y="113"/>
                  <a:pt x="140" y="108"/>
                  <a:pt x="137" y="105"/>
                </a:cubicBezTo>
                <a:cubicBezTo>
                  <a:pt x="133" y="99"/>
                  <a:pt x="126" y="95"/>
                  <a:pt x="118" y="95"/>
                </a:cubicBezTo>
                <a:cubicBezTo>
                  <a:pt x="110" y="95"/>
                  <a:pt x="103" y="99"/>
                  <a:pt x="99" y="105"/>
                </a:cubicBezTo>
                <a:cubicBezTo>
                  <a:pt x="96" y="108"/>
                  <a:pt x="94" y="113"/>
                  <a:pt x="94" y="118"/>
                </a:cubicBezTo>
                <a:cubicBezTo>
                  <a:pt x="94" y="131"/>
                  <a:pt x="105" y="142"/>
                  <a:pt x="118" y="142"/>
                </a:cubicBezTo>
                <a:close/>
                <a:moveTo>
                  <a:pt x="170" y="89"/>
                </a:moveTo>
                <a:cubicBezTo>
                  <a:pt x="170" y="70"/>
                  <a:pt x="170" y="70"/>
                  <a:pt x="170" y="70"/>
                </a:cubicBezTo>
                <a:cubicBezTo>
                  <a:pt x="170" y="67"/>
                  <a:pt x="170" y="67"/>
                  <a:pt x="170" y="67"/>
                </a:cubicBezTo>
                <a:cubicBezTo>
                  <a:pt x="167" y="67"/>
                  <a:pt x="167" y="67"/>
                  <a:pt x="167" y="67"/>
                </a:cubicBezTo>
                <a:cubicBezTo>
                  <a:pt x="147" y="67"/>
                  <a:pt x="147" y="67"/>
                  <a:pt x="147" y="67"/>
                </a:cubicBezTo>
                <a:cubicBezTo>
                  <a:pt x="147" y="90"/>
                  <a:pt x="147" y="90"/>
                  <a:pt x="147" y="90"/>
                </a:cubicBezTo>
                <a:lnTo>
                  <a:pt x="170" y="89"/>
                </a:ln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85" y="105"/>
                </a:moveTo>
                <a:cubicBezTo>
                  <a:pt x="185" y="160"/>
                  <a:pt x="185" y="160"/>
                  <a:pt x="185" y="160"/>
                </a:cubicBezTo>
                <a:cubicBezTo>
                  <a:pt x="185" y="174"/>
                  <a:pt x="173" y="186"/>
                  <a:pt x="159" y="186"/>
                </a:cubicBezTo>
                <a:cubicBezTo>
                  <a:pt x="77" y="186"/>
                  <a:pt x="77" y="186"/>
                  <a:pt x="77" y="186"/>
                </a:cubicBezTo>
                <a:cubicBezTo>
                  <a:pt x="62" y="186"/>
                  <a:pt x="51" y="174"/>
                  <a:pt x="51" y="160"/>
                </a:cubicBezTo>
                <a:cubicBezTo>
                  <a:pt x="51" y="105"/>
                  <a:pt x="51" y="105"/>
                  <a:pt x="51" y="105"/>
                </a:cubicBezTo>
                <a:cubicBezTo>
                  <a:pt x="51" y="77"/>
                  <a:pt x="51" y="77"/>
                  <a:pt x="51" y="77"/>
                </a:cubicBezTo>
                <a:cubicBezTo>
                  <a:pt x="51" y="63"/>
                  <a:pt x="62" y="51"/>
                  <a:pt x="77" y="51"/>
                </a:cubicBezTo>
                <a:cubicBezTo>
                  <a:pt x="159" y="51"/>
                  <a:pt x="159" y="51"/>
                  <a:pt x="159" y="51"/>
                </a:cubicBezTo>
                <a:cubicBezTo>
                  <a:pt x="173" y="51"/>
                  <a:pt x="185" y="63"/>
                  <a:pt x="185" y="77"/>
                </a:cubicBezTo>
                <a:lnTo>
                  <a:pt x="185" y="105"/>
                </a:lnTo>
                <a:close/>
                <a:moveTo>
                  <a:pt x="155" y="118"/>
                </a:moveTo>
                <a:cubicBezTo>
                  <a:pt x="155" y="139"/>
                  <a:pt x="138" y="155"/>
                  <a:pt x="118" y="155"/>
                </a:cubicBezTo>
                <a:cubicBezTo>
                  <a:pt x="98" y="155"/>
                  <a:pt x="81" y="139"/>
                  <a:pt x="81" y="118"/>
                </a:cubicBezTo>
                <a:cubicBezTo>
                  <a:pt x="81" y="114"/>
                  <a:pt x="82" y="109"/>
                  <a:pt x="84" y="105"/>
                </a:cubicBezTo>
                <a:cubicBezTo>
                  <a:pt x="64" y="105"/>
                  <a:pt x="64" y="105"/>
                  <a:pt x="64" y="105"/>
                </a:cubicBezTo>
                <a:cubicBezTo>
                  <a:pt x="64" y="160"/>
                  <a:pt x="64" y="160"/>
                  <a:pt x="64" y="160"/>
                </a:cubicBezTo>
                <a:cubicBezTo>
                  <a:pt x="64" y="167"/>
                  <a:pt x="70" y="172"/>
                  <a:pt x="77" y="172"/>
                </a:cubicBezTo>
                <a:cubicBezTo>
                  <a:pt x="159" y="172"/>
                  <a:pt x="159" y="172"/>
                  <a:pt x="159" y="172"/>
                </a:cubicBezTo>
                <a:cubicBezTo>
                  <a:pt x="166" y="172"/>
                  <a:pt x="172" y="167"/>
                  <a:pt x="172" y="160"/>
                </a:cubicBezTo>
                <a:cubicBezTo>
                  <a:pt x="172" y="105"/>
                  <a:pt x="172" y="105"/>
                  <a:pt x="172" y="105"/>
                </a:cubicBezTo>
                <a:cubicBezTo>
                  <a:pt x="152" y="105"/>
                  <a:pt x="152" y="105"/>
                  <a:pt x="152" y="105"/>
                </a:cubicBezTo>
                <a:cubicBezTo>
                  <a:pt x="154" y="109"/>
                  <a:pt x="155" y="114"/>
                  <a:pt x="155" y="118"/>
                </a:cubicBezTo>
                <a:close/>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2" name="ïṧḷïḓê-Freeform: Shape 19"/>
          <p:cNvSpPr/>
          <p:nvPr/>
        </p:nvSpPr>
        <p:spPr bwMode="auto">
          <a:xfrm>
            <a:off x="2862126" y="3751419"/>
            <a:ext cx="418634" cy="418633"/>
          </a:xfrm>
          <a:custGeom>
            <a:avLst/>
            <a:gdLst>
              <a:gd name="T0" fmla="*/ 130 w 236"/>
              <a:gd name="T1" fmla="*/ 1 h 236"/>
              <a:gd name="T2" fmla="*/ 118 w 236"/>
              <a:gd name="T3" fmla="*/ 0 h 236"/>
              <a:gd name="T4" fmla="*/ 30 w 236"/>
              <a:gd name="T5" fmla="*/ 40 h 236"/>
              <a:gd name="T6" fmla="*/ 68 w 236"/>
              <a:gd name="T7" fmla="*/ 105 h 236"/>
              <a:gd name="T8" fmla="*/ 130 w 236"/>
              <a:gd name="T9" fmla="*/ 1 h 236"/>
              <a:gd name="T10" fmla="*/ 20 w 236"/>
              <a:gd name="T11" fmla="*/ 52 h 236"/>
              <a:gd name="T12" fmla="*/ 0 w 236"/>
              <a:gd name="T13" fmla="*/ 118 h 236"/>
              <a:gd name="T14" fmla="*/ 5 w 236"/>
              <a:gd name="T15" fmla="*/ 153 h 236"/>
              <a:gd name="T16" fmla="*/ 81 w 236"/>
              <a:gd name="T17" fmla="*/ 153 h 236"/>
              <a:gd name="T18" fmla="*/ 20 w 236"/>
              <a:gd name="T19" fmla="*/ 52 h 236"/>
              <a:gd name="T20" fmla="*/ 225 w 236"/>
              <a:gd name="T21" fmla="*/ 68 h 236"/>
              <a:gd name="T22" fmla="*/ 145 w 236"/>
              <a:gd name="T23" fmla="*/ 3 h 236"/>
              <a:gd name="T24" fmla="*/ 106 w 236"/>
              <a:gd name="T25" fmla="*/ 68 h 236"/>
              <a:gd name="T26" fmla="*/ 225 w 236"/>
              <a:gd name="T27" fmla="*/ 68 h 236"/>
              <a:gd name="T28" fmla="*/ 130 w 236"/>
              <a:gd name="T29" fmla="*/ 167 h 236"/>
              <a:gd name="T30" fmla="*/ 11 w 236"/>
              <a:gd name="T31" fmla="*/ 167 h 236"/>
              <a:gd name="T32" fmla="*/ 96 w 236"/>
              <a:gd name="T33" fmla="*/ 234 h 236"/>
              <a:gd name="T34" fmla="*/ 93 w 236"/>
              <a:gd name="T35" fmla="*/ 232 h 236"/>
              <a:gd name="T36" fmla="*/ 130 w 236"/>
              <a:gd name="T37" fmla="*/ 167 h 236"/>
              <a:gd name="T38" fmla="*/ 230 w 236"/>
              <a:gd name="T39" fmla="*/ 82 h 236"/>
              <a:gd name="T40" fmla="*/ 155 w 236"/>
              <a:gd name="T41" fmla="*/ 82 h 236"/>
              <a:gd name="T42" fmla="*/ 215 w 236"/>
              <a:gd name="T43" fmla="*/ 186 h 236"/>
              <a:gd name="T44" fmla="*/ 236 w 236"/>
              <a:gd name="T45" fmla="*/ 118 h 236"/>
              <a:gd name="T46" fmla="*/ 230 w 236"/>
              <a:gd name="T47" fmla="*/ 82 h 236"/>
              <a:gd name="T48" fmla="*/ 108 w 236"/>
              <a:gd name="T49" fmla="*/ 236 h 236"/>
              <a:gd name="T50" fmla="*/ 118 w 236"/>
              <a:gd name="T51" fmla="*/ 236 h 236"/>
              <a:gd name="T52" fmla="*/ 205 w 236"/>
              <a:gd name="T53" fmla="*/ 198 h 236"/>
              <a:gd name="T54" fmla="*/ 167 w 236"/>
              <a:gd name="T55" fmla="*/ 132 h 236"/>
              <a:gd name="T56" fmla="*/ 108 w 236"/>
              <a:gd name="T57" fmla="*/ 236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6" h="236">
                <a:moveTo>
                  <a:pt x="130" y="1"/>
                </a:moveTo>
                <a:cubicBezTo>
                  <a:pt x="126" y="0"/>
                  <a:pt x="122" y="0"/>
                  <a:pt x="118" y="0"/>
                </a:cubicBezTo>
                <a:cubicBezTo>
                  <a:pt x="83" y="0"/>
                  <a:pt x="51" y="16"/>
                  <a:pt x="30" y="40"/>
                </a:cubicBezTo>
                <a:cubicBezTo>
                  <a:pt x="68" y="105"/>
                  <a:pt x="68" y="105"/>
                  <a:pt x="68" y="105"/>
                </a:cubicBezTo>
                <a:lnTo>
                  <a:pt x="130" y="1"/>
                </a:lnTo>
                <a:close/>
                <a:moveTo>
                  <a:pt x="20" y="52"/>
                </a:moveTo>
                <a:cubicBezTo>
                  <a:pt x="7" y="71"/>
                  <a:pt x="0" y="94"/>
                  <a:pt x="0" y="118"/>
                </a:cubicBezTo>
                <a:cubicBezTo>
                  <a:pt x="0" y="130"/>
                  <a:pt x="2" y="142"/>
                  <a:pt x="5" y="153"/>
                </a:cubicBezTo>
                <a:cubicBezTo>
                  <a:pt x="81" y="153"/>
                  <a:pt x="81" y="153"/>
                  <a:pt x="81" y="153"/>
                </a:cubicBezTo>
                <a:lnTo>
                  <a:pt x="20" y="52"/>
                </a:lnTo>
                <a:close/>
                <a:moveTo>
                  <a:pt x="225" y="68"/>
                </a:moveTo>
                <a:cubicBezTo>
                  <a:pt x="210" y="36"/>
                  <a:pt x="180" y="11"/>
                  <a:pt x="145" y="3"/>
                </a:cubicBezTo>
                <a:cubicBezTo>
                  <a:pt x="106" y="68"/>
                  <a:pt x="106" y="68"/>
                  <a:pt x="106" y="68"/>
                </a:cubicBezTo>
                <a:lnTo>
                  <a:pt x="225" y="68"/>
                </a:lnTo>
                <a:close/>
                <a:moveTo>
                  <a:pt x="130" y="167"/>
                </a:moveTo>
                <a:cubicBezTo>
                  <a:pt x="11" y="167"/>
                  <a:pt x="11" y="167"/>
                  <a:pt x="11" y="167"/>
                </a:cubicBezTo>
                <a:cubicBezTo>
                  <a:pt x="26" y="201"/>
                  <a:pt x="58" y="227"/>
                  <a:pt x="96" y="234"/>
                </a:cubicBezTo>
                <a:cubicBezTo>
                  <a:pt x="93" y="232"/>
                  <a:pt x="93" y="232"/>
                  <a:pt x="93" y="232"/>
                </a:cubicBezTo>
                <a:lnTo>
                  <a:pt x="130" y="167"/>
                </a:lnTo>
                <a:close/>
                <a:moveTo>
                  <a:pt x="230" y="82"/>
                </a:moveTo>
                <a:cubicBezTo>
                  <a:pt x="155" y="82"/>
                  <a:pt x="155" y="82"/>
                  <a:pt x="155" y="82"/>
                </a:cubicBezTo>
                <a:cubicBezTo>
                  <a:pt x="215" y="186"/>
                  <a:pt x="215" y="186"/>
                  <a:pt x="215" y="186"/>
                </a:cubicBezTo>
                <a:cubicBezTo>
                  <a:pt x="228" y="167"/>
                  <a:pt x="236" y="143"/>
                  <a:pt x="236" y="118"/>
                </a:cubicBezTo>
                <a:cubicBezTo>
                  <a:pt x="236" y="106"/>
                  <a:pt x="234" y="94"/>
                  <a:pt x="230" y="82"/>
                </a:cubicBezTo>
                <a:close/>
                <a:moveTo>
                  <a:pt x="108" y="236"/>
                </a:moveTo>
                <a:cubicBezTo>
                  <a:pt x="111" y="236"/>
                  <a:pt x="115" y="236"/>
                  <a:pt x="118" y="236"/>
                </a:cubicBezTo>
                <a:cubicBezTo>
                  <a:pt x="152" y="236"/>
                  <a:pt x="183" y="221"/>
                  <a:pt x="205" y="198"/>
                </a:cubicBezTo>
                <a:cubicBezTo>
                  <a:pt x="167" y="132"/>
                  <a:pt x="167" y="132"/>
                  <a:pt x="167" y="132"/>
                </a:cubicBezTo>
                <a:lnTo>
                  <a:pt x="108" y="236"/>
                </a:lnTo>
                <a:close/>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3" name="ïṧḷïḓê-Freeform: Shape 20"/>
          <p:cNvSpPr/>
          <p:nvPr/>
        </p:nvSpPr>
        <p:spPr bwMode="auto">
          <a:xfrm>
            <a:off x="10341366" y="3751419"/>
            <a:ext cx="418634" cy="418633"/>
          </a:xfrm>
          <a:custGeom>
            <a:avLst/>
            <a:gdLst>
              <a:gd name="T0" fmla="*/ 119 w 236"/>
              <a:gd name="T1" fmla="*/ 123 h 236"/>
              <a:gd name="T2" fmla="*/ 111 w 236"/>
              <a:gd name="T3" fmla="*/ 131 h 236"/>
              <a:gd name="T4" fmla="*/ 115 w 236"/>
              <a:gd name="T5" fmla="*/ 138 h 236"/>
              <a:gd name="T6" fmla="*/ 115 w 236"/>
              <a:gd name="T7" fmla="*/ 150 h 236"/>
              <a:gd name="T8" fmla="*/ 118 w 236"/>
              <a:gd name="T9" fmla="*/ 154 h 236"/>
              <a:gd name="T10" fmla="*/ 119 w 236"/>
              <a:gd name="T11" fmla="*/ 154 h 236"/>
              <a:gd name="T12" fmla="*/ 122 w 236"/>
              <a:gd name="T13" fmla="*/ 150 h 236"/>
              <a:gd name="T14" fmla="*/ 122 w 236"/>
              <a:gd name="T15" fmla="*/ 138 h 236"/>
              <a:gd name="T16" fmla="*/ 126 w 236"/>
              <a:gd name="T17" fmla="*/ 131 h 236"/>
              <a:gd name="T18" fmla="*/ 119 w 236"/>
              <a:gd name="T19" fmla="*/ 123 h 236"/>
              <a:gd name="T20" fmla="*/ 119 w 236"/>
              <a:gd name="T21" fmla="*/ 66 h 236"/>
              <a:gd name="T22" fmla="*/ 100 w 236"/>
              <a:gd name="T23" fmla="*/ 84 h 236"/>
              <a:gd name="T24" fmla="*/ 100 w 236"/>
              <a:gd name="T25" fmla="*/ 102 h 236"/>
              <a:gd name="T26" fmla="*/ 137 w 236"/>
              <a:gd name="T27" fmla="*/ 102 h 236"/>
              <a:gd name="T28" fmla="*/ 137 w 236"/>
              <a:gd name="T29" fmla="*/ 84 h 236"/>
              <a:gd name="T30" fmla="*/ 119 w 236"/>
              <a:gd name="T31" fmla="*/ 66 h 236"/>
              <a:gd name="T32" fmla="*/ 118 w 236"/>
              <a:gd name="T33" fmla="*/ 0 h 236"/>
              <a:gd name="T34" fmla="*/ 0 w 236"/>
              <a:gd name="T35" fmla="*/ 118 h 236"/>
              <a:gd name="T36" fmla="*/ 118 w 236"/>
              <a:gd name="T37" fmla="*/ 236 h 236"/>
              <a:gd name="T38" fmla="*/ 236 w 236"/>
              <a:gd name="T39" fmla="*/ 118 h 236"/>
              <a:gd name="T40" fmla="*/ 118 w 236"/>
              <a:gd name="T41" fmla="*/ 0 h 236"/>
              <a:gd name="T42" fmla="*/ 164 w 236"/>
              <a:gd name="T43" fmla="*/ 161 h 236"/>
              <a:gd name="T44" fmla="*/ 149 w 236"/>
              <a:gd name="T45" fmla="*/ 176 h 236"/>
              <a:gd name="T46" fmla="*/ 88 w 236"/>
              <a:gd name="T47" fmla="*/ 176 h 236"/>
              <a:gd name="T48" fmla="*/ 73 w 236"/>
              <a:gd name="T49" fmla="*/ 161 h 236"/>
              <a:gd name="T50" fmla="*/ 73 w 236"/>
              <a:gd name="T51" fmla="*/ 105 h 236"/>
              <a:gd name="T52" fmla="*/ 76 w 236"/>
              <a:gd name="T53" fmla="*/ 102 h 236"/>
              <a:gd name="T54" fmla="*/ 86 w 236"/>
              <a:gd name="T55" fmla="*/ 102 h 236"/>
              <a:gd name="T56" fmla="*/ 86 w 236"/>
              <a:gd name="T57" fmla="*/ 84 h 236"/>
              <a:gd name="T58" fmla="*/ 118 w 236"/>
              <a:gd name="T59" fmla="*/ 51 h 236"/>
              <a:gd name="T60" fmla="*/ 119 w 236"/>
              <a:gd name="T61" fmla="*/ 51 h 236"/>
              <a:gd name="T62" fmla="*/ 152 w 236"/>
              <a:gd name="T63" fmla="*/ 84 h 236"/>
              <a:gd name="T64" fmla="*/ 152 w 236"/>
              <a:gd name="T65" fmla="*/ 102 h 236"/>
              <a:gd name="T66" fmla="*/ 161 w 236"/>
              <a:gd name="T67" fmla="*/ 102 h 236"/>
              <a:gd name="T68" fmla="*/ 164 w 236"/>
              <a:gd name="T69" fmla="*/ 105 h 236"/>
              <a:gd name="T70" fmla="*/ 164 w 236"/>
              <a:gd name="T71" fmla="*/ 161 h 2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36" h="236">
                <a:moveTo>
                  <a:pt x="119" y="123"/>
                </a:moveTo>
                <a:cubicBezTo>
                  <a:pt x="114" y="123"/>
                  <a:pt x="111" y="127"/>
                  <a:pt x="111" y="131"/>
                </a:cubicBezTo>
                <a:cubicBezTo>
                  <a:pt x="111" y="134"/>
                  <a:pt x="112" y="136"/>
                  <a:pt x="115" y="138"/>
                </a:cubicBezTo>
                <a:cubicBezTo>
                  <a:pt x="115" y="150"/>
                  <a:pt x="115" y="150"/>
                  <a:pt x="115" y="150"/>
                </a:cubicBezTo>
                <a:cubicBezTo>
                  <a:pt x="115" y="152"/>
                  <a:pt x="116" y="154"/>
                  <a:pt x="118" y="154"/>
                </a:cubicBezTo>
                <a:cubicBezTo>
                  <a:pt x="119" y="154"/>
                  <a:pt x="119" y="154"/>
                  <a:pt x="119" y="154"/>
                </a:cubicBezTo>
                <a:cubicBezTo>
                  <a:pt x="121" y="154"/>
                  <a:pt x="122" y="152"/>
                  <a:pt x="122" y="150"/>
                </a:cubicBezTo>
                <a:cubicBezTo>
                  <a:pt x="122" y="138"/>
                  <a:pt x="122" y="138"/>
                  <a:pt x="122" y="138"/>
                </a:cubicBezTo>
                <a:cubicBezTo>
                  <a:pt x="125" y="136"/>
                  <a:pt x="126" y="134"/>
                  <a:pt x="126" y="131"/>
                </a:cubicBezTo>
                <a:cubicBezTo>
                  <a:pt x="126" y="126"/>
                  <a:pt x="123" y="123"/>
                  <a:pt x="119" y="123"/>
                </a:cubicBezTo>
                <a:close/>
                <a:moveTo>
                  <a:pt x="119" y="66"/>
                </a:moveTo>
                <a:cubicBezTo>
                  <a:pt x="108" y="66"/>
                  <a:pt x="100" y="74"/>
                  <a:pt x="100" y="84"/>
                </a:cubicBezTo>
                <a:cubicBezTo>
                  <a:pt x="100" y="102"/>
                  <a:pt x="100" y="102"/>
                  <a:pt x="100" y="102"/>
                </a:cubicBezTo>
                <a:cubicBezTo>
                  <a:pt x="137" y="102"/>
                  <a:pt x="137" y="102"/>
                  <a:pt x="137" y="102"/>
                </a:cubicBezTo>
                <a:cubicBezTo>
                  <a:pt x="137" y="84"/>
                  <a:pt x="137" y="84"/>
                  <a:pt x="137" y="84"/>
                </a:cubicBezTo>
                <a:cubicBezTo>
                  <a:pt x="137" y="74"/>
                  <a:pt x="129" y="66"/>
                  <a:pt x="119" y="66"/>
                </a:cubicBezTo>
                <a:close/>
                <a:moveTo>
                  <a:pt x="118" y="0"/>
                </a:moveTo>
                <a:cubicBezTo>
                  <a:pt x="53" y="0"/>
                  <a:pt x="0" y="53"/>
                  <a:pt x="0" y="118"/>
                </a:cubicBezTo>
                <a:cubicBezTo>
                  <a:pt x="0" y="183"/>
                  <a:pt x="53" y="236"/>
                  <a:pt x="118" y="236"/>
                </a:cubicBezTo>
                <a:cubicBezTo>
                  <a:pt x="183" y="236"/>
                  <a:pt x="236" y="183"/>
                  <a:pt x="236" y="118"/>
                </a:cubicBezTo>
                <a:cubicBezTo>
                  <a:pt x="236" y="53"/>
                  <a:pt x="183" y="0"/>
                  <a:pt x="118" y="0"/>
                </a:cubicBezTo>
                <a:close/>
                <a:moveTo>
                  <a:pt x="164" y="161"/>
                </a:moveTo>
                <a:cubicBezTo>
                  <a:pt x="164" y="169"/>
                  <a:pt x="157" y="176"/>
                  <a:pt x="149" y="176"/>
                </a:cubicBezTo>
                <a:cubicBezTo>
                  <a:pt x="88" y="176"/>
                  <a:pt x="88" y="176"/>
                  <a:pt x="88" y="176"/>
                </a:cubicBezTo>
                <a:cubicBezTo>
                  <a:pt x="80" y="176"/>
                  <a:pt x="73" y="169"/>
                  <a:pt x="73" y="161"/>
                </a:cubicBezTo>
                <a:cubicBezTo>
                  <a:pt x="73" y="105"/>
                  <a:pt x="73" y="105"/>
                  <a:pt x="73" y="105"/>
                </a:cubicBezTo>
                <a:cubicBezTo>
                  <a:pt x="73" y="103"/>
                  <a:pt x="74" y="102"/>
                  <a:pt x="76" y="102"/>
                </a:cubicBezTo>
                <a:cubicBezTo>
                  <a:pt x="86" y="102"/>
                  <a:pt x="86" y="102"/>
                  <a:pt x="86" y="102"/>
                </a:cubicBezTo>
                <a:cubicBezTo>
                  <a:pt x="86" y="84"/>
                  <a:pt x="86" y="84"/>
                  <a:pt x="86" y="84"/>
                </a:cubicBezTo>
                <a:cubicBezTo>
                  <a:pt x="86" y="66"/>
                  <a:pt x="100" y="52"/>
                  <a:pt x="118" y="51"/>
                </a:cubicBezTo>
                <a:cubicBezTo>
                  <a:pt x="119" y="51"/>
                  <a:pt x="119" y="51"/>
                  <a:pt x="119" y="51"/>
                </a:cubicBezTo>
                <a:cubicBezTo>
                  <a:pt x="137" y="52"/>
                  <a:pt x="152" y="66"/>
                  <a:pt x="152" y="84"/>
                </a:cubicBezTo>
                <a:cubicBezTo>
                  <a:pt x="152" y="102"/>
                  <a:pt x="152" y="102"/>
                  <a:pt x="152" y="102"/>
                </a:cubicBezTo>
                <a:cubicBezTo>
                  <a:pt x="161" y="102"/>
                  <a:pt x="161" y="102"/>
                  <a:pt x="161" y="102"/>
                </a:cubicBezTo>
                <a:cubicBezTo>
                  <a:pt x="163" y="102"/>
                  <a:pt x="164" y="103"/>
                  <a:pt x="164" y="105"/>
                </a:cubicBezTo>
                <a:lnTo>
                  <a:pt x="164" y="161"/>
                </a:lnTo>
                <a:close/>
              </a:path>
            </a:pathLst>
          </a:custGeom>
          <a:solidFill>
            <a:srgbClr val="0070C0"/>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64" name="组合 63"/>
          <p:cNvGrpSpPr/>
          <p:nvPr/>
        </p:nvGrpSpPr>
        <p:grpSpPr>
          <a:xfrm>
            <a:off x="1117423" y="4528534"/>
            <a:ext cx="2376136" cy="1056414"/>
            <a:chOff x="7483989" y="3433235"/>
            <a:chExt cx="2376136" cy="1056414"/>
          </a:xfrm>
        </p:grpSpPr>
        <p:sp>
          <p:nvSpPr>
            <p:cNvPr id="65" name="矩形 64"/>
            <p:cNvSpPr/>
            <p:nvPr/>
          </p:nvSpPr>
          <p:spPr>
            <a:xfrm>
              <a:off x="7483990" y="3732519"/>
              <a:ext cx="2376135"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用户可以在投影仪或者计算机上演示投影仪或算机也可以将演示文稿打印出来制作成胶片</a:t>
              </a:r>
            </a:p>
          </p:txBody>
        </p:sp>
        <p:sp>
          <p:nvSpPr>
            <p:cNvPr id="66" name="矩形 65"/>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67" name="组合 66"/>
          <p:cNvGrpSpPr/>
          <p:nvPr/>
        </p:nvGrpSpPr>
        <p:grpSpPr>
          <a:xfrm>
            <a:off x="3581929" y="4528534"/>
            <a:ext cx="2376136" cy="1056414"/>
            <a:chOff x="7483989" y="3433235"/>
            <a:chExt cx="2376136" cy="1056414"/>
          </a:xfrm>
        </p:grpSpPr>
        <p:sp>
          <p:nvSpPr>
            <p:cNvPr id="68" name="矩形 67"/>
            <p:cNvSpPr/>
            <p:nvPr/>
          </p:nvSpPr>
          <p:spPr>
            <a:xfrm>
              <a:off x="7483990" y="3732519"/>
              <a:ext cx="2376135"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用户可以在投影仪或者计算机上演示投影仪或算机也可以将演示文稿打印出来制作成胶片</a:t>
              </a:r>
            </a:p>
          </p:txBody>
        </p:sp>
        <p:sp>
          <p:nvSpPr>
            <p:cNvPr id="69" name="矩形 68"/>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70" name="组合 69"/>
          <p:cNvGrpSpPr/>
          <p:nvPr/>
        </p:nvGrpSpPr>
        <p:grpSpPr>
          <a:xfrm>
            <a:off x="6233935" y="4528534"/>
            <a:ext cx="2376136" cy="1056414"/>
            <a:chOff x="7483989" y="3433235"/>
            <a:chExt cx="2376136" cy="1056414"/>
          </a:xfrm>
        </p:grpSpPr>
        <p:sp>
          <p:nvSpPr>
            <p:cNvPr id="71" name="矩形 70"/>
            <p:cNvSpPr/>
            <p:nvPr/>
          </p:nvSpPr>
          <p:spPr>
            <a:xfrm>
              <a:off x="7483990" y="3732519"/>
              <a:ext cx="2376135"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用户可以在投影仪或者计算机上演示投影仪或算机也可以将演示文稿打印出来制作成胶片</a:t>
              </a:r>
            </a:p>
          </p:txBody>
        </p:sp>
        <p:sp>
          <p:nvSpPr>
            <p:cNvPr id="72" name="矩形 71"/>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73" name="组合 72"/>
          <p:cNvGrpSpPr/>
          <p:nvPr/>
        </p:nvGrpSpPr>
        <p:grpSpPr>
          <a:xfrm>
            <a:off x="8727015" y="4528534"/>
            <a:ext cx="2376136" cy="1056414"/>
            <a:chOff x="7483989" y="3433235"/>
            <a:chExt cx="2376136" cy="1056414"/>
          </a:xfrm>
        </p:grpSpPr>
        <p:sp>
          <p:nvSpPr>
            <p:cNvPr id="74" name="矩形 73"/>
            <p:cNvSpPr/>
            <p:nvPr/>
          </p:nvSpPr>
          <p:spPr>
            <a:xfrm>
              <a:off x="7483990" y="3732519"/>
              <a:ext cx="2376135"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用户可以在投影仪或者计算机上演示投影仪或算机也可以将演示文稿打印出来制作成胶片</a:t>
              </a:r>
            </a:p>
          </p:txBody>
        </p:sp>
        <p:sp>
          <p:nvSpPr>
            <p:cNvPr id="75" name="矩形 7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8"/>
                                        </p:tgtEl>
                                        <p:attrNameLst>
                                          <p:attrName>style.visibility</p:attrName>
                                        </p:attrNameLst>
                                      </p:cBhvr>
                                      <p:to>
                                        <p:strVal val="visible"/>
                                      </p:to>
                                    </p:set>
                                    <p:anim calcmode="lin" valueType="num">
                                      <p:cBhvr>
                                        <p:cTn id="7" dur="500" fill="hold"/>
                                        <p:tgtEl>
                                          <p:spTgt spid="48"/>
                                        </p:tgtEl>
                                        <p:attrNameLst>
                                          <p:attrName>ppt_w</p:attrName>
                                        </p:attrNameLst>
                                      </p:cBhvr>
                                      <p:tavLst>
                                        <p:tav tm="0">
                                          <p:val>
                                            <p:fltVal val="0"/>
                                          </p:val>
                                        </p:tav>
                                        <p:tav tm="100000">
                                          <p:val>
                                            <p:strVal val="#ppt_w"/>
                                          </p:val>
                                        </p:tav>
                                      </p:tavLst>
                                    </p:anim>
                                    <p:anim calcmode="lin" valueType="num">
                                      <p:cBhvr>
                                        <p:cTn id="8" dur="500" fill="hold"/>
                                        <p:tgtEl>
                                          <p:spTgt spid="48"/>
                                        </p:tgtEl>
                                        <p:attrNameLst>
                                          <p:attrName>ppt_h</p:attrName>
                                        </p:attrNameLst>
                                      </p:cBhvr>
                                      <p:tavLst>
                                        <p:tav tm="0">
                                          <p:val>
                                            <p:fltVal val="0"/>
                                          </p:val>
                                        </p:tav>
                                        <p:tav tm="100000">
                                          <p:val>
                                            <p:strVal val="#ppt_h"/>
                                          </p:val>
                                        </p:tav>
                                      </p:tavLst>
                                    </p:anim>
                                    <p:animEffect transition="in" filter="fade">
                                      <p:cBhvr>
                                        <p:cTn id="9" dur="500"/>
                                        <p:tgtEl>
                                          <p:spTgt spid="48"/>
                                        </p:tgtEl>
                                      </p:cBhvr>
                                    </p:animEffect>
                                  </p:childTnLst>
                                </p:cTn>
                              </p:par>
                              <p:par>
                                <p:cTn id="10" presetID="53" presetClass="entr" presetSubtype="16" fill="hold" nodeType="withEffect">
                                  <p:stCondLst>
                                    <p:cond delay="0"/>
                                  </p:stCondLst>
                                  <p:childTnLst>
                                    <p:set>
                                      <p:cBhvr>
                                        <p:cTn id="11" dur="1" fill="hold">
                                          <p:stCondLst>
                                            <p:cond delay="0"/>
                                          </p:stCondLst>
                                        </p:cTn>
                                        <p:tgtEl>
                                          <p:spTgt spid="49"/>
                                        </p:tgtEl>
                                        <p:attrNameLst>
                                          <p:attrName>style.visibility</p:attrName>
                                        </p:attrNameLst>
                                      </p:cBhvr>
                                      <p:to>
                                        <p:strVal val="visible"/>
                                      </p:to>
                                    </p:set>
                                    <p:anim calcmode="lin" valueType="num">
                                      <p:cBhvr>
                                        <p:cTn id="12" dur="500" fill="hold"/>
                                        <p:tgtEl>
                                          <p:spTgt spid="49"/>
                                        </p:tgtEl>
                                        <p:attrNameLst>
                                          <p:attrName>ppt_w</p:attrName>
                                        </p:attrNameLst>
                                      </p:cBhvr>
                                      <p:tavLst>
                                        <p:tav tm="0">
                                          <p:val>
                                            <p:fltVal val="0"/>
                                          </p:val>
                                        </p:tav>
                                        <p:tav tm="100000">
                                          <p:val>
                                            <p:strVal val="#ppt_w"/>
                                          </p:val>
                                        </p:tav>
                                      </p:tavLst>
                                    </p:anim>
                                    <p:anim calcmode="lin" valueType="num">
                                      <p:cBhvr>
                                        <p:cTn id="13" dur="500" fill="hold"/>
                                        <p:tgtEl>
                                          <p:spTgt spid="49"/>
                                        </p:tgtEl>
                                        <p:attrNameLst>
                                          <p:attrName>ppt_h</p:attrName>
                                        </p:attrNameLst>
                                      </p:cBhvr>
                                      <p:tavLst>
                                        <p:tav tm="0">
                                          <p:val>
                                            <p:fltVal val="0"/>
                                          </p:val>
                                        </p:tav>
                                        <p:tav tm="100000">
                                          <p:val>
                                            <p:strVal val="#ppt_h"/>
                                          </p:val>
                                        </p:tav>
                                      </p:tavLst>
                                    </p:anim>
                                    <p:animEffect transition="in" filter="fade">
                                      <p:cBhvr>
                                        <p:cTn id="14" dur="500"/>
                                        <p:tgtEl>
                                          <p:spTgt spid="49"/>
                                        </p:tgtEl>
                                      </p:cBhvr>
                                    </p:animEffect>
                                  </p:childTnLst>
                                </p:cTn>
                              </p:par>
                              <p:par>
                                <p:cTn id="15" presetID="53" presetClass="entr" presetSubtype="16" fill="hold" nodeType="with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p:cTn id="17" dur="500" fill="hold"/>
                                        <p:tgtEl>
                                          <p:spTgt spid="50"/>
                                        </p:tgtEl>
                                        <p:attrNameLst>
                                          <p:attrName>ppt_w</p:attrName>
                                        </p:attrNameLst>
                                      </p:cBhvr>
                                      <p:tavLst>
                                        <p:tav tm="0">
                                          <p:val>
                                            <p:fltVal val="0"/>
                                          </p:val>
                                        </p:tav>
                                        <p:tav tm="100000">
                                          <p:val>
                                            <p:strVal val="#ppt_w"/>
                                          </p:val>
                                        </p:tav>
                                      </p:tavLst>
                                    </p:anim>
                                    <p:anim calcmode="lin" valueType="num">
                                      <p:cBhvr>
                                        <p:cTn id="18" dur="500" fill="hold"/>
                                        <p:tgtEl>
                                          <p:spTgt spid="50"/>
                                        </p:tgtEl>
                                        <p:attrNameLst>
                                          <p:attrName>ppt_h</p:attrName>
                                        </p:attrNameLst>
                                      </p:cBhvr>
                                      <p:tavLst>
                                        <p:tav tm="0">
                                          <p:val>
                                            <p:fltVal val="0"/>
                                          </p:val>
                                        </p:tav>
                                        <p:tav tm="100000">
                                          <p:val>
                                            <p:strVal val="#ppt_h"/>
                                          </p:val>
                                        </p:tav>
                                      </p:tavLst>
                                    </p:anim>
                                    <p:animEffect transition="in" filter="fade">
                                      <p:cBhvr>
                                        <p:cTn id="19" dur="500"/>
                                        <p:tgtEl>
                                          <p:spTgt spid="50"/>
                                        </p:tgtEl>
                                      </p:cBhvr>
                                    </p:animEffect>
                                  </p:childTnLst>
                                </p:cTn>
                              </p:par>
                              <p:par>
                                <p:cTn id="20" presetID="53" presetClass="entr" presetSubtype="16" fill="hold" nodeType="withEffect">
                                  <p:stCondLst>
                                    <p:cond delay="0"/>
                                  </p:stCondLst>
                                  <p:childTnLst>
                                    <p:set>
                                      <p:cBhvr>
                                        <p:cTn id="21" dur="1" fill="hold">
                                          <p:stCondLst>
                                            <p:cond delay="0"/>
                                          </p:stCondLst>
                                        </p:cTn>
                                        <p:tgtEl>
                                          <p:spTgt spid="51"/>
                                        </p:tgtEl>
                                        <p:attrNameLst>
                                          <p:attrName>style.visibility</p:attrName>
                                        </p:attrNameLst>
                                      </p:cBhvr>
                                      <p:to>
                                        <p:strVal val="visible"/>
                                      </p:to>
                                    </p:set>
                                    <p:anim calcmode="lin" valueType="num">
                                      <p:cBhvr>
                                        <p:cTn id="22" dur="500" fill="hold"/>
                                        <p:tgtEl>
                                          <p:spTgt spid="51"/>
                                        </p:tgtEl>
                                        <p:attrNameLst>
                                          <p:attrName>ppt_w</p:attrName>
                                        </p:attrNameLst>
                                      </p:cBhvr>
                                      <p:tavLst>
                                        <p:tav tm="0">
                                          <p:val>
                                            <p:fltVal val="0"/>
                                          </p:val>
                                        </p:tav>
                                        <p:tav tm="100000">
                                          <p:val>
                                            <p:strVal val="#ppt_w"/>
                                          </p:val>
                                        </p:tav>
                                      </p:tavLst>
                                    </p:anim>
                                    <p:anim calcmode="lin" valueType="num">
                                      <p:cBhvr>
                                        <p:cTn id="23" dur="500" fill="hold"/>
                                        <p:tgtEl>
                                          <p:spTgt spid="51"/>
                                        </p:tgtEl>
                                        <p:attrNameLst>
                                          <p:attrName>ppt_h</p:attrName>
                                        </p:attrNameLst>
                                      </p:cBhvr>
                                      <p:tavLst>
                                        <p:tav tm="0">
                                          <p:val>
                                            <p:fltVal val="0"/>
                                          </p:val>
                                        </p:tav>
                                        <p:tav tm="100000">
                                          <p:val>
                                            <p:strVal val="#ppt_h"/>
                                          </p:val>
                                        </p:tav>
                                      </p:tavLst>
                                    </p:anim>
                                    <p:animEffect transition="in" filter="fade">
                                      <p:cBhvr>
                                        <p:cTn id="24" dur="500"/>
                                        <p:tgtEl>
                                          <p:spTgt spid="51"/>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52"/>
                                        </p:tgtEl>
                                        <p:attrNameLst>
                                          <p:attrName>style.visibility</p:attrName>
                                        </p:attrNameLst>
                                      </p:cBhvr>
                                      <p:to>
                                        <p:strVal val="visible"/>
                                      </p:to>
                                    </p:set>
                                    <p:anim calcmode="lin" valueType="num">
                                      <p:cBhvr>
                                        <p:cTn id="27" dur="500" fill="hold"/>
                                        <p:tgtEl>
                                          <p:spTgt spid="52"/>
                                        </p:tgtEl>
                                        <p:attrNameLst>
                                          <p:attrName>ppt_w</p:attrName>
                                        </p:attrNameLst>
                                      </p:cBhvr>
                                      <p:tavLst>
                                        <p:tav tm="0">
                                          <p:val>
                                            <p:fltVal val="0"/>
                                          </p:val>
                                        </p:tav>
                                        <p:tav tm="100000">
                                          <p:val>
                                            <p:strVal val="#ppt_w"/>
                                          </p:val>
                                        </p:tav>
                                      </p:tavLst>
                                    </p:anim>
                                    <p:anim calcmode="lin" valueType="num">
                                      <p:cBhvr>
                                        <p:cTn id="28" dur="500" fill="hold"/>
                                        <p:tgtEl>
                                          <p:spTgt spid="52"/>
                                        </p:tgtEl>
                                        <p:attrNameLst>
                                          <p:attrName>ppt_h</p:attrName>
                                        </p:attrNameLst>
                                      </p:cBhvr>
                                      <p:tavLst>
                                        <p:tav tm="0">
                                          <p:val>
                                            <p:fltVal val="0"/>
                                          </p:val>
                                        </p:tav>
                                        <p:tav tm="100000">
                                          <p:val>
                                            <p:strVal val="#ppt_h"/>
                                          </p:val>
                                        </p:tav>
                                      </p:tavLst>
                                    </p:anim>
                                    <p:animEffect transition="in" filter="fade">
                                      <p:cBhvr>
                                        <p:cTn id="29" dur="500"/>
                                        <p:tgtEl>
                                          <p:spTgt spid="5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53"/>
                                        </p:tgtEl>
                                        <p:attrNameLst>
                                          <p:attrName>style.visibility</p:attrName>
                                        </p:attrNameLst>
                                      </p:cBhvr>
                                      <p:to>
                                        <p:strVal val="visible"/>
                                      </p:to>
                                    </p:set>
                                    <p:anim calcmode="lin" valueType="num">
                                      <p:cBhvr>
                                        <p:cTn id="32" dur="500" fill="hold"/>
                                        <p:tgtEl>
                                          <p:spTgt spid="53"/>
                                        </p:tgtEl>
                                        <p:attrNameLst>
                                          <p:attrName>ppt_w</p:attrName>
                                        </p:attrNameLst>
                                      </p:cBhvr>
                                      <p:tavLst>
                                        <p:tav tm="0">
                                          <p:val>
                                            <p:fltVal val="0"/>
                                          </p:val>
                                        </p:tav>
                                        <p:tav tm="100000">
                                          <p:val>
                                            <p:strVal val="#ppt_w"/>
                                          </p:val>
                                        </p:tav>
                                      </p:tavLst>
                                    </p:anim>
                                    <p:anim calcmode="lin" valueType="num">
                                      <p:cBhvr>
                                        <p:cTn id="33" dur="500" fill="hold"/>
                                        <p:tgtEl>
                                          <p:spTgt spid="53"/>
                                        </p:tgtEl>
                                        <p:attrNameLst>
                                          <p:attrName>ppt_h</p:attrName>
                                        </p:attrNameLst>
                                      </p:cBhvr>
                                      <p:tavLst>
                                        <p:tav tm="0">
                                          <p:val>
                                            <p:fltVal val="0"/>
                                          </p:val>
                                        </p:tav>
                                        <p:tav tm="100000">
                                          <p:val>
                                            <p:strVal val="#ppt_h"/>
                                          </p:val>
                                        </p:tav>
                                      </p:tavLst>
                                    </p:anim>
                                    <p:animEffect transition="in" filter="fade">
                                      <p:cBhvr>
                                        <p:cTn id="34" dur="500"/>
                                        <p:tgtEl>
                                          <p:spTgt spid="5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4"/>
                                        </p:tgtEl>
                                        <p:attrNameLst>
                                          <p:attrName>style.visibility</p:attrName>
                                        </p:attrNameLst>
                                      </p:cBhvr>
                                      <p:to>
                                        <p:strVal val="visible"/>
                                      </p:to>
                                    </p:set>
                                    <p:anim calcmode="lin" valueType="num">
                                      <p:cBhvr>
                                        <p:cTn id="37" dur="500" fill="hold"/>
                                        <p:tgtEl>
                                          <p:spTgt spid="54"/>
                                        </p:tgtEl>
                                        <p:attrNameLst>
                                          <p:attrName>ppt_w</p:attrName>
                                        </p:attrNameLst>
                                      </p:cBhvr>
                                      <p:tavLst>
                                        <p:tav tm="0">
                                          <p:val>
                                            <p:fltVal val="0"/>
                                          </p:val>
                                        </p:tav>
                                        <p:tav tm="100000">
                                          <p:val>
                                            <p:strVal val="#ppt_w"/>
                                          </p:val>
                                        </p:tav>
                                      </p:tavLst>
                                    </p:anim>
                                    <p:anim calcmode="lin" valueType="num">
                                      <p:cBhvr>
                                        <p:cTn id="38" dur="500" fill="hold"/>
                                        <p:tgtEl>
                                          <p:spTgt spid="54"/>
                                        </p:tgtEl>
                                        <p:attrNameLst>
                                          <p:attrName>ppt_h</p:attrName>
                                        </p:attrNameLst>
                                      </p:cBhvr>
                                      <p:tavLst>
                                        <p:tav tm="0">
                                          <p:val>
                                            <p:fltVal val="0"/>
                                          </p:val>
                                        </p:tav>
                                        <p:tav tm="100000">
                                          <p:val>
                                            <p:strVal val="#ppt_h"/>
                                          </p:val>
                                        </p:tav>
                                      </p:tavLst>
                                    </p:anim>
                                    <p:animEffect transition="in" filter="fade">
                                      <p:cBhvr>
                                        <p:cTn id="39" dur="500"/>
                                        <p:tgtEl>
                                          <p:spTgt spid="5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5"/>
                                        </p:tgtEl>
                                        <p:attrNameLst>
                                          <p:attrName>style.visibility</p:attrName>
                                        </p:attrNameLst>
                                      </p:cBhvr>
                                      <p:to>
                                        <p:strVal val="visible"/>
                                      </p:to>
                                    </p:set>
                                    <p:anim calcmode="lin" valueType="num">
                                      <p:cBhvr>
                                        <p:cTn id="42" dur="500" fill="hold"/>
                                        <p:tgtEl>
                                          <p:spTgt spid="55"/>
                                        </p:tgtEl>
                                        <p:attrNameLst>
                                          <p:attrName>ppt_w</p:attrName>
                                        </p:attrNameLst>
                                      </p:cBhvr>
                                      <p:tavLst>
                                        <p:tav tm="0">
                                          <p:val>
                                            <p:fltVal val="0"/>
                                          </p:val>
                                        </p:tav>
                                        <p:tav tm="100000">
                                          <p:val>
                                            <p:strVal val="#ppt_w"/>
                                          </p:val>
                                        </p:tav>
                                      </p:tavLst>
                                    </p:anim>
                                    <p:anim calcmode="lin" valueType="num">
                                      <p:cBhvr>
                                        <p:cTn id="43" dur="500" fill="hold"/>
                                        <p:tgtEl>
                                          <p:spTgt spid="55"/>
                                        </p:tgtEl>
                                        <p:attrNameLst>
                                          <p:attrName>ppt_h</p:attrName>
                                        </p:attrNameLst>
                                      </p:cBhvr>
                                      <p:tavLst>
                                        <p:tav tm="0">
                                          <p:val>
                                            <p:fltVal val="0"/>
                                          </p:val>
                                        </p:tav>
                                        <p:tav tm="100000">
                                          <p:val>
                                            <p:strVal val="#ppt_h"/>
                                          </p:val>
                                        </p:tav>
                                      </p:tavLst>
                                    </p:anim>
                                    <p:animEffect transition="in" filter="fade">
                                      <p:cBhvr>
                                        <p:cTn id="44" dur="500"/>
                                        <p:tgtEl>
                                          <p:spTgt spid="5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6"/>
                                        </p:tgtEl>
                                        <p:attrNameLst>
                                          <p:attrName>style.visibility</p:attrName>
                                        </p:attrNameLst>
                                      </p:cBhvr>
                                      <p:to>
                                        <p:strVal val="visible"/>
                                      </p:to>
                                    </p:set>
                                    <p:anim calcmode="lin" valueType="num">
                                      <p:cBhvr>
                                        <p:cTn id="47" dur="500" fill="hold"/>
                                        <p:tgtEl>
                                          <p:spTgt spid="56"/>
                                        </p:tgtEl>
                                        <p:attrNameLst>
                                          <p:attrName>ppt_w</p:attrName>
                                        </p:attrNameLst>
                                      </p:cBhvr>
                                      <p:tavLst>
                                        <p:tav tm="0">
                                          <p:val>
                                            <p:fltVal val="0"/>
                                          </p:val>
                                        </p:tav>
                                        <p:tav tm="100000">
                                          <p:val>
                                            <p:strVal val="#ppt_w"/>
                                          </p:val>
                                        </p:tav>
                                      </p:tavLst>
                                    </p:anim>
                                    <p:anim calcmode="lin" valueType="num">
                                      <p:cBhvr>
                                        <p:cTn id="48" dur="500" fill="hold"/>
                                        <p:tgtEl>
                                          <p:spTgt spid="56"/>
                                        </p:tgtEl>
                                        <p:attrNameLst>
                                          <p:attrName>ppt_h</p:attrName>
                                        </p:attrNameLst>
                                      </p:cBhvr>
                                      <p:tavLst>
                                        <p:tav tm="0">
                                          <p:val>
                                            <p:fltVal val="0"/>
                                          </p:val>
                                        </p:tav>
                                        <p:tav tm="100000">
                                          <p:val>
                                            <p:strVal val="#ppt_h"/>
                                          </p:val>
                                        </p:tav>
                                      </p:tavLst>
                                    </p:anim>
                                    <p:animEffect transition="in" filter="fade">
                                      <p:cBhvr>
                                        <p:cTn id="49" dur="500"/>
                                        <p:tgtEl>
                                          <p:spTgt spid="5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7"/>
                                        </p:tgtEl>
                                        <p:attrNameLst>
                                          <p:attrName>style.visibility</p:attrName>
                                        </p:attrNameLst>
                                      </p:cBhvr>
                                      <p:to>
                                        <p:strVal val="visible"/>
                                      </p:to>
                                    </p:set>
                                    <p:anim calcmode="lin" valueType="num">
                                      <p:cBhvr>
                                        <p:cTn id="52" dur="500" fill="hold"/>
                                        <p:tgtEl>
                                          <p:spTgt spid="57"/>
                                        </p:tgtEl>
                                        <p:attrNameLst>
                                          <p:attrName>ppt_w</p:attrName>
                                        </p:attrNameLst>
                                      </p:cBhvr>
                                      <p:tavLst>
                                        <p:tav tm="0">
                                          <p:val>
                                            <p:fltVal val="0"/>
                                          </p:val>
                                        </p:tav>
                                        <p:tav tm="100000">
                                          <p:val>
                                            <p:strVal val="#ppt_w"/>
                                          </p:val>
                                        </p:tav>
                                      </p:tavLst>
                                    </p:anim>
                                    <p:anim calcmode="lin" valueType="num">
                                      <p:cBhvr>
                                        <p:cTn id="53" dur="500" fill="hold"/>
                                        <p:tgtEl>
                                          <p:spTgt spid="57"/>
                                        </p:tgtEl>
                                        <p:attrNameLst>
                                          <p:attrName>ppt_h</p:attrName>
                                        </p:attrNameLst>
                                      </p:cBhvr>
                                      <p:tavLst>
                                        <p:tav tm="0">
                                          <p:val>
                                            <p:fltVal val="0"/>
                                          </p:val>
                                        </p:tav>
                                        <p:tav tm="100000">
                                          <p:val>
                                            <p:strVal val="#ppt_h"/>
                                          </p:val>
                                        </p:tav>
                                      </p:tavLst>
                                    </p:anim>
                                    <p:animEffect transition="in" filter="fade">
                                      <p:cBhvr>
                                        <p:cTn id="54" dur="500"/>
                                        <p:tgtEl>
                                          <p:spTgt spid="5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58"/>
                                        </p:tgtEl>
                                        <p:attrNameLst>
                                          <p:attrName>style.visibility</p:attrName>
                                        </p:attrNameLst>
                                      </p:cBhvr>
                                      <p:to>
                                        <p:strVal val="visible"/>
                                      </p:to>
                                    </p:set>
                                    <p:anim calcmode="lin" valueType="num">
                                      <p:cBhvr>
                                        <p:cTn id="57" dur="500" fill="hold"/>
                                        <p:tgtEl>
                                          <p:spTgt spid="58"/>
                                        </p:tgtEl>
                                        <p:attrNameLst>
                                          <p:attrName>ppt_w</p:attrName>
                                        </p:attrNameLst>
                                      </p:cBhvr>
                                      <p:tavLst>
                                        <p:tav tm="0">
                                          <p:val>
                                            <p:fltVal val="0"/>
                                          </p:val>
                                        </p:tav>
                                        <p:tav tm="100000">
                                          <p:val>
                                            <p:strVal val="#ppt_w"/>
                                          </p:val>
                                        </p:tav>
                                      </p:tavLst>
                                    </p:anim>
                                    <p:anim calcmode="lin" valueType="num">
                                      <p:cBhvr>
                                        <p:cTn id="58" dur="500" fill="hold"/>
                                        <p:tgtEl>
                                          <p:spTgt spid="58"/>
                                        </p:tgtEl>
                                        <p:attrNameLst>
                                          <p:attrName>ppt_h</p:attrName>
                                        </p:attrNameLst>
                                      </p:cBhvr>
                                      <p:tavLst>
                                        <p:tav tm="0">
                                          <p:val>
                                            <p:fltVal val="0"/>
                                          </p:val>
                                        </p:tav>
                                        <p:tav tm="100000">
                                          <p:val>
                                            <p:strVal val="#ppt_h"/>
                                          </p:val>
                                        </p:tav>
                                      </p:tavLst>
                                    </p:anim>
                                    <p:animEffect transition="in" filter="fade">
                                      <p:cBhvr>
                                        <p:cTn id="59" dur="500"/>
                                        <p:tgtEl>
                                          <p:spTgt spid="5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9"/>
                                        </p:tgtEl>
                                        <p:attrNameLst>
                                          <p:attrName>style.visibility</p:attrName>
                                        </p:attrNameLst>
                                      </p:cBhvr>
                                      <p:to>
                                        <p:strVal val="visible"/>
                                      </p:to>
                                    </p:set>
                                    <p:anim calcmode="lin" valueType="num">
                                      <p:cBhvr>
                                        <p:cTn id="62" dur="500" fill="hold"/>
                                        <p:tgtEl>
                                          <p:spTgt spid="59"/>
                                        </p:tgtEl>
                                        <p:attrNameLst>
                                          <p:attrName>ppt_w</p:attrName>
                                        </p:attrNameLst>
                                      </p:cBhvr>
                                      <p:tavLst>
                                        <p:tav tm="0">
                                          <p:val>
                                            <p:fltVal val="0"/>
                                          </p:val>
                                        </p:tav>
                                        <p:tav tm="100000">
                                          <p:val>
                                            <p:strVal val="#ppt_w"/>
                                          </p:val>
                                        </p:tav>
                                      </p:tavLst>
                                    </p:anim>
                                    <p:anim calcmode="lin" valueType="num">
                                      <p:cBhvr>
                                        <p:cTn id="63" dur="500" fill="hold"/>
                                        <p:tgtEl>
                                          <p:spTgt spid="59"/>
                                        </p:tgtEl>
                                        <p:attrNameLst>
                                          <p:attrName>ppt_h</p:attrName>
                                        </p:attrNameLst>
                                      </p:cBhvr>
                                      <p:tavLst>
                                        <p:tav tm="0">
                                          <p:val>
                                            <p:fltVal val="0"/>
                                          </p:val>
                                        </p:tav>
                                        <p:tav tm="100000">
                                          <p:val>
                                            <p:strVal val="#ppt_h"/>
                                          </p:val>
                                        </p:tav>
                                      </p:tavLst>
                                    </p:anim>
                                    <p:animEffect transition="in" filter="fade">
                                      <p:cBhvr>
                                        <p:cTn id="64" dur="500"/>
                                        <p:tgtEl>
                                          <p:spTgt spid="5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60"/>
                                        </p:tgtEl>
                                        <p:attrNameLst>
                                          <p:attrName>style.visibility</p:attrName>
                                        </p:attrNameLst>
                                      </p:cBhvr>
                                      <p:to>
                                        <p:strVal val="visible"/>
                                      </p:to>
                                    </p:set>
                                    <p:anim calcmode="lin" valueType="num">
                                      <p:cBhvr>
                                        <p:cTn id="67" dur="500" fill="hold"/>
                                        <p:tgtEl>
                                          <p:spTgt spid="60"/>
                                        </p:tgtEl>
                                        <p:attrNameLst>
                                          <p:attrName>ppt_w</p:attrName>
                                        </p:attrNameLst>
                                      </p:cBhvr>
                                      <p:tavLst>
                                        <p:tav tm="0">
                                          <p:val>
                                            <p:fltVal val="0"/>
                                          </p:val>
                                        </p:tav>
                                        <p:tav tm="100000">
                                          <p:val>
                                            <p:strVal val="#ppt_w"/>
                                          </p:val>
                                        </p:tav>
                                      </p:tavLst>
                                    </p:anim>
                                    <p:anim calcmode="lin" valueType="num">
                                      <p:cBhvr>
                                        <p:cTn id="68" dur="500" fill="hold"/>
                                        <p:tgtEl>
                                          <p:spTgt spid="60"/>
                                        </p:tgtEl>
                                        <p:attrNameLst>
                                          <p:attrName>ppt_h</p:attrName>
                                        </p:attrNameLst>
                                      </p:cBhvr>
                                      <p:tavLst>
                                        <p:tav tm="0">
                                          <p:val>
                                            <p:fltVal val="0"/>
                                          </p:val>
                                        </p:tav>
                                        <p:tav tm="100000">
                                          <p:val>
                                            <p:strVal val="#ppt_h"/>
                                          </p:val>
                                        </p:tav>
                                      </p:tavLst>
                                    </p:anim>
                                    <p:animEffect transition="in" filter="fade">
                                      <p:cBhvr>
                                        <p:cTn id="69" dur="500"/>
                                        <p:tgtEl>
                                          <p:spTgt spid="60"/>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61"/>
                                        </p:tgtEl>
                                        <p:attrNameLst>
                                          <p:attrName>style.visibility</p:attrName>
                                        </p:attrNameLst>
                                      </p:cBhvr>
                                      <p:to>
                                        <p:strVal val="visible"/>
                                      </p:to>
                                    </p:set>
                                    <p:anim calcmode="lin" valueType="num">
                                      <p:cBhvr>
                                        <p:cTn id="72" dur="500" fill="hold"/>
                                        <p:tgtEl>
                                          <p:spTgt spid="61"/>
                                        </p:tgtEl>
                                        <p:attrNameLst>
                                          <p:attrName>ppt_w</p:attrName>
                                        </p:attrNameLst>
                                      </p:cBhvr>
                                      <p:tavLst>
                                        <p:tav tm="0">
                                          <p:val>
                                            <p:fltVal val="0"/>
                                          </p:val>
                                        </p:tav>
                                        <p:tav tm="100000">
                                          <p:val>
                                            <p:strVal val="#ppt_w"/>
                                          </p:val>
                                        </p:tav>
                                      </p:tavLst>
                                    </p:anim>
                                    <p:anim calcmode="lin" valueType="num">
                                      <p:cBhvr>
                                        <p:cTn id="73" dur="500" fill="hold"/>
                                        <p:tgtEl>
                                          <p:spTgt spid="61"/>
                                        </p:tgtEl>
                                        <p:attrNameLst>
                                          <p:attrName>ppt_h</p:attrName>
                                        </p:attrNameLst>
                                      </p:cBhvr>
                                      <p:tavLst>
                                        <p:tav tm="0">
                                          <p:val>
                                            <p:fltVal val="0"/>
                                          </p:val>
                                        </p:tav>
                                        <p:tav tm="100000">
                                          <p:val>
                                            <p:strVal val="#ppt_h"/>
                                          </p:val>
                                        </p:tav>
                                      </p:tavLst>
                                    </p:anim>
                                    <p:animEffect transition="in" filter="fade">
                                      <p:cBhvr>
                                        <p:cTn id="74" dur="500"/>
                                        <p:tgtEl>
                                          <p:spTgt spid="6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62"/>
                                        </p:tgtEl>
                                        <p:attrNameLst>
                                          <p:attrName>style.visibility</p:attrName>
                                        </p:attrNameLst>
                                      </p:cBhvr>
                                      <p:to>
                                        <p:strVal val="visible"/>
                                      </p:to>
                                    </p:set>
                                    <p:anim calcmode="lin" valueType="num">
                                      <p:cBhvr>
                                        <p:cTn id="77" dur="500" fill="hold"/>
                                        <p:tgtEl>
                                          <p:spTgt spid="62"/>
                                        </p:tgtEl>
                                        <p:attrNameLst>
                                          <p:attrName>ppt_w</p:attrName>
                                        </p:attrNameLst>
                                      </p:cBhvr>
                                      <p:tavLst>
                                        <p:tav tm="0">
                                          <p:val>
                                            <p:fltVal val="0"/>
                                          </p:val>
                                        </p:tav>
                                        <p:tav tm="100000">
                                          <p:val>
                                            <p:strVal val="#ppt_w"/>
                                          </p:val>
                                        </p:tav>
                                      </p:tavLst>
                                    </p:anim>
                                    <p:anim calcmode="lin" valueType="num">
                                      <p:cBhvr>
                                        <p:cTn id="78" dur="500" fill="hold"/>
                                        <p:tgtEl>
                                          <p:spTgt spid="62"/>
                                        </p:tgtEl>
                                        <p:attrNameLst>
                                          <p:attrName>ppt_h</p:attrName>
                                        </p:attrNameLst>
                                      </p:cBhvr>
                                      <p:tavLst>
                                        <p:tav tm="0">
                                          <p:val>
                                            <p:fltVal val="0"/>
                                          </p:val>
                                        </p:tav>
                                        <p:tav tm="100000">
                                          <p:val>
                                            <p:strVal val="#ppt_h"/>
                                          </p:val>
                                        </p:tav>
                                      </p:tavLst>
                                    </p:anim>
                                    <p:animEffect transition="in" filter="fade">
                                      <p:cBhvr>
                                        <p:cTn id="79" dur="500"/>
                                        <p:tgtEl>
                                          <p:spTgt spid="62"/>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63"/>
                                        </p:tgtEl>
                                        <p:attrNameLst>
                                          <p:attrName>style.visibility</p:attrName>
                                        </p:attrNameLst>
                                      </p:cBhvr>
                                      <p:to>
                                        <p:strVal val="visible"/>
                                      </p:to>
                                    </p:set>
                                    <p:anim calcmode="lin" valueType="num">
                                      <p:cBhvr>
                                        <p:cTn id="82" dur="500" fill="hold"/>
                                        <p:tgtEl>
                                          <p:spTgt spid="63"/>
                                        </p:tgtEl>
                                        <p:attrNameLst>
                                          <p:attrName>ppt_w</p:attrName>
                                        </p:attrNameLst>
                                      </p:cBhvr>
                                      <p:tavLst>
                                        <p:tav tm="0">
                                          <p:val>
                                            <p:fltVal val="0"/>
                                          </p:val>
                                        </p:tav>
                                        <p:tav tm="100000">
                                          <p:val>
                                            <p:strVal val="#ppt_w"/>
                                          </p:val>
                                        </p:tav>
                                      </p:tavLst>
                                    </p:anim>
                                    <p:anim calcmode="lin" valueType="num">
                                      <p:cBhvr>
                                        <p:cTn id="83" dur="500" fill="hold"/>
                                        <p:tgtEl>
                                          <p:spTgt spid="63"/>
                                        </p:tgtEl>
                                        <p:attrNameLst>
                                          <p:attrName>ppt_h</p:attrName>
                                        </p:attrNameLst>
                                      </p:cBhvr>
                                      <p:tavLst>
                                        <p:tav tm="0">
                                          <p:val>
                                            <p:fltVal val="0"/>
                                          </p:val>
                                        </p:tav>
                                        <p:tav tm="100000">
                                          <p:val>
                                            <p:strVal val="#ppt_h"/>
                                          </p:val>
                                        </p:tav>
                                      </p:tavLst>
                                    </p:anim>
                                    <p:animEffect transition="in" filter="fade">
                                      <p:cBhvr>
                                        <p:cTn id="84" dur="500"/>
                                        <p:tgtEl>
                                          <p:spTgt spid="63"/>
                                        </p:tgtEl>
                                      </p:cBhvr>
                                    </p:animEffect>
                                  </p:childTnLst>
                                </p:cTn>
                              </p:par>
                            </p:childTnLst>
                          </p:cTn>
                        </p:par>
                        <p:par>
                          <p:cTn id="85" fill="hold">
                            <p:stCondLst>
                              <p:cond delay="500"/>
                            </p:stCondLst>
                            <p:childTnLst>
                              <p:par>
                                <p:cTn id="86" presetID="10" presetClass="entr" presetSubtype="0" fill="hold" grpId="0" nodeType="afterEffect">
                                  <p:stCondLst>
                                    <p:cond delay="0"/>
                                  </p:stCondLst>
                                  <p:childTnLst>
                                    <p:set>
                                      <p:cBhvr>
                                        <p:cTn id="87" dur="1" fill="hold">
                                          <p:stCondLst>
                                            <p:cond delay="0"/>
                                          </p:stCondLst>
                                        </p:cTn>
                                        <p:tgtEl>
                                          <p:spTgt spid="40"/>
                                        </p:tgtEl>
                                        <p:attrNameLst>
                                          <p:attrName>style.visibility</p:attrName>
                                        </p:attrNameLst>
                                      </p:cBhvr>
                                      <p:to>
                                        <p:strVal val="visible"/>
                                      </p:to>
                                    </p:set>
                                    <p:animEffect transition="in" filter="fade">
                                      <p:cBhvr>
                                        <p:cTn id="88" dur="500"/>
                                        <p:tgtEl>
                                          <p:spTgt spid="40"/>
                                        </p:tgtEl>
                                      </p:cBhvr>
                                    </p:animEffect>
                                  </p:childTnLst>
                                </p:cTn>
                              </p:par>
                              <p:par>
                                <p:cTn id="89" presetID="10"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animEffect transition="in" filter="fade">
                                      <p:cBhvr>
                                        <p:cTn id="91" dur="500"/>
                                        <p:tgtEl>
                                          <p:spTgt spid="41"/>
                                        </p:tgtEl>
                                      </p:cBhvr>
                                    </p:animEffect>
                                  </p:childTnLst>
                                </p:cTn>
                              </p:par>
                              <p:par>
                                <p:cTn id="92" presetID="10" presetClass="entr" presetSubtype="0" fill="hold" grpId="0" nodeType="withEffect">
                                  <p:stCondLst>
                                    <p:cond delay="0"/>
                                  </p:stCondLst>
                                  <p:childTnLst>
                                    <p:set>
                                      <p:cBhvr>
                                        <p:cTn id="93" dur="1" fill="hold">
                                          <p:stCondLst>
                                            <p:cond delay="0"/>
                                          </p:stCondLst>
                                        </p:cTn>
                                        <p:tgtEl>
                                          <p:spTgt spid="43"/>
                                        </p:tgtEl>
                                        <p:attrNameLst>
                                          <p:attrName>style.visibility</p:attrName>
                                        </p:attrNameLst>
                                      </p:cBhvr>
                                      <p:to>
                                        <p:strVal val="visible"/>
                                      </p:to>
                                    </p:set>
                                    <p:animEffect transition="in" filter="fade">
                                      <p:cBhvr>
                                        <p:cTn id="94" dur="500"/>
                                        <p:tgtEl>
                                          <p:spTgt spid="43"/>
                                        </p:tgtEl>
                                      </p:cBhvr>
                                    </p:animEffect>
                                  </p:childTnLst>
                                </p:cTn>
                              </p:par>
                              <p:par>
                                <p:cTn id="95" presetID="10" presetClass="entr" presetSubtype="0" fill="hold" grpId="0" nodeType="withEffect">
                                  <p:stCondLst>
                                    <p:cond delay="0"/>
                                  </p:stCondLst>
                                  <p:childTnLst>
                                    <p:set>
                                      <p:cBhvr>
                                        <p:cTn id="96" dur="1" fill="hold">
                                          <p:stCondLst>
                                            <p:cond delay="0"/>
                                          </p:stCondLst>
                                        </p:cTn>
                                        <p:tgtEl>
                                          <p:spTgt spid="45"/>
                                        </p:tgtEl>
                                        <p:attrNameLst>
                                          <p:attrName>style.visibility</p:attrName>
                                        </p:attrNameLst>
                                      </p:cBhvr>
                                      <p:to>
                                        <p:strVal val="visible"/>
                                      </p:to>
                                    </p:set>
                                    <p:animEffect transition="in" filter="fade">
                                      <p:cBhvr>
                                        <p:cTn id="97" dur="500"/>
                                        <p:tgtEl>
                                          <p:spTgt spid="45"/>
                                        </p:tgtEl>
                                      </p:cBhvr>
                                    </p:animEffect>
                                  </p:childTnLst>
                                </p:cTn>
                              </p:par>
                            </p:childTnLst>
                          </p:cTn>
                        </p:par>
                        <p:par>
                          <p:cTn id="98" fill="hold">
                            <p:stCondLst>
                              <p:cond delay="1000"/>
                            </p:stCondLst>
                            <p:childTnLst>
                              <p:par>
                                <p:cTn id="99" presetID="12" presetClass="entr" presetSubtype="1" fill="hold" nodeType="afterEffect">
                                  <p:stCondLst>
                                    <p:cond delay="0"/>
                                  </p:stCondLst>
                                  <p:childTnLst>
                                    <p:set>
                                      <p:cBhvr>
                                        <p:cTn id="100" dur="1" fill="hold">
                                          <p:stCondLst>
                                            <p:cond delay="0"/>
                                          </p:stCondLst>
                                        </p:cTn>
                                        <p:tgtEl>
                                          <p:spTgt spid="64"/>
                                        </p:tgtEl>
                                        <p:attrNameLst>
                                          <p:attrName>style.visibility</p:attrName>
                                        </p:attrNameLst>
                                      </p:cBhvr>
                                      <p:to>
                                        <p:strVal val="visible"/>
                                      </p:to>
                                    </p:set>
                                    <p:anim calcmode="lin" valueType="num">
                                      <p:cBhvr additive="base">
                                        <p:cTn id="101" dur="500"/>
                                        <p:tgtEl>
                                          <p:spTgt spid="64"/>
                                        </p:tgtEl>
                                        <p:attrNameLst>
                                          <p:attrName>ppt_y</p:attrName>
                                        </p:attrNameLst>
                                      </p:cBhvr>
                                      <p:tavLst>
                                        <p:tav tm="0">
                                          <p:val>
                                            <p:strVal val="#ppt_y-#ppt_h*1.125000"/>
                                          </p:val>
                                        </p:tav>
                                        <p:tav tm="100000">
                                          <p:val>
                                            <p:strVal val="#ppt_y"/>
                                          </p:val>
                                        </p:tav>
                                      </p:tavLst>
                                    </p:anim>
                                    <p:animEffect transition="in" filter="wipe(down)">
                                      <p:cBhvr>
                                        <p:cTn id="102" dur="500"/>
                                        <p:tgtEl>
                                          <p:spTgt spid="64"/>
                                        </p:tgtEl>
                                      </p:cBhvr>
                                    </p:animEffect>
                                  </p:childTnLst>
                                </p:cTn>
                              </p:par>
                            </p:childTnLst>
                          </p:cTn>
                        </p:par>
                        <p:par>
                          <p:cTn id="103" fill="hold">
                            <p:stCondLst>
                              <p:cond delay="1500"/>
                            </p:stCondLst>
                            <p:childTnLst>
                              <p:par>
                                <p:cTn id="104" presetID="12" presetClass="entr" presetSubtype="1" fill="hold" nodeType="afterEffect">
                                  <p:stCondLst>
                                    <p:cond delay="0"/>
                                  </p:stCondLst>
                                  <p:childTnLst>
                                    <p:set>
                                      <p:cBhvr>
                                        <p:cTn id="105" dur="1" fill="hold">
                                          <p:stCondLst>
                                            <p:cond delay="0"/>
                                          </p:stCondLst>
                                        </p:cTn>
                                        <p:tgtEl>
                                          <p:spTgt spid="67"/>
                                        </p:tgtEl>
                                        <p:attrNameLst>
                                          <p:attrName>style.visibility</p:attrName>
                                        </p:attrNameLst>
                                      </p:cBhvr>
                                      <p:to>
                                        <p:strVal val="visible"/>
                                      </p:to>
                                    </p:set>
                                    <p:anim calcmode="lin" valueType="num">
                                      <p:cBhvr additive="base">
                                        <p:cTn id="106" dur="500"/>
                                        <p:tgtEl>
                                          <p:spTgt spid="67"/>
                                        </p:tgtEl>
                                        <p:attrNameLst>
                                          <p:attrName>ppt_y</p:attrName>
                                        </p:attrNameLst>
                                      </p:cBhvr>
                                      <p:tavLst>
                                        <p:tav tm="0">
                                          <p:val>
                                            <p:strVal val="#ppt_y-#ppt_h*1.125000"/>
                                          </p:val>
                                        </p:tav>
                                        <p:tav tm="100000">
                                          <p:val>
                                            <p:strVal val="#ppt_y"/>
                                          </p:val>
                                        </p:tav>
                                      </p:tavLst>
                                    </p:anim>
                                    <p:animEffect transition="in" filter="wipe(down)">
                                      <p:cBhvr>
                                        <p:cTn id="107" dur="500"/>
                                        <p:tgtEl>
                                          <p:spTgt spid="67"/>
                                        </p:tgtEl>
                                      </p:cBhvr>
                                    </p:animEffect>
                                  </p:childTnLst>
                                </p:cTn>
                              </p:par>
                            </p:childTnLst>
                          </p:cTn>
                        </p:par>
                        <p:par>
                          <p:cTn id="108" fill="hold">
                            <p:stCondLst>
                              <p:cond delay="2000"/>
                            </p:stCondLst>
                            <p:childTnLst>
                              <p:par>
                                <p:cTn id="109" presetID="12" presetClass="entr" presetSubtype="1" fill="hold" nodeType="afterEffect">
                                  <p:stCondLst>
                                    <p:cond delay="0"/>
                                  </p:stCondLst>
                                  <p:childTnLst>
                                    <p:set>
                                      <p:cBhvr>
                                        <p:cTn id="110" dur="1" fill="hold">
                                          <p:stCondLst>
                                            <p:cond delay="0"/>
                                          </p:stCondLst>
                                        </p:cTn>
                                        <p:tgtEl>
                                          <p:spTgt spid="70"/>
                                        </p:tgtEl>
                                        <p:attrNameLst>
                                          <p:attrName>style.visibility</p:attrName>
                                        </p:attrNameLst>
                                      </p:cBhvr>
                                      <p:to>
                                        <p:strVal val="visible"/>
                                      </p:to>
                                    </p:set>
                                    <p:anim calcmode="lin" valueType="num">
                                      <p:cBhvr additive="base">
                                        <p:cTn id="111" dur="500"/>
                                        <p:tgtEl>
                                          <p:spTgt spid="70"/>
                                        </p:tgtEl>
                                        <p:attrNameLst>
                                          <p:attrName>ppt_y</p:attrName>
                                        </p:attrNameLst>
                                      </p:cBhvr>
                                      <p:tavLst>
                                        <p:tav tm="0">
                                          <p:val>
                                            <p:strVal val="#ppt_y-#ppt_h*1.125000"/>
                                          </p:val>
                                        </p:tav>
                                        <p:tav tm="100000">
                                          <p:val>
                                            <p:strVal val="#ppt_y"/>
                                          </p:val>
                                        </p:tav>
                                      </p:tavLst>
                                    </p:anim>
                                    <p:animEffect transition="in" filter="wipe(down)">
                                      <p:cBhvr>
                                        <p:cTn id="112" dur="500"/>
                                        <p:tgtEl>
                                          <p:spTgt spid="70"/>
                                        </p:tgtEl>
                                      </p:cBhvr>
                                    </p:animEffect>
                                  </p:childTnLst>
                                </p:cTn>
                              </p:par>
                            </p:childTnLst>
                          </p:cTn>
                        </p:par>
                        <p:par>
                          <p:cTn id="113" fill="hold">
                            <p:stCondLst>
                              <p:cond delay="2500"/>
                            </p:stCondLst>
                            <p:childTnLst>
                              <p:par>
                                <p:cTn id="114" presetID="12" presetClass="entr" presetSubtype="1" fill="hold" nodeType="afterEffect">
                                  <p:stCondLst>
                                    <p:cond delay="0"/>
                                  </p:stCondLst>
                                  <p:childTnLst>
                                    <p:set>
                                      <p:cBhvr>
                                        <p:cTn id="115" dur="1" fill="hold">
                                          <p:stCondLst>
                                            <p:cond delay="0"/>
                                          </p:stCondLst>
                                        </p:cTn>
                                        <p:tgtEl>
                                          <p:spTgt spid="73"/>
                                        </p:tgtEl>
                                        <p:attrNameLst>
                                          <p:attrName>style.visibility</p:attrName>
                                        </p:attrNameLst>
                                      </p:cBhvr>
                                      <p:to>
                                        <p:strVal val="visible"/>
                                      </p:to>
                                    </p:set>
                                    <p:anim calcmode="lin" valueType="num">
                                      <p:cBhvr additive="base">
                                        <p:cTn id="116" dur="500"/>
                                        <p:tgtEl>
                                          <p:spTgt spid="73"/>
                                        </p:tgtEl>
                                        <p:attrNameLst>
                                          <p:attrName>ppt_y</p:attrName>
                                        </p:attrNameLst>
                                      </p:cBhvr>
                                      <p:tavLst>
                                        <p:tav tm="0">
                                          <p:val>
                                            <p:strVal val="#ppt_y-#ppt_h*1.125000"/>
                                          </p:val>
                                        </p:tav>
                                        <p:tav tm="100000">
                                          <p:val>
                                            <p:strVal val="#ppt_y"/>
                                          </p:val>
                                        </p:tav>
                                      </p:tavLst>
                                    </p:anim>
                                    <p:animEffect transition="in" filter="wipe(down)">
                                      <p:cBhvr>
                                        <p:cTn id="117" dur="500"/>
                                        <p:tgtEl>
                                          <p:spTgt spid="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1" grpId="0" animBg="1"/>
      <p:bldP spid="43" grpId="0" animBg="1"/>
      <p:bldP spid="45" grpId="0" animBg="1"/>
      <p:bldP spid="52" grpId="0" animBg="1"/>
      <p:bldP spid="53" grpId="0" animBg="1"/>
      <p:bldP spid="54" grpId="0" animBg="1"/>
      <p:bldP spid="55" grpId="0" animBg="1"/>
      <p:bldP spid="56" grpId="0" animBg="1"/>
      <p:bldP spid="57" grpId="0" animBg="1"/>
      <p:bldP spid="58" grpId="0" animBg="1"/>
      <p:bldP spid="59" grpId="0" animBg="1"/>
      <p:bldP spid="60" grpId="0" animBg="1"/>
      <p:bldP spid="61" grpId="0" animBg="1"/>
      <p:bldP spid="62" grpId="0" animBg="1"/>
      <p:bldP spid="6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80" name="矩形 44"/>
          <p:cNvSpPr/>
          <p:nvPr/>
        </p:nvSpPr>
        <p:spPr>
          <a:xfrm rot="1800000">
            <a:off x="2244369" y="1637088"/>
            <a:ext cx="4272981" cy="3315722"/>
          </a:xfrm>
          <a:custGeom>
            <a:avLst/>
            <a:gdLst>
              <a:gd name="connsiteX0" fmla="*/ 0 w 4272981"/>
              <a:gd name="connsiteY0" fmla="*/ 0 h 3315503"/>
              <a:gd name="connsiteX1" fmla="*/ 4272981 w 4272981"/>
              <a:gd name="connsiteY1" fmla="*/ 0 h 3315503"/>
              <a:gd name="connsiteX2" fmla="*/ 4272981 w 4272981"/>
              <a:gd name="connsiteY2" fmla="*/ 3315503 h 3315503"/>
              <a:gd name="connsiteX3" fmla="*/ 0 w 4272981"/>
              <a:gd name="connsiteY3" fmla="*/ 3315503 h 3315503"/>
              <a:gd name="connsiteX4" fmla="*/ 0 w 4272981"/>
              <a:gd name="connsiteY4" fmla="*/ 0 h 3315503"/>
              <a:gd name="connsiteX0-1" fmla="*/ 0 w 4272981"/>
              <a:gd name="connsiteY0-2" fmla="*/ 219 h 3315722"/>
              <a:gd name="connsiteX1-3" fmla="*/ 2746253 w 4272981"/>
              <a:gd name="connsiteY1-4" fmla="*/ 0 h 3315722"/>
              <a:gd name="connsiteX2-5" fmla="*/ 4272981 w 4272981"/>
              <a:gd name="connsiteY2-6" fmla="*/ 219 h 3315722"/>
              <a:gd name="connsiteX3-7" fmla="*/ 4272981 w 4272981"/>
              <a:gd name="connsiteY3-8" fmla="*/ 3315722 h 3315722"/>
              <a:gd name="connsiteX4-9" fmla="*/ 0 w 4272981"/>
              <a:gd name="connsiteY4-10" fmla="*/ 3315722 h 3315722"/>
              <a:gd name="connsiteX5" fmla="*/ 0 w 4272981"/>
              <a:gd name="connsiteY5" fmla="*/ 219 h 3315722"/>
              <a:gd name="connsiteX0-11" fmla="*/ 0 w 4272981"/>
              <a:gd name="connsiteY0-12" fmla="*/ 3315722 h 3315722"/>
              <a:gd name="connsiteX1-13" fmla="*/ 2746253 w 4272981"/>
              <a:gd name="connsiteY1-14" fmla="*/ 0 h 3315722"/>
              <a:gd name="connsiteX2-15" fmla="*/ 4272981 w 4272981"/>
              <a:gd name="connsiteY2-16" fmla="*/ 219 h 3315722"/>
              <a:gd name="connsiteX3-17" fmla="*/ 4272981 w 4272981"/>
              <a:gd name="connsiteY3-18" fmla="*/ 3315722 h 3315722"/>
              <a:gd name="connsiteX4-19" fmla="*/ 0 w 4272981"/>
              <a:gd name="connsiteY4-20" fmla="*/ 3315722 h 33157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72981" h="3315722">
                <a:moveTo>
                  <a:pt x="0" y="3315722"/>
                </a:moveTo>
                <a:lnTo>
                  <a:pt x="2746253" y="0"/>
                </a:lnTo>
                <a:lnTo>
                  <a:pt x="4272981" y="219"/>
                </a:lnTo>
                <a:lnTo>
                  <a:pt x="4272981" y="3315722"/>
                </a:lnTo>
                <a:lnTo>
                  <a:pt x="0" y="3315722"/>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81" name="矩形 44"/>
          <p:cNvSpPr/>
          <p:nvPr/>
        </p:nvSpPr>
        <p:spPr>
          <a:xfrm rot="1800000">
            <a:off x="6944365" y="1637088"/>
            <a:ext cx="4272981" cy="3315722"/>
          </a:xfrm>
          <a:custGeom>
            <a:avLst/>
            <a:gdLst>
              <a:gd name="connsiteX0" fmla="*/ 0 w 4272981"/>
              <a:gd name="connsiteY0" fmla="*/ 0 h 3315503"/>
              <a:gd name="connsiteX1" fmla="*/ 4272981 w 4272981"/>
              <a:gd name="connsiteY1" fmla="*/ 0 h 3315503"/>
              <a:gd name="connsiteX2" fmla="*/ 4272981 w 4272981"/>
              <a:gd name="connsiteY2" fmla="*/ 3315503 h 3315503"/>
              <a:gd name="connsiteX3" fmla="*/ 0 w 4272981"/>
              <a:gd name="connsiteY3" fmla="*/ 3315503 h 3315503"/>
              <a:gd name="connsiteX4" fmla="*/ 0 w 4272981"/>
              <a:gd name="connsiteY4" fmla="*/ 0 h 3315503"/>
              <a:gd name="connsiteX0-1" fmla="*/ 0 w 4272981"/>
              <a:gd name="connsiteY0-2" fmla="*/ 219 h 3315722"/>
              <a:gd name="connsiteX1-3" fmla="*/ 2746253 w 4272981"/>
              <a:gd name="connsiteY1-4" fmla="*/ 0 h 3315722"/>
              <a:gd name="connsiteX2-5" fmla="*/ 4272981 w 4272981"/>
              <a:gd name="connsiteY2-6" fmla="*/ 219 h 3315722"/>
              <a:gd name="connsiteX3-7" fmla="*/ 4272981 w 4272981"/>
              <a:gd name="connsiteY3-8" fmla="*/ 3315722 h 3315722"/>
              <a:gd name="connsiteX4-9" fmla="*/ 0 w 4272981"/>
              <a:gd name="connsiteY4-10" fmla="*/ 3315722 h 3315722"/>
              <a:gd name="connsiteX5" fmla="*/ 0 w 4272981"/>
              <a:gd name="connsiteY5" fmla="*/ 219 h 3315722"/>
              <a:gd name="connsiteX0-11" fmla="*/ 0 w 4272981"/>
              <a:gd name="connsiteY0-12" fmla="*/ 3315722 h 3315722"/>
              <a:gd name="connsiteX1-13" fmla="*/ 2746253 w 4272981"/>
              <a:gd name="connsiteY1-14" fmla="*/ 0 h 3315722"/>
              <a:gd name="connsiteX2-15" fmla="*/ 4272981 w 4272981"/>
              <a:gd name="connsiteY2-16" fmla="*/ 219 h 3315722"/>
              <a:gd name="connsiteX3-17" fmla="*/ 4272981 w 4272981"/>
              <a:gd name="connsiteY3-18" fmla="*/ 3315722 h 3315722"/>
              <a:gd name="connsiteX4-19" fmla="*/ 0 w 4272981"/>
              <a:gd name="connsiteY4-20" fmla="*/ 3315722 h 33157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72981" h="3315722">
                <a:moveTo>
                  <a:pt x="0" y="3315722"/>
                </a:moveTo>
                <a:lnTo>
                  <a:pt x="2746253" y="0"/>
                </a:lnTo>
                <a:lnTo>
                  <a:pt x="4272981" y="219"/>
                </a:lnTo>
                <a:lnTo>
                  <a:pt x="4272981" y="3315722"/>
                </a:lnTo>
                <a:lnTo>
                  <a:pt x="0" y="3315722"/>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82" name="矩形 44"/>
          <p:cNvSpPr/>
          <p:nvPr/>
        </p:nvSpPr>
        <p:spPr>
          <a:xfrm rot="1800000">
            <a:off x="2244369" y="3592035"/>
            <a:ext cx="4272981" cy="3315722"/>
          </a:xfrm>
          <a:custGeom>
            <a:avLst/>
            <a:gdLst>
              <a:gd name="connsiteX0" fmla="*/ 0 w 4272981"/>
              <a:gd name="connsiteY0" fmla="*/ 0 h 3315503"/>
              <a:gd name="connsiteX1" fmla="*/ 4272981 w 4272981"/>
              <a:gd name="connsiteY1" fmla="*/ 0 h 3315503"/>
              <a:gd name="connsiteX2" fmla="*/ 4272981 w 4272981"/>
              <a:gd name="connsiteY2" fmla="*/ 3315503 h 3315503"/>
              <a:gd name="connsiteX3" fmla="*/ 0 w 4272981"/>
              <a:gd name="connsiteY3" fmla="*/ 3315503 h 3315503"/>
              <a:gd name="connsiteX4" fmla="*/ 0 w 4272981"/>
              <a:gd name="connsiteY4" fmla="*/ 0 h 3315503"/>
              <a:gd name="connsiteX0-1" fmla="*/ 0 w 4272981"/>
              <a:gd name="connsiteY0-2" fmla="*/ 219 h 3315722"/>
              <a:gd name="connsiteX1-3" fmla="*/ 2746253 w 4272981"/>
              <a:gd name="connsiteY1-4" fmla="*/ 0 h 3315722"/>
              <a:gd name="connsiteX2-5" fmla="*/ 4272981 w 4272981"/>
              <a:gd name="connsiteY2-6" fmla="*/ 219 h 3315722"/>
              <a:gd name="connsiteX3-7" fmla="*/ 4272981 w 4272981"/>
              <a:gd name="connsiteY3-8" fmla="*/ 3315722 h 3315722"/>
              <a:gd name="connsiteX4-9" fmla="*/ 0 w 4272981"/>
              <a:gd name="connsiteY4-10" fmla="*/ 3315722 h 3315722"/>
              <a:gd name="connsiteX5" fmla="*/ 0 w 4272981"/>
              <a:gd name="connsiteY5" fmla="*/ 219 h 3315722"/>
              <a:gd name="connsiteX0-11" fmla="*/ 0 w 4272981"/>
              <a:gd name="connsiteY0-12" fmla="*/ 3315722 h 3315722"/>
              <a:gd name="connsiteX1-13" fmla="*/ 2746253 w 4272981"/>
              <a:gd name="connsiteY1-14" fmla="*/ 0 h 3315722"/>
              <a:gd name="connsiteX2-15" fmla="*/ 4272981 w 4272981"/>
              <a:gd name="connsiteY2-16" fmla="*/ 219 h 3315722"/>
              <a:gd name="connsiteX3-17" fmla="*/ 4272981 w 4272981"/>
              <a:gd name="connsiteY3-18" fmla="*/ 3315722 h 3315722"/>
              <a:gd name="connsiteX4-19" fmla="*/ 0 w 4272981"/>
              <a:gd name="connsiteY4-20" fmla="*/ 3315722 h 33157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72981" h="3315722">
                <a:moveTo>
                  <a:pt x="0" y="3315722"/>
                </a:moveTo>
                <a:lnTo>
                  <a:pt x="2746253" y="0"/>
                </a:lnTo>
                <a:lnTo>
                  <a:pt x="4272981" y="219"/>
                </a:lnTo>
                <a:lnTo>
                  <a:pt x="4272981" y="3315722"/>
                </a:lnTo>
                <a:lnTo>
                  <a:pt x="0" y="3315722"/>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83" name="矩形 44"/>
          <p:cNvSpPr/>
          <p:nvPr/>
        </p:nvSpPr>
        <p:spPr>
          <a:xfrm rot="1800000">
            <a:off x="6944365" y="3592035"/>
            <a:ext cx="4272981" cy="3315722"/>
          </a:xfrm>
          <a:custGeom>
            <a:avLst/>
            <a:gdLst>
              <a:gd name="connsiteX0" fmla="*/ 0 w 4272981"/>
              <a:gd name="connsiteY0" fmla="*/ 0 h 3315503"/>
              <a:gd name="connsiteX1" fmla="*/ 4272981 w 4272981"/>
              <a:gd name="connsiteY1" fmla="*/ 0 h 3315503"/>
              <a:gd name="connsiteX2" fmla="*/ 4272981 w 4272981"/>
              <a:gd name="connsiteY2" fmla="*/ 3315503 h 3315503"/>
              <a:gd name="connsiteX3" fmla="*/ 0 w 4272981"/>
              <a:gd name="connsiteY3" fmla="*/ 3315503 h 3315503"/>
              <a:gd name="connsiteX4" fmla="*/ 0 w 4272981"/>
              <a:gd name="connsiteY4" fmla="*/ 0 h 3315503"/>
              <a:gd name="connsiteX0-1" fmla="*/ 0 w 4272981"/>
              <a:gd name="connsiteY0-2" fmla="*/ 219 h 3315722"/>
              <a:gd name="connsiteX1-3" fmla="*/ 2746253 w 4272981"/>
              <a:gd name="connsiteY1-4" fmla="*/ 0 h 3315722"/>
              <a:gd name="connsiteX2-5" fmla="*/ 4272981 w 4272981"/>
              <a:gd name="connsiteY2-6" fmla="*/ 219 h 3315722"/>
              <a:gd name="connsiteX3-7" fmla="*/ 4272981 w 4272981"/>
              <a:gd name="connsiteY3-8" fmla="*/ 3315722 h 3315722"/>
              <a:gd name="connsiteX4-9" fmla="*/ 0 w 4272981"/>
              <a:gd name="connsiteY4-10" fmla="*/ 3315722 h 3315722"/>
              <a:gd name="connsiteX5" fmla="*/ 0 w 4272981"/>
              <a:gd name="connsiteY5" fmla="*/ 219 h 3315722"/>
              <a:gd name="connsiteX0-11" fmla="*/ 0 w 4272981"/>
              <a:gd name="connsiteY0-12" fmla="*/ 3315722 h 3315722"/>
              <a:gd name="connsiteX1-13" fmla="*/ 2746253 w 4272981"/>
              <a:gd name="connsiteY1-14" fmla="*/ 0 h 3315722"/>
              <a:gd name="connsiteX2-15" fmla="*/ 4272981 w 4272981"/>
              <a:gd name="connsiteY2-16" fmla="*/ 219 h 3315722"/>
              <a:gd name="connsiteX3-17" fmla="*/ 4272981 w 4272981"/>
              <a:gd name="connsiteY3-18" fmla="*/ 3315722 h 3315722"/>
              <a:gd name="connsiteX4-19" fmla="*/ 0 w 4272981"/>
              <a:gd name="connsiteY4-20" fmla="*/ 3315722 h 33157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272981" h="3315722">
                <a:moveTo>
                  <a:pt x="0" y="3315722"/>
                </a:moveTo>
                <a:lnTo>
                  <a:pt x="2746253" y="0"/>
                </a:lnTo>
                <a:lnTo>
                  <a:pt x="4272981" y="219"/>
                </a:lnTo>
                <a:lnTo>
                  <a:pt x="4272981" y="3315722"/>
                </a:lnTo>
                <a:lnTo>
                  <a:pt x="0" y="3315722"/>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36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84" name="1b025f25-c468-4423-9775-e7bb613a3271"/>
          <p:cNvGrpSpPr>
            <a:grpSpLocks noChangeAspect="1"/>
          </p:cNvGrpSpPr>
          <p:nvPr/>
        </p:nvGrpSpPr>
        <p:grpSpPr>
          <a:xfrm>
            <a:off x="1650651" y="1933984"/>
            <a:ext cx="8819546" cy="3710758"/>
            <a:chOff x="934113" y="1448781"/>
            <a:chExt cx="10323776" cy="4343653"/>
          </a:xfrm>
        </p:grpSpPr>
        <p:sp>
          <p:nvSpPr>
            <p:cNvPr id="85" name="ïṧḷïḓê-Rectangle: Rounded Corners 1"/>
            <p:cNvSpPr/>
            <p:nvPr/>
          </p:nvSpPr>
          <p:spPr>
            <a:xfrm>
              <a:off x="941716" y="1833217"/>
              <a:ext cx="4774277" cy="1660553"/>
            </a:xfrm>
            <a:prstGeom prst="roundRect">
              <a:avLst>
                <a:gd name="adj" fmla="val 7141"/>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86" name="ïṧḷïḓê-Freeform: Shape 2"/>
            <p:cNvSpPr/>
            <p:nvPr/>
          </p:nvSpPr>
          <p:spPr>
            <a:xfrm>
              <a:off x="1177665" y="1704130"/>
              <a:ext cx="4538327" cy="411407"/>
            </a:xfrm>
            <a:custGeom>
              <a:avLst/>
              <a:gdLst>
                <a:gd name="connsiteX0" fmla="*/ 0 w 4547454"/>
                <a:gd name="connsiteY0" fmla="*/ 0 h 226822"/>
                <a:gd name="connsiteX1" fmla="*/ 4547454 w 4547454"/>
                <a:gd name="connsiteY1" fmla="*/ 0 h 226822"/>
                <a:gd name="connsiteX2" fmla="*/ 4547454 w 4547454"/>
                <a:gd name="connsiteY2" fmla="*/ 226822 h 226822"/>
                <a:gd name="connsiteX3" fmla="*/ 0 w 4547454"/>
                <a:gd name="connsiteY3" fmla="*/ 226822 h 226822"/>
                <a:gd name="connsiteX4" fmla="*/ 0 w 4547454"/>
                <a:gd name="connsiteY4" fmla="*/ 0 h 226822"/>
                <a:gd name="connsiteX0-1" fmla="*/ 35169 w 4547454"/>
                <a:gd name="connsiteY0-2" fmla="*/ 10821 h 226822"/>
                <a:gd name="connsiteX1-3" fmla="*/ 4547454 w 4547454"/>
                <a:gd name="connsiteY1-4" fmla="*/ 0 h 226822"/>
                <a:gd name="connsiteX2-5" fmla="*/ 4547454 w 4547454"/>
                <a:gd name="connsiteY2-6" fmla="*/ 226822 h 226822"/>
                <a:gd name="connsiteX3-7" fmla="*/ 0 w 4547454"/>
                <a:gd name="connsiteY3-8" fmla="*/ 226822 h 226822"/>
                <a:gd name="connsiteX4-9" fmla="*/ 35169 w 4547454"/>
                <a:gd name="connsiteY4-10" fmla="*/ 10821 h 2268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47454" h="226822">
                  <a:moveTo>
                    <a:pt x="35169" y="10821"/>
                  </a:moveTo>
                  <a:lnTo>
                    <a:pt x="4547454" y="0"/>
                  </a:lnTo>
                  <a:lnTo>
                    <a:pt x="4547454" y="226822"/>
                  </a:lnTo>
                  <a:lnTo>
                    <a:pt x="0" y="226822"/>
                  </a:lnTo>
                  <a:lnTo>
                    <a:pt x="35169" y="10821"/>
                  </a:lnTo>
                  <a:close/>
                </a:path>
              </a:pathLst>
            </a:custGeom>
            <a:solidFill>
              <a:srgbClr val="0070C0"/>
            </a:solidFill>
            <a:ln w="12700" cap="flat" cmpd="sng" algn="ctr">
              <a:noFill/>
              <a:prstDash val="solid"/>
              <a:miter lim="800000"/>
            </a:ln>
            <a:effectLst/>
          </p:spPr>
          <p:txBody>
            <a:bodyPr wrap="none"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87" name="Group 4"/>
            <p:cNvGrpSpPr/>
            <p:nvPr/>
          </p:nvGrpSpPr>
          <p:grpSpPr>
            <a:xfrm>
              <a:off x="934113" y="1448781"/>
              <a:ext cx="971099" cy="971099"/>
              <a:chOff x="1171484" y="1357216"/>
              <a:chExt cx="1021976" cy="1021976"/>
            </a:xfrm>
          </p:grpSpPr>
          <p:sp>
            <p:nvSpPr>
              <p:cNvPr id="107" name="ïṧḷïḓê-Oval 11"/>
              <p:cNvSpPr/>
              <p:nvPr/>
            </p:nvSpPr>
            <p:spPr>
              <a:xfrm>
                <a:off x="1171484" y="1357216"/>
                <a:ext cx="1021976" cy="1021976"/>
              </a:xfrm>
              <a:prstGeom prst="ellipse">
                <a:avLst/>
              </a:pr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108" name="ïṧḷïḓê-Oval 12"/>
              <p:cNvSpPr/>
              <p:nvPr/>
            </p:nvSpPr>
            <p:spPr>
              <a:xfrm>
                <a:off x="1247150" y="1432882"/>
                <a:ext cx="870644" cy="870644"/>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sp>
          <p:nvSpPr>
            <p:cNvPr id="88" name="ïṧḷïḓê-Rectangle: Rounded Corners 14"/>
            <p:cNvSpPr/>
            <p:nvPr/>
          </p:nvSpPr>
          <p:spPr>
            <a:xfrm>
              <a:off x="6483612" y="1833217"/>
              <a:ext cx="4774277" cy="1660553"/>
            </a:xfrm>
            <a:prstGeom prst="roundRect">
              <a:avLst>
                <a:gd name="adj" fmla="val 7141"/>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89" name="ïṧḷïḓê-Freeform: Shape 15"/>
            <p:cNvSpPr/>
            <p:nvPr/>
          </p:nvSpPr>
          <p:spPr>
            <a:xfrm>
              <a:off x="6719561" y="1704130"/>
              <a:ext cx="4538327" cy="411407"/>
            </a:xfrm>
            <a:custGeom>
              <a:avLst/>
              <a:gdLst>
                <a:gd name="connsiteX0" fmla="*/ 0 w 4547454"/>
                <a:gd name="connsiteY0" fmla="*/ 0 h 226822"/>
                <a:gd name="connsiteX1" fmla="*/ 4547454 w 4547454"/>
                <a:gd name="connsiteY1" fmla="*/ 0 h 226822"/>
                <a:gd name="connsiteX2" fmla="*/ 4547454 w 4547454"/>
                <a:gd name="connsiteY2" fmla="*/ 226822 h 226822"/>
                <a:gd name="connsiteX3" fmla="*/ 0 w 4547454"/>
                <a:gd name="connsiteY3" fmla="*/ 226822 h 226822"/>
                <a:gd name="connsiteX4" fmla="*/ 0 w 4547454"/>
                <a:gd name="connsiteY4" fmla="*/ 0 h 226822"/>
                <a:gd name="connsiteX0-1" fmla="*/ 35169 w 4547454"/>
                <a:gd name="connsiteY0-2" fmla="*/ 10821 h 226822"/>
                <a:gd name="connsiteX1-3" fmla="*/ 4547454 w 4547454"/>
                <a:gd name="connsiteY1-4" fmla="*/ 0 h 226822"/>
                <a:gd name="connsiteX2-5" fmla="*/ 4547454 w 4547454"/>
                <a:gd name="connsiteY2-6" fmla="*/ 226822 h 226822"/>
                <a:gd name="connsiteX3-7" fmla="*/ 0 w 4547454"/>
                <a:gd name="connsiteY3-8" fmla="*/ 226822 h 226822"/>
                <a:gd name="connsiteX4-9" fmla="*/ 35169 w 4547454"/>
                <a:gd name="connsiteY4-10" fmla="*/ 10821 h 2268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47454" h="226822">
                  <a:moveTo>
                    <a:pt x="35169" y="10821"/>
                  </a:moveTo>
                  <a:lnTo>
                    <a:pt x="4547454" y="0"/>
                  </a:lnTo>
                  <a:lnTo>
                    <a:pt x="4547454" y="226822"/>
                  </a:lnTo>
                  <a:lnTo>
                    <a:pt x="0" y="226822"/>
                  </a:lnTo>
                  <a:lnTo>
                    <a:pt x="35169" y="10821"/>
                  </a:lnTo>
                  <a:close/>
                </a:path>
              </a:pathLst>
            </a:custGeom>
            <a:solidFill>
              <a:srgbClr val="0070C0"/>
            </a:solidFill>
            <a:ln w="12700" cap="flat" cmpd="sng" algn="ctr">
              <a:noFill/>
              <a:prstDash val="solid"/>
              <a:miter lim="800000"/>
            </a:ln>
            <a:effectLst/>
          </p:spPr>
          <p:txBody>
            <a:bodyPr wrap="none"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90" name="ïṧḷïḓê-Rectangle: Rounded Corners 17"/>
            <p:cNvSpPr/>
            <p:nvPr/>
          </p:nvSpPr>
          <p:spPr>
            <a:xfrm>
              <a:off x="941716" y="4131881"/>
              <a:ext cx="4774277" cy="1660553"/>
            </a:xfrm>
            <a:prstGeom prst="roundRect">
              <a:avLst>
                <a:gd name="adj" fmla="val 7141"/>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91" name="ïṧḷïḓê-Freeform: Shape 18"/>
            <p:cNvSpPr/>
            <p:nvPr/>
          </p:nvSpPr>
          <p:spPr>
            <a:xfrm>
              <a:off x="1177665" y="4002794"/>
              <a:ext cx="4538327" cy="411407"/>
            </a:xfrm>
            <a:custGeom>
              <a:avLst/>
              <a:gdLst>
                <a:gd name="connsiteX0" fmla="*/ 0 w 4547454"/>
                <a:gd name="connsiteY0" fmla="*/ 0 h 226822"/>
                <a:gd name="connsiteX1" fmla="*/ 4547454 w 4547454"/>
                <a:gd name="connsiteY1" fmla="*/ 0 h 226822"/>
                <a:gd name="connsiteX2" fmla="*/ 4547454 w 4547454"/>
                <a:gd name="connsiteY2" fmla="*/ 226822 h 226822"/>
                <a:gd name="connsiteX3" fmla="*/ 0 w 4547454"/>
                <a:gd name="connsiteY3" fmla="*/ 226822 h 226822"/>
                <a:gd name="connsiteX4" fmla="*/ 0 w 4547454"/>
                <a:gd name="connsiteY4" fmla="*/ 0 h 226822"/>
                <a:gd name="connsiteX0-1" fmla="*/ 35169 w 4547454"/>
                <a:gd name="connsiteY0-2" fmla="*/ 10821 h 226822"/>
                <a:gd name="connsiteX1-3" fmla="*/ 4547454 w 4547454"/>
                <a:gd name="connsiteY1-4" fmla="*/ 0 h 226822"/>
                <a:gd name="connsiteX2-5" fmla="*/ 4547454 w 4547454"/>
                <a:gd name="connsiteY2-6" fmla="*/ 226822 h 226822"/>
                <a:gd name="connsiteX3-7" fmla="*/ 0 w 4547454"/>
                <a:gd name="connsiteY3-8" fmla="*/ 226822 h 226822"/>
                <a:gd name="connsiteX4-9" fmla="*/ 35169 w 4547454"/>
                <a:gd name="connsiteY4-10" fmla="*/ 10821 h 2268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47454" h="226822">
                  <a:moveTo>
                    <a:pt x="35169" y="10821"/>
                  </a:moveTo>
                  <a:lnTo>
                    <a:pt x="4547454" y="0"/>
                  </a:lnTo>
                  <a:lnTo>
                    <a:pt x="4547454" y="226822"/>
                  </a:lnTo>
                  <a:lnTo>
                    <a:pt x="0" y="226822"/>
                  </a:lnTo>
                  <a:lnTo>
                    <a:pt x="35169" y="10821"/>
                  </a:lnTo>
                  <a:close/>
                </a:path>
              </a:pathLst>
            </a:custGeom>
            <a:solidFill>
              <a:srgbClr val="0070C0"/>
            </a:solidFill>
            <a:ln w="12700" cap="flat" cmpd="sng" algn="ctr">
              <a:noFill/>
              <a:prstDash val="solid"/>
              <a:miter lim="800000"/>
            </a:ln>
            <a:effectLst/>
          </p:spPr>
          <p:txBody>
            <a:bodyPr wrap="none"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92" name="ïṧḷïḓê-Rectangle: Rounded Corners 20"/>
            <p:cNvSpPr/>
            <p:nvPr/>
          </p:nvSpPr>
          <p:spPr>
            <a:xfrm>
              <a:off x="6483612" y="4131881"/>
              <a:ext cx="4774277" cy="1660553"/>
            </a:xfrm>
            <a:prstGeom prst="roundRect">
              <a:avLst>
                <a:gd name="adj" fmla="val 7141"/>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93" name="ïṧḷïḓê-Freeform: Shape 21"/>
            <p:cNvSpPr/>
            <p:nvPr/>
          </p:nvSpPr>
          <p:spPr>
            <a:xfrm>
              <a:off x="6719561" y="4002794"/>
              <a:ext cx="4538327" cy="411407"/>
            </a:xfrm>
            <a:custGeom>
              <a:avLst/>
              <a:gdLst>
                <a:gd name="connsiteX0" fmla="*/ 0 w 4547454"/>
                <a:gd name="connsiteY0" fmla="*/ 0 h 226822"/>
                <a:gd name="connsiteX1" fmla="*/ 4547454 w 4547454"/>
                <a:gd name="connsiteY1" fmla="*/ 0 h 226822"/>
                <a:gd name="connsiteX2" fmla="*/ 4547454 w 4547454"/>
                <a:gd name="connsiteY2" fmla="*/ 226822 h 226822"/>
                <a:gd name="connsiteX3" fmla="*/ 0 w 4547454"/>
                <a:gd name="connsiteY3" fmla="*/ 226822 h 226822"/>
                <a:gd name="connsiteX4" fmla="*/ 0 w 4547454"/>
                <a:gd name="connsiteY4" fmla="*/ 0 h 226822"/>
                <a:gd name="connsiteX0-1" fmla="*/ 35169 w 4547454"/>
                <a:gd name="connsiteY0-2" fmla="*/ 10821 h 226822"/>
                <a:gd name="connsiteX1-3" fmla="*/ 4547454 w 4547454"/>
                <a:gd name="connsiteY1-4" fmla="*/ 0 h 226822"/>
                <a:gd name="connsiteX2-5" fmla="*/ 4547454 w 4547454"/>
                <a:gd name="connsiteY2-6" fmla="*/ 226822 h 226822"/>
                <a:gd name="connsiteX3-7" fmla="*/ 0 w 4547454"/>
                <a:gd name="connsiteY3-8" fmla="*/ 226822 h 226822"/>
                <a:gd name="connsiteX4-9" fmla="*/ 35169 w 4547454"/>
                <a:gd name="connsiteY4-10" fmla="*/ 10821 h 226822"/>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47454" h="226822">
                  <a:moveTo>
                    <a:pt x="35169" y="10821"/>
                  </a:moveTo>
                  <a:lnTo>
                    <a:pt x="4547454" y="0"/>
                  </a:lnTo>
                  <a:lnTo>
                    <a:pt x="4547454" y="226822"/>
                  </a:lnTo>
                  <a:lnTo>
                    <a:pt x="0" y="226822"/>
                  </a:lnTo>
                  <a:lnTo>
                    <a:pt x="35169" y="10821"/>
                  </a:lnTo>
                  <a:close/>
                </a:path>
              </a:pathLst>
            </a:custGeom>
            <a:solidFill>
              <a:srgbClr val="0070C0"/>
            </a:solidFill>
            <a:ln w="12700" cap="flat" cmpd="sng" algn="ctr">
              <a:noFill/>
              <a:prstDash val="solid"/>
              <a:miter lim="800000"/>
            </a:ln>
            <a:effectLst/>
          </p:spPr>
          <p:txBody>
            <a:bodyPr wrap="none"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4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94" name="Group 28"/>
            <p:cNvGrpSpPr/>
            <p:nvPr/>
          </p:nvGrpSpPr>
          <p:grpSpPr>
            <a:xfrm>
              <a:off x="953553" y="3747445"/>
              <a:ext cx="971099" cy="971099"/>
              <a:chOff x="1171484" y="1357216"/>
              <a:chExt cx="1021976" cy="1021976"/>
            </a:xfrm>
          </p:grpSpPr>
          <p:sp>
            <p:nvSpPr>
              <p:cNvPr id="105" name="ïṧḷïḓê-Oval 35"/>
              <p:cNvSpPr/>
              <p:nvPr/>
            </p:nvSpPr>
            <p:spPr>
              <a:xfrm>
                <a:off x="1171484" y="1357216"/>
                <a:ext cx="1021976" cy="1021976"/>
              </a:xfrm>
              <a:prstGeom prst="ellipse">
                <a:avLst/>
              </a:pr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106" name="ïṧḷïḓê-Oval 36"/>
              <p:cNvSpPr/>
              <p:nvPr/>
            </p:nvSpPr>
            <p:spPr>
              <a:xfrm>
                <a:off x="1247150" y="1432882"/>
                <a:ext cx="870644" cy="870644"/>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grpSp>
          <p:nvGrpSpPr>
            <p:cNvPr id="95" name="Group 38"/>
            <p:cNvGrpSpPr/>
            <p:nvPr/>
          </p:nvGrpSpPr>
          <p:grpSpPr>
            <a:xfrm>
              <a:off x="6476009" y="1448781"/>
              <a:ext cx="971099" cy="971099"/>
              <a:chOff x="1171484" y="1357216"/>
              <a:chExt cx="1021976" cy="1021976"/>
            </a:xfrm>
          </p:grpSpPr>
          <p:sp>
            <p:nvSpPr>
              <p:cNvPr id="103" name="ïṧḷïḓê-Oval 45"/>
              <p:cNvSpPr/>
              <p:nvPr/>
            </p:nvSpPr>
            <p:spPr>
              <a:xfrm>
                <a:off x="1171484" y="1357216"/>
                <a:ext cx="1021976" cy="1021976"/>
              </a:xfrm>
              <a:prstGeom prst="ellipse">
                <a:avLst/>
              </a:pr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104" name="ïṧḷïḓê-Oval 46"/>
              <p:cNvSpPr/>
              <p:nvPr/>
            </p:nvSpPr>
            <p:spPr>
              <a:xfrm>
                <a:off x="1247150" y="1432882"/>
                <a:ext cx="870644" cy="870644"/>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grpSp>
          <p:nvGrpSpPr>
            <p:cNvPr id="96" name="Group 48"/>
            <p:cNvGrpSpPr/>
            <p:nvPr/>
          </p:nvGrpSpPr>
          <p:grpSpPr>
            <a:xfrm>
              <a:off x="6476009" y="3747445"/>
              <a:ext cx="971099" cy="971099"/>
              <a:chOff x="1171484" y="1357216"/>
              <a:chExt cx="1021976" cy="1021976"/>
            </a:xfrm>
          </p:grpSpPr>
          <p:sp>
            <p:nvSpPr>
              <p:cNvPr id="101" name="ïṧḷïḓê-Oval 55"/>
              <p:cNvSpPr/>
              <p:nvPr/>
            </p:nvSpPr>
            <p:spPr>
              <a:xfrm>
                <a:off x="1171484" y="1357216"/>
                <a:ext cx="1021976" cy="1021976"/>
              </a:xfrm>
              <a:prstGeom prst="ellipse">
                <a:avLst/>
              </a:prstGeom>
              <a:solidFill>
                <a:srgbClr val="0070C0"/>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102" name="ïṧḷïḓê-Oval 56"/>
              <p:cNvSpPr/>
              <p:nvPr/>
            </p:nvSpPr>
            <p:spPr>
              <a:xfrm>
                <a:off x="1247150" y="1432882"/>
                <a:ext cx="870644" cy="870644"/>
              </a:xfrm>
              <a:prstGeom prst="ellipse">
                <a:avLst/>
              </a:prstGeom>
              <a:solidFill>
                <a:sysClr val="window" lastClr="FFFFFF"/>
              </a:solidFill>
              <a:ln w="12700" cap="flat" cmpd="sng" algn="ctr">
                <a:no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sp>
          <p:nvSpPr>
            <p:cNvPr id="97" name="ïṧḷïḓê-Freeform: Shape 59"/>
            <p:cNvSpPr/>
            <p:nvPr/>
          </p:nvSpPr>
          <p:spPr bwMode="auto">
            <a:xfrm>
              <a:off x="6765219" y="4075570"/>
              <a:ext cx="392679" cy="3516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70" y="17800"/>
                  </a:moveTo>
                  <a:cubicBezTo>
                    <a:pt x="15344" y="17800"/>
                    <a:pt x="15344" y="17800"/>
                    <a:pt x="15344" y="17800"/>
                  </a:cubicBezTo>
                  <a:cubicBezTo>
                    <a:pt x="14057" y="17800"/>
                    <a:pt x="14057" y="17800"/>
                    <a:pt x="14057" y="17800"/>
                  </a:cubicBezTo>
                  <a:cubicBezTo>
                    <a:pt x="14057" y="19824"/>
                    <a:pt x="14057" y="19824"/>
                    <a:pt x="14057" y="19824"/>
                  </a:cubicBezTo>
                  <a:cubicBezTo>
                    <a:pt x="15344" y="21311"/>
                    <a:pt x="15344" y="21311"/>
                    <a:pt x="15344" y="21311"/>
                  </a:cubicBezTo>
                  <a:cubicBezTo>
                    <a:pt x="15344" y="21600"/>
                    <a:pt x="15344" y="21600"/>
                    <a:pt x="15344" y="21600"/>
                  </a:cubicBezTo>
                  <a:cubicBezTo>
                    <a:pt x="6256" y="21600"/>
                    <a:pt x="6256" y="21600"/>
                    <a:pt x="6256" y="21600"/>
                  </a:cubicBezTo>
                  <a:cubicBezTo>
                    <a:pt x="6256" y="21311"/>
                    <a:pt x="6256" y="21311"/>
                    <a:pt x="6256" y="21311"/>
                  </a:cubicBezTo>
                  <a:cubicBezTo>
                    <a:pt x="7801" y="19824"/>
                    <a:pt x="7801" y="19824"/>
                    <a:pt x="7801" y="19824"/>
                  </a:cubicBezTo>
                  <a:cubicBezTo>
                    <a:pt x="7801" y="17800"/>
                    <a:pt x="7801" y="17800"/>
                    <a:pt x="7801" y="17800"/>
                  </a:cubicBezTo>
                  <a:cubicBezTo>
                    <a:pt x="6256" y="17800"/>
                    <a:pt x="6256" y="17800"/>
                    <a:pt x="6256" y="17800"/>
                  </a:cubicBezTo>
                  <a:cubicBezTo>
                    <a:pt x="1067" y="17800"/>
                    <a:pt x="1067" y="17800"/>
                    <a:pt x="1067" y="17800"/>
                  </a:cubicBezTo>
                  <a:cubicBezTo>
                    <a:pt x="552" y="17800"/>
                    <a:pt x="0" y="17222"/>
                    <a:pt x="0" y="16644"/>
                  </a:cubicBezTo>
                  <a:cubicBezTo>
                    <a:pt x="0" y="1156"/>
                    <a:pt x="0" y="1156"/>
                    <a:pt x="0" y="1156"/>
                  </a:cubicBezTo>
                  <a:cubicBezTo>
                    <a:pt x="0" y="289"/>
                    <a:pt x="552" y="0"/>
                    <a:pt x="1067" y="0"/>
                  </a:cubicBezTo>
                  <a:cubicBezTo>
                    <a:pt x="20570" y="0"/>
                    <a:pt x="20570" y="0"/>
                    <a:pt x="20570" y="0"/>
                  </a:cubicBezTo>
                  <a:cubicBezTo>
                    <a:pt x="21085" y="0"/>
                    <a:pt x="21600" y="289"/>
                    <a:pt x="21600" y="1156"/>
                  </a:cubicBezTo>
                  <a:cubicBezTo>
                    <a:pt x="21600" y="16644"/>
                    <a:pt x="21600" y="16644"/>
                    <a:pt x="21600" y="16644"/>
                  </a:cubicBezTo>
                  <a:cubicBezTo>
                    <a:pt x="21600" y="17222"/>
                    <a:pt x="21085" y="17800"/>
                    <a:pt x="20570" y="17800"/>
                  </a:cubicBezTo>
                  <a:close/>
                  <a:moveTo>
                    <a:pt x="20312" y="1446"/>
                  </a:moveTo>
                  <a:cubicBezTo>
                    <a:pt x="1582" y="1446"/>
                    <a:pt x="1582" y="1446"/>
                    <a:pt x="1582" y="1446"/>
                  </a:cubicBezTo>
                  <a:cubicBezTo>
                    <a:pt x="1582" y="14579"/>
                    <a:pt x="1582" y="14579"/>
                    <a:pt x="1582" y="14579"/>
                  </a:cubicBezTo>
                  <a:cubicBezTo>
                    <a:pt x="20312" y="14579"/>
                    <a:pt x="20312" y="14579"/>
                    <a:pt x="20312" y="14579"/>
                  </a:cubicBezTo>
                  <a:lnTo>
                    <a:pt x="20312" y="1446"/>
                  </a:lnTo>
                  <a:close/>
                </a:path>
              </a:pathLst>
            </a:custGeom>
            <a:solidFill>
              <a:srgbClr val="0070C0"/>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8" name="ïṧḷïḓê-Freeform: Shape 60"/>
            <p:cNvSpPr/>
            <p:nvPr/>
          </p:nvSpPr>
          <p:spPr bwMode="auto">
            <a:xfrm>
              <a:off x="1217223" y="4107646"/>
              <a:ext cx="404880" cy="2506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94" y="21600"/>
                  </a:moveTo>
                  <a:cubicBezTo>
                    <a:pt x="19551" y="21600"/>
                    <a:pt x="19551" y="21600"/>
                    <a:pt x="19551" y="21600"/>
                  </a:cubicBezTo>
                  <a:cubicBezTo>
                    <a:pt x="2049" y="21600"/>
                    <a:pt x="2049" y="21600"/>
                    <a:pt x="2049" y="21600"/>
                  </a:cubicBezTo>
                  <a:cubicBezTo>
                    <a:pt x="1042" y="21600"/>
                    <a:pt x="1042" y="21600"/>
                    <a:pt x="1042" y="21600"/>
                  </a:cubicBezTo>
                  <a:cubicBezTo>
                    <a:pt x="252" y="21600"/>
                    <a:pt x="0" y="20794"/>
                    <a:pt x="0" y="19987"/>
                  </a:cubicBezTo>
                  <a:cubicBezTo>
                    <a:pt x="0" y="17107"/>
                    <a:pt x="0" y="17107"/>
                    <a:pt x="0" y="17107"/>
                  </a:cubicBezTo>
                  <a:cubicBezTo>
                    <a:pt x="2049" y="17107"/>
                    <a:pt x="2049" y="17107"/>
                    <a:pt x="2049" y="17107"/>
                  </a:cubicBezTo>
                  <a:cubicBezTo>
                    <a:pt x="2049" y="1670"/>
                    <a:pt x="2049" y="1670"/>
                    <a:pt x="2049" y="1670"/>
                  </a:cubicBezTo>
                  <a:cubicBezTo>
                    <a:pt x="2049" y="403"/>
                    <a:pt x="2300" y="0"/>
                    <a:pt x="3055" y="0"/>
                  </a:cubicBezTo>
                  <a:cubicBezTo>
                    <a:pt x="18545" y="0"/>
                    <a:pt x="18545" y="0"/>
                    <a:pt x="18545" y="0"/>
                  </a:cubicBezTo>
                  <a:cubicBezTo>
                    <a:pt x="19048" y="0"/>
                    <a:pt x="19551" y="403"/>
                    <a:pt x="19551" y="1670"/>
                  </a:cubicBezTo>
                  <a:cubicBezTo>
                    <a:pt x="19551" y="17107"/>
                    <a:pt x="19551" y="17107"/>
                    <a:pt x="19551" y="17107"/>
                  </a:cubicBezTo>
                  <a:cubicBezTo>
                    <a:pt x="21600" y="17107"/>
                    <a:pt x="21600" y="17107"/>
                    <a:pt x="21600" y="17107"/>
                  </a:cubicBezTo>
                  <a:cubicBezTo>
                    <a:pt x="21600" y="19987"/>
                    <a:pt x="21600" y="19987"/>
                    <a:pt x="21600" y="19987"/>
                  </a:cubicBezTo>
                  <a:cubicBezTo>
                    <a:pt x="21600" y="20794"/>
                    <a:pt x="21097" y="21600"/>
                    <a:pt x="20594" y="21600"/>
                  </a:cubicBezTo>
                  <a:close/>
                  <a:moveTo>
                    <a:pt x="8374" y="19987"/>
                  </a:moveTo>
                  <a:cubicBezTo>
                    <a:pt x="13226" y="19987"/>
                    <a:pt x="13226" y="19987"/>
                    <a:pt x="13226" y="19987"/>
                  </a:cubicBezTo>
                  <a:cubicBezTo>
                    <a:pt x="13226" y="18720"/>
                    <a:pt x="13226" y="18720"/>
                    <a:pt x="13226" y="18720"/>
                  </a:cubicBezTo>
                  <a:cubicBezTo>
                    <a:pt x="8374" y="18720"/>
                    <a:pt x="8374" y="18720"/>
                    <a:pt x="8374" y="18720"/>
                  </a:cubicBezTo>
                  <a:lnTo>
                    <a:pt x="8374" y="19987"/>
                  </a:lnTo>
                  <a:close/>
                  <a:moveTo>
                    <a:pt x="18294" y="2074"/>
                  </a:moveTo>
                  <a:cubicBezTo>
                    <a:pt x="3306" y="2074"/>
                    <a:pt x="3306" y="2074"/>
                    <a:pt x="3306" y="2074"/>
                  </a:cubicBezTo>
                  <a:cubicBezTo>
                    <a:pt x="3306" y="16301"/>
                    <a:pt x="3306" y="16301"/>
                    <a:pt x="3306" y="16301"/>
                  </a:cubicBezTo>
                  <a:cubicBezTo>
                    <a:pt x="18294" y="16301"/>
                    <a:pt x="18294" y="16301"/>
                    <a:pt x="18294" y="16301"/>
                  </a:cubicBezTo>
                  <a:lnTo>
                    <a:pt x="18294" y="2074"/>
                  </a:lnTo>
                  <a:close/>
                </a:path>
              </a:pathLst>
            </a:custGeom>
            <a:solidFill>
              <a:srgbClr val="0070C0"/>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99" name="ïṧḷïḓê-Freeform: Shape 61"/>
            <p:cNvSpPr/>
            <p:nvPr/>
          </p:nvSpPr>
          <p:spPr bwMode="auto">
            <a:xfrm>
              <a:off x="6807195" y="1719475"/>
              <a:ext cx="312812" cy="367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302" y="21600"/>
                  </a:moveTo>
                  <a:cubicBezTo>
                    <a:pt x="1298" y="21600"/>
                    <a:pt x="1298" y="21600"/>
                    <a:pt x="1298" y="21600"/>
                  </a:cubicBezTo>
                  <a:cubicBezTo>
                    <a:pt x="324" y="21600"/>
                    <a:pt x="0" y="21044"/>
                    <a:pt x="0" y="20449"/>
                  </a:cubicBezTo>
                  <a:cubicBezTo>
                    <a:pt x="0" y="1112"/>
                    <a:pt x="0" y="1112"/>
                    <a:pt x="0" y="1112"/>
                  </a:cubicBezTo>
                  <a:cubicBezTo>
                    <a:pt x="0" y="278"/>
                    <a:pt x="324" y="0"/>
                    <a:pt x="1298" y="0"/>
                  </a:cubicBezTo>
                  <a:cubicBezTo>
                    <a:pt x="20302" y="0"/>
                    <a:pt x="20302" y="0"/>
                    <a:pt x="20302" y="0"/>
                  </a:cubicBezTo>
                  <a:cubicBezTo>
                    <a:pt x="21276" y="0"/>
                    <a:pt x="21600" y="278"/>
                    <a:pt x="21600" y="1112"/>
                  </a:cubicBezTo>
                  <a:cubicBezTo>
                    <a:pt x="21600" y="20449"/>
                    <a:pt x="21600" y="20449"/>
                    <a:pt x="21600" y="20449"/>
                  </a:cubicBezTo>
                  <a:cubicBezTo>
                    <a:pt x="21600" y="21044"/>
                    <a:pt x="21276" y="21600"/>
                    <a:pt x="20302" y="21600"/>
                  </a:cubicBezTo>
                  <a:close/>
                  <a:moveTo>
                    <a:pt x="10800" y="20726"/>
                  </a:moveTo>
                  <a:cubicBezTo>
                    <a:pt x="11124" y="20726"/>
                    <a:pt x="11773" y="20449"/>
                    <a:pt x="11773" y="20171"/>
                  </a:cubicBezTo>
                  <a:cubicBezTo>
                    <a:pt x="11773" y="19615"/>
                    <a:pt x="11124" y="19337"/>
                    <a:pt x="10800" y="19337"/>
                  </a:cubicBezTo>
                  <a:cubicBezTo>
                    <a:pt x="10476" y="19337"/>
                    <a:pt x="9827" y="19615"/>
                    <a:pt x="9827" y="20171"/>
                  </a:cubicBezTo>
                  <a:cubicBezTo>
                    <a:pt x="9827" y="20449"/>
                    <a:pt x="10476" y="20726"/>
                    <a:pt x="10800" y="20726"/>
                  </a:cubicBezTo>
                  <a:close/>
                  <a:moveTo>
                    <a:pt x="19004" y="2224"/>
                  </a:moveTo>
                  <a:cubicBezTo>
                    <a:pt x="2596" y="2224"/>
                    <a:pt x="2596" y="2224"/>
                    <a:pt x="2596" y="2224"/>
                  </a:cubicBezTo>
                  <a:cubicBezTo>
                    <a:pt x="2596" y="18503"/>
                    <a:pt x="2596" y="18503"/>
                    <a:pt x="2596" y="18503"/>
                  </a:cubicBezTo>
                  <a:cubicBezTo>
                    <a:pt x="19004" y="18503"/>
                    <a:pt x="19004" y="18503"/>
                    <a:pt x="19004" y="18503"/>
                  </a:cubicBezTo>
                  <a:lnTo>
                    <a:pt x="19004" y="2224"/>
                  </a:lnTo>
                  <a:close/>
                </a:path>
              </a:pathLst>
            </a:custGeom>
            <a:solidFill>
              <a:srgbClr val="0070C0"/>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100" name="ïṧḷïḓê-Freeform: Shape 62"/>
            <p:cNvSpPr/>
            <p:nvPr/>
          </p:nvSpPr>
          <p:spPr bwMode="auto">
            <a:xfrm>
              <a:off x="1305174" y="1726251"/>
              <a:ext cx="211868" cy="36716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698" y="21600"/>
                  </a:moveTo>
                  <a:cubicBezTo>
                    <a:pt x="1970" y="21600"/>
                    <a:pt x="1970" y="21600"/>
                    <a:pt x="1970" y="21600"/>
                  </a:cubicBezTo>
                  <a:cubicBezTo>
                    <a:pt x="1019" y="21600"/>
                    <a:pt x="0" y="21044"/>
                    <a:pt x="0" y="20449"/>
                  </a:cubicBezTo>
                  <a:cubicBezTo>
                    <a:pt x="0" y="1112"/>
                    <a:pt x="0" y="1112"/>
                    <a:pt x="0" y="1112"/>
                  </a:cubicBezTo>
                  <a:cubicBezTo>
                    <a:pt x="0" y="278"/>
                    <a:pt x="1019" y="0"/>
                    <a:pt x="1970" y="0"/>
                  </a:cubicBezTo>
                  <a:cubicBezTo>
                    <a:pt x="19698" y="0"/>
                    <a:pt x="19698" y="0"/>
                    <a:pt x="19698" y="0"/>
                  </a:cubicBezTo>
                  <a:cubicBezTo>
                    <a:pt x="21125" y="0"/>
                    <a:pt x="21600" y="278"/>
                    <a:pt x="21600" y="1112"/>
                  </a:cubicBezTo>
                  <a:cubicBezTo>
                    <a:pt x="21600" y="20449"/>
                    <a:pt x="21600" y="20449"/>
                    <a:pt x="21600" y="20449"/>
                  </a:cubicBezTo>
                  <a:cubicBezTo>
                    <a:pt x="21600" y="21044"/>
                    <a:pt x="21125" y="21600"/>
                    <a:pt x="19698" y="21600"/>
                  </a:cubicBezTo>
                  <a:close/>
                  <a:moveTo>
                    <a:pt x="11072" y="20449"/>
                  </a:moveTo>
                  <a:cubicBezTo>
                    <a:pt x="11547" y="20449"/>
                    <a:pt x="12023" y="20171"/>
                    <a:pt x="12023" y="19615"/>
                  </a:cubicBezTo>
                  <a:cubicBezTo>
                    <a:pt x="12023" y="19337"/>
                    <a:pt x="11547" y="19059"/>
                    <a:pt x="11072" y="19059"/>
                  </a:cubicBezTo>
                  <a:cubicBezTo>
                    <a:pt x="10121" y="19059"/>
                    <a:pt x="9645" y="19337"/>
                    <a:pt x="9645" y="19615"/>
                  </a:cubicBezTo>
                  <a:cubicBezTo>
                    <a:pt x="9645" y="20171"/>
                    <a:pt x="10121" y="20449"/>
                    <a:pt x="11072" y="20449"/>
                  </a:cubicBezTo>
                  <a:close/>
                  <a:moveTo>
                    <a:pt x="19698" y="2224"/>
                  </a:moveTo>
                  <a:cubicBezTo>
                    <a:pt x="19223" y="2224"/>
                    <a:pt x="19223" y="2224"/>
                    <a:pt x="19223" y="2224"/>
                  </a:cubicBezTo>
                  <a:cubicBezTo>
                    <a:pt x="2445" y="2224"/>
                    <a:pt x="2445" y="2224"/>
                    <a:pt x="2445" y="2224"/>
                  </a:cubicBezTo>
                  <a:cubicBezTo>
                    <a:pt x="1970" y="2224"/>
                    <a:pt x="1970" y="2224"/>
                    <a:pt x="1970" y="2224"/>
                  </a:cubicBezTo>
                  <a:cubicBezTo>
                    <a:pt x="1970" y="17947"/>
                    <a:pt x="1970" y="17947"/>
                    <a:pt x="1970" y="17947"/>
                  </a:cubicBezTo>
                  <a:cubicBezTo>
                    <a:pt x="2445" y="17947"/>
                    <a:pt x="2445" y="17947"/>
                    <a:pt x="2445" y="17947"/>
                  </a:cubicBezTo>
                  <a:cubicBezTo>
                    <a:pt x="19223" y="17947"/>
                    <a:pt x="19223" y="17947"/>
                    <a:pt x="19223" y="17947"/>
                  </a:cubicBezTo>
                  <a:cubicBezTo>
                    <a:pt x="19698" y="17947"/>
                    <a:pt x="19698" y="17947"/>
                    <a:pt x="19698" y="17947"/>
                  </a:cubicBezTo>
                  <a:lnTo>
                    <a:pt x="19698" y="2224"/>
                  </a:lnTo>
                  <a:close/>
                </a:path>
              </a:pathLst>
            </a:custGeom>
            <a:solidFill>
              <a:srgbClr val="0070C0"/>
            </a:solidFill>
            <a:ln>
              <a:noFill/>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109" name="矩形 108"/>
          <p:cNvSpPr/>
          <p:nvPr/>
        </p:nvSpPr>
        <p:spPr>
          <a:xfrm>
            <a:off x="2330931" y="2792837"/>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10" name="矩形 109"/>
          <p:cNvSpPr/>
          <p:nvPr/>
        </p:nvSpPr>
        <p:spPr>
          <a:xfrm>
            <a:off x="2626898" y="2148662"/>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111" name="矩形 110"/>
          <p:cNvSpPr/>
          <p:nvPr/>
        </p:nvSpPr>
        <p:spPr>
          <a:xfrm>
            <a:off x="2626898" y="4110771"/>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112" name="矩形 111"/>
          <p:cNvSpPr/>
          <p:nvPr/>
        </p:nvSpPr>
        <p:spPr>
          <a:xfrm>
            <a:off x="7347870" y="2148662"/>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113" name="矩形 112"/>
          <p:cNvSpPr/>
          <p:nvPr/>
        </p:nvSpPr>
        <p:spPr>
          <a:xfrm>
            <a:off x="7347870" y="4110771"/>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white"/>
                </a:solidFill>
                <a:latin typeface="思源黑体 CN Regular" panose="020B0500000000000000" pitchFamily="34" charset="-122"/>
                <a:ea typeface="思源黑体 CN Regular" panose="020B0500000000000000" pitchFamily="34" charset="-122"/>
              </a:rPr>
              <a:t>标题文字添加</a:t>
            </a:r>
          </a:p>
        </p:txBody>
      </p:sp>
      <p:sp>
        <p:nvSpPr>
          <p:cNvPr id="114" name="矩形 113"/>
          <p:cNvSpPr/>
          <p:nvPr/>
        </p:nvSpPr>
        <p:spPr>
          <a:xfrm>
            <a:off x="2330931" y="4745434"/>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15" name="矩形 114"/>
          <p:cNvSpPr/>
          <p:nvPr/>
        </p:nvSpPr>
        <p:spPr>
          <a:xfrm>
            <a:off x="6996172" y="2792837"/>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116" name="矩形 115"/>
          <p:cNvSpPr/>
          <p:nvPr/>
        </p:nvSpPr>
        <p:spPr>
          <a:xfrm>
            <a:off x="6996172" y="4745434"/>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1000"/>
                                        <p:tgtEl>
                                          <p:spTgt spid="84"/>
                                        </p:tgtEl>
                                      </p:cBhvr>
                                    </p:animEffect>
                                    <p:anim calcmode="lin" valueType="num">
                                      <p:cBhvr>
                                        <p:cTn id="8" dur="1000" fill="hold"/>
                                        <p:tgtEl>
                                          <p:spTgt spid="84"/>
                                        </p:tgtEl>
                                        <p:attrNameLst>
                                          <p:attrName>ppt_x</p:attrName>
                                        </p:attrNameLst>
                                      </p:cBhvr>
                                      <p:tavLst>
                                        <p:tav tm="0">
                                          <p:val>
                                            <p:strVal val="#ppt_x"/>
                                          </p:val>
                                        </p:tav>
                                        <p:tav tm="100000">
                                          <p:val>
                                            <p:strVal val="#ppt_x"/>
                                          </p:val>
                                        </p:tav>
                                      </p:tavLst>
                                    </p:anim>
                                    <p:anim calcmode="lin" valueType="num">
                                      <p:cBhvr>
                                        <p:cTn id="9" dur="1000" fill="hold"/>
                                        <p:tgtEl>
                                          <p:spTgt spid="8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09"/>
                                        </p:tgtEl>
                                        <p:attrNameLst>
                                          <p:attrName>style.visibility</p:attrName>
                                        </p:attrNameLst>
                                      </p:cBhvr>
                                      <p:to>
                                        <p:strVal val="visible"/>
                                      </p:to>
                                    </p:set>
                                    <p:animEffect transition="in" filter="fade">
                                      <p:cBhvr>
                                        <p:cTn id="12" dur="1000"/>
                                        <p:tgtEl>
                                          <p:spTgt spid="109"/>
                                        </p:tgtEl>
                                      </p:cBhvr>
                                    </p:animEffect>
                                    <p:anim calcmode="lin" valueType="num">
                                      <p:cBhvr>
                                        <p:cTn id="13" dur="1000" fill="hold"/>
                                        <p:tgtEl>
                                          <p:spTgt spid="109"/>
                                        </p:tgtEl>
                                        <p:attrNameLst>
                                          <p:attrName>ppt_x</p:attrName>
                                        </p:attrNameLst>
                                      </p:cBhvr>
                                      <p:tavLst>
                                        <p:tav tm="0">
                                          <p:val>
                                            <p:strVal val="#ppt_x"/>
                                          </p:val>
                                        </p:tav>
                                        <p:tav tm="100000">
                                          <p:val>
                                            <p:strVal val="#ppt_x"/>
                                          </p:val>
                                        </p:tav>
                                      </p:tavLst>
                                    </p:anim>
                                    <p:anim calcmode="lin" valueType="num">
                                      <p:cBhvr>
                                        <p:cTn id="14" dur="1000" fill="hold"/>
                                        <p:tgtEl>
                                          <p:spTgt spid="10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10"/>
                                        </p:tgtEl>
                                        <p:attrNameLst>
                                          <p:attrName>style.visibility</p:attrName>
                                        </p:attrNameLst>
                                      </p:cBhvr>
                                      <p:to>
                                        <p:strVal val="visible"/>
                                      </p:to>
                                    </p:set>
                                    <p:animEffect transition="in" filter="fade">
                                      <p:cBhvr>
                                        <p:cTn id="17" dur="1000"/>
                                        <p:tgtEl>
                                          <p:spTgt spid="110"/>
                                        </p:tgtEl>
                                      </p:cBhvr>
                                    </p:animEffect>
                                    <p:anim calcmode="lin" valueType="num">
                                      <p:cBhvr>
                                        <p:cTn id="18" dur="1000" fill="hold"/>
                                        <p:tgtEl>
                                          <p:spTgt spid="110"/>
                                        </p:tgtEl>
                                        <p:attrNameLst>
                                          <p:attrName>ppt_x</p:attrName>
                                        </p:attrNameLst>
                                      </p:cBhvr>
                                      <p:tavLst>
                                        <p:tav tm="0">
                                          <p:val>
                                            <p:strVal val="#ppt_x"/>
                                          </p:val>
                                        </p:tav>
                                        <p:tav tm="100000">
                                          <p:val>
                                            <p:strVal val="#ppt_x"/>
                                          </p:val>
                                        </p:tav>
                                      </p:tavLst>
                                    </p:anim>
                                    <p:anim calcmode="lin" valueType="num">
                                      <p:cBhvr>
                                        <p:cTn id="19" dur="1000" fill="hold"/>
                                        <p:tgtEl>
                                          <p:spTgt spid="11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111"/>
                                        </p:tgtEl>
                                        <p:attrNameLst>
                                          <p:attrName>style.visibility</p:attrName>
                                        </p:attrNameLst>
                                      </p:cBhvr>
                                      <p:to>
                                        <p:strVal val="visible"/>
                                      </p:to>
                                    </p:set>
                                    <p:animEffect transition="in" filter="fade">
                                      <p:cBhvr>
                                        <p:cTn id="22" dur="1000"/>
                                        <p:tgtEl>
                                          <p:spTgt spid="111"/>
                                        </p:tgtEl>
                                      </p:cBhvr>
                                    </p:animEffect>
                                    <p:anim calcmode="lin" valueType="num">
                                      <p:cBhvr>
                                        <p:cTn id="23" dur="1000" fill="hold"/>
                                        <p:tgtEl>
                                          <p:spTgt spid="111"/>
                                        </p:tgtEl>
                                        <p:attrNameLst>
                                          <p:attrName>ppt_x</p:attrName>
                                        </p:attrNameLst>
                                      </p:cBhvr>
                                      <p:tavLst>
                                        <p:tav tm="0">
                                          <p:val>
                                            <p:strVal val="#ppt_x"/>
                                          </p:val>
                                        </p:tav>
                                        <p:tav tm="100000">
                                          <p:val>
                                            <p:strVal val="#ppt_x"/>
                                          </p:val>
                                        </p:tav>
                                      </p:tavLst>
                                    </p:anim>
                                    <p:anim calcmode="lin" valueType="num">
                                      <p:cBhvr>
                                        <p:cTn id="24" dur="1000" fill="hold"/>
                                        <p:tgtEl>
                                          <p:spTgt spid="11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112"/>
                                        </p:tgtEl>
                                        <p:attrNameLst>
                                          <p:attrName>style.visibility</p:attrName>
                                        </p:attrNameLst>
                                      </p:cBhvr>
                                      <p:to>
                                        <p:strVal val="visible"/>
                                      </p:to>
                                    </p:set>
                                    <p:animEffect transition="in" filter="fade">
                                      <p:cBhvr>
                                        <p:cTn id="27" dur="1000"/>
                                        <p:tgtEl>
                                          <p:spTgt spid="112"/>
                                        </p:tgtEl>
                                      </p:cBhvr>
                                    </p:animEffect>
                                    <p:anim calcmode="lin" valueType="num">
                                      <p:cBhvr>
                                        <p:cTn id="28" dur="1000" fill="hold"/>
                                        <p:tgtEl>
                                          <p:spTgt spid="112"/>
                                        </p:tgtEl>
                                        <p:attrNameLst>
                                          <p:attrName>ppt_x</p:attrName>
                                        </p:attrNameLst>
                                      </p:cBhvr>
                                      <p:tavLst>
                                        <p:tav tm="0">
                                          <p:val>
                                            <p:strVal val="#ppt_x"/>
                                          </p:val>
                                        </p:tav>
                                        <p:tav tm="100000">
                                          <p:val>
                                            <p:strVal val="#ppt_x"/>
                                          </p:val>
                                        </p:tav>
                                      </p:tavLst>
                                    </p:anim>
                                    <p:anim calcmode="lin" valueType="num">
                                      <p:cBhvr>
                                        <p:cTn id="29" dur="1000" fill="hold"/>
                                        <p:tgtEl>
                                          <p:spTgt spid="11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113"/>
                                        </p:tgtEl>
                                        <p:attrNameLst>
                                          <p:attrName>style.visibility</p:attrName>
                                        </p:attrNameLst>
                                      </p:cBhvr>
                                      <p:to>
                                        <p:strVal val="visible"/>
                                      </p:to>
                                    </p:set>
                                    <p:animEffect transition="in" filter="fade">
                                      <p:cBhvr>
                                        <p:cTn id="32" dur="1000"/>
                                        <p:tgtEl>
                                          <p:spTgt spid="113"/>
                                        </p:tgtEl>
                                      </p:cBhvr>
                                    </p:animEffect>
                                    <p:anim calcmode="lin" valueType="num">
                                      <p:cBhvr>
                                        <p:cTn id="33" dur="1000" fill="hold"/>
                                        <p:tgtEl>
                                          <p:spTgt spid="113"/>
                                        </p:tgtEl>
                                        <p:attrNameLst>
                                          <p:attrName>ppt_x</p:attrName>
                                        </p:attrNameLst>
                                      </p:cBhvr>
                                      <p:tavLst>
                                        <p:tav tm="0">
                                          <p:val>
                                            <p:strVal val="#ppt_x"/>
                                          </p:val>
                                        </p:tav>
                                        <p:tav tm="100000">
                                          <p:val>
                                            <p:strVal val="#ppt_x"/>
                                          </p:val>
                                        </p:tav>
                                      </p:tavLst>
                                    </p:anim>
                                    <p:anim calcmode="lin" valueType="num">
                                      <p:cBhvr>
                                        <p:cTn id="34" dur="1000" fill="hold"/>
                                        <p:tgtEl>
                                          <p:spTgt spid="11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114"/>
                                        </p:tgtEl>
                                        <p:attrNameLst>
                                          <p:attrName>style.visibility</p:attrName>
                                        </p:attrNameLst>
                                      </p:cBhvr>
                                      <p:to>
                                        <p:strVal val="visible"/>
                                      </p:to>
                                    </p:set>
                                    <p:animEffect transition="in" filter="fade">
                                      <p:cBhvr>
                                        <p:cTn id="37" dur="1000"/>
                                        <p:tgtEl>
                                          <p:spTgt spid="114"/>
                                        </p:tgtEl>
                                      </p:cBhvr>
                                    </p:animEffect>
                                    <p:anim calcmode="lin" valueType="num">
                                      <p:cBhvr>
                                        <p:cTn id="38" dur="1000" fill="hold"/>
                                        <p:tgtEl>
                                          <p:spTgt spid="114"/>
                                        </p:tgtEl>
                                        <p:attrNameLst>
                                          <p:attrName>ppt_x</p:attrName>
                                        </p:attrNameLst>
                                      </p:cBhvr>
                                      <p:tavLst>
                                        <p:tav tm="0">
                                          <p:val>
                                            <p:strVal val="#ppt_x"/>
                                          </p:val>
                                        </p:tav>
                                        <p:tav tm="100000">
                                          <p:val>
                                            <p:strVal val="#ppt_x"/>
                                          </p:val>
                                        </p:tav>
                                      </p:tavLst>
                                    </p:anim>
                                    <p:anim calcmode="lin" valueType="num">
                                      <p:cBhvr>
                                        <p:cTn id="39" dur="1000" fill="hold"/>
                                        <p:tgtEl>
                                          <p:spTgt spid="11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115"/>
                                        </p:tgtEl>
                                        <p:attrNameLst>
                                          <p:attrName>style.visibility</p:attrName>
                                        </p:attrNameLst>
                                      </p:cBhvr>
                                      <p:to>
                                        <p:strVal val="visible"/>
                                      </p:to>
                                    </p:set>
                                    <p:animEffect transition="in" filter="fade">
                                      <p:cBhvr>
                                        <p:cTn id="42" dur="1000"/>
                                        <p:tgtEl>
                                          <p:spTgt spid="115"/>
                                        </p:tgtEl>
                                      </p:cBhvr>
                                    </p:animEffect>
                                    <p:anim calcmode="lin" valueType="num">
                                      <p:cBhvr>
                                        <p:cTn id="43" dur="1000" fill="hold"/>
                                        <p:tgtEl>
                                          <p:spTgt spid="115"/>
                                        </p:tgtEl>
                                        <p:attrNameLst>
                                          <p:attrName>ppt_x</p:attrName>
                                        </p:attrNameLst>
                                      </p:cBhvr>
                                      <p:tavLst>
                                        <p:tav tm="0">
                                          <p:val>
                                            <p:strVal val="#ppt_x"/>
                                          </p:val>
                                        </p:tav>
                                        <p:tav tm="100000">
                                          <p:val>
                                            <p:strVal val="#ppt_x"/>
                                          </p:val>
                                        </p:tav>
                                      </p:tavLst>
                                    </p:anim>
                                    <p:anim calcmode="lin" valueType="num">
                                      <p:cBhvr>
                                        <p:cTn id="44" dur="1000" fill="hold"/>
                                        <p:tgtEl>
                                          <p:spTgt spid="11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116"/>
                                        </p:tgtEl>
                                        <p:attrNameLst>
                                          <p:attrName>style.visibility</p:attrName>
                                        </p:attrNameLst>
                                      </p:cBhvr>
                                      <p:to>
                                        <p:strVal val="visible"/>
                                      </p:to>
                                    </p:set>
                                    <p:animEffect transition="in" filter="fade">
                                      <p:cBhvr>
                                        <p:cTn id="47" dur="1000"/>
                                        <p:tgtEl>
                                          <p:spTgt spid="116"/>
                                        </p:tgtEl>
                                      </p:cBhvr>
                                    </p:animEffect>
                                    <p:anim calcmode="lin" valueType="num">
                                      <p:cBhvr>
                                        <p:cTn id="48" dur="1000" fill="hold"/>
                                        <p:tgtEl>
                                          <p:spTgt spid="116"/>
                                        </p:tgtEl>
                                        <p:attrNameLst>
                                          <p:attrName>ppt_x</p:attrName>
                                        </p:attrNameLst>
                                      </p:cBhvr>
                                      <p:tavLst>
                                        <p:tav tm="0">
                                          <p:val>
                                            <p:strVal val="#ppt_x"/>
                                          </p:val>
                                        </p:tav>
                                        <p:tav tm="100000">
                                          <p:val>
                                            <p:strVal val="#ppt_x"/>
                                          </p:val>
                                        </p:tav>
                                      </p:tavLst>
                                    </p:anim>
                                    <p:anim calcmode="lin" valueType="num">
                                      <p:cBhvr>
                                        <p:cTn id="49" dur="1000" fill="hold"/>
                                        <p:tgtEl>
                                          <p:spTgt spid="116"/>
                                        </p:tgtEl>
                                        <p:attrNameLst>
                                          <p:attrName>ppt_y</p:attrName>
                                        </p:attrNameLst>
                                      </p:cBhvr>
                                      <p:tavLst>
                                        <p:tav tm="0">
                                          <p:val>
                                            <p:strVal val="#ppt_y+.1"/>
                                          </p:val>
                                        </p:tav>
                                        <p:tav tm="100000">
                                          <p:val>
                                            <p:strVal val="#ppt_y"/>
                                          </p:val>
                                        </p:tav>
                                      </p:tavLst>
                                    </p:anim>
                                  </p:childTnLst>
                                </p:cTn>
                              </p:par>
                            </p:childTnLst>
                          </p:cTn>
                        </p:par>
                        <p:par>
                          <p:cTn id="50" fill="hold">
                            <p:stCondLst>
                              <p:cond delay="1000"/>
                            </p:stCondLst>
                            <p:childTnLst>
                              <p:par>
                                <p:cTn id="51" presetID="10" presetClass="entr" presetSubtype="0" fill="hold" grpId="0" nodeType="afterEffect">
                                  <p:stCondLst>
                                    <p:cond delay="0"/>
                                  </p:stCondLst>
                                  <p:childTnLst>
                                    <p:set>
                                      <p:cBhvr>
                                        <p:cTn id="52" dur="1" fill="hold">
                                          <p:stCondLst>
                                            <p:cond delay="0"/>
                                          </p:stCondLst>
                                        </p:cTn>
                                        <p:tgtEl>
                                          <p:spTgt spid="81"/>
                                        </p:tgtEl>
                                        <p:attrNameLst>
                                          <p:attrName>style.visibility</p:attrName>
                                        </p:attrNameLst>
                                      </p:cBhvr>
                                      <p:to>
                                        <p:strVal val="visible"/>
                                      </p:to>
                                    </p:set>
                                    <p:animEffect transition="in" filter="fade">
                                      <p:cBhvr>
                                        <p:cTn id="53" dur="500"/>
                                        <p:tgtEl>
                                          <p:spTgt spid="81"/>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83"/>
                                        </p:tgtEl>
                                        <p:attrNameLst>
                                          <p:attrName>style.visibility</p:attrName>
                                        </p:attrNameLst>
                                      </p:cBhvr>
                                      <p:to>
                                        <p:strVal val="visible"/>
                                      </p:to>
                                    </p:set>
                                    <p:animEffect transition="in" filter="fade">
                                      <p:cBhvr>
                                        <p:cTn id="56" dur="500"/>
                                        <p:tgtEl>
                                          <p:spTgt spid="8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82"/>
                                        </p:tgtEl>
                                        <p:attrNameLst>
                                          <p:attrName>style.visibility</p:attrName>
                                        </p:attrNameLst>
                                      </p:cBhvr>
                                      <p:to>
                                        <p:strVal val="visible"/>
                                      </p:to>
                                    </p:set>
                                    <p:animEffect transition="in" filter="fade">
                                      <p:cBhvr>
                                        <p:cTn id="59" dur="500"/>
                                        <p:tgtEl>
                                          <p:spTgt spid="82"/>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80"/>
                                        </p:tgtEl>
                                        <p:attrNameLst>
                                          <p:attrName>style.visibility</p:attrName>
                                        </p:attrNameLst>
                                      </p:cBhvr>
                                      <p:to>
                                        <p:strVal val="visible"/>
                                      </p:to>
                                    </p:set>
                                    <p:animEffect transition="in" filter="fade">
                                      <p:cBhvr>
                                        <p:cTn id="62"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 grpId="0" animBg="1"/>
      <p:bldP spid="81" grpId="0" animBg="1"/>
      <p:bldP spid="82" grpId="0" animBg="1"/>
      <p:bldP spid="83" grpId="0" animBg="1"/>
      <p:bldP spid="109" grpId="0"/>
      <p:bldP spid="110" grpId="0"/>
      <p:bldP spid="111" grpId="0"/>
      <p:bldP spid="112" grpId="0"/>
      <p:bldP spid="113" grpId="0"/>
      <p:bldP spid="114" grpId="0"/>
      <p:bldP spid="115" grpId="0"/>
      <p:bldP spid="1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31" name="矩形 29"/>
          <p:cNvSpPr/>
          <p:nvPr/>
        </p:nvSpPr>
        <p:spPr>
          <a:xfrm rot="1800000">
            <a:off x="1624489" y="2191350"/>
            <a:ext cx="2647096" cy="2774037"/>
          </a:xfrm>
          <a:custGeom>
            <a:avLst/>
            <a:gdLst>
              <a:gd name="connsiteX0" fmla="*/ 0 w 2647096"/>
              <a:gd name="connsiteY0" fmla="*/ 0 h 2769511"/>
              <a:gd name="connsiteX1" fmla="*/ 2647096 w 2647096"/>
              <a:gd name="connsiteY1" fmla="*/ 0 h 2769511"/>
              <a:gd name="connsiteX2" fmla="*/ 2647096 w 2647096"/>
              <a:gd name="connsiteY2" fmla="*/ 2769511 h 2769511"/>
              <a:gd name="connsiteX3" fmla="*/ 0 w 2647096"/>
              <a:gd name="connsiteY3" fmla="*/ 2769511 h 2769511"/>
              <a:gd name="connsiteX4" fmla="*/ 0 w 2647096"/>
              <a:gd name="connsiteY4" fmla="*/ 0 h 2769511"/>
              <a:gd name="connsiteX0-1" fmla="*/ 0 w 2647096"/>
              <a:gd name="connsiteY0-2" fmla="*/ 4526 h 2774037"/>
              <a:gd name="connsiteX1-3" fmla="*/ 506198 w 2647096"/>
              <a:gd name="connsiteY1-4" fmla="*/ 0 h 2774037"/>
              <a:gd name="connsiteX2-5" fmla="*/ 2647096 w 2647096"/>
              <a:gd name="connsiteY2-6" fmla="*/ 4526 h 2774037"/>
              <a:gd name="connsiteX3-7" fmla="*/ 2647096 w 2647096"/>
              <a:gd name="connsiteY3-8" fmla="*/ 2774037 h 2774037"/>
              <a:gd name="connsiteX4-9" fmla="*/ 0 w 2647096"/>
              <a:gd name="connsiteY4-10" fmla="*/ 2774037 h 2774037"/>
              <a:gd name="connsiteX5" fmla="*/ 0 w 2647096"/>
              <a:gd name="connsiteY5" fmla="*/ 4526 h 2774037"/>
              <a:gd name="connsiteX0-11" fmla="*/ 0 w 2647096"/>
              <a:gd name="connsiteY0-12" fmla="*/ 2774037 h 2774037"/>
              <a:gd name="connsiteX1-13" fmla="*/ 506198 w 2647096"/>
              <a:gd name="connsiteY1-14" fmla="*/ 0 h 2774037"/>
              <a:gd name="connsiteX2-15" fmla="*/ 2647096 w 2647096"/>
              <a:gd name="connsiteY2-16" fmla="*/ 4526 h 2774037"/>
              <a:gd name="connsiteX3-17" fmla="*/ 2647096 w 2647096"/>
              <a:gd name="connsiteY3-18" fmla="*/ 2774037 h 2774037"/>
              <a:gd name="connsiteX4-19" fmla="*/ 0 w 2647096"/>
              <a:gd name="connsiteY4-20" fmla="*/ 2774037 h 27740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47096" h="2774037">
                <a:moveTo>
                  <a:pt x="0" y="2774037"/>
                </a:moveTo>
                <a:lnTo>
                  <a:pt x="506198" y="0"/>
                </a:lnTo>
                <a:lnTo>
                  <a:pt x="2647096" y="4526"/>
                </a:lnTo>
                <a:lnTo>
                  <a:pt x="2647096" y="2774037"/>
                </a:lnTo>
                <a:lnTo>
                  <a:pt x="0" y="2774037"/>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2" name="矩形 29"/>
          <p:cNvSpPr/>
          <p:nvPr/>
        </p:nvSpPr>
        <p:spPr>
          <a:xfrm rot="1800000">
            <a:off x="4307890" y="2191349"/>
            <a:ext cx="2647096" cy="2774037"/>
          </a:xfrm>
          <a:custGeom>
            <a:avLst/>
            <a:gdLst>
              <a:gd name="connsiteX0" fmla="*/ 0 w 2647096"/>
              <a:gd name="connsiteY0" fmla="*/ 0 h 2769511"/>
              <a:gd name="connsiteX1" fmla="*/ 2647096 w 2647096"/>
              <a:gd name="connsiteY1" fmla="*/ 0 h 2769511"/>
              <a:gd name="connsiteX2" fmla="*/ 2647096 w 2647096"/>
              <a:gd name="connsiteY2" fmla="*/ 2769511 h 2769511"/>
              <a:gd name="connsiteX3" fmla="*/ 0 w 2647096"/>
              <a:gd name="connsiteY3" fmla="*/ 2769511 h 2769511"/>
              <a:gd name="connsiteX4" fmla="*/ 0 w 2647096"/>
              <a:gd name="connsiteY4" fmla="*/ 0 h 2769511"/>
              <a:gd name="connsiteX0-1" fmla="*/ 0 w 2647096"/>
              <a:gd name="connsiteY0-2" fmla="*/ 4526 h 2774037"/>
              <a:gd name="connsiteX1-3" fmla="*/ 506198 w 2647096"/>
              <a:gd name="connsiteY1-4" fmla="*/ 0 h 2774037"/>
              <a:gd name="connsiteX2-5" fmla="*/ 2647096 w 2647096"/>
              <a:gd name="connsiteY2-6" fmla="*/ 4526 h 2774037"/>
              <a:gd name="connsiteX3-7" fmla="*/ 2647096 w 2647096"/>
              <a:gd name="connsiteY3-8" fmla="*/ 2774037 h 2774037"/>
              <a:gd name="connsiteX4-9" fmla="*/ 0 w 2647096"/>
              <a:gd name="connsiteY4-10" fmla="*/ 2774037 h 2774037"/>
              <a:gd name="connsiteX5" fmla="*/ 0 w 2647096"/>
              <a:gd name="connsiteY5" fmla="*/ 4526 h 2774037"/>
              <a:gd name="connsiteX0-11" fmla="*/ 0 w 2647096"/>
              <a:gd name="connsiteY0-12" fmla="*/ 2774037 h 2774037"/>
              <a:gd name="connsiteX1-13" fmla="*/ 506198 w 2647096"/>
              <a:gd name="connsiteY1-14" fmla="*/ 0 h 2774037"/>
              <a:gd name="connsiteX2-15" fmla="*/ 2647096 w 2647096"/>
              <a:gd name="connsiteY2-16" fmla="*/ 4526 h 2774037"/>
              <a:gd name="connsiteX3-17" fmla="*/ 2647096 w 2647096"/>
              <a:gd name="connsiteY3-18" fmla="*/ 2774037 h 2774037"/>
              <a:gd name="connsiteX4-19" fmla="*/ 0 w 2647096"/>
              <a:gd name="connsiteY4-20" fmla="*/ 2774037 h 27740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47096" h="2774037">
                <a:moveTo>
                  <a:pt x="0" y="2774037"/>
                </a:moveTo>
                <a:lnTo>
                  <a:pt x="506198" y="0"/>
                </a:lnTo>
                <a:lnTo>
                  <a:pt x="2647096" y="4526"/>
                </a:lnTo>
                <a:lnTo>
                  <a:pt x="2647096" y="2774037"/>
                </a:lnTo>
                <a:lnTo>
                  <a:pt x="0" y="2774037"/>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3" name="矩形 29"/>
          <p:cNvSpPr/>
          <p:nvPr/>
        </p:nvSpPr>
        <p:spPr>
          <a:xfrm rot="1800000">
            <a:off x="7032426" y="2191349"/>
            <a:ext cx="2647096" cy="2774037"/>
          </a:xfrm>
          <a:custGeom>
            <a:avLst/>
            <a:gdLst>
              <a:gd name="connsiteX0" fmla="*/ 0 w 2647096"/>
              <a:gd name="connsiteY0" fmla="*/ 0 h 2769511"/>
              <a:gd name="connsiteX1" fmla="*/ 2647096 w 2647096"/>
              <a:gd name="connsiteY1" fmla="*/ 0 h 2769511"/>
              <a:gd name="connsiteX2" fmla="*/ 2647096 w 2647096"/>
              <a:gd name="connsiteY2" fmla="*/ 2769511 h 2769511"/>
              <a:gd name="connsiteX3" fmla="*/ 0 w 2647096"/>
              <a:gd name="connsiteY3" fmla="*/ 2769511 h 2769511"/>
              <a:gd name="connsiteX4" fmla="*/ 0 w 2647096"/>
              <a:gd name="connsiteY4" fmla="*/ 0 h 2769511"/>
              <a:gd name="connsiteX0-1" fmla="*/ 0 w 2647096"/>
              <a:gd name="connsiteY0-2" fmla="*/ 4526 h 2774037"/>
              <a:gd name="connsiteX1-3" fmla="*/ 506198 w 2647096"/>
              <a:gd name="connsiteY1-4" fmla="*/ 0 h 2774037"/>
              <a:gd name="connsiteX2-5" fmla="*/ 2647096 w 2647096"/>
              <a:gd name="connsiteY2-6" fmla="*/ 4526 h 2774037"/>
              <a:gd name="connsiteX3-7" fmla="*/ 2647096 w 2647096"/>
              <a:gd name="connsiteY3-8" fmla="*/ 2774037 h 2774037"/>
              <a:gd name="connsiteX4-9" fmla="*/ 0 w 2647096"/>
              <a:gd name="connsiteY4-10" fmla="*/ 2774037 h 2774037"/>
              <a:gd name="connsiteX5" fmla="*/ 0 w 2647096"/>
              <a:gd name="connsiteY5" fmla="*/ 4526 h 2774037"/>
              <a:gd name="connsiteX0-11" fmla="*/ 0 w 2647096"/>
              <a:gd name="connsiteY0-12" fmla="*/ 2774037 h 2774037"/>
              <a:gd name="connsiteX1-13" fmla="*/ 506198 w 2647096"/>
              <a:gd name="connsiteY1-14" fmla="*/ 0 h 2774037"/>
              <a:gd name="connsiteX2-15" fmla="*/ 2647096 w 2647096"/>
              <a:gd name="connsiteY2-16" fmla="*/ 4526 h 2774037"/>
              <a:gd name="connsiteX3-17" fmla="*/ 2647096 w 2647096"/>
              <a:gd name="connsiteY3-18" fmla="*/ 2774037 h 2774037"/>
              <a:gd name="connsiteX4-19" fmla="*/ 0 w 2647096"/>
              <a:gd name="connsiteY4-20" fmla="*/ 2774037 h 27740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47096" h="2774037">
                <a:moveTo>
                  <a:pt x="0" y="2774037"/>
                </a:moveTo>
                <a:lnTo>
                  <a:pt x="506198" y="0"/>
                </a:lnTo>
                <a:lnTo>
                  <a:pt x="2647096" y="4526"/>
                </a:lnTo>
                <a:lnTo>
                  <a:pt x="2647096" y="2774037"/>
                </a:lnTo>
                <a:lnTo>
                  <a:pt x="0" y="2774037"/>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4" name="矩形 29"/>
          <p:cNvSpPr/>
          <p:nvPr/>
        </p:nvSpPr>
        <p:spPr>
          <a:xfrm rot="1800000">
            <a:off x="9756962" y="2191349"/>
            <a:ext cx="2647096" cy="2774037"/>
          </a:xfrm>
          <a:custGeom>
            <a:avLst/>
            <a:gdLst>
              <a:gd name="connsiteX0" fmla="*/ 0 w 2647096"/>
              <a:gd name="connsiteY0" fmla="*/ 0 h 2769511"/>
              <a:gd name="connsiteX1" fmla="*/ 2647096 w 2647096"/>
              <a:gd name="connsiteY1" fmla="*/ 0 h 2769511"/>
              <a:gd name="connsiteX2" fmla="*/ 2647096 w 2647096"/>
              <a:gd name="connsiteY2" fmla="*/ 2769511 h 2769511"/>
              <a:gd name="connsiteX3" fmla="*/ 0 w 2647096"/>
              <a:gd name="connsiteY3" fmla="*/ 2769511 h 2769511"/>
              <a:gd name="connsiteX4" fmla="*/ 0 w 2647096"/>
              <a:gd name="connsiteY4" fmla="*/ 0 h 2769511"/>
              <a:gd name="connsiteX0-1" fmla="*/ 0 w 2647096"/>
              <a:gd name="connsiteY0-2" fmla="*/ 4526 h 2774037"/>
              <a:gd name="connsiteX1-3" fmla="*/ 506198 w 2647096"/>
              <a:gd name="connsiteY1-4" fmla="*/ 0 h 2774037"/>
              <a:gd name="connsiteX2-5" fmla="*/ 2647096 w 2647096"/>
              <a:gd name="connsiteY2-6" fmla="*/ 4526 h 2774037"/>
              <a:gd name="connsiteX3-7" fmla="*/ 2647096 w 2647096"/>
              <a:gd name="connsiteY3-8" fmla="*/ 2774037 h 2774037"/>
              <a:gd name="connsiteX4-9" fmla="*/ 0 w 2647096"/>
              <a:gd name="connsiteY4-10" fmla="*/ 2774037 h 2774037"/>
              <a:gd name="connsiteX5" fmla="*/ 0 w 2647096"/>
              <a:gd name="connsiteY5" fmla="*/ 4526 h 2774037"/>
              <a:gd name="connsiteX0-11" fmla="*/ 0 w 2647096"/>
              <a:gd name="connsiteY0-12" fmla="*/ 2774037 h 2774037"/>
              <a:gd name="connsiteX1-13" fmla="*/ 506198 w 2647096"/>
              <a:gd name="connsiteY1-14" fmla="*/ 0 h 2774037"/>
              <a:gd name="connsiteX2-15" fmla="*/ 2647096 w 2647096"/>
              <a:gd name="connsiteY2-16" fmla="*/ 4526 h 2774037"/>
              <a:gd name="connsiteX3-17" fmla="*/ 2647096 w 2647096"/>
              <a:gd name="connsiteY3-18" fmla="*/ 2774037 h 2774037"/>
              <a:gd name="connsiteX4-19" fmla="*/ 0 w 2647096"/>
              <a:gd name="connsiteY4-20" fmla="*/ 2774037 h 2774037"/>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647096" h="2774037">
                <a:moveTo>
                  <a:pt x="0" y="2774037"/>
                </a:moveTo>
                <a:lnTo>
                  <a:pt x="506198" y="0"/>
                </a:lnTo>
                <a:lnTo>
                  <a:pt x="2647096" y="4526"/>
                </a:lnTo>
                <a:lnTo>
                  <a:pt x="2647096" y="2774037"/>
                </a:lnTo>
                <a:lnTo>
                  <a:pt x="0" y="2774037"/>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35" name="c9554e71-2b87-4a63-bb5b-7cb35c89f051"/>
          <p:cNvGrpSpPr>
            <a:grpSpLocks noChangeAspect="1"/>
          </p:cNvGrpSpPr>
          <p:nvPr/>
        </p:nvGrpSpPr>
        <p:grpSpPr>
          <a:xfrm>
            <a:off x="1130479" y="1957614"/>
            <a:ext cx="9912513" cy="2168686"/>
            <a:chOff x="1743456" y="2680315"/>
            <a:chExt cx="8049339" cy="1761056"/>
          </a:xfrm>
        </p:grpSpPr>
        <p:grpSp>
          <p:nvGrpSpPr>
            <p:cNvPr id="36" name="组合 35"/>
            <p:cNvGrpSpPr/>
            <p:nvPr/>
          </p:nvGrpSpPr>
          <p:grpSpPr>
            <a:xfrm>
              <a:off x="1743456" y="2680315"/>
              <a:ext cx="1442523" cy="1761056"/>
              <a:chOff x="884823" y="2680315"/>
              <a:chExt cx="1442523" cy="1761056"/>
            </a:xfrm>
          </p:grpSpPr>
          <p:sp>
            <p:nvSpPr>
              <p:cNvPr id="51" name="íṡľíḍè-Rectangle 17"/>
              <p:cNvSpPr/>
              <p:nvPr/>
            </p:nvSpPr>
            <p:spPr>
              <a:xfrm>
                <a:off x="884823" y="2680315"/>
                <a:ext cx="1442523" cy="1761056"/>
              </a:xfrm>
              <a:prstGeom prst="rect">
                <a:avLst/>
              </a:prstGeom>
              <a:solidFill>
                <a:srgbClr val="0070C0"/>
              </a:solidFill>
              <a:ln w="381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2" name="íṡľíḍè-任意多边形: 形状 19"/>
              <p:cNvSpPr/>
              <p:nvPr/>
            </p:nvSpPr>
            <p:spPr bwMode="auto">
              <a:xfrm flipH="1">
                <a:off x="1363084" y="3221833"/>
                <a:ext cx="486000" cy="399016"/>
              </a:xfrm>
              <a:custGeom>
                <a:avLst/>
                <a:gdLst>
                  <a:gd name="T0" fmla="*/ 100 w 176"/>
                  <a:gd name="T1" fmla="*/ 120 h 144"/>
                  <a:gd name="T2" fmla="*/ 116 w 176"/>
                  <a:gd name="T3" fmla="*/ 120 h 144"/>
                  <a:gd name="T4" fmla="*/ 120 w 176"/>
                  <a:gd name="T5" fmla="*/ 116 h 144"/>
                  <a:gd name="T6" fmla="*/ 120 w 176"/>
                  <a:gd name="T7" fmla="*/ 100 h 144"/>
                  <a:gd name="T8" fmla="*/ 116 w 176"/>
                  <a:gd name="T9" fmla="*/ 96 h 144"/>
                  <a:gd name="T10" fmla="*/ 100 w 176"/>
                  <a:gd name="T11" fmla="*/ 96 h 144"/>
                  <a:gd name="T12" fmla="*/ 96 w 176"/>
                  <a:gd name="T13" fmla="*/ 100 h 144"/>
                  <a:gd name="T14" fmla="*/ 96 w 176"/>
                  <a:gd name="T15" fmla="*/ 116 h 144"/>
                  <a:gd name="T16" fmla="*/ 100 w 176"/>
                  <a:gd name="T17" fmla="*/ 120 h 144"/>
                  <a:gd name="T18" fmla="*/ 28 w 176"/>
                  <a:gd name="T19" fmla="*/ 104 h 144"/>
                  <a:gd name="T20" fmla="*/ 76 w 176"/>
                  <a:gd name="T21" fmla="*/ 104 h 144"/>
                  <a:gd name="T22" fmla="*/ 80 w 176"/>
                  <a:gd name="T23" fmla="*/ 100 h 144"/>
                  <a:gd name="T24" fmla="*/ 76 w 176"/>
                  <a:gd name="T25" fmla="*/ 96 h 144"/>
                  <a:gd name="T26" fmla="*/ 28 w 176"/>
                  <a:gd name="T27" fmla="*/ 96 h 144"/>
                  <a:gd name="T28" fmla="*/ 24 w 176"/>
                  <a:gd name="T29" fmla="*/ 100 h 144"/>
                  <a:gd name="T30" fmla="*/ 28 w 176"/>
                  <a:gd name="T31" fmla="*/ 104 h 144"/>
                  <a:gd name="T32" fmla="*/ 28 w 176"/>
                  <a:gd name="T33" fmla="*/ 120 h 144"/>
                  <a:gd name="T34" fmla="*/ 60 w 176"/>
                  <a:gd name="T35" fmla="*/ 120 h 144"/>
                  <a:gd name="T36" fmla="*/ 64 w 176"/>
                  <a:gd name="T37" fmla="*/ 116 h 144"/>
                  <a:gd name="T38" fmla="*/ 60 w 176"/>
                  <a:gd name="T39" fmla="*/ 112 h 144"/>
                  <a:gd name="T40" fmla="*/ 28 w 176"/>
                  <a:gd name="T41" fmla="*/ 112 h 144"/>
                  <a:gd name="T42" fmla="*/ 24 w 176"/>
                  <a:gd name="T43" fmla="*/ 116 h 144"/>
                  <a:gd name="T44" fmla="*/ 28 w 176"/>
                  <a:gd name="T45" fmla="*/ 120 h 144"/>
                  <a:gd name="T46" fmla="*/ 136 w 176"/>
                  <a:gd name="T47" fmla="*/ 32 h 144"/>
                  <a:gd name="T48" fmla="*/ 8 w 176"/>
                  <a:gd name="T49" fmla="*/ 32 h 144"/>
                  <a:gd name="T50" fmla="*/ 0 w 176"/>
                  <a:gd name="T51" fmla="*/ 40 h 144"/>
                  <a:gd name="T52" fmla="*/ 0 w 176"/>
                  <a:gd name="T53" fmla="*/ 136 h 144"/>
                  <a:gd name="T54" fmla="*/ 8 w 176"/>
                  <a:gd name="T55" fmla="*/ 144 h 144"/>
                  <a:gd name="T56" fmla="*/ 136 w 176"/>
                  <a:gd name="T57" fmla="*/ 144 h 144"/>
                  <a:gd name="T58" fmla="*/ 144 w 176"/>
                  <a:gd name="T59" fmla="*/ 136 h 144"/>
                  <a:gd name="T60" fmla="*/ 144 w 176"/>
                  <a:gd name="T61" fmla="*/ 40 h 144"/>
                  <a:gd name="T62" fmla="*/ 136 w 176"/>
                  <a:gd name="T63" fmla="*/ 32 h 144"/>
                  <a:gd name="T64" fmla="*/ 136 w 176"/>
                  <a:gd name="T65" fmla="*/ 136 h 144"/>
                  <a:gd name="T66" fmla="*/ 8 w 176"/>
                  <a:gd name="T67" fmla="*/ 136 h 144"/>
                  <a:gd name="T68" fmla="*/ 8 w 176"/>
                  <a:gd name="T69" fmla="*/ 80 h 144"/>
                  <a:gd name="T70" fmla="*/ 136 w 176"/>
                  <a:gd name="T71" fmla="*/ 80 h 144"/>
                  <a:gd name="T72" fmla="*/ 136 w 176"/>
                  <a:gd name="T73" fmla="*/ 136 h 144"/>
                  <a:gd name="T74" fmla="*/ 136 w 176"/>
                  <a:gd name="T75" fmla="*/ 56 h 144"/>
                  <a:gd name="T76" fmla="*/ 8 w 176"/>
                  <a:gd name="T77" fmla="*/ 56 h 144"/>
                  <a:gd name="T78" fmla="*/ 8 w 176"/>
                  <a:gd name="T79" fmla="*/ 40 h 144"/>
                  <a:gd name="T80" fmla="*/ 136 w 176"/>
                  <a:gd name="T81" fmla="*/ 40 h 144"/>
                  <a:gd name="T82" fmla="*/ 136 w 176"/>
                  <a:gd name="T83" fmla="*/ 56 h 144"/>
                  <a:gd name="T84" fmla="*/ 168 w 176"/>
                  <a:gd name="T85" fmla="*/ 0 h 144"/>
                  <a:gd name="T86" fmla="*/ 40 w 176"/>
                  <a:gd name="T87" fmla="*/ 0 h 144"/>
                  <a:gd name="T88" fmla="*/ 32 w 176"/>
                  <a:gd name="T89" fmla="*/ 8 h 144"/>
                  <a:gd name="T90" fmla="*/ 32 w 176"/>
                  <a:gd name="T91" fmla="*/ 20 h 144"/>
                  <a:gd name="T92" fmla="*/ 36 w 176"/>
                  <a:gd name="T93" fmla="*/ 24 h 144"/>
                  <a:gd name="T94" fmla="*/ 40 w 176"/>
                  <a:gd name="T95" fmla="*/ 20 h 144"/>
                  <a:gd name="T96" fmla="*/ 40 w 176"/>
                  <a:gd name="T97" fmla="*/ 8 h 144"/>
                  <a:gd name="T98" fmla="*/ 168 w 176"/>
                  <a:gd name="T99" fmla="*/ 8 h 144"/>
                  <a:gd name="T100" fmla="*/ 168 w 176"/>
                  <a:gd name="T101" fmla="*/ 104 h 144"/>
                  <a:gd name="T102" fmla="*/ 156 w 176"/>
                  <a:gd name="T103" fmla="*/ 104 h 144"/>
                  <a:gd name="T104" fmla="*/ 152 w 176"/>
                  <a:gd name="T105" fmla="*/ 108 h 144"/>
                  <a:gd name="T106" fmla="*/ 156 w 176"/>
                  <a:gd name="T107" fmla="*/ 112 h 144"/>
                  <a:gd name="T108" fmla="*/ 168 w 176"/>
                  <a:gd name="T109" fmla="*/ 112 h 144"/>
                  <a:gd name="T110" fmla="*/ 176 w 176"/>
                  <a:gd name="T111" fmla="*/ 104 h 144"/>
                  <a:gd name="T112" fmla="*/ 176 w 176"/>
                  <a:gd name="T113" fmla="*/ 8 h 144"/>
                  <a:gd name="T114" fmla="*/ 168 w 176"/>
                  <a:gd name="T115" fmla="*/ 0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76" h="144">
                    <a:moveTo>
                      <a:pt x="100" y="120"/>
                    </a:moveTo>
                    <a:cubicBezTo>
                      <a:pt x="116" y="120"/>
                      <a:pt x="116" y="120"/>
                      <a:pt x="116" y="120"/>
                    </a:cubicBezTo>
                    <a:cubicBezTo>
                      <a:pt x="118" y="120"/>
                      <a:pt x="120" y="118"/>
                      <a:pt x="120" y="116"/>
                    </a:cubicBezTo>
                    <a:cubicBezTo>
                      <a:pt x="120" y="100"/>
                      <a:pt x="120" y="100"/>
                      <a:pt x="120" y="100"/>
                    </a:cubicBezTo>
                    <a:cubicBezTo>
                      <a:pt x="120" y="98"/>
                      <a:pt x="118" y="96"/>
                      <a:pt x="116" y="96"/>
                    </a:cubicBezTo>
                    <a:cubicBezTo>
                      <a:pt x="100" y="96"/>
                      <a:pt x="100" y="96"/>
                      <a:pt x="100" y="96"/>
                    </a:cubicBezTo>
                    <a:cubicBezTo>
                      <a:pt x="98" y="96"/>
                      <a:pt x="96" y="98"/>
                      <a:pt x="96" y="100"/>
                    </a:cubicBezTo>
                    <a:cubicBezTo>
                      <a:pt x="96" y="116"/>
                      <a:pt x="96" y="116"/>
                      <a:pt x="96" y="116"/>
                    </a:cubicBezTo>
                    <a:cubicBezTo>
                      <a:pt x="96" y="118"/>
                      <a:pt x="98" y="120"/>
                      <a:pt x="100" y="120"/>
                    </a:cubicBezTo>
                    <a:moveTo>
                      <a:pt x="28" y="104"/>
                    </a:moveTo>
                    <a:cubicBezTo>
                      <a:pt x="76" y="104"/>
                      <a:pt x="76" y="104"/>
                      <a:pt x="76" y="104"/>
                    </a:cubicBezTo>
                    <a:cubicBezTo>
                      <a:pt x="78" y="104"/>
                      <a:pt x="80" y="102"/>
                      <a:pt x="80" y="100"/>
                    </a:cubicBezTo>
                    <a:cubicBezTo>
                      <a:pt x="80" y="98"/>
                      <a:pt x="78" y="96"/>
                      <a:pt x="76" y="96"/>
                    </a:cubicBezTo>
                    <a:cubicBezTo>
                      <a:pt x="28" y="96"/>
                      <a:pt x="28" y="96"/>
                      <a:pt x="28" y="96"/>
                    </a:cubicBezTo>
                    <a:cubicBezTo>
                      <a:pt x="26" y="96"/>
                      <a:pt x="24" y="98"/>
                      <a:pt x="24" y="100"/>
                    </a:cubicBezTo>
                    <a:cubicBezTo>
                      <a:pt x="24" y="102"/>
                      <a:pt x="26" y="104"/>
                      <a:pt x="28" y="104"/>
                    </a:cubicBezTo>
                    <a:moveTo>
                      <a:pt x="28" y="120"/>
                    </a:moveTo>
                    <a:cubicBezTo>
                      <a:pt x="60" y="120"/>
                      <a:pt x="60" y="120"/>
                      <a:pt x="60" y="120"/>
                    </a:cubicBezTo>
                    <a:cubicBezTo>
                      <a:pt x="62" y="120"/>
                      <a:pt x="64" y="118"/>
                      <a:pt x="64" y="116"/>
                    </a:cubicBezTo>
                    <a:cubicBezTo>
                      <a:pt x="64" y="114"/>
                      <a:pt x="62" y="112"/>
                      <a:pt x="60" y="112"/>
                    </a:cubicBezTo>
                    <a:cubicBezTo>
                      <a:pt x="28" y="112"/>
                      <a:pt x="28" y="112"/>
                      <a:pt x="28" y="112"/>
                    </a:cubicBezTo>
                    <a:cubicBezTo>
                      <a:pt x="26" y="112"/>
                      <a:pt x="24" y="114"/>
                      <a:pt x="24" y="116"/>
                    </a:cubicBezTo>
                    <a:cubicBezTo>
                      <a:pt x="24" y="118"/>
                      <a:pt x="26" y="120"/>
                      <a:pt x="28" y="120"/>
                    </a:cubicBezTo>
                    <a:moveTo>
                      <a:pt x="136" y="32"/>
                    </a:moveTo>
                    <a:cubicBezTo>
                      <a:pt x="8" y="32"/>
                      <a:pt x="8" y="32"/>
                      <a:pt x="8" y="32"/>
                    </a:cubicBezTo>
                    <a:cubicBezTo>
                      <a:pt x="4" y="32"/>
                      <a:pt x="0" y="36"/>
                      <a:pt x="0" y="40"/>
                    </a:cubicBezTo>
                    <a:cubicBezTo>
                      <a:pt x="0" y="136"/>
                      <a:pt x="0" y="136"/>
                      <a:pt x="0" y="136"/>
                    </a:cubicBezTo>
                    <a:cubicBezTo>
                      <a:pt x="0" y="140"/>
                      <a:pt x="4" y="144"/>
                      <a:pt x="8" y="144"/>
                    </a:cubicBezTo>
                    <a:cubicBezTo>
                      <a:pt x="136" y="144"/>
                      <a:pt x="136" y="144"/>
                      <a:pt x="136" y="144"/>
                    </a:cubicBezTo>
                    <a:cubicBezTo>
                      <a:pt x="140" y="144"/>
                      <a:pt x="144" y="140"/>
                      <a:pt x="144" y="136"/>
                    </a:cubicBezTo>
                    <a:cubicBezTo>
                      <a:pt x="144" y="40"/>
                      <a:pt x="144" y="40"/>
                      <a:pt x="144" y="40"/>
                    </a:cubicBezTo>
                    <a:cubicBezTo>
                      <a:pt x="144" y="36"/>
                      <a:pt x="140" y="32"/>
                      <a:pt x="136" y="32"/>
                    </a:cubicBezTo>
                    <a:moveTo>
                      <a:pt x="136" y="136"/>
                    </a:moveTo>
                    <a:cubicBezTo>
                      <a:pt x="8" y="136"/>
                      <a:pt x="8" y="136"/>
                      <a:pt x="8" y="136"/>
                    </a:cubicBezTo>
                    <a:cubicBezTo>
                      <a:pt x="8" y="80"/>
                      <a:pt x="8" y="80"/>
                      <a:pt x="8" y="80"/>
                    </a:cubicBezTo>
                    <a:cubicBezTo>
                      <a:pt x="136" y="80"/>
                      <a:pt x="136" y="80"/>
                      <a:pt x="136" y="80"/>
                    </a:cubicBezTo>
                    <a:lnTo>
                      <a:pt x="136" y="136"/>
                    </a:lnTo>
                    <a:close/>
                    <a:moveTo>
                      <a:pt x="136" y="56"/>
                    </a:moveTo>
                    <a:cubicBezTo>
                      <a:pt x="8" y="56"/>
                      <a:pt x="8" y="56"/>
                      <a:pt x="8" y="56"/>
                    </a:cubicBezTo>
                    <a:cubicBezTo>
                      <a:pt x="8" y="40"/>
                      <a:pt x="8" y="40"/>
                      <a:pt x="8" y="40"/>
                    </a:cubicBezTo>
                    <a:cubicBezTo>
                      <a:pt x="136" y="40"/>
                      <a:pt x="136" y="40"/>
                      <a:pt x="136" y="40"/>
                    </a:cubicBezTo>
                    <a:lnTo>
                      <a:pt x="136" y="56"/>
                    </a:lnTo>
                    <a:close/>
                    <a:moveTo>
                      <a:pt x="168" y="0"/>
                    </a:moveTo>
                    <a:cubicBezTo>
                      <a:pt x="40" y="0"/>
                      <a:pt x="40" y="0"/>
                      <a:pt x="40" y="0"/>
                    </a:cubicBezTo>
                    <a:cubicBezTo>
                      <a:pt x="36" y="0"/>
                      <a:pt x="32" y="4"/>
                      <a:pt x="32" y="8"/>
                    </a:cubicBezTo>
                    <a:cubicBezTo>
                      <a:pt x="32" y="20"/>
                      <a:pt x="32" y="20"/>
                      <a:pt x="32" y="20"/>
                    </a:cubicBezTo>
                    <a:cubicBezTo>
                      <a:pt x="32" y="22"/>
                      <a:pt x="34" y="24"/>
                      <a:pt x="36" y="24"/>
                    </a:cubicBezTo>
                    <a:cubicBezTo>
                      <a:pt x="38" y="24"/>
                      <a:pt x="40" y="22"/>
                      <a:pt x="40" y="20"/>
                    </a:cubicBezTo>
                    <a:cubicBezTo>
                      <a:pt x="40" y="8"/>
                      <a:pt x="40" y="8"/>
                      <a:pt x="40" y="8"/>
                    </a:cubicBezTo>
                    <a:cubicBezTo>
                      <a:pt x="168" y="8"/>
                      <a:pt x="168" y="8"/>
                      <a:pt x="168" y="8"/>
                    </a:cubicBezTo>
                    <a:cubicBezTo>
                      <a:pt x="168" y="104"/>
                      <a:pt x="168" y="104"/>
                      <a:pt x="168" y="104"/>
                    </a:cubicBezTo>
                    <a:cubicBezTo>
                      <a:pt x="156" y="104"/>
                      <a:pt x="156" y="104"/>
                      <a:pt x="156" y="104"/>
                    </a:cubicBezTo>
                    <a:cubicBezTo>
                      <a:pt x="154" y="104"/>
                      <a:pt x="152" y="106"/>
                      <a:pt x="152" y="108"/>
                    </a:cubicBezTo>
                    <a:cubicBezTo>
                      <a:pt x="152" y="110"/>
                      <a:pt x="154" y="112"/>
                      <a:pt x="156" y="112"/>
                    </a:cubicBezTo>
                    <a:cubicBezTo>
                      <a:pt x="168" y="112"/>
                      <a:pt x="168" y="112"/>
                      <a:pt x="168" y="112"/>
                    </a:cubicBezTo>
                    <a:cubicBezTo>
                      <a:pt x="172" y="112"/>
                      <a:pt x="176" y="108"/>
                      <a:pt x="176" y="104"/>
                    </a:cubicBezTo>
                    <a:cubicBezTo>
                      <a:pt x="176" y="8"/>
                      <a:pt x="176" y="8"/>
                      <a:pt x="176" y="8"/>
                    </a:cubicBezTo>
                    <a:cubicBezTo>
                      <a:pt x="176" y="4"/>
                      <a:pt x="172" y="0"/>
                      <a:pt x="168" y="0"/>
                    </a:cubicBezTo>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37" name="组合 36"/>
            <p:cNvGrpSpPr/>
            <p:nvPr/>
          </p:nvGrpSpPr>
          <p:grpSpPr>
            <a:xfrm>
              <a:off x="3940712" y="2680315"/>
              <a:ext cx="1442523" cy="1761056"/>
              <a:chOff x="3620403" y="2680315"/>
              <a:chExt cx="1442523" cy="1761056"/>
            </a:xfrm>
          </p:grpSpPr>
          <p:sp>
            <p:nvSpPr>
              <p:cNvPr id="49" name="íṡľíḍè-Rectangle 14"/>
              <p:cNvSpPr/>
              <p:nvPr/>
            </p:nvSpPr>
            <p:spPr>
              <a:xfrm>
                <a:off x="3620403" y="2680315"/>
                <a:ext cx="1442523" cy="1761056"/>
              </a:xfrm>
              <a:prstGeom prst="rect">
                <a:avLst/>
              </a:prstGeom>
              <a:solidFill>
                <a:sysClr val="window" lastClr="FFFFFF"/>
              </a:solidFill>
              <a:ln w="381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0" name="íṡľíḍè-任意多边形: 形状 21"/>
              <p:cNvSpPr/>
              <p:nvPr/>
            </p:nvSpPr>
            <p:spPr bwMode="auto">
              <a:xfrm flipH="1">
                <a:off x="4098664" y="3221833"/>
                <a:ext cx="486000" cy="354845"/>
              </a:xfrm>
              <a:custGeom>
                <a:avLst/>
                <a:gdLst>
                  <a:gd name="T0" fmla="*/ 156 w 176"/>
                  <a:gd name="T1" fmla="*/ 24 h 128"/>
                  <a:gd name="T2" fmla="*/ 156 w 176"/>
                  <a:gd name="T3" fmla="*/ 16 h 128"/>
                  <a:gd name="T4" fmla="*/ 16 w 176"/>
                  <a:gd name="T5" fmla="*/ 20 h 128"/>
                  <a:gd name="T6" fmla="*/ 36 w 176"/>
                  <a:gd name="T7" fmla="*/ 8 h 128"/>
                  <a:gd name="T8" fmla="*/ 144 w 176"/>
                  <a:gd name="T9" fmla="*/ 4 h 128"/>
                  <a:gd name="T10" fmla="*/ 36 w 176"/>
                  <a:gd name="T11" fmla="*/ 0 h 128"/>
                  <a:gd name="T12" fmla="*/ 36 w 176"/>
                  <a:gd name="T13" fmla="*/ 8 h 128"/>
                  <a:gd name="T14" fmla="*/ 132 w 176"/>
                  <a:gd name="T15" fmla="*/ 104 h 128"/>
                  <a:gd name="T16" fmla="*/ 132 w 176"/>
                  <a:gd name="T17" fmla="*/ 112 h 128"/>
                  <a:gd name="T18" fmla="*/ 144 w 176"/>
                  <a:gd name="T19" fmla="*/ 108 h 128"/>
                  <a:gd name="T20" fmla="*/ 168 w 176"/>
                  <a:gd name="T21" fmla="*/ 32 h 128"/>
                  <a:gd name="T22" fmla="*/ 0 w 176"/>
                  <a:gd name="T23" fmla="*/ 40 h 128"/>
                  <a:gd name="T24" fmla="*/ 8 w 176"/>
                  <a:gd name="T25" fmla="*/ 128 h 128"/>
                  <a:gd name="T26" fmla="*/ 176 w 176"/>
                  <a:gd name="T27" fmla="*/ 120 h 128"/>
                  <a:gd name="T28" fmla="*/ 168 w 176"/>
                  <a:gd name="T29" fmla="*/ 32 h 128"/>
                  <a:gd name="T30" fmla="*/ 16 w 176"/>
                  <a:gd name="T31" fmla="*/ 44 h 128"/>
                  <a:gd name="T32" fmla="*/ 8 w 176"/>
                  <a:gd name="T33" fmla="*/ 44 h 128"/>
                  <a:gd name="T34" fmla="*/ 12 w 176"/>
                  <a:gd name="T35" fmla="*/ 120 h 128"/>
                  <a:gd name="T36" fmla="*/ 12 w 176"/>
                  <a:gd name="T37" fmla="*/ 112 h 128"/>
                  <a:gd name="T38" fmla="*/ 12 w 176"/>
                  <a:gd name="T39" fmla="*/ 120 h 128"/>
                  <a:gd name="T40" fmla="*/ 160 w 176"/>
                  <a:gd name="T41" fmla="*/ 116 h 128"/>
                  <a:gd name="T42" fmla="*/ 168 w 176"/>
                  <a:gd name="T43" fmla="*/ 116 h 128"/>
                  <a:gd name="T44" fmla="*/ 168 w 176"/>
                  <a:gd name="T45" fmla="*/ 105 h 128"/>
                  <a:gd name="T46" fmla="*/ 152 w 176"/>
                  <a:gd name="T47" fmla="*/ 116 h 128"/>
                  <a:gd name="T48" fmla="*/ 23 w 176"/>
                  <a:gd name="T49" fmla="*/ 120 h 128"/>
                  <a:gd name="T50" fmla="*/ 12 w 176"/>
                  <a:gd name="T51" fmla="*/ 104 h 128"/>
                  <a:gd name="T52" fmla="*/ 8 w 176"/>
                  <a:gd name="T53" fmla="*/ 55 h 128"/>
                  <a:gd name="T54" fmla="*/ 24 w 176"/>
                  <a:gd name="T55" fmla="*/ 44 h 128"/>
                  <a:gd name="T56" fmla="*/ 153 w 176"/>
                  <a:gd name="T57" fmla="*/ 40 h 128"/>
                  <a:gd name="T58" fmla="*/ 164 w 176"/>
                  <a:gd name="T59" fmla="*/ 56 h 128"/>
                  <a:gd name="T60" fmla="*/ 168 w 176"/>
                  <a:gd name="T61" fmla="*/ 105 h 128"/>
                  <a:gd name="T62" fmla="*/ 160 w 176"/>
                  <a:gd name="T63" fmla="*/ 44 h 128"/>
                  <a:gd name="T64" fmla="*/ 168 w 176"/>
                  <a:gd name="T65" fmla="*/ 44 h 128"/>
                  <a:gd name="T66" fmla="*/ 88 w 176"/>
                  <a:gd name="T67" fmla="*/ 48 h 128"/>
                  <a:gd name="T68" fmla="*/ 88 w 176"/>
                  <a:gd name="T69" fmla="*/ 112 h 128"/>
                  <a:gd name="T70" fmla="*/ 88 w 176"/>
                  <a:gd name="T71" fmla="*/ 48 h 128"/>
                  <a:gd name="T72" fmla="*/ 95 w 176"/>
                  <a:gd name="T73" fmla="*/ 78 h 128"/>
                  <a:gd name="T74" fmla="*/ 81 w 176"/>
                  <a:gd name="T75" fmla="*/ 79 h 128"/>
                  <a:gd name="T76" fmla="*/ 81 w 176"/>
                  <a:gd name="T77" fmla="*/ 82 h 128"/>
                  <a:gd name="T78" fmla="*/ 93 w 176"/>
                  <a:gd name="T79" fmla="*/ 85 h 128"/>
                  <a:gd name="T80" fmla="*/ 84 w 176"/>
                  <a:gd name="T81" fmla="*/ 92 h 128"/>
                  <a:gd name="T82" fmla="*/ 96 w 176"/>
                  <a:gd name="T83" fmla="*/ 94 h 128"/>
                  <a:gd name="T84" fmla="*/ 100 w 176"/>
                  <a:gd name="T85" fmla="*/ 98 h 128"/>
                  <a:gd name="T86" fmla="*/ 79 w 176"/>
                  <a:gd name="T87" fmla="*/ 95 h 128"/>
                  <a:gd name="T88" fmla="*/ 70 w 176"/>
                  <a:gd name="T89" fmla="*/ 85 h 128"/>
                  <a:gd name="T90" fmla="*/ 74 w 176"/>
                  <a:gd name="T91" fmla="*/ 82 h 128"/>
                  <a:gd name="T92" fmla="*/ 74 w 176"/>
                  <a:gd name="T93" fmla="*/ 80 h 128"/>
                  <a:gd name="T94" fmla="*/ 74 w 176"/>
                  <a:gd name="T95" fmla="*/ 78 h 128"/>
                  <a:gd name="T96" fmla="*/ 71 w 176"/>
                  <a:gd name="T97" fmla="*/ 74 h 128"/>
                  <a:gd name="T98" fmla="*/ 80 w 176"/>
                  <a:gd name="T99" fmla="*/ 64 h 128"/>
                  <a:gd name="T100" fmla="*/ 102 w 176"/>
                  <a:gd name="T101" fmla="*/ 63 h 128"/>
                  <a:gd name="T102" fmla="*/ 91 w 176"/>
                  <a:gd name="T103" fmla="*/ 65 h 128"/>
                  <a:gd name="T104" fmla="*/ 81 w 176"/>
                  <a:gd name="T105" fmla="*/ 74 h 128"/>
                  <a:gd name="T106" fmla="*/ 44 w 176"/>
                  <a:gd name="T107" fmla="*/ 48 h 128"/>
                  <a:gd name="T108" fmla="*/ 32 w 176"/>
                  <a:gd name="T109" fmla="*/ 52 h 128"/>
                  <a:gd name="T110" fmla="*/ 44 w 176"/>
                  <a:gd name="T111" fmla="*/ 56 h 128"/>
                  <a:gd name="T112" fmla="*/ 44 w 176"/>
                  <a:gd name="T113" fmla="*/ 4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28">
                    <a:moveTo>
                      <a:pt x="20" y="24"/>
                    </a:moveTo>
                    <a:cubicBezTo>
                      <a:pt x="156" y="24"/>
                      <a:pt x="156" y="24"/>
                      <a:pt x="156" y="24"/>
                    </a:cubicBezTo>
                    <a:cubicBezTo>
                      <a:pt x="158" y="24"/>
                      <a:pt x="160" y="22"/>
                      <a:pt x="160" y="20"/>
                    </a:cubicBezTo>
                    <a:cubicBezTo>
                      <a:pt x="160" y="18"/>
                      <a:pt x="158" y="16"/>
                      <a:pt x="156" y="16"/>
                    </a:cubicBezTo>
                    <a:cubicBezTo>
                      <a:pt x="20" y="16"/>
                      <a:pt x="20" y="16"/>
                      <a:pt x="20" y="16"/>
                    </a:cubicBezTo>
                    <a:cubicBezTo>
                      <a:pt x="18" y="16"/>
                      <a:pt x="16" y="18"/>
                      <a:pt x="16" y="20"/>
                    </a:cubicBezTo>
                    <a:cubicBezTo>
                      <a:pt x="16" y="22"/>
                      <a:pt x="18" y="24"/>
                      <a:pt x="20" y="24"/>
                    </a:cubicBezTo>
                    <a:moveTo>
                      <a:pt x="36" y="8"/>
                    </a:moveTo>
                    <a:cubicBezTo>
                      <a:pt x="140" y="8"/>
                      <a:pt x="140" y="8"/>
                      <a:pt x="140" y="8"/>
                    </a:cubicBezTo>
                    <a:cubicBezTo>
                      <a:pt x="142" y="8"/>
                      <a:pt x="144" y="6"/>
                      <a:pt x="144" y="4"/>
                    </a:cubicBezTo>
                    <a:cubicBezTo>
                      <a:pt x="144" y="2"/>
                      <a:pt x="142" y="0"/>
                      <a:pt x="140" y="0"/>
                    </a:cubicBezTo>
                    <a:cubicBezTo>
                      <a:pt x="36" y="0"/>
                      <a:pt x="36" y="0"/>
                      <a:pt x="36" y="0"/>
                    </a:cubicBezTo>
                    <a:cubicBezTo>
                      <a:pt x="34" y="0"/>
                      <a:pt x="32" y="2"/>
                      <a:pt x="32" y="4"/>
                    </a:cubicBezTo>
                    <a:cubicBezTo>
                      <a:pt x="32" y="6"/>
                      <a:pt x="34" y="8"/>
                      <a:pt x="36" y="8"/>
                    </a:cubicBezTo>
                    <a:moveTo>
                      <a:pt x="140" y="104"/>
                    </a:moveTo>
                    <a:cubicBezTo>
                      <a:pt x="132" y="104"/>
                      <a:pt x="132" y="104"/>
                      <a:pt x="132" y="104"/>
                    </a:cubicBezTo>
                    <a:cubicBezTo>
                      <a:pt x="130" y="104"/>
                      <a:pt x="128" y="106"/>
                      <a:pt x="128" y="108"/>
                    </a:cubicBezTo>
                    <a:cubicBezTo>
                      <a:pt x="128" y="110"/>
                      <a:pt x="130" y="112"/>
                      <a:pt x="132" y="112"/>
                    </a:cubicBezTo>
                    <a:cubicBezTo>
                      <a:pt x="140" y="112"/>
                      <a:pt x="140" y="112"/>
                      <a:pt x="140" y="112"/>
                    </a:cubicBezTo>
                    <a:cubicBezTo>
                      <a:pt x="142" y="112"/>
                      <a:pt x="144" y="110"/>
                      <a:pt x="144" y="108"/>
                    </a:cubicBezTo>
                    <a:cubicBezTo>
                      <a:pt x="144" y="106"/>
                      <a:pt x="142" y="104"/>
                      <a:pt x="140" y="104"/>
                    </a:cubicBezTo>
                    <a:moveTo>
                      <a:pt x="168" y="32"/>
                    </a:moveTo>
                    <a:cubicBezTo>
                      <a:pt x="8" y="32"/>
                      <a:pt x="8" y="32"/>
                      <a:pt x="8" y="32"/>
                    </a:cubicBezTo>
                    <a:cubicBezTo>
                      <a:pt x="4" y="32"/>
                      <a:pt x="0" y="36"/>
                      <a:pt x="0" y="40"/>
                    </a:cubicBezTo>
                    <a:cubicBezTo>
                      <a:pt x="0" y="120"/>
                      <a:pt x="0" y="120"/>
                      <a:pt x="0" y="120"/>
                    </a:cubicBezTo>
                    <a:cubicBezTo>
                      <a:pt x="0" y="124"/>
                      <a:pt x="4" y="128"/>
                      <a:pt x="8" y="128"/>
                    </a:cubicBezTo>
                    <a:cubicBezTo>
                      <a:pt x="168" y="128"/>
                      <a:pt x="168" y="128"/>
                      <a:pt x="168" y="128"/>
                    </a:cubicBezTo>
                    <a:cubicBezTo>
                      <a:pt x="172" y="128"/>
                      <a:pt x="176" y="124"/>
                      <a:pt x="176" y="120"/>
                    </a:cubicBezTo>
                    <a:cubicBezTo>
                      <a:pt x="176" y="40"/>
                      <a:pt x="176" y="40"/>
                      <a:pt x="176" y="40"/>
                    </a:cubicBezTo>
                    <a:cubicBezTo>
                      <a:pt x="176" y="36"/>
                      <a:pt x="172" y="32"/>
                      <a:pt x="168" y="32"/>
                    </a:cubicBezTo>
                    <a:moveTo>
                      <a:pt x="12" y="40"/>
                    </a:moveTo>
                    <a:cubicBezTo>
                      <a:pt x="14" y="40"/>
                      <a:pt x="16" y="42"/>
                      <a:pt x="16" y="44"/>
                    </a:cubicBezTo>
                    <a:cubicBezTo>
                      <a:pt x="16" y="46"/>
                      <a:pt x="14" y="48"/>
                      <a:pt x="12" y="48"/>
                    </a:cubicBezTo>
                    <a:cubicBezTo>
                      <a:pt x="10" y="48"/>
                      <a:pt x="8" y="46"/>
                      <a:pt x="8" y="44"/>
                    </a:cubicBezTo>
                    <a:cubicBezTo>
                      <a:pt x="8" y="42"/>
                      <a:pt x="10" y="40"/>
                      <a:pt x="12" y="40"/>
                    </a:cubicBezTo>
                    <a:moveTo>
                      <a:pt x="12" y="120"/>
                    </a:moveTo>
                    <a:cubicBezTo>
                      <a:pt x="10" y="120"/>
                      <a:pt x="8" y="118"/>
                      <a:pt x="8" y="116"/>
                    </a:cubicBezTo>
                    <a:cubicBezTo>
                      <a:pt x="8" y="114"/>
                      <a:pt x="10" y="112"/>
                      <a:pt x="12" y="112"/>
                    </a:cubicBezTo>
                    <a:cubicBezTo>
                      <a:pt x="14" y="112"/>
                      <a:pt x="16" y="114"/>
                      <a:pt x="16" y="116"/>
                    </a:cubicBezTo>
                    <a:cubicBezTo>
                      <a:pt x="16" y="118"/>
                      <a:pt x="14" y="120"/>
                      <a:pt x="12" y="120"/>
                    </a:cubicBezTo>
                    <a:moveTo>
                      <a:pt x="164" y="120"/>
                    </a:moveTo>
                    <a:cubicBezTo>
                      <a:pt x="162" y="120"/>
                      <a:pt x="160" y="118"/>
                      <a:pt x="160" y="116"/>
                    </a:cubicBezTo>
                    <a:cubicBezTo>
                      <a:pt x="160" y="114"/>
                      <a:pt x="162" y="112"/>
                      <a:pt x="164" y="112"/>
                    </a:cubicBezTo>
                    <a:cubicBezTo>
                      <a:pt x="166" y="112"/>
                      <a:pt x="168" y="114"/>
                      <a:pt x="168" y="116"/>
                    </a:cubicBezTo>
                    <a:cubicBezTo>
                      <a:pt x="168" y="118"/>
                      <a:pt x="166" y="120"/>
                      <a:pt x="164" y="120"/>
                    </a:cubicBezTo>
                    <a:moveTo>
                      <a:pt x="168" y="105"/>
                    </a:moveTo>
                    <a:cubicBezTo>
                      <a:pt x="167" y="104"/>
                      <a:pt x="165" y="104"/>
                      <a:pt x="164" y="104"/>
                    </a:cubicBezTo>
                    <a:cubicBezTo>
                      <a:pt x="157" y="104"/>
                      <a:pt x="152" y="109"/>
                      <a:pt x="152" y="116"/>
                    </a:cubicBezTo>
                    <a:cubicBezTo>
                      <a:pt x="152" y="117"/>
                      <a:pt x="152" y="119"/>
                      <a:pt x="153" y="120"/>
                    </a:cubicBezTo>
                    <a:cubicBezTo>
                      <a:pt x="23" y="120"/>
                      <a:pt x="23" y="120"/>
                      <a:pt x="23" y="120"/>
                    </a:cubicBezTo>
                    <a:cubicBezTo>
                      <a:pt x="24" y="119"/>
                      <a:pt x="24" y="117"/>
                      <a:pt x="24" y="116"/>
                    </a:cubicBezTo>
                    <a:cubicBezTo>
                      <a:pt x="24" y="109"/>
                      <a:pt x="19" y="104"/>
                      <a:pt x="12" y="104"/>
                    </a:cubicBezTo>
                    <a:cubicBezTo>
                      <a:pt x="11" y="104"/>
                      <a:pt x="9" y="104"/>
                      <a:pt x="8" y="105"/>
                    </a:cubicBezTo>
                    <a:cubicBezTo>
                      <a:pt x="8" y="55"/>
                      <a:pt x="8" y="55"/>
                      <a:pt x="8" y="55"/>
                    </a:cubicBezTo>
                    <a:cubicBezTo>
                      <a:pt x="9" y="56"/>
                      <a:pt x="11" y="56"/>
                      <a:pt x="12" y="56"/>
                    </a:cubicBezTo>
                    <a:cubicBezTo>
                      <a:pt x="19" y="56"/>
                      <a:pt x="24" y="51"/>
                      <a:pt x="24" y="44"/>
                    </a:cubicBezTo>
                    <a:cubicBezTo>
                      <a:pt x="24" y="43"/>
                      <a:pt x="24" y="41"/>
                      <a:pt x="23" y="40"/>
                    </a:cubicBezTo>
                    <a:cubicBezTo>
                      <a:pt x="153" y="40"/>
                      <a:pt x="153" y="40"/>
                      <a:pt x="153" y="40"/>
                    </a:cubicBezTo>
                    <a:cubicBezTo>
                      <a:pt x="152" y="41"/>
                      <a:pt x="152" y="43"/>
                      <a:pt x="152" y="44"/>
                    </a:cubicBezTo>
                    <a:cubicBezTo>
                      <a:pt x="152" y="51"/>
                      <a:pt x="157" y="56"/>
                      <a:pt x="164" y="56"/>
                    </a:cubicBezTo>
                    <a:cubicBezTo>
                      <a:pt x="165" y="56"/>
                      <a:pt x="167" y="56"/>
                      <a:pt x="168" y="55"/>
                    </a:cubicBezTo>
                    <a:lnTo>
                      <a:pt x="168" y="105"/>
                    </a:lnTo>
                    <a:close/>
                    <a:moveTo>
                      <a:pt x="164" y="48"/>
                    </a:moveTo>
                    <a:cubicBezTo>
                      <a:pt x="162" y="48"/>
                      <a:pt x="160" y="46"/>
                      <a:pt x="160" y="44"/>
                    </a:cubicBezTo>
                    <a:cubicBezTo>
                      <a:pt x="160" y="42"/>
                      <a:pt x="162" y="40"/>
                      <a:pt x="164" y="40"/>
                    </a:cubicBezTo>
                    <a:cubicBezTo>
                      <a:pt x="166" y="40"/>
                      <a:pt x="168" y="42"/>
                      <a:pt x="168" y="44"/>
                    </a:cubicBezTo>
                    <a:cubicBezTo>
                      <a:pt x="168" y="46"/>
                      <a:pt x="166" y="48"/>
                      <a:pt x="164" y="48"/>
                    </a:cubicBezTo>
                    <a:moveTo>
                      <a:pt x="88" y="48"/>
                    </a:moveTo>
                    <a:cubicBezTo>
                      <a:pt x="70" y="48"/>
                      <a:pt x="56" y="62"/>
                      <a:pt x="56" y="80"/>
                    </a:cubicBezTo>
                    <a:cubicBezTo>
                      <a:pt x="56" y="98"/>
                      <a:pt x="70" y="112"/>
                      <a:pt x="88" y="112"/>
                    </a:cubicBezTo>
                    <a:cubicBezTo>
                      <a:pt x="106" y="112"/>
                      <a:pt x="120" y="98"/>
                      <a:pt x="120" y="80"/>
                    </a:cubicBezTo>
                    <a:cubicBezTo>
                      <a:pt x="120" y="62"/>
                      <a:pt x="106" y="48"/>
                      <a:pt x="88" y="48"/>
                    </a:cubicBezTo>
                    <a:moveTo>
                      <a:pt x="97" y="74"/>
                    </a:moveTo>
                    <a:cubicBezTo>
                      <a:pt x="95" y="78"/>
                      <a:pt x="95" y="78"/>
                      <a:pt x="95" y="78"/>
                    </a:cubicBezTo>
                    <a:cubicBezTo>
                      <a:pt x="81" y="78"/>
                      <a:pt x="81" y="78"/>
                      <a:pt x="81" y="78"/>
                    </a:cubicBezTo>
                    <a:cubicBezTo>
                      <a:pt x="81" y="78"/>
                      <a:pt x="81" y="78"/>
                      <a:pt x="81" y="79"/>
                    </a:cubicBezTo>
                    <a:cubicBezTo>
                      <a:pt x="81" y="80"/>
                      <a:pt x="81" y="80"/>
                      <a:pt x="81" y="80"/>
                    </a:cubicBezTo>
                    <a:cubicBezTo>
                      <a:pt x="81" y="81"/>
                      <a:pt x="81" y="81"/>
                      <a:pt x="81" y="82"/>
                    </a:cubicBezTo>
                    <a:cubicBezTo>
                      <a:pt x="94" y="82"/>
                      <a:pt x="94" y="82"/>
                      <a:pt x="94" y="82"/>
                    </a:cubicBezTo>
                    <a:cubicBezTo>
                      <a:pt x="93" y="85"/>
                      <a:pt x="93" y="85"/>
                      <a:pt x="93" y="85"/>
                    </a:cubicBezTo>
                    <a:cubicBezTo>
                      <a:pt x="81" y="85"/>
                      <a:pt x="81" y="85"/>
                      <a:pt x="81" y="85"/>
                    </a:cubicBezTo>
                    <a:cubicBezTo>
                      <a:pt x="81" y="88"/>
                      <a:pt x="82" y="90"/>
                      <a:pt x="84" y="92"/>
                    </a:cubicBezTo>
                    <a:cubicBezTo>
                      <a:pt x="86" y="94"/>
                      <a:pt x="88" y="95"/>
                      <a:pt x="91" y="95"/>
                    </a:cubicBezTo>
                    <a:cubicBezTo>
                      <a:pt x="93" y="95"/>
                      <a:pt x="95" y="95"/>
                      <a:pt x="96" y="94"/>
                    </a:cubicBezTo>
                    <a:cubicBezTo>
                      <a:pt x="97" y="94"/>
                      <a:pt x="99" y="93"/>
                      <a:pt x="100" y="91"/>
                    </a:cubicBezTo>
                    <a:cubicBezTo>
                      <a:pt x="100" y="98"/>
                      <a:pt x="100" y="98"/>
                      <a:pt x="100" y="98"/>
                    </a:cubicBezTo>
                    <a:cubicBezTo>
                      <a:pt x="97" y="99"/>
                      <a:pt x="94" y="100"/>
                      <a:pt x="91" y="100"/>
                    </a:cubicBezTo>
                    <a:cubicBezTo>
                      <a:pt x="86" y="100"/>
                      <a:pt x="82" y="99"/>
                      <a:pt x="79" y="95"/>
                    </a:cubicBezTo>
                    <a:cubicBezTo>
                      <a:pt x="76" y="93"/>
                      <a:pt x="75" y="89"/>
                      <a:pt x="74" y="85"/>
                    </a:cubicBezTo>
                    <a:cubicBezTo>
                      <a:pt x="70" y="85"/>
                      <a:pt x="70" y="85"/>
                      <a:pt x="70" y="85"/>
                    </a:cubicBezTo>
                    <a:cubicBezTo>
                      <a:pt x="71" y="82"/>
                      <a:pt x="71" y="82"/>
                      <a:pt x="71" y="82"/>
                    </a:cubicBezTo>
                    <a:cubicBezTo>
                      <a:pt x="74" y="82"/>
                      <a:pt x="74" y="82"/>
                      <a:pt x="74" y="82"/>
                    </a:cubicBezTo>
                    <a:cubicBezTo>
                      <a:pt x="74" y="81"/>
                      <a:pt x="74" y="81"/>
                      <a:pt x="74" y="81"/>
                    </a:cubicBezTo>
                    <a:cubicBezTo>
                      <a:pt x="74" y="80"/>
                      <a:pt x="74" y="80"/>
                      <a:pt x="74" y="80"/>
                    </a:cubicBezTo>
                    <a:cubicBezTo>
                      <a:pt x="74" y="79"/>
                      <a:pt x="74" y="79"/>
                      <a:pt x="74" y="79"/>
                    </a:cubicBezTo>
                    <a:cubicBezTo>
                      <a:pt x="74" y="79"/>
                      <a:pt x="74" y="78"/>
                      <a:pt x="74" y="78"/>
                    </a:cubicBezTo>
                    <a:cubicBezTo>
                      <a:pt x="70" y="78"/>
                      <a:pt x="70" y="78"/>
                      <a:pt x="70" y="78"/>
                    </a:cubicBezTo>
                    <a:cubicBezTo>
                      <a:pt x="71" y="74"/>
                      <a:pt x="71" y="74"/>
                      <a:pt x="71" y="74"/>
                    </a:cubicBezTo>
                    <a:cubicBezTo>
                      <a:pt x="74" y="74"/>
                      <a:pt x="74" y="74"/>
                      <a:pt x="74" y="74"/>
                    </a:cubicBezTo>
                    <a:cubicBezTo>
                      <a:pt x="75" y="70"/>
                      <a:pt x="77" y="67"/>
                      <a:pt x="80" y="64"/>
                    </a:cubicBezTo>
                    <a:cubicBezTo>
                      <a:pt x="83" y="61"/>
                      <a:pt x="86" y="60"/>
                      <a:pt x="91" y="60"/>
                    </a:cubicBezTo>
                    <a:cubicBezTo>
                      <a:pt x="95" y="60"/>
                      <a:pt x="98" y="61"/>
                      <a:pt x="102" y="63"/>
                    </a:cubicBezTo>
                    <a:cubicBezTo>
                      <a:pt x="99" y="68"/>
                      <a:pt x="99" y="68"/>
                      <a:pt x="99" y="68"/>
                    </a:cubicBezTo>
                    <a:cubicBezTo>
                      <a:pt x="96" y="66"/>
                      <a:pt x="94" y="65"/>
                      <a:pt x="91" y="65"/>
                    </a:cubicBezTo>
                    <a:cubicBezTo>
                      <a:pt x="88" y="65"/>
                      <a:pt x="86" y="66"/>
                      <a:pt x="84" y="68"/>
                    </a:cubicBezTo>
                    <a:cubicBezTo>
                      <a:pt x="83" y="70"/>
                      <a:pt x="82" y="72"/>
                      <a:pt x="81" y="74"/>
                    </a:cubicBezTo>
                    <a:lnTo>
                      <a:pt x="97" y="74"/>
                    </a:lnTo>
                    <a:close/>
                    <a:moveTo>
                      <a:pt x="44" y="48"/>
                    </a:moveTo>
                    <a:cubicBezTo>
                      <a:pt x="36" y="48"/>
                      <a:pt x="36" y="48"/>
                      <a:pt x="36" y="48"/>
                    </a:cubicBezTo>
                    <a:cubicBezTo>
                      <a:pt x="34" y="48"/>
                      <a:pt x="32" y="50"/>
                      <a:pt x="32" y="52"/>
                    </a:cubicBezTo>
                    <a:cubicBezTo>
                      <a:pt x="32" y="54"/>
                      <a:pt x="34" y="56"/>
                      <a:pt x="36" y="56"/>
                    </a:cubicBezTo>
                    <a:cubicBezTo>
                      <a:pt x="44" y="56"/>
                      <a:pt x="44" y="56"/>
                      <a:pt x="44" y="56"/>
                    </a:cubicBezTo>
                    <a:cubicBezTo>
                      <a:pt x="46" y="56"/>
                      <a:pt x="48" y="54"/>
                      <a:pt x="48" y="52"/>
                    </a:cubicBezTo>
                    <a:cubicBezTo>
                      <a:pt x="48" y="50"/>
                      <a:pt x="46" y="48"/>
                      <a:pt x="44" y="48"/>
                    </a:cubicBezTo>
                  </a:path>
                </a:pathLst>
              </a:custGeom>
              <a:solidFill>
                <a:srgbClr val="0070C0"/>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39" name="组合 38"/>
            <p:cNvGrpSpPr/>
            <p:nvPr/>
          </p:nvGrpSpPr>
          <p:grpSpPr>
            <a:xfrm>
              <a:off x="6137968" y="2680315"/>
              <a:ext cx="1442523" cy="1761056"/>
              <a:chOff x="6714123" y="2680315"/>
              <a:chExt cx="1442523" cy="1761056"/>
            </a:xfrm>
          </p:grpSpPr>
          <p:sp>
            <p:nvSpPr>
              <p:cNvPr id="45" name="íṡľíḍè-Rectangle 11"/>
              <p:cNvSpPr/>
              <p:nvPr/>
            </p:nvSpPr>
            <p:spPr>
              <a:xfrm>
                <a:off x="6714123" y="2680315"/>
                <a:ext cx="1442523" cy="1761056"/>
              </a:xfrm>
              <a:prstGeom prst="rect">
                <a:avLst/>
              </a:prstGeom>
              <a:solidFill>
                <a:srgbClr val="0070C0"/>
              </a:solidFill>
              <a:ln w="38100" cap="flat" cmpd="sng" algn="ctr">
                <a:solidFill>
                  <a:schemeClr val="bg1"/>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8" name="íṡľíḍè-任意多边形: 形状 22"/>
              <p:cNvSpPr/>
              <p:nvPr/>
            </p:nvSpPr>
            <p:spPr bwMode="auto">
              <a:xfrm flipH="1">
                <a:off x="7192384" y="3221833"/>
                <a:ext cx="486000" cy="443188"/>
              </a:xfrm>
              <a:custGeom>
                <a:avLst/>
                <a:gdLst>
                  <a:gd name="T0" fmla="*/ 104 w 176"/>
                  <a:gd name="T1" fmla="*/ 28 h 160"/>
                  <a:gd name="T2" fmla="*/ 108 w 176"/>
                  <a:gd name="T3" fmla="*/ 48 h 160"/>
                  <a:gd name="T4" fmla="*/ 112 w 176"/>
                  <a:gd name="T5" fmla="*/ 28 h 160"/>
                  <a:gd name="T6" fmla="*/ 132 w 176"/>
                  <a:gd name="T7" fmla="*/ 24 h 160"/>
                  <a:gd name="T8" fmla="*/ 112 w 176"/>
                  <a:gd name="T9" fmla="*/ 20 h 160"/>
                  <a:gd name="T10" fmla="*/ 108 w 176"/>
                  <a:gd name="T11" fmla="*/ 0 h 160"/>
                  <a:gd name="T12" fmla="*/ 104 w 176"/>
                  <a:gd name="T13" fmla="*/ 20 h 160"/>
                  <a:gd name="T14" fmla="*/ 84 w 176"/>
                  <a:gd name="T15" fmla="*/ 24 h 160"/>
                  <a:gd name="T16" fmla="*/ 160 w 176"/>
                  <a:gd name="T17" fmla="*/ 133 h 160"/>
                  <a:gd name="T18" fmla="*/ 176 w 176"/>
                  <a:gd name="T19" fmla="*/ 61 h 160"/>
                  <a:gd name="T20" fmla="*/ 176 w 176"/>
                  <a:gd name="T21" fmla="*/ 60 h 160"/>
                  <a:gd name="T22" fmla="*/ 44 w 176"/>
                  <a:gd name="T23" fmla="*/ 56 h 160"/>
                  <a:gd name="T24" fmla="*/ 38 w 176"/>
                  <a:gd name="T25" fmla="*/ 35 h 160"/>
                  <a:gd name="T26" fmla="*/ 4 w 176"/>
                  <a:gd name="T27" fmla="*/ 32 h 160"/>
                  <a:gd name="T28" fmla="*/ 4 w 176"/>
                  <a:gd name="T29" fmla="*/ 40 h 160"/>
                  <a:gd name="T30" fmla="*/ 56 w 176"/>
                  <a:gd name="T31" fmla="*/ 133 h 160"/>
                  <a:gd name="T32" fmla="*/ 58 w 176"/>
                  <a:gd name="T33" fmla="*/ 136 h 160"/>
                  <a:gd name="T34" fmla="*/ 72 w 176"/>
                  <a:gd name="T35" fmla="*/ 160 h 160"/>
                  <a:gd name="T36" fmla="*/ 86 w 176"/>
                  <a:gd name="T37" fmla="*/ 136 h 160"/>
                  <a:gd name="T38" fmla="*/ 128 w 176"/>
                  <a:gd name="T39" fmla="*/ 144 h 160"/>
                  <a:gd name="T40" fmla="*/ 160 w 176"/>
                  <a:gd name="T41" fmla="*/ 144 h 160"/>
                  <a:gd name="T42" fmla="*/ 160 w 176"/>
                  <a:gd name="T43" fmla="*/ 133 h 160"/>
                  <a:gd name="T44" fmla="*/ 167 w 176"/>
                  <a:gd name="T45" fmla="*/ 64 h 160"/>
                  <a:gd name="T46" fmla="*/ 142 w 176"/>
                  <a:gd name="T47" fmla="*/ 80 h 160"/>
                  <a:gd name="T48" fmla="*/ 46 w 176"/>
                  <a:gd name="T49" fmla="*/ 64 h 160"/>
                  <a:gd name="T50" fmla="*/ 74 w 176"/>
                  <a:gd name="T51" fmla="*/ 80 h 160"/>
                  <a:gd name="T52" fmla="*/ 46 w 176"/>
                  <a:gd name="T53" fmla="*/ 64 h 160"/>
                  <a:gd name="T54" fmla="*/ 52 w 176"/>
                  <a:gd name="T55" fmla="*/ 88 h 160"/>
                  <a:gd name="T56" fmla="*/ 77 w 176"/>
                  <a:gd name="T57" fmla="*/ 104 h 160"/>
                  <a:gd name="T58" fmla="*/ 59 w 176"/>
                  <a:gd name="T59" fmla="*/ 112 h 160"/>
                  <a:gd name="T60" fmla="*/ 80 w 176"/>
                  <a:gd name="T61" fmla="*/ 128 h 160"/>
                  <a:gd name="T62" fmla="*/ 59 w 176"/>
                  <a:gd name="T63" fmla="*/ 112 h 160"/>
                  <a:gd name="T64" fmla="*/ 64 w 176"/>
                  <a:gd name="T65" fmla="*/ 144 h 160"/>
                  <a:gd name="T66" fmla="*/ 80 w 176"/>
                  <a:gd name="T67" fmla="*/ 144 h 160"/>
                  <a:gd name="T68" fmla="*/ 104 w 176"/>
                  <a:gd name="T69" fmla="*/ 128 h 160"/>
                  <a:gd name="T70" fmla="*/ 86 w 176"/>
                  <a:gd name="T71" fmla="*/ 112 h 160"/>
                  <a:gd name="T72" fmla="*/ 104 w 176"/>
                  <a:gd name="T73" fmla="*/ 128 h 160"/>
                  <a:gd name="T74" fmla="*/ 85 w 176"/>
                  <a:gd name="T75" fmla="*/ 104 h 160"/>
                  <a:gd name="T76" fmla="*/ 104 w 176"/>
                  <a:gd name="T77" fmla="*/ 88 h 160"/>
                  <a:gd name="T78" fmla="*/ 104 w 176"/>
                  <a:gd name="T79" fmla="*/ 80 h 160"/>
                  <a:gd name="T80" fmla="*/ 80 w 176"/>
                  <a:gd name="T81" fmla="*/ 64 h 160"/>
                  <a:gd name="T82" fmla="*/ 104 w 176"/>
                  <a:gd name="T83" fmla="*/ 80 h 160"/>
                  <a:gd name="T84" fmla="*/ 112 w 176"/>
                  <a:gd name="T85" fmla="*/ 128 h 160"/>
                  <a:gd name="T86" fmla="*/ 130 w 176"/>
                  <a:gd name="T87" fmla="*/ 112 h 160"/>
                  <a:gd name="T88" fmla="*/ 131 w 176"/>
                  <a:gd name="T89" fmla="*/ 104 h 160"/>
                  <a:gd name="T90" fmla="*/ 112 w 176"/>
                  <a:gd name="T91" fmla="*/ 88 h 160"/>
                  <a:gd name="T92" fmla="*/ 131 w 176"/>
                  <a:gd name="T93" fmla="*/ 104 h 160"/>
                  <a:gd name="T94" fmla="*/ 112 w 176"/>
                  <a:gd name="T95" fmla="*/ 80 h 160"/>
                  <a:gd name="T96" fmla="*/ 136 w 176"/>
                  <a:gd name="T97" fmla="*/ 64 h 160"/>
                  <a:gd name="T98" fmla="*/ 144 w 176"/>
                  <a:gd name="T99" fmla="*/ 152 h 160"/>
                  <a:gd name="T100" fmla="*/ 144 w 176"/>
                  <a:gd name="T101" fmla="*/ 136 h 160"/>
                  <a:gd name="T102" fmla="*/ 144 w 176"/>
                  <a:gd name="T103" fmla="*/ 152 h 160"/>
                  <a:gd name="T104" fmla="*/ 136 w 176"/>
                  <a:gd name="T105" fmla="*/ 128 h 160"/>
                  <a:gd name="T106" fmla="*/ 156 w 176"/>
                  <a:gd name="T107" fmla="*/ 112 h 160"/>
                  <a:gd name="T108" fmla="*/ 139 w 176"/>
                  <a:gd name="T109" fmla="*/ 104 h 160"/>
                  <a:gd name="T110" fmla="*/ 162 w 176"/>
                  <a:gd name="T111" fmla="*/ 88 h 160"/>
                  <a:gd name="T112" fmla="*/ 139 w 176"/>
                  <a:gd name="T113" fmla="*/ 104 h 1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76" h="160">
                    <a:moveTo>
                      <a:pt x="88" y="28"/>
                    </a:moveTo>
                    <a:cubicBezTo>
                      <a:pt x="104" y="28"/>
                      <a:pt x="104" y="28"/>
                      <a:pt x="104" y="28"/>
                    </a:cubicBezTo>
                    <a:cubicBezTo>
                      <a:pt x="104" y="44"/>
                      <a:pt x="104" y="44"/>
                      <a:pt x="104" y="44"/>
                    </a:cubicBezTo>
                    <a:cubicBezTo>
                      <a:pt x="104" y="46"/>
                      <a:pt x="106" y="48"/>
                      <a:pt x="108" y="48"/>
                    </a:cubicBezTo>
                    <a:cubicBezTo>
                      <a:pt x="110" y="48"/>
                      <a:pt x="112" y="46"/>
                      <a:pt x="112" y="44"/>
                    </a:cubicBezTo>
                    <a:cubicBezTo>
                      <a:pt x="112" y="28"/>
                      <a:pt x="112" y="28"/>
                      <a:pt x="112" y="28"/>
                    </a:cubicBezTo>
                    <a:cubicBezTo>
                      <a:pt x="128" y="28"/>
                      <a:pt x="128" y="28"/>
                      <a:pt x="128" y="28"/>
                    </a:cubicBezTo>
                    <a:cubicBezTo>
                      <a:pt x="130" y="28"/>
                      <a:pt x="132" y="26"/>
                      <a:pt x="132" y="24"/>
                    </a:cubicBezTo>
                    <a:cubicBezTo>
                      <a:pt x="132" y="22"/>
                      <a:pt x="130" y="20"/>
                      <a:pt x="128" y="20"/>
                    </a:cubicBezTo>
                    <a:cubicBezTo>
                      <a:pt x="112" y="20"/>
                      <a:pt x="112" y="20"/>
                      <a:pt x="112" y="20"/>
                    </a:cubicBezTo>
                    <a:cubicBezTo>
                      <a:pt x="112" y="4"/>
                      <a:pt x="112" y="4"/>
                      <a:pt x="112" y="4"/>
                    </a:cubicBezTo>
                    <a:cubicBezTo>
                      <a:pt x="112" y="2"/>
                      <a:pt x="110" y="0"/>
                      <a:pt x="108" y="0"/>
                    </a:cubicBezTo>
                    <a:cubicBezTo>
                      <a:pt x="106" y="0"/>
                      <a:pt x="104" y="2"/>
                      <a:pt x="104" y="4"/>
                    </a:cubicBezTo>
                    <a:cubicBezTo>
                      <a:pt x="104" y="20"/>
                      <a:pt x="104" y="20"/>
                      <a:pt x="104" y="20"/>
                    </a:cubicBezTo>
                    <a:cubicBezTo>
                      <a:pt x="88" y="20"/>
                      <a:pt x="88" y="20"/>
                      <a:pt x="88" y="20"/>
                    </a:cubicBezTo>
                    <a:cubicBezTo>
                      <a:pt x="86" y="20"/>
                      <a:pt x="84" y="22"/>
                      <a:pt x="84" y="24"/>
                    </a:cubicBezTo>
                    <a:cubicBezTo>
                      <a:pt x="84" y="26"/>
                      <a:pt x="86" y="28"/>
                      <a:pt x="88" y="28"/>
                    </a:cubicBezTo>
                    <a:moveTo>
                      <a:pt x="160" y="133"/>
                    </a:moveTo>
                    <a:cubicBezTo>
                      <a:pt x="160" y="133"/>
                      <a:pt x="160" y="133"/>
                      <a:pt x="160" y="133"/>
                    </a:cubicBezTo>
                    <a:cubicBezTo>
                      <a:pt x="176" y="61"/>
                      <a:pt x="176" y="61"/>
                      <a:pt x="176" y="61"/>
                    </a:cubicBezTo>
                    <a:cubicBezTo>
                      <a:pt x="176" y="61"/>
                      <a:pt x="176" y="61"/>
                      <a:pt x="176" y="61"/>
                    </a:cubicBezTo>
                    <a:cubicBezTo>
                      <a:pt x="176" y="61"/>
                      <a:pt x="176" y="60"/>
                      <a:pt x="176" y="60"/>
                    </a:cubicBezTo>
                    <a:cubicBezTo>
                      <a:pt x="176" y="58"/>
                      <a:pt x="174" y="56"/>
                      <a:pt x="172" y="56"/>
                    </a:cubicBezTo>
                    <a:cubicBezTo>
                      <a:pt x="44" y="56"/>
                      <a:pt x="44" y="56"/>
                      <a:pt x="44" y="56"/>
                    </a:cubicBezTo>
                    <a:cubicBezTo>
                      <a:pt x="38" y="35"/>
                      <a:pt x="38" y="35"/>
                      <a:pt x="38" y="35"/>
                    </a:cubicBezTo>
                    <a:cubicBezTo>
                      <a:pt x="38" y="35"/>
                      <a:pt x="38" y="35"/>
                      <a:pt x="38" y="35"/>
                    </a:cubicBezTo>
                    <a:cubicBezTo>
                      <a:pt x="38" y="33"/>
                      <a:pt x="36" y="32"/>
                      <a:pt x="34" y="32"/>
                    </a:cubicBezTo>
                    <a:cubicBezTo>
                      <a:pt x="4" y="32"/>
                      <a:pt x="4" y="32"/>
                      <a:pt x="4" y="32"/>
                    </a:cubicBezTo>
                    <a:cubicBezTo>
                      <a:pt x="2" y="32"/>
                      <a:pt x="0" y="34"/>
                      <a:pt x="0" y="36"/>
                    </a:cubicBezTo>
                    <a:cubicBezTo>
                      <a:pt x="0" y="38"/>
                      <a:pt x="2" y="40"/>
                      <a:pt x="4" y="40"/>
                    </a:cubicBezTo>
                    <a:cubicBezTo>
                      <a:pt x="31" y="40"/>
                      <a:pt x="31" y="40"/>
                      <a:pt x="31" y="40"/>
                    </a:cubicBezTo>
                    <a:cubicBezTo>
                      <a:pt x="56" y="133"/>
                      <a:pt x="56" y="133"/>
                      <a:pt x="56" y="133"/>
                    </a:cubicBezTo>
                    <a:cubicBezTo>
                      <a:pt x="56" y="133"/>
                      <a:pt x="56" y="133"/>
                      <a:pt x="56" y="133"/>
                    </a:cubicBezTo>
                    <a:cubicBezTo>
                      <a:pt x="57" y="134"/>
                      <a:pt x="57" y="135"/>
                      <a:pt x="58" y="136"/>
                    </a:cubicBezTo>
                    <a:cubicBezTo>
                      <a:pt x="57" y="138"/>
                      <a:pt x="56" y="141"/>
                      <a:pt x="56" y="144"/>
                    </a:cubicBezTo>
                    <a:cubicBezTo>
                      <a:pt x="56" y="153"/>
                      <a:pt x="63" y="160"/>
                      <a:pt x="72" y="160"/>
                    </a:cubicBezTo>
                    <a:cubicBezTo>
                      <a:pt x="81" y="160"/>
                      <a:pt x="88" y="153"/>
                      <a:pt x="88" y="144"/>
                    </a:cubicBezTo>
                    <a:cubicBezTo>
                      <a:pt x="88" y="141"/>
                      <a:pt x="87" y="138"/>
                      <a:pt x="86" y="136"/>
                    </a:cubicBezTo>
                    <a:cubicBezTo>
                      <a:pt x="130" y="136"/>
                      <a:pt x="130" y="136"/>
                      <a:pt x="130" y="136"/>
                    </a:cubicBezTo>
                    <a:cubicBezTo>
                      <a:pt x="129" y="138"/>
                      <a:pt x="128" y="141"/>
                      <a:pt x="128" y="144"/>
                    </a:cubicBezTo>
                    <a:cubicBezTo>
                      <a:pt x="128" y="153"/>
                      <a:pt x="135" y="160"/>
                      <a:pt x="144" y="160"/>
                    </a:cubicBezTo>
                    <a:cubicBezTo>
                      <a:pt x="153" y="160"/>
                      <a:pt x="160" y="153"/>
                      <a:pt x="160" y="144"/>
                    </a:cubicBezTo>
                    <a:cubicBezTo>
                      <a:pt x="160" y="141"/>
                      <a:pt x="159" y="138"/>
                      <a:pt x="158" y="136"/>
                    </a:cubicBezTo>
                    <a:cubicBezTo>
                      <a:pt x="159" y="135"/>
                      <a:pt x="160" y="134"/>
                      <a:pt x="160" y="133"/>
                    </a:cubicBezTo>
                    <a:moveTo>
                      <a:pt x="144" y="64"/>
                    </a:moveTo>
                    <a:cubicBezTo>
                      <a:pt x="167" y="64"/>
                      <a:pt x="167" y="64"/>
                      <a:pt x="167" y="64"/>
                    </a:cubicBezTo>
                    <a:cubicBezTo>
                      <a:pt x="163" y="80"/>
                      <a:pt x="163" y="80"/>
                      <a:pt x="163" y="80"/>
                    </a:cubicBezTo>
                    <a:cubicBezTo>
                      <a:pt x="142" y="80"/>
                      <a:pt x="142" y="80"/>
                      <a:pt x="142" y="80"/>
                    </a:cubicBezTo>
                    <a:lnTo>
                      <a:pt x="144" y="64"/>
                    </a:lnTo>
                    <a:close/>
                    <a:moveTo>
                      <a:pt x="46" y="64"/>
                    </a:moveTo>
                    <a:cubicBezTo>
                      <a:pt x="72" y="64"/>
                      <a:pt x="72" y="64"/>
                      <a:pt x="72" y="64"/>
                    </a:cubicBezTo>
                    <a:cubicBezTo>
                      <a:pt x="74" y="80"/>
                      <a:pt x="74" y="80"/>
                      <a:pt x="74" y="80"/>
                    </a:cubicBezTo>
                    <a:cubicBezTo>
                      <a:pt x="50" y="80"/>
                      <a:pt x="50" y="80"/>
                      <a:pt x="50" y="80"/>
                    </a:cubicBezTo>
                    <a:lnTo>
                      <a:pt x="46" y="64"/>
                    </a:lnTo>
                    <a:close/>
                    <a:moveTo>
                      <a:pt x="57" y="104"/>
                    </a:moveTo>
                    <a:cubicBezTo>
                      <a:pt x="52" y="88"/>
                      <a:pt x="52" y="88"/>
                      <a:pt x="52" y="88"/>
                    </a:cubicBezTo>
                    <a:cubicBezTo>
                      <a:pt x="75" y="88"/>
                      <a:pt x="75" y="88"/>
                      <a:pt x="75" y="88"/>
                    </a:cubicBezTo>
                    <a:cubicBezTo>
                      <a:pt x="77" y="104"/>
                      <a:pt x="77" y="104"/>
                      <a:pt x="77" y="104"/>
                    </a:cubicBezTo>
                    <a:lnTo>
                      <a:pt x="57" y="104"/>
                    </a:lnTo>
                    <a:close/>
                    <a:moveTo>
                      <a:pt x="59" y="112"/>
                    </a:moveTo>
                    <a:cubicBezTo>
                      <a:pt x="78" y="112"/>
                      <a:pt x="78" y="112"/>
                      <a:pt x="78" y="112"/>
                    </a:cubicBezTo>
                    <a:cubicBezTo>
                      <a:pt x="80" y="128"/>
                      <a:pt x="80" y="128"/>
                      <a:pt x="80" y="128"/>
                    </a:cubicBezTo>
                    <a:cubicBezTo>
                      <a:pt x="63" y="128"/>
                      <a:pt x="63" y="128"/>
                      <a:pt x="63" y="128"/>
                    </a:cubicBezTo>
                    <a:lnTo>
                      <a:pt x="59" y="112"/>
                    </a:lnTo>
                    <a:close/>
                    <a:moveTo>
                      <a:pt x="72" y="152"/>
                    </a:moveTo>
                    <a:cubicBezTo>
                      <a:pt x="68" y="152"/>
                      <a:pt x="64" y="148"/>
                      <a:pt x="64" y="144"/>
                    </a:cubicBezTo>
                    <a:cubicBezTo>
                      <a:pt x="64" y="140"/>
                      <a:pt x="68" y="136"/>
                      <a:pt x="72" y="136"/>
                    </a:cubicBezTo>
                    <a:cubicBezTo>
                      <a:pt x="76" y="136"/>
                      <a:pt x="80" y="140"/>
                      <a:pt x="80" y="144"/>
                    </a:cubicBezTo>
                    <a:cubicBezTo>
                      <a:pt x="80" y="148"/>
                      <a:pt x="76" y="152"/>
                      <a:pt x="72" y="152"/>
                    </a:cubicBezTo>
                    <a:moveTo>
                      <a:pt x="104" y="128"/>
                    </a:moveTo>
                    <a:cubicBezTo>
                      <a:pt x="88" y="128"/>
                      <a:pt x="88" y="128"/>
                      <a:pt x="88" y="128"/>
                    </a:cubicBezTo>
                    <a:cubicBezTo>
                      <a:pt x="86" y="112"/>
                      <a:pt x="86" y="112"/>
                      <a:pt x="86" y="112"/>
                    </a:cubicBezTo>
                    <a:cubicBezTo>
                      <a:pt x="104" y="112"/>
                      <a:pt x="104" y="112"/>
                      <a:pt x="104" y="112"/>
                    </a:cubicBezTo>
                    <a:lnTo>
                      <a:pt x="104" y="128"/>
                    </a:lnTo>
                    <a:close/>
                    <a:moveTo>
                      <a:pt x="104" y="104"/>
                    </a:moveTo>
                    <a:cubicBezTo>
                      <a:pt x="85" y="104"/>
                      <a:pt x="85" y="104"/>
                      <a:pt x="85" y="104"/>
                    </a:cubicBezTo>
                    <a:cubicBezTo>
                      <a:pt x="83" y="88"/>
                      <a:pt x="83" y="88"/>
                      <a:pt x="83" y="88"/>
                    </a:cubicBezTo>
                    <a:cubicBezTo>
                      <a:pt x="104" y="88"/>
                      <a:pt x="104" y="88"/>
                      <a:pt x="104" y="88"/>
                    </a:cubicBezTo>
                    <a:lnTo>
                      <a:pt x="104" y="104"/>
                    </a:lnTo>
                    <a:close/>
                    <a:moveTo>
                      <a:pt x="104" y="80"/>
                    </a:moveTo>
                    <a:cubicBezTo>
                      <a:pt x="82" y="80"/>
                      <a:pt x="82" y="80"/>
                      <a:pt x="82" y="80"/>
                    </a:cubicBezTo>
                    <a:cubicBezTo>
                      <a:pt x="80" y="64"/>
                      <a:pt x="80" y="64"/>
                      <a:pt x="80" y="64"/>
                    </a:cubicBezTo>
                    <a:cubicBezTo>
                      <a:pt x="104" y="64"/>
                      <a:pt x="104" y="64"/>
                      <a:pt x="104" y="64"/>
                    </a:cubicBezTo>
                    <a:lnTo>
                      <a:pt x="104" y="80"/>
                    </a:lnTo>
                    <a:close/>
                    <a:moveTo>
                      <a:pt x="128" y="128"/>
                    </a:moveTo>
                    <a:cubicBezTo>
                      <a:pt x="112" y="128"/>
                      <a:pt x="112" y="128"/>
                      <a:pt x="112" y="128"/>
                    </a:cubicBezTo>
                    <a:cubicBezTo>
                      <a:pt x="112" y="112"/>
                      <a:pt x="112" y="112"/>
                      <a:pt x="112" y="112"/>
                    </a:cubicBezTo>
                    <a:cubicBezTo>
                      <a:pt x="130" y="112"/>
                      <a:pt x="130" y="112"/>
                      <a:pt x="130" y="112"/>
                    </a:cubicBezTo>
                    <a:lnTo>
                      <a:pt x="128" y="128"/>
                    </a:lnTo>
                    <a:close/>
                    <a:moveTo>
                      <a:pt x="131" y="104"/>
                    </a:moveTo>
                    <a:cubicBezTo>
                      <a:pt x="112" y="104"/>
                      <a:pt x="112" y="104"/>
                      <a:pt x="112" y="104"/>
                    </a:cubicBezTo>
                    <a:cubicBezTo>
                      <a:pt x="112" y="88"/>
                      <a:pt x="112" y="88"/>
                      <a:pt x="112" y="88"/>
                    </a:cubicBezTo>
                    <a:cubicBezTo>
                      <a:pt x="133" y="88"/>
                      <a:pt x="133" y="88"/>
                      <a:pt x="133" y="88"/>
                    </a:cubicBezTo>
                    <a:lnTo>
                      <a:pt x="131" y="104"/>
                    </a:lnTo>
                    <a:close/>
                    <a:moveTo>
                      <a:pt x="134" y="80"/>
                    </a:moveTo>
                    <a:cubicBezTo>
                      <a:pt x="112" y="80"/>
                      <a:pt x="112" y="80"/>
                      <a:pt x="112" y="80"/>
                    </a:cubicBezTo>
                    <a:cubicBezTo>
                      <a:pt x="112" y="64"/>
                      <a:pt x="112" y="64"/>
                      <a:pt x="112" y="64"/>
                    </a:cubicBezTo>
                    <a:cubicBezTo>
                      <a:pt x="136" y="64"/>
                      <a:pt x="136" y="64"/>
                      <a:pt x="136" y="64"/>
                    </a:cubicBezTo>
                    <a:lnTo>
                      <a:pt x="134" y="80"/>
                    </a:lnTo>
                    <a:close/>
                    <a:moveTo>
                      <a:pt x="144" y="152"/>
                    </a:moveTo>
                    <a:cubicBezTo>
                      <a:pt x="140" y="152"/>
                      <a:pt x="136" y="148"/>
                      <a:pt x="136" y="144"/>
                    </a:cubicBezTo>
                    <a:cubicBezTo>
                      <a:pt x="136" y="140"/>
                      <a:pt x="140" y="136"/>
                      <a:pt x="144" y="136"/>
                    </a:cubicBezTo>
                    <a:cubicBezTo>
                      <a:pt x="148" y="136"/>
                      <a:pt x="152" y="140"/>
                      <a:pt x="152" y="144"/>
                    </a:cubicBezTo>
                    <a:cubicBezTo>
                      <a:pt x="152" y="148"/>
                      <a:pt x="148" y="152"/>
                      <a:pt x="144" y="152"/>
                    </a:cubicBezTo>
                    <a:moveTo>
                      <a:pt x="153" y="128"/>
                    </a:moveTo>
                    <a:cubicBezTo>
                      <a:pt x="136" y="128"/>
                      <a:pt x="136" y="128"/>
                      <a:pt x="136" y="128"/>
                    </a:cubicBezTo>
                    <a:cubicBezTo>
                      <a:pt x="138" y="112"/>
                      <a:pt x="138" y="112"/>
                      <a:pt x="138" y="112"/>
                    </a:cubicBezTo>
                    <a:cubicBezTo>
                      <a:pt x="156" y="112"/>
                      <a:pt x="156" y="112"/>
                      <a:pt x="156" y="112"/>
                    </a:cubicBezTo>
                    <a:lnTo>
                      <a:pt x="153" y="128"/>
                    </a:lnTo>
                    <a:close/>
                    <a:moveTo>
                      <a:pt x="139" y="104"/>
                    </a:moveTo>
                    <a:cubicBezTo>
                      <a:pt x="141" y="88"/>
                      <a:pt x="141" y="88"/>
                      <a:pt x="141" y="88"/>
                    </a:cubicBezTo>
                    <a:cubicBezTo>
                      <a:pt x="162" y="88"/>
                      <a:pt x="162" y="88"/>
                      <a:pt x="162" y="88"/>
                    </a:cubicBezTo>
                    <a:cubicBezTo>
                      <a:pt x="158" y="104"/>
                      <a:pt x="158" y="104"/>
                      <a:pt x="158" y="104"/>
                    </a:cubicBezTo>
                    <a:lnTo>
                      <a:pt x="139" y="104"/>
                    </a:lnTo>
                    <a:close/>
                  </a:path>
                </a:pathLst>
              </a:custGeom>
              <a:solidFill>
                <a:sysClr val="window" lastClr="FFFFFF"/>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40" name="组合 39"/>
            <p:cNvGrpSpPr/>
            <p:nvPr/>
          </p:nvGrpSpPr>
          <p:grpSpPr>
            <a:xfrm>
              <a:off x="8350272" y="2680315"/>
              <a:ext cx="1442523" cy="1761056"/>
              <a:chOff x="9448609" y="2680315"/>
              <a:chExt cx="1442523" cy="1761056"/>
            </a:xfrm>
          </p:grpSpPr>
          <p:sp>
            <p:nvSpPr>
              <p:cNvPr id="41" name="íṡľíḍè-Rectangle 8"/>
              <p:cNvSpPr/>
              <p:nvPr/>
            </p:nvSpPr>
            <p:spPr>
              <a:xfrm>
                <a:off x="9448609" y="2680315"/>
                <a:ext cx="1442523" cy="1761056"/>
              </a:xfrm>
              <a:prstGeom prst="rect">
                <a:avLst/>
              </a:prstGeom>
              <a:solidFill>
                <a:sysClr val="window" lastClr="FFFFFF"/>
              </a:solidFill>
              <a:ln w="38100" cap="flat" cmpd="sng" algn="ctr">
                <a:solidFill>
                  <a:srgbClr val="FFFFFF"/>
                </a:solidFill>
                <a:prstDash val="solid"/>
                <a:miter lim="8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3" name="íṡľíḍè-任意多边形: 形状 23"/>
              <p:cNvSpPr/>
              <p:nvPr/>
            </p:nvSpPr>
            <p:spPr bwMode="auto">
              <a:xfrm flipH="1">
                <a:off x="9926870" y="3221833"/>
                <a:ext cx="486000" cy="487359"/>
              </a:xfrm>
              <a:custGeom>
                <a:avLst/>
                <a:gdLst>
                  <a:gd name="T0" fmla="*/ 136 w 176"/>
                  <a:gd name="T1" fmla="*/ 67 h 176"/>
                  <a:gd name="T2" fmla="*/ 132 w 176"/>
                  <a:gd name="T3" fmla="*/ 64 h 176"/>
                  <a:gd name="T4" fmla="*/ 104 w 176"/>
                  <a:gd name="T5" fmla="*/ 56 h 176"/>
                  <a:gd name="T6" fmla="*/ 40 w 176"/>
                  <a:gd name="T7" fmla="*/ 56 h 176"/>
                  <a:gd name="T8" fmla="*/ 12 w 176"/>
                  <a:gd name="T9" fmla="*/ 64 h 176"/>
                  <a:gd name="T10" fmla="*/ 8 w 176"/>
                  <a:gd name="T11" fmla="*/ 67 h 176"/>
                  <a:gd name="T12" fmla="*/ 0 w 176"/>
                  <a:gd name="T13" fmla="*/ 171 h 176"/>
                  <a:gd name="T14" fmla="*/ 4 w 176"/>
                  <a:gd name="T15" fmla="*/ 176 h 176"/>
                  <a:gd name="T16" fmla="*/ 144 w 176"/>
                  <a:gd name="T17" fmla="*/ 172 h 176"/>
                  <a:gd name="T18" fmla="*/ 48 w 176"/>
                  <a:gd name="T19" fmla="*/ 56 h 176"/>
                  <a:gd name="T20" fmla="*/ 96 w 176"/>
                  <a:gd name="T21" fmla="*/ 56 h 176"/>
                  <a:gd name="T22" fmla="*/ 48 w 176"/>
                  <a:gd name="T23" fmla="*/ 64 h 176"/>
                  <a:gd name="T24" fmla="*/ 16 w 176"/>
                  <a:gd name="T25" fmla="*/ 72 h 176"/>
                  <a:gd name="T26" fmla="*/ 40 w 176"/>
                  <a:gd name="T27" fmla="*/ 89 h 176"/>
                  <a:gd name="T28" fmla="*/ 44 w 176"/>
                  <a:gd name="T29" fmla="*/ 104 h 176"/>
                  <a:gd name="T30" fmla="*/ 48 w 176"/>
                  <a:gd name="T31" fmla="*/ 89 h 176"/>
                  <a:gd name="T32" fmla="*/ 96 w 176"/>
                  <a:gd name="T33" fmla="*/ 72 h 176"/>
                  <a:gd name="T34" fmla="*/ 92 w 176"/>
                  <a:gd name="T35" fmla="*/ 96 h 176"/>
                  <a:gd name="T36" fmla="*/ 108 w 176"/>
                  <a:gd name="T37" fmla="*/ 96 h 176"/>
                  <a:gd name="T38" fmla="*/ 104 w 176"/>
                  <a:gd name="T39" fmla="*/ 72 h 176"/>
                  <a:gd name="T40" fmla="*/ 134 w 176"/>
                  <a:gd name="T41" fmla="*/ 152 h 176"/>
                  <a:gd name="T42" fmla="*/ 16 w 176"/>
                  <a:gd name="T43" fmla="*/ 72 h 176"/>
                  <a:gd name="T44" fmla="*/ 9 w 176"/>
                  <a:gd name="T45" fmla="*/ 160 h 176"/>
                  <a:gd name="T46" fmla="*/ 136 w 176"/>
                  <a:gd name="T47" fmla="*/ 168 h 176"/>
                  <a:gd name="T48" fmla="*/ 176 w 176"/>
                  <a:gd name="T49" fmla="*/ 147 h 176"/>
                  <a:gd name="T50" fmla="*/ 168 w 176"/>
                  <a:gd name="T51" fmla="*/ 43 h 176"/>
                  <a:gd name="T52" fmla="*/ 164 w 176"/>
                  <a:gd name="T53" fmla="*/ 40 h 176"/>
                  <a:gd name="T54" fmla="*/ 136 w 176"/>
                  <a:gd name="T55" fmla="*/ 32 h 176"/>
                  <a:gd name="T56" fmla="*/ 76 w 176"/>
                  <a:gd name="T57" fmla="*/ 16 h 176"/>
                  <a:gd name="T58" fmla="*/ 104 w 176"/>
                  <a:gd name="T59" fmla="*/ 8 h 176"/>
                  <a:gd name="T60" fmla="*/ 128 w 176"/>
                  <a:gd name="T61" fmla="*/ 40 h 176"/>
                  <a:gd name="T62" fmla="*/ 111 w 176"/>
                  <a:gd name="T63" fmla="*/ 48 h 176"/>
                  <a:gd name="T64" fmla="*/ 128 w 176"/>
                  <a:gd name="T65" fmla="*/ 56 h 176"/>
                  <a:gd name="T66" fmla="*/ 136 w 176"/>
                  <a:gd name="T67" fmla="*/ 57 h 176"/>
                  <a:gd name="T68" fmla="*/ 160 w 176"/>
                  <a:gd name="T69" fmla="*/ 48 h 176"/>
                  <a:gd name="T70" fmla="*/ 149 w 176"/>
                  <a:gd name="T71" fmla="*/ 128 h 176"/>
                  <a:gd name="T72" fmla="*/ 167 w 176"/>
                  <a:gd name="T73" fmla="*/ 136 h 176"/>
                  <a:gd name="T74" fmla="*/ 150 w 176"/>
                  <a:gd name="T75" fmla="*/ 144 h 176"/>
                  <a:gd name="T76" fmla="*/ 172 w 176"/>
                  <a:gd name="T77" fmla="*/ 152 h 176"/>
                  <a:gd name="T78" fmla="*/ 176 w 176"/>
                  <a:gd name="T79" fmla="*/ 147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76" h="176">
                    <a:moveTo>
                      <a:pt x="144" y="171"/>
                    </a:moveTo>
                    <a:cubicBezTo>
                      <a:pt x="136" y="67"/>
                      <a:pt x="136" y="67"/>
                      <a:pt x="136" y="67"/>
                    </a:cubicBezTo>
                    <a:cubicBezTo>
                      <a:pt x="136" y="67"/>
                      <a:pt x="136" y="67"/>
                      <a:pt x="136" y="67"/>
                    </a:cubicBezTo>
                    <a:cubicBezTo>
                      <a:pt x="136" y="66"/>
                      <a:pt x="134" y="64"/>
                      <a:pt x="132" y="64"/>
                    </a:cubicBezTo>
                    <a:cubicBezTo>
                      <a:pt x="104" y="64"/>
                      <a:pt x="104" y="64"/>
                      <a:pt x="104" y="64"/>
                    </a:cubicBezTo>
                    <a:cubicBezTo>
                      <a:pt x="104" y="56"/>
                      <a:pt x="104" y="56"/>
                      <a:pt x="104" y="56"/>
                    </a:cubicBezTo>
                    <a:cubicBezTo>
                      <a:pt x="104" y="38"/>
                      <a:pt x="90" y="24"/>
                      <a:pt x="72" y="24"/>
                    </a:cubicBezTo>
                    <a:cubicBezTo>
                      <a:pt x="54" y="24"/>
                      <a:pt x="40" y="38"/>
                      <a:pt x="40" y="56"/>
                    </a:cubicBezTo>
                    <a:cubicBezTo>
                      <a:pt x="40" y="64"/>
                      <a:pt x="40" y="64"/>
                      <a:pt x="40" y="64"/>
                    </a:cubicBezTo>
                    <a:cubicBezTo>
                      <a:pt x="12" y="64"/>
                      <a:pt x="12" y="64"/>
                      <a:pt x="12" y="64"/>
                    </a:cubicBezTo>
                    <a:cubicBezTo>
                      <a:pt x="10" y="64"/>
                      <a:pt x="8" y="66"/>
                      <a:pt x="8" y="67"/>
                    </a:cubicBezTo>
                    <a:cubicBezTo>
                      <a:pt x="8" y="67"/>
                      <a:pt x="8" y="67"/>
                      <a:pt x="8" y="67"/>
                    </a:cubicBezTo>
                    <a:cubicBezTo>
                      <a:pt x="0" y="171"/>
                      <a:pt x="0" y="171"/>
                      <a:pt x="0" y="171"/>
                    </a:cubicBezTo>
                    <a:cubicBezTo>
                      <a:pt x="0" y="171"/>
                      <a:pt x="0" y="171"/>
                      <a:pt x="0" y="171"/>
                    </a:cubicBezTo>
                    <a:cubicBezTo>
                      <a:pt x="0" y="172"/>
                      <a:pt x="0" y="172"/>
                      <a:pt x="0" y="172"/>
                    </a:cubicBezTo>
                    <a:cubicBezTo>
                      <a:pt x="0" y="174"/>
                      <a:pt x="2" y="176"/>
                      <a:pt x="4" y="176"/>
                    </a:cubicBezTo>
                    <a:cubicBezTo>
                      <a:pt x="140" y="176"/>
                      <a:pt x="140" y="176"/>
                      <a:pt x="140" y="176"/>
                    </a:cubicBezTo>
                    <a:cubicBezTo>
                      <a:pt x="142" y="176"/>
                      <a:pt x="144" y="174"/>
                      <a:pt x="144" y="172"/>
                    </a:cubicBezTo>
                    <a:cubicBezTo>
                      <a:pt x="144" y="172"/>
                      <a:pt x="144" y="172"/>
                      <a:pt x="144" y="171"/>
                    </a:cubicBezTo>
                    <a:close/>
                    <a:moveTo>
                      <a:pt x="48" y="56"/>
                    </a:moveTo>
                    <a:cubicBezTo>
                      <a:pt x="48" y="43"/>
                      <a:pt x="59" y="32"/>
                      <a:pt x="72" y="32"/>
                    </a:cubicBezTo>
                    <a:cubicBezTo>
                      <a:pt x="85" y="32"/>
                      <a:pt x="96" y="43"/>
                      <a:pt x="96" y="56"/>
                    </a:cubicBezTo>
                    <a:cubicBezTo>
                      <a:pt x="96" y="64"/>
                      <a:pt x="96" y="64"/>
                      <a:pt x="96" y="64"/>
                    </a:cubicBezTo>
                    <a:cubicBezTo>
                      <a:pt x="48" y="64"/>
                      <a:pt x="48" y="64"/>
                      <a:pt x="48" y="64"/>
                    </a:cubicBezTo>
                    <a:lnTo>
                      <a:pt x="48" y="56"/>
                    </a:lnTo>
                    <a:close/>
                    <a:moveTo>
                      <a:pt x="16" y="72"/>
                    </a:moveTo>
                    <a:cubicBezTo>
                      <a:pt x="40" y="72"/>
                      <a:pt x="40" y="72"/>
                      <a:pt x="40" y="72"/>
                    </a:cubicBezTo>
                    <a:cubicBezTo>
                      <a:pt x="40" y="89"/>
                      <a:pt x="40" y="89"/>
                      <a:pt x="40" y="89"/>
                    </a:cubicBezTo>
                    <a:cubicBezTo>
                      <a:pt x="38" y="90"/>
                      <a:pt x="36" y="93"/>
                      <a:pt x="36" y="96"/>
                    </a:cubicBezTo>
                    <a:cubicBezTo>
                      <a:pt x="36" y="100"/>
                      <a:pt x="40" y="104"/>
                      <a:pt x="44" y="104"/>
                    </a:cubicBezTo>
                    <a:cubicBezTo>
                      <a:pt x="48" y="104"/>
                      <a:pt x="52" y="100"/>
                      <a:pt x="52" y="96"/>
                    </a:cubicBezTo>
                    <a:cubicBezTo>
                      <a:pt x="52" y="93"/>
                      <a:pt x="50" y="90"/>
                      <a:pt x="48" y="89"/>
                    </a:cubicBezTo>
                    <a:cubicBezTo>
                      <a:pt x="48" y="72"/>
                      <a:pt x="48" y="72"/>
                      <a:pt x="48" y="72"/>
                    </a:cubicBezTo>
                    <a:cubicBezTo>
                      <a:pt x="96" y="72"/>
                      <a:pt x="96" y="72"/>
                      <a:pt x="96" y="72"/>
                    </a:cubicBezTo>
                    <a:cubicBezTo>
                      <a:pt x="96" y="89"/>
                      <a:pt x="96" y="89"/>
                      <a:pt x="96" y="89"/>
                    </a:cubicBezTo>
                    <a:cubicBezTo>
                      <a:pt x="94" y="90"/>
                      <a:pt x="92" y="93"/>
                      <a:pt x="92" y="96"/>
                    </a:cubicBezTo>
                    <a:cubicBezTo>
                      <a:pt x="92" y="100"/>
                      <a:pt x="96" y="104"/>
                      <a:pt x="100" y="104"/>
                    </a:cubicBezTo>
                    <a:cubicBezTo>
                      <a:pt x="104" y="104"/>
                      <a:pt x="108" y="100"/>
                      <a:pt x="108" y="96"/>
                    </a:cubicBezTo>
                    <a:cubicBezTo>
                      <a:pt x="108" y="93"/>
                      <a:pt x="106" y="90"/>
                      <a:pt x="104" y="89"/>
                    </a:cubicBezTo>
                    <a:cubicBezTo>
                      <a:pt x="104" y="72"/>
                      <a:pt x="104" y="72"/>
                      <a:pt x="104" y="72"/>
                    </a:cubicBezTo>
                    <a:cubicBezTo>
                      <a:pt x="128" y="72"/>
                      <a:pt x="128" y="72"/>
                      <a:pt x="128" y="72"/>
                    </a:cubicBezTo>
                    <a:cubicBezTo>
                      <a:pt x="134" y="152"/>
                      <a:pt x="134" y="152"/>
                      <a:pt x="134" y="152"/>
                    </a:cubicBezTo>
                    <a:cubicBezTo>
                      <a:pt x="10" y="152"/>
                      <a:pt x="10" y="152"/>
                      <a:pt x="10" y="152"/>
                    </a:cubicBezTo>
                    <a:lnTo>
                      <a:pt x="16" y="72"/>
                    </a:lnTo>
                    <a:close/>
                    <a:moveTo>
                      <a:pt x="8" y="168"/>
                    </a:moveTo>
                    <a:cubicBezTo>
                      <a:pt x="9" y="160"/>
                      <a:pt x="9" y="160"/>
                      <a:pt x="9" y="160"/>
                    </a:cubicBezTo>
                    <a:cubicBezTo>
                      <a:pt x="135" y="160"/>
                      <a:pt x="135" y="160"/>
                      <a:pt x="135" y="160"/>
                    </a:cubicBezTo>
                    <a:cubicBezTo>
                      <a:pt x="136" y="168"/>
                      <a:pt x="136" y="168"/>
                      <a:pt x="136" y="168"/>
                    </a:cubicBezTo>
                    <a:lnTo>
                      <a:pt x="8" y="168"/>
                    </a:lnTo>
                    <a:close/>
                    <a:moveTo>
                      <a:pt x="176" y="147"/>
                    </a:moveTo>
                    <a:cubicBezTo>
                      <a:pt x="176" y="147"/>
                      <a:pt x="176" y="147"/>
                      <a:pt x="176" y="147"/>
                    </a:cubicBezTo>
                    <a:cubicBezTo>
                      <a:pt x="168" y="43"/>
                      <a:pt x="168" y="43"/>
                      <a:pt x="168" y="43"/>
                    </a:cubicBezTo>
                    <a:cubicBezTo>
                      <a:pt x="168" y="43"/>
                      <a:pt x="168" y="43"/>
                      <a:pt x="168" y="43"/>
                    </a:cubicBezTo>
                    <a:cubicBezTo>
                      <a:pt x="168" y="42"/>
                      <a:pt x="166" y="40"/>
                      <a:pt x="164" y="40"/>
                    </a:cubicBezTo>
                    <a:cubicBezTo>
                      <a:pt x="136" y="40"/>
                      <a:pt x="136" y="40"/>
                      <a:pt x="136" y="40"/>
                    </a:cubicBezTo>
                    <a:cubicBezTo>
                      <a:pt x="136" y="32"/>
                      <a:pt x="136" y="32"/>
                      <a:pt x="136" y="32"/>
                    </a:cubicBezTo>
                    <a:cubicBezTo>
                      <a:pt x="136" y="14"/>
                      <a:pt x="122" y="0"/>
                      <a:pt x="104" y="0"/>
                    </a:cubicBezTo>
                    <a:cubicBezTo>
                      <a:pt x="92" y="0"/>
                      <a:pt x="82" y="7"/>
                      <a:pt x="76" y="16"/>
                    </a:cubicBezTo>
                    <a:cubicBezTo>
                      <a:pt x="79" y="17"/>
                      <a:pt x="82" y="17"/>
                      <a:pt x="85" y="18"/>
                    </a:cubicBezTo>
                    <a:cubicBezTo>
                      <a:pt x="89" y="12"/>
                      <a:pt x="96" y="8"/>
                      <a:pt x="104" y="8"/>
                    </a:cubicBezTo>
                    <a:cubicBezTo>
                      <a:pt x="117" y="8"/>
                      <a:pt x="128" y="19"/>
                      <a:pt x="128" y="32"/>
                    </a:cubicBezTo>
                    <a:cubicBezTo>
                      <a:pt x="128" y="40"/>
                      <a:pt x="128" y="40"/>
                      <a:pt x="128" y="40"/>
                    </a:cubicBezTo>
                    <a:cubicBezTo>
                      <a:pt x="109" y="40"/>
                      <a:pt x="109" y="40"/>
                      <a:pt x="109" y="40"/>
                    </a:cubicBezTo>
                    <a:cubicBezTo>
                      <a:pt x="110" y="43"/>
                      <a:pt x="111" y="45"/>
                      <a:pt x="111" y="48"/>
                    </a:cubicBezTo>
                    <a:cubicBezTo>
                      <a:pt x="128" y="48"/>
                      <a:pt x="128" y="48"/>
                      <a:pt x="128" y="48"/>
                    </a:cubicBezTo>
                    <a:cubicBezTo>
                      <a:pt x="128" y="56"/>
                      <a:pt x="128" y="56"/>
                      <a:pt x="128" y="56"/>
                    </a:cubicBezTo>
                    <a:cubicBezTo>
                      <a:pt x="132" y="56"/>
                      <a:pt x="132" y="56"/>
                      <a:pt x="132" y="56"/>
                    </a:cubicBezTo>
                    <a:cubicBezTo>
                      <a:pt x="133" y="56"/>
                      <a:pt x="135" y="56"/>
                      <a:pt x="136" y="57"/>
                    </a:cubicBezTo>
                    <a:cubicBezTo>
                      <a:pt x="136" y="48"/>
                      <a:pt x="136" y="48"/>
                      <a:pt x="136" y="48"/>
                    </a:cubicBezTo>
                    <a:cubicBezTo>
                      <a:pt x="160" y="48"/>
                      <a:pt x="160" y="48"/>
                      <a:pt x="160" y="48"/>
                    </a:cubicBezTo>
                    <a:cubicBezTo>
                      <a:pt x="166" y="128"/>
                      <a:pt x="166" y="128"/>
                      <a:pt x="166" y="128"/>
                    </a:cubicBezTo>
                    <a:cubicBezTo>
                      <a:pt x="149" y="128"/>
                      <a:pt x="149" y="128"/>
                      <a:pt x="149" y="128"/>
                    </a:cubicBezTo>
                    <a:cubicBezTo>
                      <a:pt x="149" y="136"/>
                      <a:pt x="149" y="136"/>
                      <a:pt x="149" y="136"/>
                    </a:cubicBezTo>
                    <a:cubicBezTo>
                      <a:pt x="167" y="136"/>
                      <a:pt x="167" y="136"/>
                      <a:pt x="167" y="136"/>
                    </a:cubicBezTo>
                    <a:cubicBezTo>
                      <a:pt x="168" y="144"/>
                      <a:pt x="168" y="144"/>
                      <a:pt x="168" y="144"/>
                    </a:cubicBezTo>
                    <a:cubicBezTo>
                      <a:pt x="150" y="144"/>
                      <a:pt x="150" y="144"/>
                      <a:pt x="150" y="144"/>
                    </a:cubicBezTo>
                    <a:cubicBezTo>
                      <a:pt x="151" y="152"/>
                      <a:pt x="151" y="152"/>
                      <a:pt x="151" y="152"/>
                    </a:cubicBezTo>
                    <a:cubicBezTo>
                      <a:pt x="172" y="152"/>
                      <a:pt x="172" y="152"/>
                      <a:pt x="172" y="152"/>
                    </a:cubicBezTo>
                    <a:cubicBezTo>
                      <a:pt x="174" y="152"/>
                      <a:pt x="176" y="150"/>
                      <a:pt x="176" y="148"/>
                    </a:cubicBezTo>
                    <a:cubicBezTo>
                      <a:pt x="176" y="148"/>
                      <a:pt x="176" y="148"/>
                      <a:pt x="176" y="147"/>
                    </a:cubicBezTo>
                  </a:path>
                </a:pathLst>
              </a:custGeom>
              <a:solidFill>
                <a:srgbClr val="0070C0"/>
              </a:solidFill>
              <a:ln>
                <a:noFill/>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sp>
        <p:nvSpPr>
          <p:cNvPr id="53" name="文本框 52"/>
          <p:cNvSpPr txBox="1"/>
          <p:nvPr/>
        </p:nvSpPr>
        <p:spPr>
          <a:xfrm>
            <a:off x="1289117" y="3342986"/>
            <a:ext cx="1459145" cy="369332"/>
          </a:xfrm>
          <a:prstGeom prst="rect">
            <a:avLst/>
          </a:prstGeom>
          <a:noFill/>
        </p:spPr>
        <p:txBody>
          <a:bodyPr wrap="square" rtlCol="0">
            <a:spAutoFit/>
            <a:scene3d>
              <a:camera prst="orthographicFront"/>
              <a:lightRig rig="threePt" dir="t"/>
            </a:scene3d>
            <a:sp3d contourW="12700"/>
          </a:bodyPr>
          <a:lstStyle/>
          <a:p>
            <a:pPr algn="ctr"/>
            <a:r>
              <a:rPr lang="zh-CN" altLang="en-US" dirty="0">
                <a:solidFill>
                  <a:prstClr val="white"/>
                </a:solidFill>
                <a:latin typeface="思源黑体 CN Regular" panose="020B0500000000000000" pitchFamily="34" charset="-122"/>
                <a:ea typeface="思源黑体 CN Regular" panose="020B0500000000000000" pitchFamily="34" charset="-122"/>
              </a:rPr>
              <a:t>文字添加</a:t>
            </a:r>
          </a:p>
        </p:txBody>
      </p:sp>
      <p:sp>
        <p:nvSpPr>
          <p:cNvPr id="54" name="文本框 53"/>
          <p:cNvSpPr txBox="1"/>
          <p:nvPr/>
        </p:nvSpPr>
        <p:spPr>
          <a:xfrm>
            <a:off x="3994970" y="3342986"/>
            <a:ext cx="1459145" cy="369332"/>
          </a:xfrm>
          <a:prstGeom prst="rect">
            <a:avLst/>
          </a:prstGeom>
          <a:noFill/>
        </p:spPr>
        <p:txBody>
          <a:bodyPr wrap="square" rtlCol="0">
            <a:spAutoFit/>
            <a:scene3d>
              <a:camera prst="orthographicFront"/>
              <a:lightRig rig="threePt" dir="t"/>
            </a:scene3d>
            <a:sp3d contourW="12700"/>
          </a:bodyPr>
          <a:lstStyle/>
          <a:p>
            <a:pPr algn="ctr"/>
            <a:r>
              <a:rPr lang="zh-CN" altLang="en-US" dirty="0">
                <a:solidFill>
                  <a:srgbClr val="0070C0"/>
                </a:solidFill>
                <a:latin typeface="思源黑体 CN Regular" panose="020B0500000000000000" pitchFamily="34" charset="-122"/>
                <a:ea typeface="思源黑体 CN Regular" panose="020B0500000000000000" pitchFamily="34" charset="-122"/>
              </a:rPr>
              <a:t>文字添加</a:t>
            </a:r>
          </a:p>
        </p:txBody>
      </p:sp>
      <p:sp>
        <p:nvSpPr>
          <p:cNvPr id="55" name="文本框 54"/>
          <p:cNvSpPr txBox="1"/>
          <p:nvPr/>
        </p:nvSpPr>
        <p:spPr>
          <a:xfrm>
            <a:off x="6700823" y="3342986"/>
            <a:ext cx="1459145" cy="369332"/>
          </a:xfrm>
          <a:prstGeom prst="rect">
            <a:avLst/>
          </a:prstGeom>
          <a:noFill/>
        </p:spPr>
        <p:txBody>
          <a:bodyPr wrap="square" rtlCol="0">
            <a:spAutoFit/>
            <a:scene3d>
              <a:camera prst="orthographicFront"/>
              <a:lightRig rig="threePt" dir="t"/>
            </a:scene3d>
            <a:sp3d contourW="12700"/>
          </a:bodyPr>
          <a:lstStyle/>
          <a:p>
            <a:pPr algn="ctr"/>
            <a:r>
              <a:rPr lang="zh-CN" altLang="en-US" dirty="0">
                <a:solidFill>
                  <a:prstClr val="white"/>
                </a:solidFill>
                <a:latin typeface="思源黑体 CN Regular" panose="020B0500000000000000" pitchFamily="34" charset="-122"/>
                <a:ea typeface="思源黑体 CN Regular" panose="020B0500000000000000" pitchFamily="34" charset="-122"/>
              </a:rPr>
              <a:t>文字添加</a:t>
            </a:r>
          </a:p>
        </p:txBody>
      </p:sp>
      <p:sp>
        <p:nvSpPr>
          <p:cNvPr id="56" name="文本框 55"/>
          <p:cNvSpPr txBox="1"/>
          <p:nvPr/>
        </p:nvSpPr>
        <p:spPr>
          <a:xfrm>
            <a:off x="9425207" y="3342986"/>
            <a:ext cx="1459145" cy="369332"/>
          </a:xfrm>
          <a:prstGeom prst="rect">
            <a:avLst/>
          </a:prstGeom>
          <a:noFill/>
        </p:spPr>
        <p:txBody>
          <a:bodyPr wrap="square" rtlCol="0">
            <a:spAutoFit/>
            <a:scene3d>
              <a:camera prst="orthographicFront"/>
              <a:lightRig rig="threePt" dir="t"/>
            </a:scene3d>
            <a:sp3d contourW="12700"/>
          </a:bodyPr>
          <a:lstStyle/>
          <a:p>
            <a:pPr algn="ctr"/>
            <a:r>
              <a:rPr lang="zh-CN" altLang="en-US" dirty="0">
                <a:solidFill>
                  <a:srgbClr val="0070C0"/>
                </a:solidFill>
                <a:latin typeface="思源黑体 CN Regular" panose="020B0500000000000000" pitchFamily="34" charset="-122"/>
                <a:ea typeface="思源黑体 CN Regular" panose="020B0500000000000000" pitchFamily="34" charset="-122"/>
              </a:rPr>
              <a:t>文字添加</a:t>
            </a:r>
          </a:p>
        </p:txBody>
      </p:sp>
      <p:grpSp>
        <p:nvGrpSpPr>
          <p:cNvPr id="57" name="组合 56"/>
          <p:cNvGrpSpPr/>
          <p:nvPr/>
        </p:nvGrpSpPr>
        <p:grpSpPr>
          <a:xfrm>
            <a:off x="1035229" y="4560867"/>
            <a:ext cx="10186809" cy="1262464"/>
            <a:chOff x="7483989" y="3337985"/>
            <a:chExt cx="10186809" cy="1262464"/>
          </a:xfrm>
        </p:grpSpPr>
        <p:sp>
          <p:nvSpPr>
            <p:cNvPr id="58" name="矩形 57"/>
            <p:cNvSpPr/>
            <p:nvPr/>
          </p:nvSpPr>
          <p:spPr>
            <a:xfrm>
              <a:off x="7483990" y="3732519"/>
              <a:ext cx="10186808" cy="8679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4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用户可以在投影仪或者计算机上演示也可以将演示文稿打印出来制作成胶片用户可以在投影仪或者计算机上演示也可以将演示文稿打印出来制作成胶片用户可以在投影仪或者计算机上演示也可以将演示文稿打印出来制作成胶片</a:t>
              </a:r>
            </a:p>
          </p:txBody>
        </p:sp>
        <p:sp>
          <p:nvSpPr>
            <p:cNvPr id="59" name="矩形 58"/>
            <p:cNvSpPr/>
            <p:nvPr/>
          </p:nvSpPr>
          <p:spPr>
            <a:xfrm>
              <a:off x="7483989" y="3337985"/>
              <a:ext cx="2050552" cy="402354"/>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Effect transition="in" filter="fade">
                                      <p:cBhvr>
                                        <p:cTn id="7" dur="1000"/>
                                        <p:tgtEl>
                                          <p:spTgt spid="35"/>
                                        </p:tgtEl>
                                      </p:cBhvr>
                                    </p:animEffect>
                                    <p:anim calcmode="lin" valueType="num">
                                      <p:cBhvr>
                                        <p:cTn id="8" dur="1000" fill="hold"/>
                                        <p:tgtEl>
                                          <p:spTgt spid="35"/>
                                        </p:tgtEl>
                                        <p:attrNameLst>
                                          <p:attrName>ppt_x</p:attrName>
                                        </p:attrNameLst>
                                      </p:cBhvr>
                                      <p:tavLst>
                                        <p:tav tm="0">
                                          <p:val>
                                            <p:strVal val="#ppt_x"/>
                                          </p:val>
                                        </p:tav>
                                        <p:tav tm="100000">
                                          <p:val>
                                            <p:strVal val="#ppt_x"/>
                                          </p:val>
                                        </p:tav>
                                      </p:tavLst>
                                    </p:anim>
                                    <p:anim calcmode="lin" valueType="num">
                                      <p:cBhvr>
                                        <p:cTn id="9" dur="1000" fill="hold"/>
                                        <p:tgtEl>
                                          <p:spTgt spid="3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53"/>
                                        </p:tgtEl>
                                        <p:attrNameLst>
                                          <p:attrName>style.visibility</p:attrName>
                                        </p:attrNameLst>
                                      </p:cBhvr>
                                      <p:to>
                                        <p:strVal val="visible"/>
                                      </p:to>
                                    </p:set>
                                    <p:animEffect transition="in" filter="fade">
                                      <p:cBhvr>
                                        <p:cTn id="13" dur="500"/>
                                        <p:tgtEl>
                                          <p:spTgt spid="53"/>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4"/>
                                        </p:tgtEl>
                                        <p:attrNameLst>
                                          <p:attrName>style.visibility</p:attrName>
                                        </p:attrNameLst>
                                      </p:cBhvr>
                                      <p:to>
                                        <p:strVal val="visible"/>
                                      </p:to>
                                    </p:set>
                                    <p:animEffect transition="in" filter="fade">
                                      <p:cBhvr>
                                        <p:cTn id="16" dur="500"/>
                                        <p:tgtEl>
                                          <p:spTgt spid="54"/>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animEffect transition="in" filter="fade">
                                      <p:cBhvr>
                                        <p:cTn id="19" dur="500"/>
                                        <p:tgtEl>
                                          <p:spTgt spid="55"/>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6"/>
                                        </p:tgtEl>
                                        <p:attrNameLst>
                                          <p:attrName>style.visibility</p:attrName>
                                        </p:attrNameLst>
                                      </p:cBhvr>
                                      <p:to>
                                        <p:strVal val="visible"/>
                                      </p:to>
                                    </p:set>
                                    <p:animEffect transition="in" filter="fade">
                                      <p:cBhvr>
                                        <p:cTn id="22" dur="500"/>
                                        <p:tgtEl>
                                          <p:spTgt spid="56"/>
                                        </p:tgtEl>
                                      </p:cBhvr>
                                    </p:animEffect>
                                  </p:childTnLst>
                                </p:cTn>
                              </p:par>
                            </p:childTnLst>
                          </p:cTn>
                        </p:par>
                        <p:par>
                          <p:cTn id="23" fill="hold">
                            <p:stCondLst>
                              <p:cond delay="1500"/>
                            </p:stCondLst>
                            <p:childTnLst>
                              <p:par>
                                <p:cTn id="24" presetID="10" presetClass="entr" presetSubtype="0" fill="hold" grpId="0" nodeType="afterEffect">
                                  <p:stCondLst>
                                    <p:cond delay="0"/>
                                  </p:stCondLst>
                                  <p:childTnLst>
                                    <p:set>
                                      <p:cBhvr>
                                        <p:cTn id="25" dur="1" fill="hold">
                                          <p:stCondLst>
                                            <p:cond delay="0"/>
                                          </p:stCondLst>
                                        </p:cTn>
                                        <p:tgtEl>
                                          <p:spTgt spid="31"/>
                                        </p:tgtEl>
                                        <p:attrNameLst>
                                          <p:attrName>style.visibility</p:attrName>
                                        </p:attrNameLst>
                                      </p:cBhvr>
                                      <p:to>
                                        <p:strVal val="visible"/>
                                      </p:to>
                                    </p:set>
                                    <p:animEffect transition="in" filter="fade">
                                      <p:cBhvr>
                                        <p:cTn id="26" dur="500"/>
                                        <p:tgtEl>
                                          <p:spTgt spid="3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2"/>
                                        </p:tgtEl>
                                        <p:attrNameLst>
                                          <p:attrName>style.visibility</p:attrName>
                                        </p:attrNameLst>
                                      </p:cBhvr>
                                      <p:to>
                                        <p:strVal val="visible"/>
                                      </p:to>
                                    </p:set>
                                    <p:animEffect transition="in" filter="fade">
                                      <p:cBhvr>
                                        <p:cTn id="29" dur="500"/>
                                        <p:tgtEl>
                                          <p:spTgt spid="32"/>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
                                        <p:tgtEl>
                                          <p:spTgt spid="34"/>
                                        </p:tgtEl>
                                      </p:cBhvr>
                                    </p:animEffect>
                                  </p:childTnLst>
                                </p:cTn>
                              </p:par>
                            </p:childTnLst>
                          </p:cTn>
                        </p:par>
                        <p:par>
                          <p:cTn id="36" fill="hold">
                            <p:stCondLst>
                              <p:cond delay="2000"/>
                            </p:stCondLst>
                            <p:childTnLst>
                              <p:par>
                                <p:cTn id="37" presetID="22" presetClass="entr" presetSubtype="8" fill="hold"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wipe(left)">
                                      <p:cBhvr>
                                        <p:cTn id="39" dur="500"/>
                                        <p:tgtEl>
                                          <p:spTgt spid="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animBg="1"/>
      <p:bldP spid="53" grpId="0"/>
      <p:bldP spid="54" grpId="0"/>
      <p:bldP spid="55" grpId="0"/>
      <p:bldP spid="5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Rectangle 49"/>
          <p:cNvSpPr/>
          <p:nvPr/>
        </p:nvSpPr>
        <p:spPr>
          <a:xfrm>
            <a:off x="0" y="-2194"/>
            <a:ext cx="12192000" cy="6860194"/>
          </a:xfrm>
          <a:prstGeom prst="rect">
            <a:avLst/>
          </a:prstGeom>
          <a:solidFill>
            <a:srgbClr val="E8F5F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endParaRPr>
          </a:p>
        </p:txBody>
      </p:sp>
      <p:sp>
        <p:nvSpPr>
          <p:cNvPr id="12" name="Freeform 11"/>
          <p:cNvSpPr/>
          <p:nvPr/>
        </p:nvSpPr>
        <p:spPr bwMode="auto">
          <a:xfrm>
            <a:off x="-3175" y="0"/>
            <a:ext cx="12195175" cy="1993900"/>
          </a:xfrm>
          <a:custGeom>
            <a:avLst/>
            <a:gdLst>
              <a:gd name="T0" fmla="*/ 3619 w 3619"/>
              <a:gd name="T1" fmla="*/ 0 h 591"/>
              <a:gd name="T2" fmla="*/ 0 w 3619"/>
              <a:gd name="T3" fmla="*/ 0 h 591"/>
              <a:gd name="T4" fmla="*/ 0 w 3619"/>
              <a:gd name="T5" fmla="*/ 504 h 591"/>
              <a:gd name="T6" fmla="*/ 405 w 3619"/>
              <a:gd name="T7" fmla="*/ 248 h 591"/>
              <a:gd name="T8" fmla="*/ 680 w 3619"/>
              <a:gd name="T9" fmla="*/ 219 h 591"/>
              <a:gd name="T10" fmla="*/ 1596 w 3619"/>
              <a:gd name="T11" fmla="*/ 405 h 591"/>
              <a:gd name="T12" fmla="*/ 2378 w 3619"/>
              <a:gd name="T13" fmla="*/ 591 h 591"/>
              <a:gd name="T14" fmla="*/ 2403 w 3619"/>
              <a:gd name="T15" fmla="*/ 590 h 591"/>
              <a:gd name="T16" fmla="*/ 3619 w 3619"/>
              <a:gd name="T17"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19" h="591">
                <a:moveTo>
                  <a:pt x="3619" y="0"/>
                </a:moveTo>
                <a:cubicBezTo>
                  <a:pt x="0" y="0"/>
                  <a:pt x="0" y="0"/>
                  <a:pt x="0" y="0"/>
                </a:cubicBezTo>
                <a:cubicBezTo>
                  <a:pt x="0" y="504"/>
                  <a:pt x="0" y="504"/>
                  <a:pt x="0" y="504"/>
                </a:cubicBezTo>
                <a:cubicBezTo>
                  <a:pt x="0" y="504"/>
                  <a:pt x="56" y="329"/>
                  <a:pt x="405" y="248"/>
                </a:cubicBezTo>
                <a:cubicBezTo>
                  <a:pt x="494" y="228"/>
                  <a:pt x="586" y="219"/>
                  <a:pt x="680" y="219"/>
                </a:cubicBezTo>
                <a:cubicBezTo>
                  <a:pt x="982" y="219"/>
                  <a:pt x="1300" y="312"/>
                  <a:pt x="1596" y="405"/>
                </a:cubicBezTo>
                <a:cubicBezTo>
                  <a:pt x="1892" y="498"/>
                  <a:pt x="2165" y="591"/>
                  <a:pt x="2378" y="591"/>
                </a:cubicBezTo>
                <a:cubicBezTo>
                  <a:pt x="2386" y="591"/>
                  <a:pt x="2394" y="591"/>
                  <a:pt x="2403" y="590"/>
                </a:cubicBezTo>
                <a:cubicBezTo>
                  <a:pt x="2898" y="573"/>
                  <a:pt x="3396" y="194"/>
                  <a:pt x="3619"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6" name="Freeform 5"/>
          <p:cNvSpPr/>
          <p:nvPr/>
        </p:nvSpPr>
        <p:spPr bwMode="auto">
          <a:xfrm>
            <a:off x="0" y="0"/>
            <a:ext cx="12192000" cy="2265363"/>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grpSp>
        <p:nvGrpSpPr>
          <p:cNvPr id="2" name="组合 1"/>
          <p:cNvGrpSpPr/>
          <p:nvPr/>
        </p:nvGrpSpPr>
        <p:grpSpPr>
          <a:xfrm>
            <a:off x="2535034" y="1993900"/>
            <a:ext cx="7118756" cy="2880195"/>
            <a:chOff x="4482931" y="2147016"/>
            <a:chExt cx="5981869" cy="2420219"/>
          </a:xfrm>
        </p:grpSpPr>
        <p:sp>
          <p:nvSpPr>
            <p:cNvPr id="27" name="文本框 26"/>
            <p:cNvSpPr txBox="1"/>
            <p:nvPr/>
          </p:nvSpPr>
          <p:spPr>
            <a:xfrm>
              <a:off x="5325980" y="2979276"/>
              <a:ext cx="4295771" cy="1008633"/>
            </a:xfrm>
            <a:prstGeom prst="rect">
              <a:avLst/>
            </a:prstGeom>
            <a:noFill/>
          </p:spPr>
          <p:txBody>
            <a:bodyPr wrap="square" rtlCol="0">
              <a:spAutoFit/>
            </a:bodyPr>
            <a:lstStyle/>
            <a:p>
              <a:pPr algn="dist"/>
              <a:r>
                <a:rPr lang="zh-CN" altLang="en-US" sz="7200" dirty="0">
                  <a:solidFill>
                    <a:srgbClr val="0070C0"/>
                  </a:solidFill>
                  <a:latin typeface="胡晓波真帅体" panose="02010600030101010101" pitchFamily="2" charset="-122"/>
                  <a:ea typeface="胡晓波真帅体" panose="02010600030101010101" pitchFamily="2" charset="-122"/>
                </a:rPr>
                <a:t>添加标题内容</a:t>
              </a:r>
            </a:p>
          </p:txBody>
        </p:sp>
        <p:sp>
          <p:nvSpPr>
            <p:cNvPr id="28" name="矩形 27"/>
            <p:cNvSpPr/>
            <p:nvPr/>
          </p:nvSpPr>
          <p:spPr>
            <a:xfrm>
              <a:off x="4482931" y="4087272"/>
              <a:ext cx="5981869" cy="479963"/>
            </a:xfrm>
            <a:prstGeom prst="rect">
              <a:avLst/>
            </a:prstGeom>
          </p:spPr>
          <p:txBody>
            <a:bodyPr wrap="square">
              <a:spAutoFit/>
            </a:bodyPr>
            <a:lstStyle/>
            <a:p>
              <a:pPr algn="ctr">
                <a:lnSpc>
                  <a:spcPct val="150000"/>
                </a:lnSpc>
                <a:defRPr/>
              </a:pPr>
              <a:r>
                <a:rPr lang="en-US" altLang="zh-CN" sz="1100" kern="0" dirty="0">
                  <a:latin typeface="Arial" panose="020B0604020202020204" pitchFamily="34" charset="0"/>
                </a:rPr>
                <a:t>PLEASE ENTER YOUR DETAILED TEXT HERE, THE CONTENT SHOULD BE CONCISE AND CLEAR, CONCISE AND CONCISE DO NOT NEED TOO MUCH TEXT MODIFICATION AND EXPRESSION</a:t>
              </a:r>
              <a:r>
                <a:rPr lang="zh-CN" altLang="en-US" sz="1100" kern="0" dirty="0">
                  <a:latin typeface="Arial" panose="020B0604020202020204" pitchFamily="34" charset="0"/>
                </a:rPr>
                <a:t>。</a:t>
              </a:r>
            </a:p>
          </p:txBody>
        </p:sp>
        <p:sp>
          <p:nvSpPr>
            <p:cNvPr id="29" name="文本框 28"/>
            <p:cNvSpPr txBox="1"/>
            <p:nvPr/>
          </p:nvSpPr>
          <p:spPr>
            <a:xfrm>
              <a:off x="5542565" y="2147016"/>
              <a:ext cx="3862600" cy="646559"/>
            </a:xfrm>
            <a:prstGeom prst="rect">
              <a:avLst/>
            </a:prstGeom>
            <a:noFill/>
          </p:spPr>
          <p:txBody>
            <a:bodyPr wrap="square" rtlCol="0">
              <a:spAutoFit/>
            </a:bodyPr>
            <a:lstStyle/>
            <a:p>
              <a:pPr algn="ctr"/>
              <a:r>
                <a:rPr lang="en-US" altLang="zh-CN" sz="4400" dirty="0">
                  <a:latin typeface="思源黑体 CN Regular" panose="020B0500000000000000" pitchFamily="34" charset="-122"/>
                  <a:ea typeface="思源黑体 CN Regular" panose="020B0500000000000000" pitchFamily="34" charset="-122"/>
                </a:rPr>
                <a:t>PART 02</a:t>
              </a:r>
              <a:endParaRPr lang="zh-CN" altLang="en-US" sz="4400" dirty="0">
                <a:latin typeface="思源黑体 CN Regular" panose="020B0500000000000000" pitchFamily="34" charset="-122"/>
                <a:ea typeface="思源黑体 CN Regular" panose="020B0500000000000000" pitchFamily="34" charset="-122"/>
              </a:endParaRPr>
            </a:p>
          </p:txBody>
        </p:sp>
      </p:gr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35" name="矩形 34"/>
          <p:cNvSpPr/>
          <p:nvPr/>
        </p:nvSpPr>
        <p:spPr>
          <a:xfrm rot="1800000">
            <a:off x="1900096" y="2819639"/>
            <a:ext cx="2111355" cy="1640452"/>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6" name="矩形 35"/>
          <p:cNvSpPr/>
          <p:nvPr/>
        </p:nvSpPr>
        <p:spPr>
          <a:xfrm rot="1800000">
            <a:off x="4621259" y="2819639"/>
            <a:ext cx="2111355" cy="1640452"/>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7" name="矩形 36"/>
          <p:cNvSpPr/>
          <p:nvPr/>
        </p:nvSpPr>
        <p:spPr>
          <a:xfrm rot="1800000">
            <a:off x="7362651" y="2819639"/>
            <a:ext cx="2111355" cy="1640452"/>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39" name="矩形 38"/>
          <p:cNvSpPr/>
          <p:nvPr/>
        </p:nvSpPr>
        <p:spPr>
          <a:xfrm rot="1800000">
            <a:off x="10011364" y="2819640"/>
            <a:ext cx="2111355" cy="1640452"/>
          </a:xfrm>
          <a:prstGeom prst="rect">
            <a:avLst/>
          </a:pr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40" name="is1ide-Freeform: Shape 1"/>
          <p:cNvSpPr/>
          <p:nvPr/>
        </p:nvSpPr>
        <p:spPr>
          <a:xfrm>
            <a:off x="3205924" y="2908647"/>
            <a:ext cx="408302" cy="409178"/>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ysClr val="window" lastClr="FFFFFF">
              <a:lumMod val="85000"/>
            </a:sysClr>
          </a:solidFill>
          <a:ln w="12700">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1" name="is1ide-Freeform: Shape 2"/>
          <p:cNvSpPr/>
          <p:nvPr/>
        </p:nvSpPr>
        <p:spPr>
          <a:xfrm>
            <a:off x="5930199" y="2908647"/>
            <a:ext cx="408302" cy="409178"/>
          </a:xfrm>
          <a:custGeom>
            <a:avLst/>
            <a:gdLst/>
            <a:ahLst/>
            <a:cxnLst>
              <a:cxn ang="0">
                <a:pos x="wd2" y="hd2"/>
              </a:cxn>
              <a:cxn ang="5400000">
                <a:pos x="wd2" y="hd2"/>
              </a:cxn>
              <a:cxn ang="10800000">
                <a:pos x="wd2" y="hd2"/>
              </a:cxn>
              <a:cxn ang="16200000">
                <a:pos x="wd2" y="hd2"/>
              </a:cxn>
            </a:cxnLst>
            <a:rect l="0" t="0" r="r" b="b"/>
            <a:pathLst>
              <a:path w="21600" h="21600" extrusionOk="0">
                <a:moveTo>
                  <a:pt x="0" y="7344"/>
                </a:moveTo>
                <a:lnTo>
                  <a:pt x="7343" y="7344"/>
                </a:lnTo>
                <a:lnTo>
                  <a:pt x="7343" y="0"/>
                </a:lnTo>
                <a:lnTo>
                  <a:pt x="14255" y="0"/>
                </a:lnTo>
                <a:lnTo>
                  <a:pt x="14255" y="7344"/>
                </a:lnTo>
                <a:lnTo>
                  <a:pt x="21600" y="7344"/>
                </a:lnTo>
                <a:lnTo>
                  <a:pt x="21600" y="14256"/>
                </a:lnTo>
                <a:lnTo>
                  <a:pt x="14255" y="14256"/>
                </a:lnTo>
                <a:lnTo>
                  <a:pt x="14255" y="21600"/>
                </a:lnTo>
                <a:lnTo>
                  <a:pt x="7343" y="21600"/>
                </a:lnTo>
                <a:lnTo>
                  <a:pt x="7343" y="14256"/>
                </a:lnTo>
                <a:lnTo>
                  <a:pt x="0" y="14256"/>
                </a:lnTo>
                <a:cubicBezTo>
                  <a:pt x="0" y="14256"/>
                  <a:pt x="0" y="7344"/>
                  <a:pt x="0" y="7344"/>
                </a:cubicBezTo>
                <a:close/>
              </a:path>
            </a:pathLst>
          </a:custGeom>
          <a:solidFill>
            <a:sysClr val="window" lastClr="FFFFFF">
              <a:lumMod val="85000"/>
            </a:sysClr>
          </a:solidFill>
          <a:ln w="12700">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3" name="is1ide-Freeform: Shape 3"/>
          <p:cNvSpPr/>
          <p:nvPr/>
        </p:nvSpPr>
        <p:spPr>
          <a:xfrm>
            <a:off x="8639428" y="2968230"/>
            <a:ext cx="361698" cy="29001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0"/>
                </a:lnTo>
                <a:lnTo>
                  <a:pt x="21600" y="8640"/>
                </a:lnTo>
                <a:lnTo>
                  <a:pt x="0" y="8640"/>
                </a:lnTo>
                <a:cubicBezTo>
                  <a:pt x="0" y="8640"/>
                  <a:pt x="0" y="0"/>
                  <a:pt x="0" y="0"/>
                </a:cubicBezTo>
                <a:close/>
                <a:moveTo>
                  <a:pt x="0" y="12960"/>
                </a:moveTo>
                <a:lnTo>
                  <a:pt x="21600" y="12960"/>
                </a:lnTo>
                <a:lnTo>
                  <a:pt x="21600" y="21600"/>
                </a:lnTo>
                <a:lnTo>
                  <a:pt x="0" y="21600"/>
                </a:lnTo>
                <a:cubicBezTo>
                  <a:pt x="0" y="21600"/>
                  <a:pt x="0" y="12960"/>
                  <a:pt x="0" y="12960"/>
                </a:cubicBezTo>
                <a:close/>
              </a:path>
            </a:pathLst>
          </a:custGeom>
          <a:solidFill>
            <a:sysClr val="window" lastClr="FFFFFF">
              <a:lumMod val="85000"/>
            </a:sysClr>
          </a:solidFill>
          <a:ln w="12700">
            <a:miter lim="400000"/>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5" name="is1ide-Oval 7"/>
          <p:cNvSpPr/>
          <p:nvPr/>
        </p:nvSpPr>
        <p:spPr>
          <a:xfrm>
            <a:off x="1219668" y="2284969"/>
            <a:ext cx="1656536" cy="1656536"/>
          </a:xfrm>
          <a:prstGeom prst="ellipse">
            <a:avLst/>
          </a:prstGeom>
          <a:solidFill>
            <a:srgbClr val="0081E2"/>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48" name="is1ide-Oval 8"/>
          <p:cNvSpPr/>
          <p:nvPr/>
        </p:nvSpPr>
        <p:spPr>
          <a:xfrm>
            <a:off x="1359678" y="2424979"/>
            <a:ext cx="1376515" cy="1376516"/>
          </a:xfrm>
          <a:prstGeom prst="ellipse">
            <a:avLst/>
          </a:prstGeom>
          <a:solidFill>
            <a:srgbClr val="0070C0"/>
          </a:solidFill>
          <a:ln w="12700" cap="flat">
            <a:noFill/>
            <a:miter lim="400000"/>
          </a:ln>
          <a:effectLst/>
        </p:spPr>
        <p:txBody>
          <a:bodyPr wrap="none" lIns="0" tIns="0" rIns="0" bIns="0"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endParaRPr>
          </a:p>
        </p:txBody>
      </p:sp>
      <p:sp>
        <p:nvSpPr>
          <p:cNvPr id="49" name="is1ide-Oval 12"/>
          <p:cNvSpPr/>
          <p:nvPr/>
        </p:nvSpPr>
        <p:spPr>
          <a:xfrm>
            <a:off x="3943943" y="2284970"/>
            <a:ext cx="1656536" cy="1656537"/>
          </a:xfrm>
          <a:prstGeom prst="ellipse">
            <a:avLst/>
          </a:prstGeom>
          <a:solidFill>
            <a:srgbClr val="FFFFFF"/>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0" name="is1ide-Oval 13"/>
          <p:cNvSpPr/>
          <p:nvPr/>
        </p:nvSpPr>
        <p:spPr>
          <a:xfrm>
            <a:off x="4083953" y="2424980"/>
            <a:ext cx="1376515" cy="1376517"/>
          </a:xfrm>
          <a:prstGeom prst="ellipse">
            <a:avLst/>
          </a:prstGeom>
          <a:solidFill>
            <a:srgbClr val="FFFFFF">
              <a:lumMod val="95000"/>
            </a:srgbClr>
          </a:solidFill>
          <a:ln w="12700" cap="flat">
            <a:noFill/>
            <a:miter lim="400000"/>
          </a:ln>
          <a:effectLst/>
        </p:spPr>
        <p:txBody>
          <a:bodyPr wrap="none" lIns="0" tIns="0" rIns="0" bIns="0"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endParaRPr>
          </a:p>
        </p:txBody>
      </p:sp>
      <p:sp>
        <p:nvSpPr>
          <p:cNvPr id="51" name="is1ide-Oval 17"/>
          <p:cNvSpPr/>
          <p:nvPr/>
        </p:nvSpPr>
        <p:spPr>
          <a:xfrm>
            <a:off x="6668217" y="2284971"/>
            <a:ext cx="1656536" cy="1656537"/>
          </a:xfrm>
          <a:prstGeom prst="ellipse">
            <a:avLst/>
          </a:prstGeom>
          <a:solidFill>
            <a:srgbClr val="0081E2"/>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2" name="is1ide-Oval 18"/>
          <p:cNvSpPr/>
          <p:nvPr/>
        </p:nvSpPr>
        <p:spPr>
          <a:xfrm>
            <a:off x="6808227" y="2424981"/>
            <a:ext cx="1376515" cy="1376517"/>
          </a:xfrm>
          <a:prstGeom prst="ellipse">
            <a:avLst/>
          </a:prstGeom>
          <a:solidFill>
            <a:srgbClr val="0070C0"/>
          </a:solidFill>
          <a:ln w="12700" cap="flat">
            <a:noFill/>
            <a:miter lim="400000"/>
          </a:ln>
          <a:effectLst/>
        </p:spPr>
        <p:txBody>
          <a:bodyPr wrap="none" lIns="0" tIns="0" rIns="0" bIns="0" anchor="ctr">
            <a:norm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600"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endParaRPr>
          </a:p>
        </p:txBody>
      </p:sp>
      <p:sp>
        <p:nvSpPr>
          <p:cNvPr id="53" name="is1ide-Oval 20"/>
          <p:cNvSpPr/>
          <p:nvPr/>
        </p:nvSpPr>
        <p:spPr>
          <a:xfrm>
            <a:off x="9315798" y="2284972"/>
            <a:ext cx="1656535" cy="1656536"/>
          </a:xfrm>
          <a:prstGeom prst="ellipse">
            <a:avLst/>
          </a:prstGeom>
          <a:solidFill>
            <a:srgbClr val="FFFFFF"/>
          </a:solid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54" name="Group 21"/>
          <p:cNvGrpSpPr/>
          <p:nvPr/>
        </p:nvGrpSpPr>
        <p:grpSpPr>
          <a:xfrm>
            <a:off x="9890810" y="2424979"/>
            <a:ext cx="506508" cy="1403806"/>
            <a:chOff x="-4" y="643305"/>
            <a:chExt cx="1278367" cy="3543037"/>
          </a:xfrm>
          <a:solidFill>
            <a:srgbClr val="0070C0"/>
          </a:solidFill>
        </p:grpSpPr>
        <p:sp>
          <p:nvSpPr>
            <p:cNvPr id="55" name="is1ide-Oval 22"/>
            <p:cNvSpPr/>
            <p:nvPr/>
          </p:nvSpPr>
          <p:spPr>
            <a:xfrm>
              <a:off x="413178" y="1694556"/>
              <a:ext cx="431393" cy="431422"/>
            </a:xfrm>
            <a:prstGeom prst="ellipse">
              <a:avLst/>
            </a:prstGeom>
            <a:grp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nvGrpSpPr>
            <p:cNvPr id="56" name="Group 23"/>
            <p:cNvGrpSpPr/>
            <p:nvPr/>
          </p:nvGrpSpPr>
          <p:grpSpPr>
            <a:xfrm>
              <a:off x="-4" y="643305"/>
              <a:ext cx="1278367" cy="3543037"/>
              <a:chOff x="-3" y="643305"/>
              <a:chExt cx="1278365" cy="3543037"/>
            </a:xfrm>
            <a:grpFill/>
          </p:grpSpPr>
          <p:grpSp>
            <p:nvGrpSpPr>
              <p:cNvPr id="57" name="Group 24"/>
              <p:cNvGrpSpPr/>
              <p:nvPr/>
            </p:nvGrpSpPr>
            <p:grpSpPr>
              <a:xfrm>
                <a:off x="323830" y="643305"/>
                <a:ext cx="610092" cy="768562"/>
                <a:chOff x="0" y="542857"/>
                <a:chExt cx="610090" cy="768561"/>
              </a:xfrm>
              <a:grpFill/>
            </p:grpSpPr>
            <p:sp>
              <p:nvSpPr>
                <p:cNvPr id="59" name="is1ide-Freeform: Shape 26"/>
                <p:cNvSpPr/>
                <p:nvPr/>
              </p:nvSpPr>
              <p:spPr>
                <a:xfrm>
                  <a:off x="0" y="542857"/>
                  <a:ext cx="610090" cy="546466"/>
                </a:xfrm>
                <a:custGeom>
                  <a:avLst/>
                  <a:gdLst/>
                  <a:ahLst/>
                  <a:cxnLst>
                    <a:cxn ang="0">
                      <a:pos x="wd2" y="hd2"/>
                    </a:cxn>
                    <a:cxn ang="5400000">
                      <a:pos x="wd2" y="hd2"/>
                    </a:cxn>
                    <a:cxn ang="10800000">
                      <a:pos x="wd2" y="hd2"/>
                    </a:cxn>
                    <a:cxn ang="16200000">
                      <a:pos x="wd2" y="hd2"/>
                    </a:cxn>
                  </a:cxnLst>
                  <a:rect l="0" t="0" r="r" b="b"/>
                  <a:pathLst>
                    <a:path w="21600" h="21600" extrusionOk="0">
                      <a:moveTo>
                        <a:pt x="16461" y="11410"/>
                      </a:moveTo>
                      <a:cubicBezTo>
                        <a:pt x="17259" y="9212"/>
                        <a:pt x="17731" y="6520"/>
                        <a:pt x="17733" y="3609"/>
                      </a:cubicBezTo>
                      <a:lnTo>
                        <a:pt x="20164" y="3609"/>
                      </a:lnTo>
                      <a:cubicBezTo>
                        <a:pt x="19986" y="5254"/>
                        <a:pt x="19260" y="9534"/>
                        <a:pt x="16461" y="11410"/>
                      </a:cubicBezTo>
                      <a:close/>
                      <a:moveTo>
                        <a:pt x="1435" y="3609"/>
                      </a:moveTo>
                      <a:lnTo>
                        <a:pt x="4145" y="3609"/>
                      </a:lnTo>
                      <a:cubicBezTo>
                        <a:pt x="4146" y="6617"/>
                        <a:pt x="4649" y="9393"/>
                        <a:pt x="5495" y="11629"/>
                      </a:cubicBezTo>
                      <a:cubicBezTo>
                        <a:pt x="2400" y="9892"/>
                        <a:pt x="1620" y="5323"/>
                        <a:pt x="1435" y="3609"/>
                      </a:cubicBezTo>
                      <a:close/>
                      <a:moveTo>
                        <a:pt x="17702" y="2332"/>
                      </a:moveTo>
                      <a:cubicBezTo>
                        <a:pt x="17682" y="1917"/>
                        <a:pt x="17652" y="1508"/>
                        <a:pt x="17615" y="1105"/>
                      </a:cubicBezTo>
                      <a:lnTo>
                        <a:pt x="18363" y="1105"/>
                      </a:lnTo>
                      <a:lnTo>
                        <a:pt x="18363" y="0"/>
                      </a:lnTo>
                      <a:lnTo>
                        <a:pt x="3496" y="0"/>
                      </a:lnTo>
                      <a:lnTo>
                        <a:pt x="3496" y="1105"/>
                      </a:lnTo>
                      <a:lnTo>
                        <a:pt x="4263" y="1105"/>
                      </a:lnTo>
                      <a:cubicBezTo>
                        <a:pt x="4224" y="1508"/>
                        <a:pt x="4195" y="1917"/>
                        <a:pt x="4176" y="2332"/>
                      </a:cubicBezTo>
                      <a:lnTo>
                        <a:pt x="0" y="2332"/>
                      </a:lnTo>
                      <a:lnTo>
                        <a:pt x="23" y="2992"/>
                      </a:lnTo>
                      <a:cubicBezTo>
                        <a:pt x="37" y="3374"/>
                        <a:pt x="407" y="11767"/>
                        <a:pt x="6269" y="13341"/>
                      </a:cubicBezTo>
                      <a:cubicBezTo>
                        <a:pt x="7089" y="14875"/>
                        <a:pt x="8100" y="16012"/>
                        <a:pt x="9227" y="16590"/>
                      </a:cubicBezTo>
                      <a:cubicBezTo>
                        <a:pt x="9129" y="16683"/>
                        <a:pt x="9069" y="16811"/>
                        <a:pt x="9069" y="16952"/>
                      </a:cubicBezTo>
                      <a:cubicBezTo>
                        <a:pt x="9069" y="17237"/>
                        <a:pt x="9314" y="17468"/>
                        <a:pt x="9617" y="17468"/>
                      </a:cubicBezTo>
                      <a:lnTo>
                        <a:pt x="9930" y="17468"/>
                      </a:lnTo>
                      <a:cubicBezTo>
                        <a:pt x="9898" y="18127"/>
                        <a:pt x="9793" y="19051"/>
                        <a:pt x="9473" y="19647"/>
                      </a:cubicBezTo>
                      <a:cubicBezTo>
                        <a:pt x="9026" y="20478"/>
                        <a:pt x="8315" y="20593"/>
                        <a:pt x="8315" y="20593"/>
                      </a:cubicBezTo>
                      <a:lnTo>
                        <a:pt x="8449" y="20593"/>
                      </a:lnTo>
                      <a:cubicBezTo>
                        <a:pt x="8222" y="20656"/>
                        <a:pt x="8056" y="20851"/>
                        <a:pt x="8056" y="21085"/>
                      </a:cubicBezTo>
                      <a:cubicBezTo>
                        <a:pt x="8056" y="21370"/>
                        <a:pt x="8301" y="21600"/>
                        <a:pt x="8605" y="21600"/>
                      </a:cubicBezTo>
                      <a:lnTo>
                        <a:pt x="13642" y="21600"/>
                      </a:lnTo>
                      <a:cubicBezTo>
                        <a:pt x="13945" y="21600"/>
                        <a:pt x="14190" y="21370"/>
                        <a:pt x="14190" y="21085"/>
                      </a:cubicBezTo>
                      <a:cubicBezTo>
                        <a:pt x="14190" y="20822"/>
                        <a:pt x="13981" y="20608"/>
                        <a:pt x="13711" y="20576"/>
                      </a:cubicBezTo>
                      <a:cubicBezTo>
                        <a:pt x="13518" y="20522"/>
                        <a:pt x="12985" y="20317"/>
                        <a:pt x="12626" y="19647"/>
                      </a:cubicBezTo>
                      <a:cubicBezTo>
                        <a:pt x="12305" y="19051"/>
                        <a:pt x="12200" y="18127"/>
                        <a:pt x="12168" y="17468"/>
                      </a:cubicBezTo>
                      <a:lnTo>
                        <a:pt x="12609" y="17468"/>
                      </a:lnTo>
                      <a:cubicBezTo>
                        <a:pt x="12912" y="17468"/>
                        <a:pt x="13157" y="17237"/>
                        <a:pt x="13157" y="16952"/>
                      </a:cubicBezTo>
                      <a:cubicBezTo>
                        <a:pt x="13157" y="16744"/>
                        <a:pt x="13026" y="16566"/>
                        <a:pt x="12837" y="16485"/>
                      </a:cubicBezTo>
                      <a:cubicBezTo>
                        <a:pt x="13913" y="15867"/>
                        <a:pt x="14877" y="14740"/>
                        <a:pt x="15660" y="13243"/>
                      </a:cubicBezTo>
                      <a:cubicBezTo>
                        <a:pt x="21206" y="11449"/>
                        <a:pt x="21562" y="3367"/>
                        <a:pt x="21576" y="2992"/>
                      </a:cubicBezTo>
                      <a:lnTo>
                        <a:pt x="21600" y="2332"/>
                      </a:lnTo>
                      <a:cubicBezTo>
                        <a:pt x="21600" y="2332"/>
                        <a:pt x="17702" y="2332"/>
                        <a:pt x="17702" y="2332"/>
                      </a:cubicBezTo>
                      <a:close/>
                    </a:path>
                  </a:pathLst>
                </a:custGeom>
                <a:grp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0" name="is1ide-Freeform: Shape 27"/>
                <p:cNvSpPr/>
                <p:nvPr/>
              </p:nvSpPr>
              <p:spPr>
                <a:xfrm>
                  <a:off x="158769" y="1088573"/>
                  <a:ext cx="300278" cy="222845"/>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grp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sp>
            <p:nvSpPr>
              <p:cNvPr id="58" name="is1ide-Freeform: Shape 25"/>
              <p:cNvSpPr/>
              <p:nvPr/>
            </p:nvSpPr>
            <p:spPr>
              <a:xfrm>
                <a:off x="-3" y="1384672"/>
                <a:ext cx="1278365" cy="2801670"/>
              </a:xfrm>
              <a:custGeom>
                <a:avLst/>
                <a:gdLst/>
                <a:ahLst/>
                <a:cxnLst>
                  <a:cxn ang="0">
                    <a:pos x="wd2" y="hd2"/>
                  </a:cxn>
                  <a:cxn ang="5400000">
                    <a:pos x="wd2" y="hd2"/>
                  </a:cxn>
                  <a:cxn ang="10800000">
                    <a:pos x="wd2" y="hd2"/>
                  </a:cxn>
                  <a:cxn ang="16200000">
                    <a:pos x="wd2" y="hd2"/>
                  </a:cxn>
                </a:cxnLst>
                <a:rect l="0" t="0" r="r" b="b"/>
                <a:pathLst>
                  <a:path w="21462" h="21501" extrusionOk="0">
                    <a:moveTo>
                      <a:pt x="21256" y="3150"/>
                    </a:moveTo>
                    <a:lnTo>
                      <a:pt x="16498" y="303"/>
                    </a:lnTo>
                    <a:cubicBezTo>
                      <a:pt x="15946" y="-32"/>
                      <a:pt x="14904" y="-99"/>
                      <a:pt x="14171" y="153"/>
                    </a:cubicBezTo>
                    <a:cubicBezTo>
                      <a:pt x="13438" y="406"/>
                      <a:pt x="13291" y="882"/>
                      <a:pt x="13843" y="1217"/>
                    </a:cubicBezTo>
                    <a:lnTo>
                      <a:pt x="17003" y="3093"/>
                    </a:lnTo>
                    <a:cubicBezTo>
                      <a:pt x="17279" y="3261"/>
                      <a:pt x="17261" y="3526"/>
                      <a:pt x="16964" y="3686"/>
                    </a:cubicBezTo>
                    <a:lnTo>
                      <a:pt x="13550" y="6057"/>
                    </a:lnTo>
                    <a:cubicBezTo>
                      <a:pt x="13506" y="6056"/>
                      <a:pt x="7866" y="6058"/>
                      <a:pt x="7779" y="6061"/>
                    </a:cubicBezTo>
                    <a:lnTo>
                      <a:pt x="4499" y="3725"/>
                    </a:lnTo>
                    <a:cubicBezTo>
                      <a:pt x="4201" y="3564"/>
                      <a:pt x="4183" y="3299"/>
                      <a:pt x="4460" y="3131"/>
                    </a:cubicBezTo>
                    <a:lnTo>
                      <a:pt x="7454" y="1217"/>
                    </a:lnTo>
                    <a:cubicBezTo>
                      <a:pt x="8007" y="882"/>
                      <a:pt x="7859" y="406"/>
                      <a:pt x="7126" y="153"/>
                    </a:cubicBezTo>
                    <a:cubicBezTo>
                      <a:pt x="6393" y="-99"/>
                      <a:pt x="5351" y="-32"/>
                      <a:pt x="4800" y="303"/>
                    </a:cubicBezTo>
                    <a:lnTo>
                      <a:pt x="206" y="3188"/>
                    </a:lnTo>
                    <a:cubicBezTo>
                      <a:pt x="-69" y="3356"/>
                      <a:pt x="-69" y="3627"/>
                      <a:pt x="209" y="3794"/>
                    </a:cubicBezTo>
                    <a:cubicBezTo>
                      <a:pt x="209" y="3794"/>
                      <a:pt x="4946" y="7362"/>
                      <a:pt x="4983" y="7452"/>
                    </a:cubicBezTo>
                    <a:cubicBezTo>
                      <a:pt x="4983" y="7453"/>
                      <a:pt x="4983" y="7453"/>
                      <a:pt x="4983" y="7453"/>
                    </a:cubicBezTo>
                    <a:lnTo>
                      <a:pt x="6751" y="20747"/>
                    </a:lnTo>
                    <a:cubicBezTo>
                      <a:pt x="6859" y="21163"/>
                      <a:pt x="7673" y="21501"/>
                      <a:pt x="8568" y="21501"/>
                    </a:cubicBezTo>
                    <a:cubicBezTo>
                      <a:pt x="9464" y="21501"/>
                      <a:pt x="10189" y="21161"/>
                      <a:pt x="10189" y="20741"/>
                    </a:cubicBezTo>
                    <a:lnTo>
                      <a:pt x="10189" y="13143"/>
                    </a:lnTo>
                    <a:lnTo>
                      <a:pt x="11051" y="13143"/>
                    </a:lnTo>
                    <a:lnTo>
                      <a:pt x="11051" y="20741"/>
                    </a:lnTo>
                    <a:cubicBezTo>
                      <a:pt x="11051" y="21161"/>
                      <a:pt x="11778" y="21501"/>
                      <a:pt x="12673" y="21501"/>
                    </a:cubicBezTo>
                    <a:cubicBezTo>
                      <a:pt x="13568" y="21501"/>
                      <a:pt x="14381" y="21163"/>
                      <a:pt x="14490" y="20747"/>
                    </a:cubicBezTo>
                    <a:lnTo>
                      <a:pt x="16434" y="7453"/>
                    </a:lnTo>
                    <a:cubicBezTo>
                      <a:pt x="16434" y="7449"/>
                      <a:pt x="16450" y="7436"/>
                      <a:pt x="16479" y="7414"/>
                    </a:cubicBezTo>
                    <a:lnTo>
                      <a:pt x="16480" y="7414"/>
                    </a:lnTo>
                    <a:cubicBezTo>
                      <a:pt x="16516" y="7324"/>
                      <a:pt x="21253" y="3756"/>
                      <a:pt x="21253" y="3756"/>
                    </a:cubicBezTo>
                    <a:cubicBezTo>
                      <a:pt x="21531" y="3589"/>
                      <a:pt x="21531" y="3318"/>
                      <a:pt x="21256" y="3150"/>
                    </a:cubicBezTo>
                    <a:close/>
                  </a:path>
                </a:pathLst>
              </a:custGeom>
              <a:grpFill/>
              <a:ln w="12700" cap="flat">
                <a:no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sp>
        <p:nvSpPr>
          <p:cNvPr id="61" name="矩形 60"/>
          <p:cNvSpPr/>
          <p:nvPr/>
        </p:nvSpPr>
        <p:spPr>
          <a:xfrm>
            <a:off x="1057395" y="4360915"/>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62" name="矩形 61"/>
          <p:cNvSpPr/>
          <p:nvPr/>
        </p:nvSpPr>
        <p:spPr>
          <a:xfrm>
            <a:off x="1432175" y="2775124"/>
            <a:ext cx="1255884" cy="72898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dirty="0">
                <a:solidFill>
                  <a:prstClr val="white"/>
                </a:solidFill>
                <a:latin typeface="思源黑体 CN Regular" panose="020B0500000000000000" pitchFamily="34" charset="-122"/>
                <a:ea typeface="思源黑体 CN Regular" panose="020B0500000000000000" pitchFamily="34" charset="-122"/>
              </a:rPr>
              <a:t>标题文</a:t>
            </a:r>
            <a:endParaRPr lang="en-US" altLang="zh-CN" dirty="0">
              <a:solidFill>
                <a:prstClr val="white"/>
              </a:solidFill>
              <a:latin typeface="思源黑体 CN Regular" panose="020B0500000000000000" pitchFamily="34" charset="-122"/>
              <a:ea typeface="思源黑体 CN Regular" panose="020B0500000000000000" pitchFamily="34" charset="-122"/>
            </a:endParaRPr>
          </a:p>
          <a:p>
            <a:pPr algn="ctr">
              <a:lnSpc>
                <a:spcPct val="120000"/>
              </a:lnSpc>
            </a:pPr>
            <a:r>
              <a:rPr lang="zh-CN" altLang="en-US" dirty="0">
                <a:solidFill>
                  <a:prstClr val="white"/>
                </a:solidFill>
                <a:latin typeface="思源黑体 CN Regular" panose="020B0500000000000000" pitchFamily="34" charset="-122"/>
                <a:ea typeface="思源黑体 CN Regular" panose="020B0500000000000000" pitchFamily="34" charset="-122"/>
              </a:rPr>
              <a:t>字添加</a:t>
            </a:r>
          </a:p>
        </p:txBody>
      </p:sp>
      <p:sp>
        <p:nvSpPr>
          <p:cNvPr id="63" name="矩形 62"/>
          <p:cNvSpPr/>
          <p:nvPr/>
        </p:nvSpPr>
        <p:spPr>
          <a:xfrm>
            <a:off x="6888022" y="2775124"/>
            <a:ext cx="1255884" cy="728982"/>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dirty="0">
                <a:solidFill>
                  <a:prstClr val="white"/>
                </a:solidFill>
                <a:latin typeface="思源黑体 CN Regular" panose="020B0500000000000000" pitchFamily="34" charset="-122"/>
                <a:ea typeface="思源黑体 CN Regular" panose="020B0500000000000000" pitchFamily="34" charset="-122"/>
              </a:rPr>
              <a:t>标题文</a:t>
            </a:r>
            <a:endParaRPr lang="en-US" altLang="zh-CN" dirty="0">
              <a:solidFill>
                <a:prstClr val="white"/>
              </a:solidFill>
              <a:latin typeface="思源黑体 CN Regular" panose="020B0500000000000000" pitchFamily="34" charset="-122"/>
              <a:ea typeface="思源黑体 CN Regular" panose="020B0500000000000000" pitchFamily="34" charset="-122"/>
            </a:endParaRPr>
          </a:p>
          <a:p>
            <a:pPr algn="ctr">
              <a:lnSpc>
                <a:spcPct val="120000"/>
              </a:lnSpc>
            </a:pPr>
            <a:r>
              <a:rPr lang="zh-CN" altLang="en-US" dirty="0">
                <a:solidFill>
                  <a:prstClr val="white"/>
                </a:solidFill>
                <a:latin typeface="思源黑体 CN Regular" panose="020B0500000000000000" pitchFamily="34" charset="-122"/>
                <a:ea typeface="思源黑体 CN Regular" panose="020B0500000000000000" pitchFamily="34" charset="-122"/>
              </a:rPr>
              <a:t>字添加</a:t>
            </a:r>
          </a:p>
        </p:txBody>
      </p:sp>
      <p:sp>
        <p:nvSpPr>
          <p:cNvPr id="64" name="矩形 63"/>
          <p:cNvSpPr/>
          <p:nvPr/>
        </p:nvSpPr>
        <p:spPr>
          <a:xfrm>
            <a:off x="4140446" y="2775124"/>
            <a:ext cx="1255884"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dirty="0">
                <a:solidFill>
                  <a:srgbClr val="48C6CE"/>
                </a:solidFill>
                <a:latin typeface="思源黑体 CN Regular" panose="020B0500000000000000" pitchFamily="34" charset="-122"/>
                <a:ea typeface="思源黑体 CN Regular" panose="020B0500000000000000" pitchFamily="34" charset="-122"/>
              </a:rPr>
              <a:t>标题文</a:t>
            </a:r>
            <a:endParaRPr lang="en-US" altLang="zh-CN" dirty="0">
              <a:solidFill>
                <a:srgbClr val="48C6CE"/>
              </a:solidFill>
              <a:latin typeface="思源黑体 CN Regular" panose="020B0500000000000000" pitchFamily="34" charset="-122"/>
              <a:ea typeface="思源黑体 CN Regular" panose="020B0500000000000000" pitchFamily="34" charset="-122"/>
            </a:endParaRPr>
          </a:p>
          <a:p>
            <a:pPr algn="ctr">
              <a:lnSpc>
                <a:spcPct val="120000"/>
              </a:lnSpc>
            </a:pPr>
            <a:r>
              <a:rPr lang="zh-CN" altLang="en-US" dirty="0">
                <a:solidFill>
                  <a:srgbClr val="48C6CE"/>
                </a:solidFill>
                <a:latin typeface="思源黑体 CN Regular" panose="020B0500000000000000" pitchFamily="34" charset="-122"/>
                <a:ea typeface="思源黑体 CN Regular" panose="020B0500000000000000" pitchFamily="34" charset="-122"/>
              </a:rPr>
              <a:t>字添加</a:t>
            </a:r>
          </a:p>
        </p:txBody>
      </p:sp>
      <p:sp>
        <p:nvSpPr>
          <p:cNvPr id="65" name="矩形 64"/>
          <p:cNvSpPr/>
          <p:nvPr/>
        </p:nvSpPr>
        <p:spPr>
          <a:xfrm>
            <a:off x="3777848" y="4360915"/>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66" name="矩形 65"/>
          <p:cNvSpPr/>
          <p:nvPr/>
        </p:nvSpPr>
        <p:spPr>
          <a:xfrm>
            <a:off x="6525424" y="4360915"/>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67" name="矩形 66"/>
          <p:cNvSpPr/>
          <p:nvPr/>
        </p:nvSpPr>
        <p:spPr>
          <a:xfrm>
            <a:off x="9149441" y="4360915"/>
            <a:ext cx="1981080" cy="757130"/>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 calcmode="lin" valueType="num">
                                      <p:cBhvr>
                                        <p:cTn id="7" dur="500" fill="hold"/>
                                        <p:tgtEl>
                                          <p:spTgt spid="40"/>
                                        </p:tgtEl>
                                        <p:attrNameLst>
                                          <p:attrName>ppt_w</p:attrName>
                                        </p:attrNameLst>
                                      </p:cBhvr>
                                      <p:tavLst>
                                        <p:tav tm="0">
                                          <p:val>
                                            <p:fltVal val="0"/>
                                          </p:val>
                                        </p:tav>
                                        <p:tav tm="100000">
                                          <p:val>
                                            <p:strVal val="#ppt_w"/>
                                          </p:val>
                                        </p:tav>
                                      </p:tavLst>
                                    </p:anim>
                                    <p:anim calcmode="lin" valueType="num">
                                      <p:cBhvr>
                                        <p:cTn id="8" dur="500" fill="hold"/>
                                        <p:tgtEl>
                                          <p:spTgt spid="40"/>
                                        </p:tgtEl>
                                        <p:attrNameLst>
                                          <p:attrName>ppt_h</p:attrName>
                                        </p:attrNameLst>
                                      </p:cBhvr>
                                      <p:tavLst>
                                        <p:tav tm="0">
                                          <p:val>
                                            <p:fltVal val="0"/>
                                          </p:val>
                                        </p:tav>
                                        <p:tav tm="100000">
                                          <p:val>
                                            <p:strVal val="#ppt_h"/>
                                          </p:val>
                                        </p:tav>
                                      </p:tavLst>
                                    </p:anim>
                                    <p:animEffect transition="in" filter="fade">
                                      <p:cBhvr>
                                        <p:cTn id="9" dur="500"/>
                                        <p:tgtEl>
                                          <p:spTgt spid="40"/>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41"/>
                                        </p:tgtEl>
                                        <p:attrNameLst>
                                          <p:attrName>style.visibility</p:attrName>
                                        </p:attrNameLst>
                                      </p:cBhvr>
                                      <p:to>
                                        <p:strVal val="visible"/>
                                      </p:to>
                                    </p:set>
                                    <p:anim calcmode="lin" valueType="num">
                                      <p:cBhvr>
                                        <p:cTn id="12" dur="500" fill="hold"/>
                                        <p:tgtEl>
                                          <p:spTgt spid="41"/>
                                        </p:tgtEl>
                                        <p:attrNameLst>
                                          <p:attrName>ppt_w</p:attrName>
                                        </p:attrNameLst>
                                      </p:cBhvr>
                                      <p:tavLst>
                                        <p:tav tm="0">
                                          <p:val>
                                            <p:fltVal val="0"/>
                                          </p:val>
                                        </p:tav>
                                        <p:tav tm="100000">
                                          <p:val>
                                            <p:strVal val="#ppt_w"/>
                                          </p:val>
                                        </p:tav>
                                      </p:tavLst>
                                    </p:anim>
                                    <p:anim calcmode="lin" valueType="num">
                                      <p:cBhvr>
                                        <p:cTn id="13" dur="500" fill="hold"/>
                                        <p:tgtEl>
                                          <p:spTgt spid="41"/>
                                        </p:tgtEl>
                                        <p:attrNameLst>
                                          <p:attrName>ppt_h</p:attrName>
                                        </p:attrNameLst>
                                      </p:cBhvr>
                                      <p:tavLst>
                                        <p:tav tm="0">
                                          <p:val>
                                            <p:fltVal val="0"/>
                                          </p:val>
                                        </p:tav>
                                        <p:tav tm="100000">
                                          <p:val>
                                            <p:strVal val="#ppt_h"/>
                                          </p:val>
                                        </p:tav>
                                      </p:tavLst>
                                    </p:anim>
                                    <p:animEffect transition="in" filter="fade">
                                      <p:cBhvr>
                                        <p:cTn id="14" dur="500"/>
                                        <p:tgtEl>
                                          <p:spTgt spid="41"/>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anim calcmode="lin" valueType="num">
                                      <p:cBhvr>
                                        <p:cTn id="17" dur="500" fill="hold"/>
                                        <p:tgtEl>
                                          <p:spTgt spid="43"/>
                                        </p:tgtEl>
                                        <p:attrNameLst>
                                          <p:attrName>ppt_w</p:attrName>
                                        </p:attrNameLst>
                                      </p:cBhvr>
                                      <p:tavLst>
                                        <p:tav tm="0">
                                          <p:val>
                                            <p:fltVal val="0"/>
                                          </p:val>
                                        </p:tav>
                                        <p:tav tm="100000">
                                          <p:val>
                                            <p:strVal val="#ppt_w"/>
                                          </p:val>
                                        </p:tav>
                                      </p:tavLst>
                                    </p:anim>
                                    <p:anim calcmode="lin" valueType="num">
                                      <p:cBhvr>
                                        <p:cTn id="18" dur="500" fill="hold"/>
                                        <p:tgtEl>
                                          <p:spTgt spid="43"/>
                                        </p:tgtEl>
                                        <p:attrNameLst>
                                          <p:attrName>ppt_h</p:attrName>
                                        </p:attrNameLst>
                                      </p:cBhvr>
                                      <p:tavLst>
                                        <p:tav tm="0">
                                          <p:val>
                                            <p:fltVal val="0"/>
                                          </p:val>
                                        </p:tav>
                                        <p:tav tm="100000">
                                          <p:val>
                                            <p:strVal val="#ppt_h"/>
                                          </p:val>
                                        </p:tav>
                                      </p:tavLst>
                                    </p:anim>
                                    <p:animEffect transition="in" filter="fade">
                                      <p:cBhvr>
                                        <p:cTn id="19" dur="500"/>
                                        <p:tgtEl>
                                          <p:spTgt spid="43"/>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45"/>
                                        </p:tgtEl>
                                        <p:attrNameLst>
                                          <p:attrName>style.visibility</p:attrName>
                                        </p:attrNameLst>
                                      </p:cBhvr>
                                      <p:to>
                                        <p:strVal val="visible"/>
                                      </p:to>
                                    </p:set>
                                    <p:anim calcmode="lin" valueType="num">
                                      <p:cBhvr>
                                        <p:cTn id="22" dur="500" fill="hold"/>
                                        <p:tgtEl>
                                          <p:spTgt spid="45"/>
                                        </p:tgtEl>
                                        <p:attrNameLst>
                                          <p:attrName>ppt_w</p:attrName>
                                        </p:attrNameLst>
                                      </p:cBhvr>
                                      <p:tavLst>
                                        <p:tav tm="0">
                                          <p:val>
                                            <p:fltVal val="0"/>
                                          </p:val>
                                        </p:tav>
                                        <p:tav tm="100000">
                                          <p:val>
                                            <p:strVal val="#ppt_w"/>
                                          </p:val>
                                        </p:tav>
                                      </p:tavLst>
                                    </p:anim>
                                    <p:anim calcmode="lin" valueType="num">
                                      <p:cBhvr>
                                        <p:cTn id="23" dur="500" fill="hold"/>
                                        <p:tgtEl>
                                          <p:spTgt spid="45"/>
                                        </p:tgtEl>
                                        <p:attrNameLst>
                                          <p:attrName>ppt_h</p:attrName>
                                        </p:attrNameLst>
                                      </p:cBhvr>
                                      <p:tavLst>
                                        <p:tav tm="0">
                                          <p:val>
                                            <p:fltVal val="0"/>
                                          </p:val>
                                        </p:tav>
                                        <p:tav tm="100000">
                                          <p:val>
                                            <p:strVal val="#ppt_h"/>
                                          </p:val>
                                        </p:tav>
                                      </p:tavLst>
                                    </p:anim>
                                    <p:animEffect transition="in" filter="fade">
                                      <p:cBhvr>
                                        <p:cTn id="24" dur="500"/>
                                        <p:tgtEl>
                                          <p:spTgt spid="45"/>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48"/>
                                        </p:tgtEl>
                                        <p:attrNameLst>
                                          <p:attrName>style.visibility</p:attrName>
                                        </p:attrNameLst>
                                      </p:cBhvr>
                                      <p:to>
                                        <p:strVal val="visible"/>
                                      </p:to>
                                    </p:set>
                                    <p:anim calcmode="lin" valueType="num">
                                      <p:cBhvr>
                                        <p:cTn id="27" dur="500" fill="hold"/>
                                        <p:tgtEl>
                                          <p:spTgt spid="48"/>
                                        </p:tgtEl>
                                        <p:attrNameLst>
                                          <p:attrName>ppt_w</p:attrName>
                                        </p:attrNameLst>
                                      </p:cBhvr>
                                      <p:tavLst>
                                        <p:tav tm="0">
                                          <p:val>
                                            <p:fltVal val="0"/>
                                          </p:val>
                                        </p:tav>
                                        <p:tav tm="100000">
                                          <p:val>
                                            <p:strVal val="#ppt_w"/>
                                          </p:val>
                                        </p:tav>
                                      </p:tavLst>
                                    </p:anim>
                                    <p:anim calcmode="lin" valueType="num">
                                      <p:cBhvr>
                                        <p:cTn id="28" dur="500" fill="hold"/>
                                        <p:tgtEl>
                                          <p:spTgt spid="48"/>
                                        </p:tgtEl>
                                        <p:attrNameLst>
                                          <p:attrName>ppt_h</p:attrName>
                                        </p:attrNameLst>
                                      </p:cBhvr>
                                      <p:tavLst>
                                        <p:tav tm="0">
                                          <p:val>
                                            <p:fltVal val="0"/>
                                          </p:val>
                                        </p:tav>
                                        <p:tav tm="100000">
                                          <p:val>
                                            <p:strVal val="#ppt_h"/>
                                          </p:val>
                                        </p:tav>
                                      </p:tavLst>
                                    </p:anim>
                                    <p:animEffect transition="in" filter="fade">
                                      <p:cBhvr>
                                        <p:cTn id="29" dur="500"/>
                                        <p:tgtEl>
                                          <p:spTgt spid="48"/>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9"/>
                                        </p:tgtEl>
                                        <p:attrNameLst>
                                          <p:attrName>style.visibility</p:attrName>
                                        </p:attrNameLst>
                                      </p:cBhvr>
                                      <p:to>
                                        <p:strVal val="visible"/>
                                      </p:to>
                                    </p:set>
                                    <p:anim calcmode="lin" valueType="num">
                                      <p:cBhvr>
                                        <p:cTn id="32" dur="500" fill="hold"/>
                                        <p:tgtEl>
                                          <p:spTgt spid="49"/>
                                        </p:tgtEl>
                                        <p:attrNameLst>
                                          <p:attrName>ppt_w</p:attrName>
                                        </p:attrNameLst>
                                      </p:cBhvr>
                                      <p:tavLst>
                                        <p:tav tm="0">
                                          <p:val>
                                            <p:fltVal val="0"/>
                                          </p:val>
                                        </p:tav>
                                        <p:tav tm="100000">
                                          <p:val>
                                            <p:strVal val="#ppt_w"/>
                                          </p:val>
                                        </p:tav>
                                      </p:tavLst>
                                    </p:anim>
                                    <p:anim calcmode="lin" valueType="num">
                                      <p:cBhvr>
                                        <p:cTn id="33" dur="500" fill="hold"/>
                                        <p:tgtEl>
                                          <p:spTgt spid="49"/>
                                        </p:tgtEl>
                                        <p:attrNameLst>
                                          <p:attrName>ppt_h</p:attrName>
                                        </p:attrNameLst>
                                      </p:cBhvr>
                                      <p:tavLst>
                                        <p:tav tm="0">
                                          <p:val>
                                            <p:fltVal val="0"/>
                                          </p:val>
                                        </p:tav>
                                        <p:tav tm="100000">
                                          <p:val>
                                            <p:strVal val="#ppt_h"/>
                                          </p:val>
                                        </p:tav>
                                      </p:tavLst>
                                    </p:anim>
                                    <p:animEffect transition="in" filter="fade">
                                      <p:cBhvr>
                                        <p:cTn id="34" dur="500"/>
                                        <p:tgtEl>
                                          <p:spTgt spid="4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50"/>
                                        </p:tgtEl>
                                        <p:attrNameLst>
                                          <p:attrName>style.visibility</p:attrName>
                                        </p:attrNameLst>
                                      </p:cBhvr>
                                      <p:to>
                                        <p:strVal val="visible"/>
                                      </p:to>
                                    </p:set>
                                    <p:anim calcmode="lin" valueType="num">
                                      <p:cBhvr>
                                        <p:cTn id="37" dur="500" fill="hold"/>
                                        <p:tgtEl>
                                          <p:spTgt spid="50"/>
                                        </p:tgtEl>
                                        <p:attrNameLst>
                                          <p:attrName>ppt_w</p:attrName>
                                        </p:attrNameLst>
                                      </p:cBhvr>
                                      <p:tavLst>
                                        <p:tav tm="0">
                                          <p:val>
                                            <p:fltVal val="0"/>
                                          </p:val>
                                        </p:tav>
                                        <p:tav tm="100000">
                                          <p:val>
                                            <p:strVal val="#ppt_w"/>
                                          </p:val>
                                        </p:tav>
                                      </p:tavLst>
                                    </p:anim>
                                    <p:anim calcmode="lin" valueType="num">
                                      <p:cBhvr>
                                        <p:cTn id="38" dur="500" fill="hold"/>
                                        <p:tgtEl>
                                          <p:spTgt spid="50"/>
                                        </p:tgtEl>
                                        <p:attrNameLst>
                                          <p:attrName>ppt_h</p:attrName>
                                        </p:attrNameLst>
                                      </p:cBhvr>
                                      <p:tavLst>
                                        <p:tav tm="0">
                                          <p:val>
                                            <p:fltVal val="0"/>
                                          </p:val>
                                        </p:tav>
                                        <p:tav tm="100000">
                                          <p:val>
                                            <p:strVal val="#ppt_h"/>
                                          </p:val>
                                        </p:tav>
                                      </p:tavLst>
                                    </p:anim>
                                    <p:animEffect transition="in" filter="fade">
                                      <p:cBhvr>
                                        <p:cTn id="39" dur="500"/>
                                        <p:tgtEl>
                                          <p:spTgt spid="50"/>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51"/>
                                        </p:tgtEl>
                                        <p:attrNameLst>
                                          <p:attrName>style.visibility</p:attrName>
                                        </p:attrNameLst>
                                      </p:cBhvr>
                                      <p:to>
                                        <p:strVal val="visible"/>
                                      </p:to>
                                    </p:set>
                                    <p:anim calcmode="lin" valueType="num">
                                      <p:cBhvr>
                                        <p:cTn id="42" dur="500" fill="hold"/>
                                        <p:tgtEl>
                                          <p:spTgt spid="51"/>
                                        </p:tgtEl>
                                        <p:attrNameLst>
                                          <p:attrName>ppt_w</p:attrName>
                                        </p:attrNameLst>
                                      </p:cBhvr>
                                      <p:tavLst>
                                        <p:tav tm="0">
                                          <p:val>
                                            <p:fltVal val="0"/>
                                          </p:val>
                                        </p:tav>
                                        <p:tav tm="100000">
                                          <p:val>
                                            <p:strVal val="#ppt_w"/>
                                          </p:val>
                                        </p:tav>
                                      </p:tavLst>
                                    </p:anim>
                                    <p:anim calcmode="lin" valueType="num">
                                      <p:cBhvr>
                                        <p:cTn id="43" dur="500" fill="hold"/>
                                        <p:tgtEl>
                                          <p:spTgt spid="51"/>
                                        </p:tgtEl>
                                        <p:attrNameLst>
                                          <p:attrName>ppt_h</p:attrName>
                                        </p:attrNameLst>
                                      </p:cBhvr>
                                      <p:tavLst>
                                        <p:tav tm="0">
                                          <p:val>
                                            <p:fltVal val="0"/>
                                          </p:val>
                                        </p:tav>
                                        <p:tav tm="100000">
                                          <p:val>
                                            <p:strVal val="#ppt_h"/>
                                          </p:val>
                                        </p:tav>
                                      </p:tavLst>
                                    </p:anim>
                                    <p:animEffect transition="in" filter="fade">
                                      <p:cBhvr>
                                        <p:cTn id="44" dur="500"/>
                                        <p:tgtEl>
                                          <p:spTgt spid="51"/>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52"/>
                                        </p:tgtEl>
                                        <p:attrNameLst>
                                          <p:attrName>style.visibility</p:attrName>
                                        </p:attrNameLst>
                                      </p:cBhvr>
                                      <p:to>
                                        <p:strVal val="visible"/>
                                      </p:to>
                                    </p:set>
                                    <p:anim calcmode="lin" valueType="num">
                                      <p:cBhvr>
                                        <p:cTn id="47" dur="500" fill="hold"/>
                                        <p:tgtEl>
                                          <p:spTgt spid="52"/>
                                        </p:tgtEl>
                                        <p:attrNameLst>
                                          <p:attrName>ppt_w</p:attrName>
                                        </p:attrNameLst>
                                      </p:cBhvr>
                                      <p:tavLst>
                                        <p:tav tm="0">
                                          <p:val>
                                            <p:fltVal val="0"/>
                                          </p:val>
                                        </p:tav>
                                        <p:tav tm="100000">
                                          <p:val>
                                            <p:strVal val="#ppt_w"/>
                                          </p:val>
                                        </p:tav>
                                      </p:tavLst>
                                    </p:anim>
                                    <p:anim calcmode="lin" valueType="num">
                                      <p:cBhvr>
                                        <p:cTn id="48" dur="500" fill="hold"/>
                                        <p:tgtEl>
                                          <p:spTgt spid="52"/>
                                        </p:tgtEl>
                                        <p:attrNameLst>
                                          <p:attrName>ppt_h</p:attrName>
                                        </p:attrNameLst>
                                      </p:cBhvr>
                                      <p:tavLst>
                                        <p:tav tm="0">
                                          <p:val>
                                            <p:fltVal val="0"/>
                                          </p:val>
                                        </p:tav>
                                        <p:tav tm="100000">
                                          <p:val>
                                            <p:strVal val="#ppt_h"/>
                                          </p:val>
                                        </p:tav>
                                      </p:tavLst>
                                    </p:anim>
                                    <p:animEffect transition="in" filter="fade">
                                      <p:cBhvr>
                                        <p:cTn id="49" dur="500"/>
                                        <p:tgtEl>
                                          <p:spTgt spid="5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53"/>
                                        </p:tgtEl>
                                        <p:attrNameLst>
                                          <p:attrName>style.visibility</p:attrName>
                                        </p:attrNameLst>
                                      </p:cBhvr>
                                      <p:to>
                                        <p:strVal val="visible"/>
                                      </p:to>
                                    </p:set>
                                    <p:anim calcmode="lin" valueType="num">
                                      <p:cBhvr>
                                        <p:cTn id="52" dur="500" fill="hold"/>
                                        <p:tgtEl>
                                          <p:spTgt spid="53"/>
                                        </p:tgtEl>
                                        <p:attrNameLst>
                                          <p:attrName>ppt_w</p:attrName>
                                        </p:attrNameLst>
                                      </p:cBhvr>
                                      <p:tavLst>
                                        <p:tav tm="0">
                                          <p:val>
                                            <p:fltVal val="0"/>
                                          </p:val>
                                        </p:tav>
                                        <p:tav tm="100000">
                                          <p:val>
                                            <p:strVal val="#ppt_w"/>
                                          </p:val>
                                        </p:tav>
                                      </p:tavLst>
                                    </p:anim>
                                    <p:anim calcmode="lin" valueType="num">
                                      <p:cBhvr>
                                        <p:cTn id="53" dur="500" fill="hold"/>
                                        <p:tgtEl>
                                          <p:spTgt spid="53"/>
                                        </p:tgtEl>
                                        <p:attrNameLst>
                                          <p:attrName>ppt_h</p:attrName>
                                        </p:attrNameLst>
                                      </p:cBhvr>
                                      <p:tavLst>
                                        <p:tav tm="0">
                                          <p:val>
                                            <p:fltVal val="0"/>
                                          </p:val>
                                        </p:tav>
                                        <p:tav tm="100000">
                                          <p:val>
                                            <p:strVal val="#ppt_h"/>
                                          </p:val>
                                        </p:tav>
                                      </p:tavLst>
                                    </p:anim>
                                    <p:animEffect transition="in" filter="fade">
                                      <p:cBhvr>
                                        <p:cTn id="54" dur="500"/>
                                        <p:tgtEl>
                                          <p:spTgt spid="53"/>
                                        </p:tgtEl>
                                      </p:cBhvr>
                                    </p:animEffect>
                                  </p:childTnLst>
                                </p:cTn>
                              </p:par>
                              <p:par>
                                <p:cTn id="55" presetID="53" presetClass="entr" presetSubtype="16" fill="hold" nodeType="withEffect">
                                  <p:stCondLst>
                                    <p:cond delay="0"/>
                                  </p:stCondLst>
                                  <p:childTnLst>
                                    <p:set>
                                      <p:cBhvr>
                                        <p:cTn id="56" dur="1" fill="hold">
                                          <p:stCondLst>
                                            <p:cond delay="0"/>
                                          </p:stCondLst>
                                        </p:cTn>
                                        <p:tgtEl>
                                          <p:spTgt spid="54"/>
                                        </p:tgtEl>
                                        <p:attrNameLst>
                                          <p:attrName>style.visibility</p:attrName>
                                        </p:attrNameLst>
                                      </p:cBhvr>
                                      <p:to>
                                        <p:strVal val="visible"/>
                                      </p:to>
                                    </p:set>
                                    <p:anim calcmode="lin" valueType="num">
                                      <p:cBhvr>
                                        <p:cTn id="57" dur="500" fill="hold"/>
                                        <p:tgtEl>
                                          <p:spTgt spid="54"/>
                                        </p:tgtEl>
                                        <p:attrNameLst>
                                          <p:attrName>ppt_w</p:attrName>
                                        </p:attrNameLst>
                                      </p:cBhvr>
                                      <p:tavLst>
                                        <p:tav tm="0">
                                          <p:val>
                                            <p:fltVal val="0"/>
                                          </p:val>
                                        </p:tav>
                                        <p:tav tm="100000">
                                          <p:val>
                                            <p:strVal val="#ppt_w"/>
                                          </p:val>
                                        </p:tav>
                                      </p:tavLst>
                                    </p:anim>
                                    <p:anim calcmode="lin" valueType="num">
                                      <p:cBhvr>
                                        <p:cTn id="58" dur="500" fill="hold"/>
                                        <p:tgtEl>
                                          <p:spTgt spid="54"/>
                                        </p:tgtEl>
                                        <p:attrNameLst>
                                          <p:attrName>ppt_h</p:attrName>
                                        </p:attrNameLst>
                                      </p:cBhvr>
                                      <p:tavLst>
                                        <p:tav tm="0">
                                          <p:val>
                                            <p:fltVal val="0"/>
                                          </p:val>
                                        </p:tav>
                                        <p:tav tm="100000">
                                          <p:val>
                                            <p:strVal val="#ppt_h"/>
                                          </p:val>
                                        </p:tav>
                                      </p:tavLst>
                                    </p:anim>
                                    <p:animEffect transition="in" filter="fade">
                                      <p:cBhvr>
                                        <p:cTn id="59" dur="500"/>
                                        <p:tgtEl>
                                          <p:spTgt spid="5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62"/>
                                        </p:tgtEl>
                                        <p:attrNameLst>
                                          <p:attrName>style.visibility</p:attrName>
                                        </p:attrNameLst>
                                      </p:cBhvr>
                                      <p:to>
                                        <p:strVal val="visible"/>
                                      </p:to>
                                    </p:set>
                                    <p:anim calcmode="lin" valueType="num">
                                      <p:cBhvr>
                                        <p:cTn id="62" dur="500" fill="hold"/>
                                        <p:tgtEl>
                                          <p:spTgt spid="62"/>
                                        </p:tgtEl>
                                        <p:attrNameLst>
                                          <p:attrName>ppt_w</p:attrName>
                                        </p:attrNameLst>
                                      </p:cBhvr>
                                      <p:tavLst>
                                        <p:tav tm="0">
                                          <p:val>
                                            <p:fltVal val="0"/>
                                          </p:val>
                                        </p:tav>
                                        <p:tav tm="100000">
                                          <p:val>
                                            <p:strVal val="#ppt_w"/>
                                          </p:val>
                                        </p:tav>
                                      </p:tavLst>
                                    </p:anim>
                                    <p:anim calcmode="lin" valueType="num">
                                      <p:cBhvr>
                                        <p:cTn id="63" dur="500" fill="hold"/>
                                        <p:tgtEl>
                                          <p:spTgt spid="62"/>
                                        </p:tgtEl>
                                        <p:attrNameLst>
                                          <p:attrName>ppt_h</p:attrName>
                                        </p:attrNameLst>
                                      </p:cBhvr>
                                      <p:tavLst>
                                        <p:tav tm="0">
                                          <p:val>
                                            <p:fltVal val="0"/>
                                          </p:val>
                                        </p:tav>
                                        <p:tav tm="100000">
                                          <p:val>
                                            <p:strVal val="#ppt_h"/>
                                          </p:val>
                                        </p:tav>
                                      </p:tavLst>
                                    </p:anim>
                                    <p:animEffect transition="in" filter="fade">
                                      <p:cBhvr>
                                        <p:cTn id="64" dur="500"/>
                                        <p:tgtEl>
                                          <p:spTgt spid="62"/>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63"/>
                                        </p:tgtEl>
                                        <p:attrNameLst>
                                          <p:attrName>style.visibility</p:attrName>
                                        </p:attrNameLst>
                                      </p:cBhvr>
                                      <p:to>
                                        <p:strVal val="visible"/>
                                      </p:to>
                                    </p:set>
                                    <p:anim calcmode="lin" valueType="num">
                                      <p:cBhvr>
                                        <p:cTn id="67" dur="500" fill="hold"/>
                                        <p:tgtEl>
                                          <p:spTgt spid="63"/>
                                        </p:tgtEl>
                                        <p:attrNameLst>
                                          <p:attrName>ppt_w</p:attrName>
                                        </p:attrNameLst>
                                      </p:cBhvr>
                                      <p:tavLst>
                                        <p:tav tm="0">
                                          <p:val>
                                            <p:fltVal val="0"/>
                                          </p:val>
                                        </p:tav>
                                        <p:tav tm="100000">
                                          <p:val>
                                            <p:strVal val="#ppt_w"/>
                                          </p:val>
                                        </p:tav>
                                      </p:tavLst>
                                    </p:anim>
                                    <p:anim calcmode="lin" valueType="num">
                                      <p:cBhvr>
                                        <p:cTn id="68" dur="500" fill="hold"/>
                                        <p:tgtEl>
                                          <p:spTgt spid="63"/>
                                        </p:tgtEl>
                                        <p:attrNameLst>
                                          <p:attrName>ppt_h</p:attrName>
                                        </p:attrNameLst>
                                      </p:cBhvr>
                                      <p:tavLst>
                                        <p:tav tm="0">
                                          <p:val>
                                            <p:fltVal val="0"/>
                                          </p:val>
                                        </p:tav>
                                        <p:tav tm="100000">
                                          <p:val>
                                            <p:strVal val="#ppt_h"/>
                                          </p:val>
                                        </p:tav>
                                      </p:tavLst>
                                    </p:anim>
                                    <p:animEffect transition="in" filter="fade">
                                      <p:cBhvr>
                                        <p:cTn id="69" dur="500"/>
                                        <p:tgtEl>
                                          <p:spTgt spid="63"/>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64"/>
                                        </p:tgtEl>
                                        <p:attrNameLst>
                                          <p:attrName>style.visibility</p:attrName>
                                        </p:attrNameLst>
                                      </p:cBhvr>
                                      <p:to>
                                        <p:strVal val="visible"/>
                                      </p:to>
                                    </p:set>
                                    <p:anim calcmode="lin" valueType="num">
                                      <p:cBhvr>
                                        <p:cTn id="72" dur="500" fill="hold"/>
                                        <p:tgtEl>
                                          <p:spTgt spid="64"/>
                                        </p:tgtEl>
                                        <p:attrNameLst>
                                          <p:attrName>ppt_w</p:attrName>
                                        </p:attrNameLst>
                                      </p:cBhvr>
                                      <p:tavLst>
                                        <p:tav tm="0">
                                          <p:val>
                                            <p:fltVal val="0"/>
                                          </p:val>
                                        </p:tav>
                                        <p:tav tm="100000">
                                          <p:val>
                                            <p:strVal val="#ppt_w"/>
                                          </p:val>
                                        </p:tav>
                                      </p:tavLst>
                                    </p:anim>
                                    <p:anim calcmode="lin" valueType="num">
                                      <p:cBhvr>
                                        <p:cTn id="73" dur="500" fill="hold"/>
                                        <p:tgtEl>
                                          <p:spTgt spid="64"/>
                                        </p:tgtEl>
                                        <p:attrNameLst>
                                          <p:attrName>ppt_h</p:attrName>
                                        </p:attrNameLst>
                                      </p:cBhvr>
                                      <p:tavLst>
                                        <p:tav tm="0">
                                          <p:val>
                                            <p:fltVal val="0"/>
                                          </p:val>
                                        </p:tav>
                                        <p:tav tm="100000">
                                          <p:val>
                                            <p:strVal val="#ppt_h"/>
                                          </p:val>
                                        </p:tav>
                                      </p:tavLst>
                                    </p:anim>
                                    <p:animEffect transition="in" filter="fade">
                                      <p:cBhvr>
                                        <p:cTn id="74" dur="500"/>
                                        <p:tgtEl>
                                          <p:spTgt spid="64"/>
                                        </p:tgtEl>
                                      </p:cBhvr>
                                    </p:animEffect>
                                  </p:childTnLst>
                                </p:cTn>
                              </p:par>
                            </p:childTnLst>
                          </p:cTn>
                        </p:par>
                        <p:par>
                          <p:cTn id="75" fill="hold">
                            <p:stCondLst>
                              <p:cond delay="500"/>
                            </p:stCondLst>
                            <p:childTnLst>
                              <p:par>
                                <p:cTn id="76" presetID="10" presetClass="entr" presetSubtype="0" fill="hold" grpId="0" nodeType="afterEffect">
                                  <p:stCondLst>
                                    <p:cond delay="0"/>
                                  </p:stCondLst>
                                  <p:childTnLst>
                                    <p:set>
                                      <p:cBhvr>
                                        <p:cTn id="77" dur="1" fill="hold">
                                          <p:stCondLst>
                                            <p:cond delay="0"/>
                                          </p:stCondLst>
                                        </p:cTn>
                                        <p:tgtEl>
                                          <p:spTgt spid="35"/>
                                        </p:tgtEl>
                                        <p:attrNameLst>
                                          <p:attrName>style.visibility</p:attrName>
                                        </p:attrNameLst>
                                      </p:cBhvr>
                                      <p:to>
                                        <p:strVal val="visible"/>
                                      </p:to>
                                    </p:set>
                                    <p:animEffect transition="in" filter="fade">
                                      <p:cBhvr>
                                        <p:cTn id="78" dur="500"/>
                                        <p:tgtEl>
                                          <p:spTgt spid="35"/>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36"/>
                                        </p:tgtEl>
                                        <p:attrNameLst>
                                          <p:attrName>style.visibility</p:attrName>
                                        </p:attrNameLst>
                                      </p:cBhvr>
                                      <p:to>
                                        <p:strVal val="visible"/>
                                      </p:to>
                                    </p:set>
                                    <p:animEffect transition="in" filter="fade">
                                      <p:cBhvr>
                                        <p:cTn id="81" dur="500"/>
                                        <p:tgtEl>
                                          <p:spTgt spid="36"/>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39"/>
                                        </p:tgtEl>
                                        <p:attrNameLst>
                                          <p:attrName>style.visibility</p:attrName>
                                        </p:attrNameLst>
                                      </p:cBhvr>
                                      <p:to>
                                        <p:strVal val="visible"/>
                                      </p:to>
                                    </p:set>
                                    <p:animEffect transition="in" filter="fade">
                                      <p:cBhvr>
                                        <p:cTn id="84" dur="500"/>
                                        <p:tgtEl>
                                          <p:spTgt spid="39"/>
                                        </p:tgtEl>
                                      </p:cBhvr>
                                    </p:animEffect>
                                  </p:childTnLst>
                                </p:cTn>
                              </p:par>
                              <p:par>
                                <p:cTn id="85" presetID="10" presetClass="entr" presetSubtype="0" fill="hold" grpId="0" nodeType="withEffect">
                                  <p:stCondLst>
                                    <p:cond delay="0"/>
                                  </p:stCondLst>
                                  <p:childTnLst>
                                    <p:set>
                                      <p:cBhvr>
                                        <p:cTn id="86" dur="1" fill="hold">
                                          <p:stCondLst>
                                            <p:cond delay="0"/>
                                          </p:stCondLst>
                                        </p:cTn>
                                        <p:tgtEl>
                                          <p:spTgt spid="37"/>
                                        </p:tgtEl>
                                        <p:attrNameLst>
                                          <p:attrName>style.visibility</p:attrName>
                                        </p:attrNameLst>
                                      </p:cBhvr>
                                      <p:to>
                                        <p:strVal val="visible"/>
                                      </p:to>
                                    </p:set>
                                    <p:animEffect transition="in" filter="fade">
                                      <p:cBhvr>
                                        <p:cTn id="87" dur="500"/>
                                        <p:tgtEl>
                                          <p:spTgt spid="37"/>
                                        </p:tgtEl>
                                      </p:cBhvr>
                                    </p:animEffect>
                                  </p:childTnLst>
                                </p:cTn>
                              </p:par>
                            </p:childTnLst>
                          </p:cTn>
                        </p:par>
                        <p:par>
                          <p:cTn id="88" fill="hold">
                            <p:stCondLst>
                              <p:cond delay="1000"/>
                            </p:stCondLst>
                            <p:childTnLst>
                              <p:par>
                                <p:cTn id="89" presetID="14" presetClass="entr" presetSubtype="10" fill="hold" grpId="0" nodeType="afterEffect">
                                  <p:stCondLst>
                                    <p:cond delay="0"/>
                                  </p:stCondLst>
                                  <p:childTnLst>
                                    <p:set>
                                      <p:cBhvr>
                                        <p:cTn id="90" dur="1" fill="hold">
                                          <p:stCondLst>
                                            <p:cond delay="0"/>
                                          </p:stCondLst>
                                        </p:cTn>
                                        <p:tgtEl>
                                          <p:spTgt spid="61"/>
                                        </p:tgtEl>
                                        <p:attrNameLst>
                                          <p:attrName>style.visibility</p:attrName>
                                        </p:attrNameLst>
                                      </p:cBhvr>
                                      <p:to>
                                        <p:strVal val="visible"/>
                                      </p:to>
                                    </p:set>
                                    <p:animEffect transition="in" filter="randombar(horizontal)">
                                      <p:cBhvr>
                                        <p:cTn id="91" dur="500"/>
                                        <p:tgtEl>
                                          <p:spTgt spid="61"/>
                                        </p:tgtEl>
                                      </p:cBhvr>
                                    </p:animEffect>
                                  </p:childTnLst>
                                </p:cTn>
                              </p:par>
                            </p:childTnLst>
                          </p:cTn>
                        </p:par>
                        <p:par>
                          <p:cTn id="92" fill="hold">
                            <p:stCondLst>
                              <p:cond delay="1500"/>
                            </p:stCondLst>
                            <p:childTnLst>
                              <p:par>
                                <p:cTn id="93" presetID="14" presetClass="entr" presetSubtype="10" fill="hold" grpId="0" nodeType="afterEffect">
                                  <p:stCondLst>
                                    <p:cond delay="0"/>
                                  </p:stCondLst>
                                  <p:childTnLst>
                                    <p:set>
                                      <p:cBhvr>
                                        <p:cTn id="94" dur="1" fill="hold">
                                          <p:stCondLst>
                                            <p:cond delay="0"/>
                                          </p:stCondLst>
                                        </p:cTn>
                                        <p:tgtEl>
                                          <p:spTgt spid="65"/>
                                        </p:tgtEl>
                                        <p:attrNameLst>
                                          <p:attrName>style.visibility</p:attrName>
                                        </p:attrNameLst>
                                      </p:cBhvr>
                                      <p:to>
                                        <p:strVal val="visible"/>
                                      </p:to>
                                    </p:set>
                                    <p:animEffect transition="in" filter="randombar(horizontal)">
                                      <p:cBhvr>
                                        <p:cTn id="95" dur="500"/>
                                        <p:tgtEl>
                                          <p:spTgt spid="65"/>
                                        </p:tgtEl>
                                      </p:cBhvr>
                                    </p:animEffect>
                                  </p:childTnLst>
                                </p:cTn>
                              </p:par>
                            </p:childTnLst>
                          </p:cTn>
                        </p:par>
                        <p:par>
                          <p:cTn id="96" fill="hold">
                            <p:stCondLst>
                              <p:cond delay="2000"/>
                            </p:stCondLst>
                            <p:childTnLst>
                              <p:par>
                                <p:cTn id="97" presetID="14" presetClass="entr" presetSubtype="10" fill="hold" grpId="0" nodeType="afterEffect">
                                  <p:stCondLst>
                                    <p:cond delay="0"/>
                                  </p:stCondLst>
                                  <p:childTnLst>
                                    <p:set>
                                      <p:cBhvr>
                                        <p:cTn id="98" dur="1" fill="hold">
                                          <p:stCondLst>
                                            <p:cond delay="0"/>
                                          </p:stCondLst>
                                        </p:cTn>
                                        <p:tgtEl>
                                          <p:spTgt spid="66"/>
                                        </p:tgtEl>
                                        <p:attrNameLst>
                                          <p:attrName>style.visibility</p:attrName>
                                        </p:attrNameLst>
                                      </p:cBhvr>
                                      <p:to>
                                        <p:strVal val="visible"/>
                                      </p:to>
                                    </p:set>
                                    <p:animEffect transition="in" filter="randombar(horizontal)">
                                      <p:cBhvr>
                                        <p:cTn id="99" dur="500"/>
                                        <p:tgtEl>
                                          <p:spTgt spid="66"/>
                                        </p:tgtEl>
                                      </p:cBhvr>
                                    </p:animEffect>
                                  </p:childTnLst>
                                </p:cTn>
                              </p:par>
                            </p:childTnLst>
                          </p:cTn>
                        </p:par>
                        <p:par>
                          <p:cTn id="100" fill="hold">
                            <p:stCondLst>
                              <p:cond delay="2500"/>
                            </p:stCondLst>
                            <p:childTnLst>
                              <p:par>
                                <p:cTn id="101" presetID="14" presetClass="entr" presetSubtype="10" fill="hold" grpId="0" nodeType="afterEffect">
                                  <p:stCondLst>
                                    <p:cond delay="0"/>
                                  </p:stCondLst>
                                  <p:childTnLst>
                                    <p:set>
                                      <p:cBhvr>
                                        <p:cTn id="102" dur="1" fill="hold">
                                          <p:stCondLst>
                                            <p:cond delay="0"/>
                                          </p:stCondLst>
                                        </p:cTn>
                                        <p:tgtEl>
                                          <p:spTgt spid="67"/>
                                        </p:tgtEl>
                                        <p:attrNameLst>
                                          <p:attrName>style.visibility</p:attrName>
                                        </p:attrNameLst>
                                      </p:cBhvr>
                                      <p:to>
                                        <p:strVal val="visible"/>
                                      </p:to>
                                    </p:set>
                                    <p:animEffect transition="in" filter="randombar(horizontal)">
                                      <p:cBhvr>
                                        <p:cTn id="103"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36" grpId="0" animBg="1"/>
      <p:bldP spid="37" grpId="0" animBg="1"/>
      <p:bldP spid="39" grpId="0" animBg="1"/>
      <p:bldP spid="40" grpId="0" animBg="1"/>
      <p:bldP spid="41" grpId="0" animBg="1"/>
      <p:bldP spid="43" grpId="0" animBg="1"/>
      <p:bldP spid="45" grpId="0" animBg="1"/>
      <p:bldP spid="48" grpId="0" animBg="1"/>
      <p:bldP spid="49" grpId="0" animBg="1"/>
      <p:bldP spid="50" grpId="0" animBg="1"/>
      <p:bldP spid="51" grpId="0" animBg="1"/>
      <p:bldP spid="52" grpId="0" animBg="1"/>
      <p:bldP spid="53" grpId="0" animBg="1"/>
      <p:bldP spid="61" grpId="0"/>
      <p:bldP spid="62" grpId="0"/>
      <p:bldP spid="63" grpId="0"/>
      <p:bldP spid="64" grpId="0"/>
      <p:bldP spid="65" grpId="0"/>
      <p:bldP spid="66" grpId="0"/>
      <p:bldP spid="6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Freeform 5"/>
          <p:cNvSpPr/>
          <p:nvPr/>
        </p:nvSpPr>
        <p:spPr bwMode="auto">
          <a:xfrm>
            <a:off x="0" y="1"/>
            <a:ext cx="12192000" cy="1366378"/>
          </a:xfrm>
          <a:custGeom>
            <a:avLst/>
            <a:gdLst>
              <a:gd name="T0" fmla="*/ 3495 w 3495"/>
              <a:gd name="T1" fmla="*/ 0 h 648"/>
              <a:gd name="T2" fmla="*/ 0 w 3495"/>
              <a:gd name="T3" fmla="*/ 0 h 648"/>
              <a:gd name="T4" fmla="*/ 0 w 3495"/>
              <a:gd name="T5" fmla="*/ 648 h 648"/>
              <a:gd name="T6" fmla="*/ 405 w 3495"/>
              <a:gd name="T7" fmla="*/ 480 h 648"/>
              <a:gd name="T8" fmla="*/ 1190 w 3495"/>
              <a:gd name="T9" fmla="*/ 401 h 648"/>
              <a:gd name="T10" fmla="*/ 1688 w 3495"/>
              <a:gd name="T11" fmla="*/ 418 h 648"/>
              <a:gd name="T12" fmla="*/ 2132 w 3495"/>
              <a:gd name="T13" fmla="*/ 434 h 648"/>
              <a:gd name="T14" fmla="*/ 2235 w 3495"/>
              <a:gd name="T15" fmla="*/ 432 h 648"/>
              <a:gd name="T16" fmla="*/ 3495 w 3495"/>
              <a:gd name="T17" fmla="*/ 0 h 6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495" h="648">
                <a:moveTo>
                  <a:pt x="3495" y="0"/>
                </a:moveTo>
                <a:cubicBezTo>
                  <a:pt x="0" y="0"/>
                  <a:pt x="0" y="0"/>
                  <a:pt x="0" y="0"/>
                </a:cubicBezTo>
                <a:cubicBezTo>
                  <a:pt x="0" y="648"/>
                  <a:pt x="0" y="648"/>
                  <a:pt x="0" y="648"/>
                </a:cubicBezTo>
                <a:cubicBezTo>
                  <a:pt x="0" y="648"/>
                  <a:pt x="56" y="561"/>
                  <a:pt x="405" y="480"/>
                </a:cubicBezTo>
                <a:cubicBezTo>
                  <a:pt x="672" y="419"/>
                  <a:pt x="937" y="401"/>
                  <a:pt x="1190" y="401"/>
                </a:cubicBezTo>
                <a:cubicBezTo>
                  <a:pt x="1363" y="401"/>
                  <a:pt x="1530" y="409"/>
                  <a:pt x="1688" y="418"/>
                </a:cubicBezTo>
                <a:cubicBezTo>
                  <a:pt x="1846" y="426"/>
                  <a:pt x="1995" y="434"/>
                  <a:pt x="2132" y="434"/>
                </a:cubicBezTo>
                <a:cubicBezTo>
                  <a:pt x="2167" y="434"/>
                  <a:pt x="2201" y="434"/>
                  <a:pt x="2235" y="432"/>
                </a:cubicBezTo>
                <a:cubicBezTo>
                  <a:pt x="2901" y="408"/>
                  <a:pt x="3495" y="0"/>
                  <a:pt x="3495" y="0"/>
                </a:cubicBezTo>
              </a:path>
            </a:pathLst>
          </a:custGeom>
          <a:solidFill>
            <a:srgbClr val="ACE0F4">
              <a:alpha val="50196"/>
            </a:srgbClr>
          </a:solidFill>
          <a:ln>
            <a:noFill/>
          </a:ln>
        </p:spPr>
        <p:txBody>
          <a:bodyPr vert="horz" wrap="square" lIns="91440" tIns="45720" rIns="91440" bIns="45720" numCol="1" anchor="t" anchorCtr="0" compatLnSpc="1"/>
          <a:lstStyle/>
          <a:p>
            <a:endParaRPr lang="en-US" dirty="0">
              <a:latin typeface="Arial" panose="020B0604020202020204" pitchFamily="34" charset="0"/>
            </a:endParaRPr>
          </a:p>
        </p:txBody>
      </p:sp>
      <p:sp>
        <p:nvSpPr>
          <p:cNvPr id="42" name="文本框 41"/>
          <p:cNvSpPr txBox="1"/>
          <p:nvPr/>
        </p:nvSpPr>
        <p:spPr>
          <a:xfrm>
            <a:off x="852405" y="221525"/>
            <a:ext cx="3295317" cy="461665"/>
          </a:xfrm>
          <a:prstGeom prst="rect">
            <a:avLst/>
          </a:prstGeom>
          <a:noFill/>
        </p:spPr>
        <p:txBody>
          <a:bodyPr wrap="square" rtlCol="0">
            <a:spAutoFit/>
            <a:scene3d>
              <a:camera prst="orthographicFront"/>
              <a:lightRig rig="threePt" dir="t"/>
            </a:scene3d>
            <a:sp3d contourW="12700"/>
          </a:bodyPr>
          <a:lstStyle/>
          <a:p>
            <a:r>
              <a:rPr lang="zh-CN" altLang="en-US" sz="2400" dirty="0">
                <a:solidFill>
                  <a:prstClr val="black"/>
                </a:solidFill>
                <a:latin typeface="思源黑体 CN Regular" panose="020B0500000000000000" pitchFamily="34" charset="-122"/>
                <a:ea typeface="思源黑体 CN Regular" panose="020B0500000000000000" pitchFamily="34" charset="-122"/>
              </a:rPr>
              <a:t>标题文字添加此处</a:t>
            </a:r>
          </a:p>
        </p:txBody>
      </p:sp>
      <p:grpSp>
        <p:nvGrpSpPr>
          <p:cNvPr id="47" name="组合 46"/>
          <p:cNvGrpSpPr/>
          <p:nvPr/>
        </p:nvGrpSpPr>
        <p:grpSpPr>
          <a:xfrm>
            <a:off x="200736" y="99990"/>
            <a:ext cx="541337" cy="583200"/>
            <a:chOff x="4724401" y="-658399"/>
            <a:chExt cx="541337" cy="583200"/>
          </a:xfrm>
        </p:grpSpPr>
        <p:sp>
          <p:nvSpPr>
            <p:cNvPr id="44" name="椭圆 43"/>
            <p:cNvSpPr/>
            <p:nvPr/>
          </p:nvSpPr>
          <p:spPr>
            <a:xfrm>
              <a:off x="4724401" y="-658399"/>
              <a:ext cx="507999" cy="507999"/>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sp>
          <p:nvSpPr>
            <p:cNvPr id="46" name="椭圆 45"/>
            <p:cNvSpPr/>
            <p:nvPr/>
          </p:nvSpPr>
          <p:spPr>
            <a:xfrm>
              <a:off x="5011738" y="-329199"/>
              <a:ext cx="254000" cy="254000"/>
            </a:xfrm>
            <a:prstGeom prst="ellipse">
              <a:avLst/>
            </a:prstGeom>
            <a:solidFill>
              <a:srgbClr val="0070C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atin typeface="Arial" panose="020B0604020202020204" pitchFamily="34" charset="0"/>
              </a:endParaRPr>
            </a:p>
          </p:txBody>
        </p:sp>
      </p:grpSp>
      <p:sp>
        <p:nvSpPr>
          <p:cNvPr id="52" name="矩形 40"/>
          <p:cNvSpPr/>
          <p:nvPr/>
        </p:nvSpPr>
        <p:spPr>
          <a:xfrm rot="1800000">
            <a:off x="1783639" y="2380494"/>
            <a:ext cx="2538083" cy="1791799"/>
          </a:xfrm>
          <a:custGeom>
            <a:avLst/>
            <a:gdLst>
              <a:gd name="connsiteX0" fmla="*/ 0 w 2538083"/>
              <a:gd name="connsiteY0" fmla="*/ 0 h 1791200"/>
              <a:gd name="connsiteX1" fmla="*/ 2538083 w 2538083"/>
              <a:gd name="connsiteY1" fmla="*/ 0 h 1791200"/>
              <a:gd name="connsiteX2" fmla="*/ 2538083 w 2538083"/>
              <a:gd name="connsiteY2" fmla="*/ 1791200 h 1791200"/>
              <a:gd name="connsiteX3" fmla="*/ 0 w 2538083"/>
              <a:gd name="connsiteY3" fmla="*/ 1791200 h 1791200"/>
              <a:gd name="connsiteX4" fmla="*/ 0 w 2538083"/>
              <a:gd name="connsiteY4" fmla="*/ 0 h 1791200"/>
              <a:gd name="connsiteX0-1" fmla="*/ 0 w 2538083"/>
              <a:gd name="connsiteY0-2" fmla="*/ 599 h 1791799"/>
              <a:gd name="connsiteX1-3" fmla="*/ 321113 w 2538083"/>
              <a:gd name="connsiteY1-4" fmla="*/ 0 h 1791799"/>
              <a:gd name="connsiteX2-5" fmla="*/ 2538083 w 2538083"/>
              <a:gd name="connsiteY2-6" fmla="*/ 599 h 1791799"/>
              <a:gd name="connsiteX3-7" fmla="*/ 2538083 w 2538083"/>
              <a:gd name="connsiteY3-8" fmla="*/ 1791799 h 1791799"/>
              <a:gd name="connsiteX4-9" fmla="*/ 0 w 2538083"/>
              <a:gd name="connsiteY4-10" fmla="*/ 1791799 h 1791799"/>
              <a:gd name="connsiteX5" fmla="*/ 0 w 2538083"/>
              <a:gd name="connsiteY5" fmla="*/ 599 h 1791799"/>
              <a:gd name="connsiteX0-11" fmla="*/ 0 w 2538083"/>
              <a:gd name="connsiteY0-12" fmla="*/ 1791799 h 1791799"/>
              <a:gd name="connsiteX1-13" fmla="*/ 321113 w 2538083"/>
              <a:gd name="connsiteY1-14" fmla="*/ 0 h 1791799"/>
              <a:gd name="connsiteX2-15" fmla="*/ 2538083 w 2538083"/>
              <a:gd name="connsiteY2-16" fmla="*/ 599 h 1791799"/>
              <a:gd name="connsiteX3-17" fmla="*/ 2538083 w 2538083"/>
              <a:gd name="connsiteY3-18" fmla="*/ 1791799 h 1791799"/>
              <a:gd name="connsiteX4-19" fmla="*/ 0 w 2538083"/>
              <a:gd name="connsiteY4-20" fmla="*/ 1791799 h 179179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38083" h="1791799">
                <a:moveTo>
                  <a:pt x="0" y="1791799"/>
                </a:moveTo>
                <a:lnTo>
                  <a:pt x="321113" y="0"/>
                </a:lnTo>
                <a:lnTo>
                  <a:pt x="2538083" y="599"/>
                </a:lnTo>
                <a:lnTo>
                  <a:pt x="2538083" y="1791799"/>
                </a:lnTo>
                <a:lnTo>
                  <a:pt x="0" y="1791799"/>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3" name="矩形 40"/>
          <p:cNvSpPr/>
          <p:nvPr/>
        </p:nvSpPr>
        <p:spPr>
          <a:xfrm rot="1800000">
            <a:off x="6914440" y="2380494"/>
            <a:ext cx="2538083" cy="1791799"/>
          </a:xfrm>
          <a:custGeom>
            <a:avLst/>
            <a:gdLst>
              <a:gd name="connsiteX0" fmla="*/ 0 w 2538083"/>
              <a:gd name="connsiteY0" fmla="*/ 0 h 1791200"/>
              <a:gd name="connsiteX1" fmla="*/ 2538083 w 2538083"/>
              <a:gd name="connsiteY1" fmla="*/ 0 h 1791200"/>
              <a:gd name="connsiteX2" fmla="*/ 2538083 w 2538083"/>
              <a:gd name="connsiteY2" fmla="*/ 1791200 h 1791200"/>
              <a:gd name="connsiteX3" fmla="*/ 0 w 2538083"/>
              <a:gd name="connsiteY3" fmla="*/ 1791200 h 1791200"/>
              <a:gd name="connsiteX4" fmla="*/ 0 w 2538083"/>
              <a:gd name="connsiteY4" fmla="*/ 0 h 1791200"/>
              <a:gd name="connsiteX0-1" fmla="*/ 0 w 2538083"/>
              <a:gd name="connsiteY0-2" fmla="*/ 599 h 1791799"/>
              <a:gd name="connsiteX1-3" fmla="*/ 321113 w 2538083"/>
              <a:gd name="connsiteY1-4" fmla="*/ 0 h 1791799"/>
              <a:gd name="connsiteX2-5" fmla="*/ 2538083 w 2538083"/>
              <a:gd name="connsiteY2-6" fmla="*/ 599 h 1791799"/>
              <a:gd name="connsiteX3-7" fmla="*/ 2538083 w 2538083"/>
              <a:gd name="connsiteY3-8" fmla="*/ 1791799 h 1791799"/>
              <a:gd name="connsiteX4-9" fmla="*/ 0 w 2538083"/>
              <a:gd name="connsiteY4-10" fmla="*/ 1791799 h 1791799"/>
              <a:gd name="connsiteX5" fmla="*/ 0 w 2538083"/>
              <a:gd name="connsiteY5" fmla="*/ 599 h 1791799"/>
              <a:gd name="connsiteX0-11" fmla="*/ 0 w 2538083"/>
              <a:gd name="connsiteY0-12" fmla="*/ 1791799 h 1791799"/>
              <a:gd name="connsiteX1-13" fmla="*/ 321113 w 2538083"/>
              <a:gd name="connsiteY1-14" fmla="*/ 0 h 1791799"/>
              <a:gd name="connsiteX2-15" fmla="*/ 2538083 w 2538083"/>
              <a:gd name="connsiteY2-16" fmla="*/ 599 h 1791799"/>
              <a:gd name="connsiteX3-17" fmla="*/ 2538083 w 2538083"/>
              <a:gd name="connsiteY3-18" fmla="*/ 1791799 h 1791799"/>
              <a:gd name="connsiteX4-19" fmla="*/ 0 w 2538083"/>
              <a:gd name="connsiteY4-20" fmla="*/ 1791799 h 179179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38083" h="1791799">
                <a:moveTo>
                  <a:pt x="0" y="1791799"/>
                </a:moveTo>
                <a:lnTo>
                  <a:pt x="321113" y="0"/>
                </a:lnTo>
                <a:lnTo>
                  <a:pt x="2538083" y="599"/>
                </a:lnTo>
                <a:lnTo>
                  <a:pt x="2538083" y="1791799"/>
                </a:lnTo>
                <a:lnTo>
                  <a:pt x="0" y="1791799"/>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4" name="矩形 40"/>
          <p:cNvSpPr/>
          <p:nvPr/>
        </p:nvSpPr>
        <p:spPr>
          <a:xfrm rot="1800000">
            <a:off x="1783639" y="4508910"/>
            <a:ext cx="2538083" cy="1791799"/>
          </a:xfrm>
          <a:custGeom>
            <a:avLst/>
            <a:gdLst>
              <a:gd name="connsiteX0" fmla="*/ 0 w 2538083"/>
              <a:gd name="connsiteY0" fmla="*/ 0 h 1791200"/>
              <a:gd name="connsiteX1" fmla="*/ 2538083 w 2538083"/>
              <a:gd name="connsiteY1" fmla="*/ 0 h 1791200"/>
              <a:gd name="connsiteX2" fmla="*/ 2538083 w 2538083"/>
              <a:gd name="connsiteY2" fmla="*/ 1791200 h 1791200"/>
              <a:gd name="connsiteX3" fmla="*/ 0 w 2538083"/>
              <a:gd name="connsiteY3" fmla="*/ 1791200 h 1791200"/>
              <a:gd name="connsiteX4" fmla="*/ 0 w 2538083"/>
              <a:gd name="connsiteY4" fmla="*/ 0 h 1791200"/>
              <a:gd name="connsiteX0-1" fmla="*/ 0 w 2538083"/>
              <a:gd name="connsiteY0-2" fmla="*/ 599 h 1791799"/>
              <a:gd name="connsiteX1-3" fmla="*/ 321113 w 2538083"/>
              <a:gd name="connsiteY1-4" fmla="*/ 0 h 1791799"/>
              <a:gd name="connsiteX2-5" fmla="*/ 2538083 w 2538083"/>
              <a:gd name="connsiteY2-6" fmla="*/ 599 h 1791799"/>
              <a:gd name="connsiteX3-7" fmla="*/ 2538083 w 2538083"/>
              <a:gd name="connsiteY3-8" fmla="*/ 1791799 h 1791799"/>
              <a:gd name="connsiteX4-9" fmla="*/ 0 w 2538083"/>
              <a:gd name="connsiteY4-10" fmla="*/ 1791799 h 1791799"/>
              <a:gd name="connsiteX5" fmla="*/ 0 w 2538083"/>
              <a:gd name="connsiteY5" fmla="*/ 599 h 1791799"/>
              <a:gd name="connsiteX0-11" fmla="*/ 0 w 2538083"/>
              <a:gd name="connsiteY0-12" fmla="*/ 1791799 h 1791799"/>
              <a:gd name="connsiteX1-13" fmla="*/ 321113 w 2538083"/>
              <a:gd name="connsiteY1-14" fmla="*/ 0 h 1791799"/>
              <a:gd name="connsiteX2-15" fmla="*/ 2538083 w 2538083"/>
              <a:gd name="connsiteY2-16" fmla="*/ 599 h 1791799"/>
              <a:gd name="connsiteX3-17" fmla="*/ 2538083 w 2538083"/>
              <a:gd name="connsiteY3-18" fmla="*/ 1791799 h 1791799"/>
              <a:gd name="connsiteX4-19" fmla="*/ 0 w 2538083"/>
              <a:gd name="connsiteY4-20" fmla="*/ 1791799 h 179179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38083" h="1791799">
                <a:moveTo>
                  <a:pt x="0" y="1791799"/>
                </a:moveTo>
                <a:lnTo>
                  <a:pt x="321113" y="0"/>
                </a:lnTo>
                <a:lnTo>
                  <a:pt x="2538083" y="599"/>
                </a:lnTo>
                <a:lnTo>
                  <a:pt x="2538083" y="1791799"/>
                </a:lnTo>
                <a:lnTo>
                  <a:pt x="0" y="1791799"/>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sp>
        <p:nvSpPr>
          <p:cNvPr id="55" name="矩形 40"/>
          <p:cNvSpPr/>
          <p:nvPr/>
        </p:nvSpPr>
        <p:spPr>
          <a:xfrm rot="1800000">
            <a:off x="6914440" y="4508910"/>
            <a:ext cx="2538083" cy="1791799"/>
          </a:xfrm>
          <a:custGeom>
            <a:avLst/>
            <a:gdLst>
              <a:gd name="connsiteX0" fmla="*/ 0 w 2538083"/>
              <a:gd name="connsiteY0" fmla="*/ 0 h 1791200"/>
              <a:gd name="connsiteX1" fmla="*/ 2538083 w 2538083"/>
              <a:gd name="connsiteY1" fmla="*/ 0 h 1791200"/>
              <a:gd name="connsiteX2" fmla="*/ 2538083 w 2538083"/>
              <a:gd name="connsiteY2" fmla="*/ 1791200 h 1791200"/>
              <a:gd name="connsiteX3" fmla="*/ 0 w 2538083"/>
              <a:gd name="connsiteY3" fmla="*/ 1791200 h 1791200"/>
              <a:gd name="connsiteX4" fmla="*/ 0 w 2538083"/>
              <a:gd name="connsiteY4" fmla="*/ 0 h 1791200"/>
              <a:gd name="connsiteX0-1" fmla="*/ 0 w 2538083"/>
              <a:gd name="connsiteY0-2" fmla="*/ 599 h 1791799"/>
              <a:gd name="connsiteX1-3" fmla="*/ 321113 w 2538083"/>
              <a:gd name="connsiteY1-4" fmla="*/ 0 h 1791799"/>
              <a:gd name="connsiteX2-5" fmla="*/ 2538083 w 2538083"/>
              <a:gd name="connsiteY2-6" fmla="*/ 599 h 1791799"/>
              <a:gd name="connsiteX3-7" fmla="*/ 2538083 w 2538083"/>
              <a:gd name="connsiteY3-8" fmla="*/ 1791799 h 1791799"/>
              <a:gd name="connsiteX4-9" fmla="*/ 0 w 2538083"/>
              <a:gd name="connsiteY4-10" fmla="*/ 1791799 h 1791799"/>
              <a:gd name="connsiteX5" fmla="*/ 0 w 2538083"/>
              <a:gd name="connsiteY5" fmla="*/ 599 h 1791799"/>
              <a:gd name="connsiteX0-11" fmla="*/ 0 w 2538083"/>
              <a:gd name="connsiteY0-12" fmla="*/ 1791799 h 1791799"/>
              <a:gd name="connsiteX1-13" fmla="*/ 321113 w 2538083"/>
              <a:gd name="connsiteY1-14" fmla="*/ 0 h 1791799"/>
              <a:gd name="connsiteX2-15" fmla="*/ 2538083 w 2538083"/>
              <a:gd name="connsiteY2-16" fmla="*/ 599 h 1791799"/>
              <a:gd name="connsiteX3-17" fmla="*/ 2538083 w 2538083"/>
              <a:gd name="connsiteY3-18" fmla="*/ 1791799 h 1791799"/>
              <a:gd name="connsiteX4-19" fmla="*/ 0 w 2538083"/>
              <a:gd name="connsiteY4-20" fmla="*/ 1791799 h 1791799"/>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2538083" h="1791799">
                <a:moveTo>
                  <a:pt x="0" y="1791799"/>
                </a:moveTo>
                <a:lnTo>
                  <a:pt x="321113" y="0"/>
                </a:lnTo>
                <a:lnTo>
                  <a:pt x="2538083" y="599"/>
                </a:lnTo>
                <a:lnTo>
                  <a:pt x="2538083" y="1791799"/>
                </a:lnTo>
                <a:lnTo>
                  <a:pt x="0" y="1791799"/>
                </a:lnTo>
                <a:close/>
              </a:path>
            </a:pathLst>
          </a:custGeom>
          <a:gradFill flip="none" rotWithShape="0">
            <a:gsLst>
              <a:gs pos="0">
                <a:sysClr val="window" lastClr="FFFFFF">
                  <a:lumMod val="50000"/>
                </a:sysClr>
              </a:gs>
              <a:gs pos="61000">
                <a:sysClr val="window" lastClr="FFFFFF">
                  <a:lumMod val="95000"/>
                  <a:alpha val="0"/>
                </a:sysClr>
              </a:gs>
              <a:gs pos="100000">
                <a:sysClr val="window" lastClr="FFFFFF">
                  <a:lumMod val="95000"/>
                  <a:alpha val="0"/>
                </a:sysClr>
              </a:gs>
            </a:gsLst>
            <a:lin ang="1800000" scaled="0"/>
            <a:tileRect/>
          </a:gradFill>
          <a:ln w="12700" cap="flat" cmpd="sng" algn="ctr">
            <a:noFill/>
            <a:prstDash val="solid"/>
            <a:miter lim="800000"/>
          </a:ln>
          <a:effectLst/>
        </p:spPr>
        <p:txBody>
          <a:bodyPr wrap="square" anchor="ctr">
            <a:noAutofit/>
          </a:bodyP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825" b="0" i="0" u="none" strike="noStrike" kern="0" cap="none" spc="0" normalizeH="0" baseline="0" noProof="0" dirty="0">
              <a:ln>
                <a:noFill/>
              </a:ln>
              <a:solidFill>
                <a:prstClr val="white"/>
              </a:solidFill>
              <a:effectLst/>
              <a:uLnTx/>
              <a:uFillTx/>
              <a:latin typeface="Arial" panose="020B0604020202020204"/>
              <a:ea typeface="思源黑体 CN Regular" panose="020B0500000000000000" pitchFamily="34" charset="-122"/>
              <a:cs typeface="+mn-cs"/>
            </a:endParaRPr>
          </a:p>
        </p:txBody>
      </p:sp>
      <p:grpSp>
        <p:nvGrpSpPr>
          <p:cNvPr id="56" name="组合 55"/>
          <p:cNvGrpSpPr/>
          <p:nvPr/>
        </p:nvGrpSpPr>
        <p:grpSpPr>
          <a:xfrm>
            <a:off x="1163706" y="1899559"/>
            <a:ext cx="1672788" cy="1672788"/>
            <a:chOff x="1163706" y="1899559"/>
            <a:chExt cx="1672788" cy="1672788"/>
          </a:xfrm>
        </p:grpSpPr>
        <p:sp>
          <p:nvSpPr>
            <p:cNvPr id="57" name="ïṧḷïḓê-任意多边形: 形状 15"/>
            <p:cNvSpPr/>
            <p:nvPr/>
          </p:nvSpPr>
          <p:spPr>
            <a:xfrm>
              <a:off x="1163706" y="1899559"/>
              <a:ext cx="1672788" cy="16727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25400" cap="flat" cmpd="sng" algn="ctr">
              <a:solidFill>
                <a:srgbClr val="0070C0"/>
              </a:solidFill>
              <a:prstDash val="solid"/>
              <a:miter lim="400000"/>
              <a:headEnd type="none" w="med" len="med"/>
              <a:tailEnd type="non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8" name="ïṧḷïḓê-任意多边形: 形状 5"/>
            <p:cNvSpPr/>
            <p:nvPr/>
          </p:nvSpPr>
          <p:spPr>
            <a:xfrm>
              <a:off x="1222763" y="1958616"/>
              <a:ext cx="1554675" cy="15546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0070C0"/>
            </a:solidFill>
            <a:ln w="25400">
              <a:solidFill>
                <a:srgbClr val="000000">
                  <a:alpha val="0"/>
                </a:srgbClr>
              </a:solid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59" name="ïṧḷïḓê-任意多边形: 形状 7"/>
            <p:cNvSpPr/>
            <p:nvPr/>
          </p:nvSpPr>
          <p:spPr>
            <a:xfrm>
              <a:off x="2319296" y="1981063"/>
              <a:ext cx="458141" cy="458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ysClr val="window" lastClr="FFFFFF">
                <a:lumMod val="100000"/>
              </a:sysClr>
            </a:solidFill>
            <a:ln w="12700" cap="flat" cmpd="sng" algn="ctr">
              <a:noFill/>
              <a:prstDash val="solid"/>
              <a:miter lim="400000"/>
              <a:headEnd type="none" w="med" len="med"/>
              <a:tailEnd type="none" w="med" len="med"/>
            </a:ln>
            <a:effectLst/>
            <a:extLst>
              <a:ext uri="{91240B29-F687-4F45-9708-019B960494DF}">
                <a14:hiddenLine xmlns:a14="http://schemas.microsoft.com/office/drawing/2010/main" w="12700">
                  <a:solidFill>
                    <a:schemeClr val="bg2">
                      <a:lumMod val="100000"/>
                    </a:schemeClr>
                  </a:solidFill>
                  <a:prstDash val="solid"/>
                  <a:miter lim="400000"/>
                  <a:headEnd type="none" w="med" len="med"/>
                  <a:tailEnd type="none" w="med" len="me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0" name="ïṧḷïḓê-任意多边形: 形状 14"/>
            <p:cNvSpPr/>
            <p:nvPr/>
          </p:nvSpPr>
          <p:spPr>
            <a:xfrm rot="2640963">
              <a:off x="2490556" y="2100991"/>
              <a:ext cx="128241" cy="185098"/>
            </a:xfrm>
            <a:custGeom>
              <a:avLst/>
              <a:gdLst>
                <a:gd name="connsiteX0" fmla="*/ 81422 w 148234"/>
                <a:gd name="connsiteY0" fmla="*/ 974 h 213955"/>
                <a:gd name="connsiteX1" fmla="*/ 144968 w 148234"/>
                <a:gd name="connsiteY1" fmla="*/ 0 h 213955"/>
                <a:gd name="connsiteX2" fmla="*/ 147265 w 148234"/>
                <a:gd name="connsiteY2" fmla="*/ 149786 h 213955"/>
                <a:gd name="connsiteX3" fmla="*/ 147793 w 148234"/>
                <a:gd name="connsiteY3" fmla="*/ 149786 h 213955"/>
                <a:gd name="connsiteX4" fmla="*/ 147793 w 148234"/>
                <a:gd name="connsiteY4" fmla="*/ 184235 h 213955"/>
                <a:gd name="connsiteX5" fmla="*/ 148234 w 148234"/>
                <a:gd name="connsiteY5" fmla="*/ 212981 h 213955"/>
                <a:gd name="connsiteX6" fmla="*/ 147793 w 148234"/>
                <a:gd name="connsiteY6" fmla="*/ 212987 h 213955"/>
                <a:gd name="connsiteX7" fmla="*/ 147793 w 148234"/>
                <a:gd name="connsiteY7" fmla="*/ 213393 h 213955"/>
                <a:gd name="connsiteX8" fmla="*/ 121338 w 148234"/>
                <a:gd name="connsiteY8" fmla="*/ 213393 h 213955"/>
                <a:gd name="connsiteX9" fmla="*/ 84687 w 148234"/>
                <a:gd name="connsiteY9" fmla="*/ 213955 h 213955"/>
                <a:gd name="connsiteX10" fmla="*/ 84678 w 148234"/>
                <a:gd name="connsiteY10" fmla="*/ 213393 h 213955"/>
                <a:gd name="connsiteX11" fmla="*/ 0 w 148234"/>
                <a:gd name="connsiteY11" fmla="*/ 213393 h 213955"/>
                <a:gd name="connsiteX12" fmla="*/ 0 w 148234"/>
                <a:gd name="connsiteY12" fmla="*/ 149786 h 213955"/>
                <a:gd name="connsiteX13" fmla="*/ 83703 w 148234"/>
                <a:gd name="connsiteY13" fmla="*/ 149786 h 21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34" h="213955">
                  <a:moveTo>
                    <a:pt x="81422" y="974"/>
                  </a:moveTo>
                  <a:lnTo>
                    <a:pt x="144968" y="0"/>
                  </a:lnTo>
                  <a:lnTo>
                    <a:pt x="147265" y="149786"/>
                  </a:lnTo>
                  <a:lnTo>
                    <a:pt x="147793" y="149786"/>
                  </a:lnTo>
                  <a:lnTo>
                    <a:pt x="147793" y="184235"/>
                  </a:lnTo>
                  <a:lnTo>
                    <a:pt x="148234" y="212981"/>
                  </a:lnTo>
                  <a:lnTo>
                    <a:pt x="147793" y="212987"/>
                  </a:lnTo>
                  <a:lnTo>
                    <a:pt x="147793" y="213393"/>
                  </a:lnTo>
                  <a:lnTo>
                    <a:pt x="121338" y="213393"/>
                  </a:lnTo>
                  <a:lnTo>
                    <a:pt x="84687" y="213955"/>
                  </a:lnTo>
                  <a:lnTo>
                    <a:pt x="84678" y="213393"/>
                  </a:lnTo>
                  <a:lnTo>
                    <a:pt x="0" y="213393"/>
                  </a:lnTo>
                  <a:lnTo>
                    <a:pt x="0" y="149786"/>
                  </a:lnTo>
                  <a:lnTo>
                    <a:pt x="83703" y="149786"/>
                  </a:lnTo>
                  <a:close/>
                </a:path>
              </a:pathLst>
            </a:custGeom>
            <a:solidFill>
              <a:srgbClr val="0070C0"/>
            </a:solidFill>
            <a:ln w="25400" cap="flat">
              <a:solidFill>
                <a:srgbClr val="000000">
                  <a:alpha val="0"/>
                </a:srgbClr>
              </a:solidFill>
              <a:prstDash val="solid"/>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1" name="ïṧḷïḓê-任意多边形: 形状 13"/>
            <p:cNvSpPr/>
            <p:nvPr/>
          </p:nvSpPr>
          <p:spPr>
            <a:xfrm>
              <a:off x="1575559" y="2313560"/>
              <a:ext cx="877758" cy="844787"/>
            </a:xfrm>
            <a:custGeom>
              <a:avLst/>
              <a:gdLst>
                <a:gd name="connsiteX0" fmla="*/ 87400 w 338138"/>
                <a:gd name="connsiteY0" fmla="*/ 185737 h 325437"/>
                <a:gd name="connsiteX1" fmla="*/ 90049 w 338138"/>
                <a:gd name="connsiteY1" fmla="*/ 185737 h 325437"/>
                <a:gd name="connsiteX2" fmla="*/ 92697 w 338138"/>
                <a:gd name="connsiteY2" fmla="*/ 187043 h 325437"/>
                <a:gd name="connsiteX3" fmla="*/ 119182 w 338138"/>
                <a:gd name="connsiteY3" fmla="*/ 198793 h 325437"/>
                <a:gd name="connsiteX4" fmla="*/ 121831 w 338138"/>
                <a:gd name="connsiteY4" fmla="*/ 201405 h 325437"/>
                <a:gd name="connsiteX5" fmla="*/ 131101 w 338138"/>
                <a:gd name="connsiteY5" fmla="*/ 226211 h 325437"/>
                <a:gd name="connsiteX6" fmla="*/ 141694 w 338138"/>
                <a:gd name="connsiteY6" fmla="*/ 201405 h 325437"/>
                <a:gd name="connsiteX7" fmla="*/ 144343 w 338138"/>
                <a:gd name="connsiteY7" fmla="*/ 198793 h 325437"/>
                <a:gd name="connsiteX8" fmla="*/ 170828 w 338138"/>
                <a:gd name="connsiteY8" fmla="*/ 187043 h 325437"/>
                <a:gd name="connsiteX9" fmla="*/ 173476 w 338138"/>
                <a:gd name="connsiteY9" fmla="*/ 185737 h 325437"/>
                <a:gd name="connsiteX10" fmla="*/ 176125 w 338138"/>
                <a:gd name="connsiteY10" fmla="*/ 185737 h 325437"/>
                <a:gd name="connsiteX11" fmla="*/ 237040 w 338138"/>
                <a:gd name="connsiteY11" fmla="*/ 219683 h 325437"/>
                <a:gd name="connsiteX12" fmla="*/ 263525 w 338138"/>
                <a:gd name="connsiteY12" fmla="*/ 281047 h 325437"/>
                <a:gd name="connsiteX13" fmla="*/ 263525 w 338138"/>
                <a:gd name="connsiteY13" fmla="*/ 283658 h 325437"/>
                <a:gd name="connsiteX14" fmla="*/ 131101 w 338138"/>
                <a:gd name="connsiteY14" fmla="*/ 325437 h 325437"/>
                <a:gd name="connsiteX15" fmla="*/ 0 w 338138"/>
                <a:gd name="connsiteY15" fmla="*/ 283658 h 325437"/>
                <a:gd name="connsiteX16" fmla="*/ 0 w 338138"/>
                <a:gd name="connsiteY16" fmla="*/ 281047 h 325437"/>
                <a:gd name="connsiteX17" fmla="*/ 26485 w 338138"/>
                <a:gd name="connsiteY17" fmla="*/ 219683 h 325437"/>
                <a:gd name="connsiteX18" fmla="*/ 87400 w 338138"/>
                <a:gd name="connsiteY18" fmla="*/ 185737 h 325437"/>
                <a:gd name="connsiteX19" fmla="*/ 131108 w 338138"/>
                <a:gd name="connsiteY19" fmla="*/ 25400 h 325437"/>
                <a:gd name="connsiteX20" fmla="*/ 186098 w 338138"/>
                <a:gd name="connsiteY20" fmla="*/ 46600 h 325437"/>
                <a:gd name="connsiteX21" fmla="*/ 195263 w 338138"/>
                <a:gd name="connsiteY21" fmla="*/ 77075 h 325437"/>
                <a:gd name="connsiteX22" fmla="*/ 191335 w 338138"/>
                <a:gd name="connsiteY22" fmla="*/ 89000 h 325437"/>
                <a:gd name="connsiteX23" fmla="*/ 191335 w 338138"/>
                <a:gd name="connsiteY23" fmla="*/ 135375 h 325437"/>
                <a:gd name="connsiteX24" fmla="*/ 192645 w 338138"/>
                <a:gd name="connsiteY24" fmla="*/ 143325 h 325437"/>
                <a:gd name="connsiteX25" fmla="*/ 157294 w 338138"/>
                <a:gd name="connsiteY25" fmla="*/ 145975 h 325437"/>
                <a:gd name="connsiteX26" fmla="*/ 153366 w 338138"/>
                <a:gd name="connsiteY26" fmla="*/ 145975 h 325437"/>
                <a:gd name="connsiteX27" fmla="*/ 141583 w 338138"/>
                <a:gd name="connsiteY27" fmla="*/ 142000 h 325437"/>
                <a:gd name="connsiteX28" fmla="*/ 128490 w 338138"/>
                <a:gd name="connsiteY28" fmla="*/ 142000 h 325437"/>
                <a:gd name="connsiteX29" fmla="*/ 110160 w 338138"/>
                <a:gd name="connsiteY29" fmla="*/ 159225 h 325437"/>
                <a:gd name="connsiteX30" fmla="*/ 128490 w 338138"/>
                <a:gd name="connsiteY30" fmla="*/ 177775 h 325437"/>
                <a:gd name="connsiteX31" fmla="*/ 141583 w 338138"/>
                <a:gd name="connsiteY31" fmla="*/ 177775 h 325437"/>
                <a:gd name="connsiteX32" fmla="*/ 152057 w 338138"/>
                <a:gd name="connsiteY32" fmla="*/ 173800 h 325437"/>
                <a:gd name="connsiteX33" fmla="*/ 157294 w 338138"/>
                <a:gd name="connsiteY33" fmla="*/ 173800 h 325437"/>
                <a:gd name="connsiteX34" fmla="*/ 174315 w 338138"/>
                <a:gd name="connsiteY34" fmla="*/ 173800 h 325437"/>
                <a:gd name="connsiteX35" fmla="*/ 131108 w 338138"/>
                <a:gd name="connsiteY35" fmla="*/ 193675 h 325437"/>
                <a:gd name="connsiteX36" fmla="*/ 69572 w 338138"/>
                <a:gd name="connsiteY36" fmla="*/ 145975 h 325437"/>
                <a:gd name="connsiteX37" fmla="*/ 72191 w 338138"/>
                <a:gd name="connsiteY37" fmla="*/ 135375 h 325437"/>
                <a:gd name="connsiteX38" fmla="*/ 72191 w 338138"/>
                <a:gd name="connsiteY38" fmla="*/ 89000 h 325437"/>
                <a:gd name="connsiteX39" fmla="*/ 68263 w 338138"/>
                <a:gd name="connsiteY39" fmla="*/ 75750 h 325437"/>
                <a:gd name="connsiteX40" fmla="*/ 81356 w 338138"/>
                <a:gd name="connsiteY40" fmla="*/ 39975 h 325437"/>
                <a:gd name="connsiteX41" fmla="*/ 131108 w 338138"/>
                <a:gd name="connsiteY41" fmla="*/ 25400 h 325437"/>
                <a:gd name="connsiteX42" fmla="*/ 212887 w 338138"/>
                <a:gd name="connsiteY42" fmla="*/ 0 h 325437"/>
                <a:gd name="connsiteX43" fmla="*/ 338138 w 338138"/>
                <a:gd name="connsiteY43" fmla="*/ 95557 h 325437"/>
                <a:gd name="connsiteX44" fmla="*/ 311769 w 338138"/>
                <a:gd name="connsiteY44" fmla="*/ 154462 h 325437"/>
                <a:gd name="connsiteX45" fmla="*/ 302540 w 338138"/>
                <a:gd name="connsiteY45" fmla="*/ 215984 h 325437"/>
                <a:gd name="connsiteX46" fmla="*/ 298585 w 338138"/>
                <a:gd name="connsiteY46" fmla="*/ 222529 h 325437"/>
                <a:gd name="connsiteX47" fmla="*/ 294630 w 338138"/>
                <a:gd name="connsiteY47" fmla="*/ 223838 h 325437"/>
                <a:gd name="connsiteX48" fmla="*/ 290675 w 338138"/>
                <a:gd name="connsiteY48" fmla="*/ 222529 h 325437"/>
                <a:gd name="connsiteX49" fmla="*/ 241893 w 338138"/>
                <a:gd name="connsiteY49" fmla="*/ 188495 h 325437"/>
                <a:gd name="connsiteX50" fmla="*/ 212887 w 338138"/>
                <a:gd name="connsiteY50" fmla="*/ 191113 h 325437"/>
                <a:gd name="connsiteX51" fmla="*/ 206295 w 338138"/>
                <a:gd name="connsiteY51" fmla="*/ 191113 h 325437"/>
                <a:gd name="connsiteX52" fmla="*/ 182563 w 338138"/>
                <a:gd name="connsiteY52" fmla="*/ 179332 h 325437"/>
                <a:gd name="connsiteX53" fmla="*/ 189155 w 338138"/>
                <a:gd name="connsiteY53" fmla="*/ 172787 h 325437"/>
                <a:gd name="connsiteX54" fmla="*/ 191792 w 338138"/>
                <a:gd name="connsiteY54" fmla="*/ 172787 h 325437"/>
                <a:gd name="connsiteX55" fmla="*/ 212887 w 338138"/>
                <a:gd name="connsiteY55" fmla="*/ 174096 h 325437"/>
                <a:gd name="connsiteX56" fmla="*/ 239256 w 338138"/>
                <a:gd name="connsiteY56" fmla="*/ 171478 h 325437"/>
                <a:gd name="connsiteX57" fmla="*/ 245848 w 338138"/>
                <a:gd name="connsiteY57" fmla="*/ 170169 h 325437"/>
                <a:gd name="connsiteX58" fmla="*/ 252440 w 338138"/>
                <a:gd name="connsiteY58" fmla="*/ 174096 h 325437"/>
                <a:gd name="connsiteX59" fmla="*/ 288038 w 338138"/>
                <a:gd name="connsiteY59" fmla="*/ 198967 h 325437"/>
                <a:gd name="connsiteX60" fmla="*/ 294630 w 338138"/>
                <a:gd name="connsiteY60" fmla="*/ 151844 h 325437"/>
                <a:gd name="connsiteX61" fmla="*/ 295948 w 338138"/>
                <a:gd name="connsiteY61" fmla="*/ 145299 h 325437"/>
                <a:gd name="connsiteX62" fmla="*/ 299904 w 338138"/>
                <a:gd name="connsiteY62" fmla="*/ 141372 h 325437"/>
                <a:gd name="connsiteX63" fmla="*/ 319680 w 338138"/>
                <a:gd name="connsiteY63" fmla="*/ 95557 h 325437"/>
                <a:gd name="connsiteX64" fmla="*/ 290675 w 338138"/>
                <a:gd name="connsiteY64" fmla="*/ 41888 h 325437"/>
                <a:gd name="connsiteX65" fmla="*/ 212887 w 338138"/>
                <a:gd name="connsiteY65" fmla="*/ 17017 h 325437"/>
                <a:gd name="connsiteX66" fmla="*/ 204976 w 338138"/>
                <a:gd name="connsiteY66" fmla="*/ 18326 h 325437"/>
                <a:gd name="connsiteX67" fmla="*/ 183882 w 338138"/>
                <a:gd name="connsiteY67" fmla="*/ 2618 h 325437"/>
                <a:gd name="connsiteX68" fmla="*/ 212887 w 338138"/>
                <a:gd name="connsiteY68" fmla="*/ 0 h 325437"/>
                <a:gd name="connsiteX69" fmla="*/ 131102 w 338138"/>
                <a:gd name="connsiteY69" fmla="*/ 0 h 325437"/>
                <a:gd name="connsiteX70" fmla="*/ 207736 w 338138"/>
                <a:gd name="connsiteY70" fmla="*/ 33125 h 325437"/>
                <a:gd name="connsiteX71" fmla="*/ 220949 w 338138"/>
                <a:gd name="connsiteY71" fmla="*/ 78175 h 325437"/>
                <a:gd name="connsiteX72" fmla="*/ 227555 w 338138"/>
                <a:gd name="connsiteY72" fmla="*/ 78175 h 325437"/>
                <a:gd name="connsiteX73" fmla="*/ 238125 w 338138"/>
                <a:gd name="connsiteY73" fmla="*/ 88775 h 325437"/>
                <a:gd name="connsiteX74" fmla="*/ 238125 w 338138"/>
                <a:gd name="connsiteY74" fmla="*/ 135150 h 325437"/>
                <a:gd name="connsiteX75" fmla="*/ 227555 w 338138"/>
                <a:gd name="connsiteY75" fmla="*/ 145750 h 325437"/>
                <a:gd name="connsiteX76" fmla="*/ 222270 w 338138"/>
                <a:gd name="connsiteY76" fmla="*/ 145750 h 325437"/>
                <a:gd name="connsiteX77" fmla="*/ 220949 w 338138"/>
                <a:gd name="connsiteY77" fmla="*/ 147075 h 325437"/>
                <a:gd name="connsiteX78" fmla="*/ 157527 w 338138"/>
                <a:gd name="connsiteY78" fmla="*/ 165625 h 325437"/>
                <a:gd name="connsiteX79" fmla="*/ 148279 w 338138"/>
                <a:gd name="connsiteY79" fmla="*/ 164300 h 325437"/>
                <a:gd name="connsiteX80" fmla="*/ 141672 w 338138"/>
                <a:gd name="connsiteY80" fmla="*/ 168275 h 325437"/>
                <a:gd name="connsiteX81" fmla="*/ 128459 w 338138"/>
                <a:gd name="connsiteY81" fmla="*/ 168275 h 325437"/>
                <a:gd name="connsiteX82" fmla="*/ 119211 w 338138"/>
                <a:gd name="connsiteY82" fmla="*/ 159000 h 325437"/>
                <a:gd name="connsiteX83" fmla="*/ 128459 w 338138"/>
                <a:gd name="connsiteY83" fmla="*/ 149725 h 325437"/>
                <a:gd name="connsiteX84" fmla="*/ 141672 w 338138"/>
                <a:gd name="connsiteY84" fmla="*/ 149725 h 325437"/>
                <a:gd name="connsiteX85" fmla="*/ 149600 w 338138"/>
                <a:gd name="connsiteY85" fmla="*/ 155025 h 325437"/>
                <a:gd name="connsiteX86" fmla="*/ 157527 w 338138"/>
                <a:gd name="connsiteY86" fmla="*/ 155025 h 325437"/>
                <a:gd name="connsiteX87" fmla="*/ 209057 w 338138"/>
                <a:gd name="connsiteY87" fmla="*/ 145750 h 325437"/>
                <a:gd name="connsiteX88" fmla="*/ 199808 w 338138"/>
                <a:gd name="connsiteY88" fmla="*/ 135150 h 325437"/>
                <a:gd name="connsiteX89" fmla="*/ 199808 w 338138"/>
                <a:gd name="connsiteY89" fmla="*/ 88775 h 325437"/>
                <a:gd name="connsiteX90" fmla="*/ 205093 w 338138"/>
                <a:gd name="connsiteY90" fmla="*/ 79500 h 325437"/>
                <a:gd name="connsiteX91" fmla="*/ 194523 w 338138"/>
                <a:gd name="connsiteY91" fmla="*/ 42400 h 325437"/>
                <a:gd name="connsiteX92" fmla="*/ 131102 w 338138"/>
                <a:gd name="connsiteY92" fmla="*/ 15900 h 325437"/>
                <a:gd name="connsiteX93" fmla="*/ 57110 w 338138"/>
                <a:gd name="connsiteY93" fmla="*/ 79500 h 325437"/>
                <a:gd name="connsiteX94" fmla="*/ 63717 w 338138"/>
                <a:gd name="connsiteY94" fmla="*/ 88775 h 325437"/>
                <a:gd name="connsiteX95" fmla="*/ 63717 w 338138"/>
                <a:gd name="connsiteY95" fmla="*/ 135150 h 325437"/>
                <a:gd name="connsiteX96" fmla="*/ 51825 w 338138"/>
                <a:gd name="connsiteY96" fmla="*/ 145750 h 325437"/>
                <a:gd name="connsiteX97" fmla="*/ 35970 w 338138"/>
                <a:gd name="connsiteY97" fmla="*/ 145750 h 325437"/>
                <a:gd name="connsiteX98" fmla="*/ 25400 w 338138"/>
                <a:gd name="connsiteY98" fmla="*/ 135150 h 325437"/>
                <a:gd name="connsiteX99" fmla="*/ 25400 w 338138"/>
                <a:gd name="connsiteY99" fmla="*/ 88775 h 325437"/>
                <a:gd name="connsiteX100" fmla="*/ 35970 w 338138"/>
                <a:gd name="connsiteY100" fmla="*/ 78175 h 325437"/>
                <a:gd name="connsiteX101" fmla="*/ 42576 w 338138"/>
                <a:gd name="connsiteY101" fmla="*/ 78175 h 325437"/>
                <a:gd name="connsiteX102" fmla="*/ 55789 w 338138"/>
                <a:gd name="connsiteY102" fmla="*/ 33125 h 325437"/>
                <a:gd name="connsiteX103" fmla="*/ 131102 w 338138"/>
                <a:gd name="connsiteY103" fmla="*/ 0 h 3254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338138" h="325437">
                  <a:moveTo>
                    <a:pt x="87400" y="185737"/>
                  </a:moveTo>
                  <a:cubicBezTo>
                    <a:pt x="88725" y="185737"/>
                    <a:pt x="88725" y="185737"/>
                    <a:pt x="90049" y="185737"/>
                  </a:cubicBezTo>
                  <a:cubicBezTo>
                    <a:pt x="91373" y="185737"/>
                    <a:pt x="91373" y="185737"/>
                    <a:pt x="92697" y="187043"/>
                  </a:cubicBezTo>
                  <a:cubicBezTo>
                    <a:pt x="100643" y="192265"/>
                    <a:pt x="109913" y="196182"/>
                    <a:pt x="119182" y="198793"/>
                  </a:cubicBezTo>
                  <a:cubicBezTo>
                    <a:pt x="120507" y="198793"/>
                    <a:pt x="121831" y="200099"/>
                    <a:pt x="121831" y="201405"/>
                  </a:cubicBezTo>
                  <a:cubicBezTo>
                    <a:pt x="121831" y="201405"/>
                    <a:pt x="121831" y="201405"/>
                    <a:pt x="131101" y="226211"/>
                  </a:cubicBezTo>
                  <a:cubicBezTo>
                    <a:pt x="131101" y="226211"/>
                    <a:pt x="131101" y="226211"/>
                    <a:pt x="141694" y="201405"/>
                  </a:cubicBezTo>
                  <a:cubicBezTo>
                    <a:pt x="141694" y="200099"/>
                    <a:pt x="143019" y="198793"/>
                    <a:pt x="144343" y="198793"/>
                  </a:cubicBezTo>
                  <a:cubicBezTo>
                    <a:pt x="153613" y="196182"/>
                    <a:pt x="162882" y="192265"/>
                    <a:pt x="170828" y="187043"/>
                  </a:cubicBezTo>
                  <a:cubicBezTo>
                    <a:pt x="172152" y="185737"/>
                    <a:pt x="172152" y="185737"/>
                    <a:pt x="173476" y="185737"/>
                  </a:cubicBezTo>
                  <a:cubicBezTo>
                    <a:pt x="174801" y="185737"/>
                    <a:pt x="174801" y="185737"/>
                    <a:pt x="176125" y="185737"/>
                  </a:cubicBezTo>
                  <a:cubicBezTo>
                    <a:pt x="192016" y="193571"/>
                    <a:pt x="227770" y="213155"/>
                    <a:pt x="237040" y="219683"/>
                  </a:cubicBezTo>
                  <a:cubicBezTo>
                    <a:pt x="252931" y="230128"/>
                    <a:pt x="259552" y="258851"/>
                    <a:pt x="263525" y="281047"/>
                  </a:cubicBezTo>
                  <a:cubicBezTo>
                    <a:pt x="263525" y="281047"/>
                    <a:pt x="263525" y="282352"/>
                    <a:pt x="263525" y="283658"/>
                  </a:cubicBezTo>
                  <a:cubicBezTo>
                    <a:pt x="262201" y="284963"/>
                    <a:pt x="246310" y="325437"/>
                    <a:pt x="131101" y="325437"/>
                  </a:cubicBezTo>
                  <a:cubicBezTo>
                    <a:pt x="17215" y="325437"/>
                    <a:pt x="1324" y="284963"/>
                    <a:pt x="0" y="283658"/>
                  </a:cubicBezTo>
                  <a:cubicBezTo>
                    <a:pt x="0" y="282352"/>
                    <a:pt x="0" y="281047"/>
                    <a:pt x="0" y="281047"/>
                  </a:cubicBezTo>
                  <a:cubicBezTo>
                    <a:pt x="1324" y="273213"/>
                    <a:pt x="9270" y="231434"/>
                    <a:pt x="26485" y="219683"/>
                  </a:cubicBezTo>
                  <a:cubicBezTo>
                    <a:pt x="35755" y="213155"/>
                    <a:pt x="72834" y="193571"/>
                    <a:pt x="87400" y="185737"/>
                  </a:cubicBezTo>
                  <a:close/>
                  <a:moveTo>
                    <a:pt x="131108" y="25400"/>
                  </a:moveTo>
                  <a:cubicBezTo>
                    <a:pt x="159913" y="25400"/>
                    <a:pt x="178243" y="32025"/>
                    <a:pt x="186098" y="46600"/>
                  </a:cubicBezTo>
                  <a:cubicBezTo>
                    <a:pt x="191335" y="53225"/>
                    <a:pt x="193954" y="63825"/>
                    <a:pt x="195263" y="77075"/>
                  </a:cubicBezTo>
                  <a:cubicBezTo>
                    <a:pt x="192645" y="79725"/>
                    <a:pt x="191335" y="85025"/>
                    <a:pt x="191335" y="89000"/>
                  </a:cubicBezTo>
                  <a:cubicBezTo>
                    <a:pt x="191335" y="89000"/>
                    <a:pt x="191335" y="89000"/>
                    <a:pt x="191335" y="135375"/>
                  </a:cubicBezTo>
                  <a:cubicBezTo>
                    <a:pt x="191335" y="138025"/>
                    <a:pt x="191335" y="140675"/>
                    <a:pt x="192645" y="143325"/>
                  </a:cubicBezTo>
                  <a:cubicBezTo>
                    <a:pt x="184789" y="144650"/>
                    <a:pt x="174315" y="145975"/>
                    <a:pt x="157294" y="145975"/>
                  </a:cubicBezTo>
                  <a:cubicBezTo>
                    <a:pt x="155985" y="145975"/>
                    <a:pt x="154676" y="145975"/>
                    <a:pt x="153366" y="145975"/>
                  </a:cubicBezTo>
                  <a:cubicBezTo>
                    <a:pt x="150748" y="143325"/>
                    <a:pt x="145511" y="142000"/>
                    <a:pt x="141583" y="142000"/>
                  </a:cubicBezTo>
                  <a:cubicBezTo>
                    <a:pt x="141583" y="142000"/>
                    <a:pt x="141583" y="142000"/>
                    <a:pt x="128490" y="142000"/>
                  </a:cubicBezTo>
                  <a:cubicBezTo>
                    <a:pt x="118016" y="142000"/>
                    <a:pt x="110160" y="149950"/>
                    <a:pt x="110160" y="159225"/>
                  </a:cubicBezTo>
                  <a:cubicBezTo>
                    <a:pt x="110160" y="169825"/>
                    <a:pt x="118016" y="177775"/>
                    <a:pt x="128490" y="177775"/>
                  </a:cubicBezTo>
                  <a:cubicBezTo>
                    <a:pt x="128490" y="177775"/>
                    <a:pt x="128490" y="177775"/>
                    <a:pt x="141583" y="177775"/>
                  </a:cubicBezTo>
                  <a:cubicBezTo>
                    <a:pt x="145511" y="177775"/>
                    <a:pt x="149438" y="176450"/>
                    <a:pt x="152057" y="173800"/>
                  </a:cubicBezTo>
                  <a:cubicBezTo>
                    <a:pt x="153366" y="173800"/>
                    <a:pt x="154676" y="173800"/>
                    <a:pt x="157294" y="173800"/>
                  </a:cubicBezTo>
                  <a:cubicBezTo>
                    <a:pt x="162531" y="173800"/>
                    <a:pt x="169078" y="173800"/>
                    <a:pt x="174315" y="173800"/>
                  </a:cubicBezTo>
                  <a:cubicBezTo>
                    <a:pt x="159913" y="187050"/>
                    <a:pt x="141583" y="193675"/>
                    <a:pt x="131108" y="193675"/>
                  </a:cubicBezTo>
                  <a:cubicBezTo>
                    <a:pt x="115397" y="193675"/>
                    <a:pt x="83974" y="179100"/>
                    <a:pt x="69572" y="145975"/>
                  </a:cubicBezTo>
                  <a:cubicBezTo>
                    <a:pt x="70882" y="143325"/>
                    <a:pt x="72191" y="139350"/>
                    <a:pt x="72191" y="135375"/>
                  </a:cubicBezTo>
                  <a:cubicBezTo>
                    <a:pt x="72191" y="135375"/>
                    <a:pt x="72191" y="135375"/>
                    <a:pt x="72191" y="89000"/>
                  </a:cubicBezTo>
                  <a:cubicBezTo>
                    <a:pt x="72191" y="85025"/>
                    <a:pt x="70882" y="79725"/>
                    <a:pt x="68263" y="75750"/>
                  </a:cubicBezTo>
                  <a:cubicBezTo>
                    <a:pt x="69572" y="59850"/>
                    <a:pt x="74810" y="47925"/>
                    <a:pt x="81356" y="39975"/>
                  </a:cubicBezTo>
                  <a:cubicBezTo>
                    <a:pt x="91830" y="29375"/>
                    <a:pt x="107541" y="25400"/>
                    <a:pt x="131108" y="25400"/>
                  </a:cubicBezTo>
                  <a:close/>
                  <a:moveTo>
                    <a:pt x="212887" y="0"/>
                  </a:moveTo>
                  <a:cubicBezTo>
                    <a:pt x="281446" y="0"/>
                    <a:pt x="338138" y="43197"/>
                    <a:pt x="338138" y="95557"/>
                  </a:cubicBezTo>
                  <a:cubicBezTo>
                    <a:pt x="338138" y="117810"/>
                    <a:pt x="328909" y="137445"/>
                    <a:pt x="311769" y="154462"/>
                  </a:cubicBezTo>
                  <a:cubicBezTo>
                    <a:pt x="311769" y="154462"/>
                    <a:pt x="311769" y="154462"/>
                    <a:pt x="302540" y="215984"/>
                  </a:cubicBezTo>
                  <a:cubicBezTo>
                    <a:pt x="302540" y="219911"/>
                    <a:pt x="301222" y="221220"/>
                    <a:pt x="298585" y="222529"/>
                  </a:cubicBezTo>
                  <a:cubicBezTo>
                    <a:pt x="297267" y="222529"/>
                    <a:pt x="295948" y="223838"/>
                    <a:pt x="294630" y="223838"/>
                  </a:cubicBezTo>
                  <a:cubicBezTo>
                    <a:pt x="293311" y="223838"/>
                    <a:pt x="291993" y="222529"/>
                    <a:pt x="290675" y="222529"/>
                  </a:cubicBezTo>
                  <a:cubicBezTo>
                    <a:pt x="290675" y="222529"/>
                    <a:pt x="290675" y="222529"/>
                    <a:pt x="241893" y="188495"/>
                  </a:cubicBezTo>
                  <a:cubicBezTo>
                    <a:pt x="232664" y="191113"/>
                    <a:pt x="223435" y="191113"/>
                    <a:pt x="212887" y="191113"/>
                  </a:cubicBezTo>
                  <a:cubicBezTo>
                    <a:pt x="210250" y="191113"/>
                    <a:pt x="207613" y="191113"/>
                    <a:pt x="206295" y="191113"/>
                  </a:cubicBezTo>
                  <a:cubicBezTo>
                    <a:pt x="198384" y="187186"/>
                    <a:pt x="190474" y="183259"/>
                    <a:pt x="182563" y="179332"/>
                  </a:cubicBezTo>
                  <a:cubicBezTo>
                    <a:pt x="182563" y="179332"/>
                    <a:pt x="182563" y="179332"/>
                    <a:pt x="189155" y="172787"/>
                  </a:cubicBezTo>
                  <a:cubicBezTo>
                    <a:pt x="190474" y="172787"/>
                    <a:pt x="190474" y="172787"/>
                    <a:pt x="191792" y="172787"/>
                  </a:cubicBezTo>
                  <a:cubicBezTo>
                    <a:pt x="198384" y="174096"/>
                    <a:pt x="204976" y="174096"/>
                    <a:pt x="212887" y="174096"/>
                  </a:cubicBezTo>
                  <a:cubicBezTo>
                    <a:pt x="222116" y="174096"/>
                    <a:pt x="230027" y="172787"/>
                    <a:pt x="239256" y="171478"/>
                  </a:cubicBezTo>
                  <a:cubicBezTo>
                    <a:pt x="239256" y="171478"/>
                    <a:pt x="239256" y="171478"/>
                    <a:pt x="245848" y="170169"/>
                  </a:cubicBezTo>
                  <a:cubicBezTo>
                    <a:pt x="245848" y="170169"/>
                    <a:pt x="245848" y="170169"/>
                    <a:pt x="252440" y="174096"/>
                  </a:cubicBezTo>
                  <a:cubicBezTo>
                    <a:pt x="252440" y="174096"/>
                    <a:pt x="252440" y="174096"/>
                    <a:pt x="288038" y="198967"/>
                  </a:cubicBezTo>
                  <a:cubicBezTo>
                    <a:pt x="288038" y="198967"/>
                    <a:pt x="288038" y="198967"/>
                    <a:pt x="294630" y="151844"/>
                  </a:cubicBezTo>
                  <a:cubicBezTo>
                    <a:pt x="294630" y="151844"/>
                    <a:pt x="294630" y="151844"/>
                    <a:pt x="295948" y="145299"/>
                  </a:cubicBezTo>
                  <a:cubicBezTo>
                    <a:pt x="295948" y="145299"/>
                    <a:pt x="295948" y="145299"/>
                    <a:pt x="299904" y="141372"/>
                  </a:cubicBezTo>
                  <a:cubicBezTo>
                    <a:pt x="313088" y="128282"/>
                    <a:pt x="319680" y="112574"/>
                    <a:pt x="319680" y="95557"/>
                  </a:cubicBezTo>
                  <a:cubicBezTo>
                    <a:pt x="319680" y="75922"/>
                    <a:pt x="309133" y="56287"/>
                    <a:pt x="290675" y="41888"/>
                  </a:cubicBezTo>
                  <a:cubicBezTo>
                    <a:pt x="269580" y="26180"/>
                    <a:pt x="241893" y="17017"/>
                    <a:pt x="212887" y="17017"/>
                  </a:cubicBezTo>
                  <a:cubicBezTo>
                    <a:pt x="210250" y="17017"/>
                    <a:pt x="207613" y="18326"/>
                    <a:pt x="204976" y="18326"/>
                  </a:cubicBezTo>
                  <a:cubicBezTo>
                    <a:pt x="199703" y="11781"/>
                    <a:pt x="191792" y="6545"/>
                    <a:pt x="183882" y="2618"/>
                  </a:cubicBezTo>
                  <a:cubicBezTo>
                    <a:pt x="193111" y="1309"/>
                    <a:pt x="202340" y="0"/>
                    <a:pt x="212887" y="0"/>
                  </a:cubicBezTo>
                  <a:close/>
                  <a:moveTo>
                    <a:pt x="131102" y="0"/>
                  </a:moveTo>
                  <a:cubicBezTo>
                    <a:pt x="169419" y="0"/>
                    <a:pt x="194523" y="10600"/>
                    <a:pt x="207736" y="33125"/>
                  </a:cubicBezTo>
                  <a:cubicBezTo>
                    <a:pt x="215663" y="46375"/>
                    <a:pt x="219627" y="60950"/>
                    <a:pt x="220949" y="78175"/>
                  </a:cubicBezTo>
                  <a:cubicBezTo>
                    <a:pt x="220949" y="78175"/>
                    <a:pt x="220949" y="78175"/>
                    <a:pt x="227555" y="78175"/>
                  </a:cubicBezTo>
                  <a:cubicBezTo>
                    <a:pt x="232840" y="78175"/>
                    <a:pt x="238125" y="83475"/>
                    <a:pt x="238125" y="88775"/>
                  </a:cubicBezTo>
                  <a:cubicBezTo>
                    <a:pt x="238125" y="88775"/>
                    <a:pt x="238125" y="88775"/>
                    <a:pt x="238125" y="135150"/>
                  </a:cubicBezTo>
                  <a:cubicBezTo>
                    <a:pt x="238125" y="141775"/>
                    <a:pt x="232840" y="145750"/>
                    <a:pt x="227555" y="145750"/>
                  </a:cubicBezTo>
                  <a:cubicBezTo>
                    <a:pt x="227555" y="145750"/>
                    <a:pt x="227555" y="145750"/>
                    <a:pt x="222270" y="145750"/>
                  </a:cubicBezTo>
                  <a:cubicBezTo>
                    <a:pt x="222270" y="147075"/>
                    <a:pt x="220949" y="147075"/>
                    <a:pt x="220949" y="147075"/>
                  </a:cubicBezTo>
                  <a:cubicBezTo>
                    <a:pt x="213021" y="159000"/>
                    <a:pt x="190559" y="165625"/>
                    <a:pt x="157527" y="165625"/>
                  </a:cubicBezTo>
                  <a:cubicBezTo>
                    <a:pt x="154885" y="165625"/>
                    <a:pt x="150921" y="165625"/>
                    <a:pt x="148279" y="164300"/>
                  </a:cubicBezTo>
                  <a:cubicBezTo>
                    <a:pt x="146957" y="166950"/>
                    <a:pt x="144315" y="168275"/>
                    <a:pt x="141672" y="168275"/>
                  </a:cubicBezTo>
                  <a:cubicBezTo>
                    <a:pt x="141672" y="168275"/>
                    <a:pt x="141672" y="168275"/>
                    <a:pt x="128459" y="168275"/>
                  </a:cubicBezTo>
                  <a:cubicBezTo>
                    <a:pt x="123174" y="168275"/>
                    <a:pt x="119211" y="164300"/>
                    <a:pt x="119211" y="159000"/>
                  </a:cubicBezTo>
                  <a:cubicBezTo>
                    <a:pt x="119211" y="153700"/>
                    <a:pt x="123174" y="149725"/>
                    <a:pt x="128459" y="149725"/>
                  </a:cubicBezTo>
                  <a:cubicBezTo>
                    <a:pt x="128459" y="149725"/>
                    <a:pt x="128459" y="149725"/>
                    <a:pt x="141672" y="149725"/>
                  </a:cubicBezTo>
                  <a:cubicBezTo>
                    <a:pt x="144315" y="149725"/>
                    <a:pt x="148279" y="152375"/>
                    <a:pt x="149600" y="155025"/>
                  </a:cubicBezTo>
                  <a:cubicBezTo>
                    <a:pt x="152242" y="155025"/>
                    <a:pt x="154885" y="155025"/>
                    <a:pt x="157527" y="155025"/>
                  </a:cubicBezTo>
                  <a:cubicBezTo>
                    <a:pt x="186595" y="155025"/>
                    <a:pt x="201129" y="151050"/>
                    <a:pt x="209057" y="145750"/>
                  </a:cubicBezTo>
                  <a:cubicBezTo>
                    <a:pt x="203772" y="144425"/>
                    <a:pt x="199808" y="140450"/>
                    <a:pt x="199808" y="135150"/>
                  </a:cubicBezTo>
                  <a:cubicBezTo>
                    <a:pt x="199808" y="135150"/>
                    <a:pt x="199808" y="135150"/>
                    <a:pt x="199808" y="88775"/>
                  </a:cubicBezTo>
                  <a:cubicBezTo>
                    <a:pt x="199808" y="84800"/>
                    <a:pt x="202451" y="82150"/>
                    <a:pt x="205093" y="79500"/>
                  </a:cubicBezTo>
                  <a:cubicBezTo>
                    <a:pt x="203772" y="64925"/>
                    <a:pt x="201129" y="51675"/>
                    <a:pt x="194523" y="42400"/>
                  </a:cubicBezTo>
                  <a:cubicBezTo>
                    <a:pt x="183953" y="23850"/>
                    <a:pt x="164134" y="15900"/>
                    <a:pt x="131102" y="15900"/>
                  </a:cubicBezTo>
                  <a:cubicBezTo>
                    <a:pt x="75609" y="15900"/>
                    <a:pt x="61074" y="42400"/>
                    <a:pt x="57110" y="79500"/>
                  </a:cubicBezTo>
                  <a:cubicBezTo>
                    <a:pt x="61074" y="82150"/>
                    <a:pt x="63717" y="84800"/>
                    <a:pt x="63717" y="88775"/>
                  </a:cubicBezTo>
                  <a:cubicBezTo>
                    <a:pt x="63717" y="88775"/>
                    <a:pt x="63717" y="88775"/>
                    <a:pt x="63717" y="135150"/>
                  </a:cubicBezTo>
                  <a:cubicBezTo>
                    <a:pt x="63717" y="141775"/>
                    <a:pt x="58432" y="145750"/>
                    <a:pt x="51825" y="145750"/>
                  </a:cubicBezTo>
                  <a:cubicBezTo>
                    <a:pt x="51825" y="145750"/>
                    <a:pt x="51825" y="145750"/>
                    <a:pt x="35970" y="145750"/>
                  </a:cubicBezTo>
                  <a:cubicBezTo>
                    <a:pt x="30685" y="145750"/>
                    <a:pt x="25400" y="141775"/>
                    <a:pt x="25400" y="135150"/>
                  </a:cubicBezTo>
                  <a:cubicBezTo>
                    <a:pt x="25400" y="135150"/>
                    <a:pt x="25400" y="135150"/>
                    <a:pt x="25400" y="88775"/>
                  </a:cubicBezTo>
                  <a:cubicBezTo>
                    <a:pt x="25400" y="83475"/>
                    <a:pt x="30685" y="78175"/>
                    <a:pt x="35970" y="78175"/>
                  </a:cubicBezTo>
                  <a:cubicBezTo>
                    <a:pt x="35970" y="78175"/>
                    <a:pt x="35970" y="78175"/>
                    <a:pt x="42576" y="78175"/>
                  </a:cubicBezTo>
                  <a:cubicBezTo>
                    <a:pt x="43898" y="60950"/>
                    <a:pt x="47862" y="46375"/>
                    <a:pt x="55789" y="33125"/>
                  </a:cubicBezTo>
                  <a:cubicBezTo>
                    <a:pt x="69002" y="10600"/>
                    <a:pt x="94106" y="0"/>
                    <a:pt x="131102" y="0"/>
                  </a:cubicBezTo>
                  <a:close/>
                </a:path>
              </a:pathLst>
            </a:custGeom>
            <a:solidFill>
              <a:sysClr val="window" lastClr="FFFFFF">
                <a:lumMod val="100000"/>
              </a:sysClr>
            </a:solidFill>
            <a:ln w="25400">
              <a:solidFill>
                <a:srgbClr val="000000">
                  <a:alpha val="0"/>
                </a:srgbClr>
              </a:solid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62" name="组合 61"/>
          <p:cNvGrpSpPr/>
          <p:nvPr/>
        </p:nvGrpSpPr>
        <p:grpSpPr>
          <a:xfrm>
            <a:off x="1163706" y="4020893"/>
            <a:ext cx="1672788" cy="1672788"/>
            <a:chOff x="1163706" y="4020893"/>
            <a:chExt cx="1672788" cy="1672788"/>
          </a:xfrm>
        </p:grpSpPr>
        <p:sp>
          <p:nvSpPr>
            <p:cNvPr id="63" name="ïṧḷïḓê-任意多边形: 形状 26"/>
            <p:cNvSpPr/>
            <p:nvPr/>
          </p:nvSpPr>
          <p:spPr>
            <a:xfrm>
              <a:off x="1163706" y="4020893"/>
              <a:ext cx="1672788" cy="16727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solidFill>
            <a:ln w="25400" cap="flat" cmpd="sng" algn="ctr">
              <a:solidFill>
                <a:srgbClr val="0070C0"/>
              </a:solidFill>
              <a:prstDash val="solid"/>
              <a:miter lim="400000"/>
              <a:headEnd type="none" w="med" len="med"/>
              <a:tailEnd type="non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4" name="ïṧḷïḓê-任意多边形: 形状 27"/>
            <p:cNvSpPr/>
            <p:nvPr/>
          </p:nvSpPr>
          <p:spPr>
            <a:xfrm>
              <a:off x="1222763" y="4079950"/>
              <a:ext cx="1554675" cy="15546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0070C0"/>
            </a:solidFill>
            <a:ln w="25400">
              <a:solidFill>
                <a:srgbClr val="000000">
                  <a:alpha val="0"/>
                </a:srgbClr>
              </a:solid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5" name="ïṧḷïḓê-任意多边形: 形状 28"/>
            <p:cNvSpPr/>
            <p:nvPr/>
          </p:nvSpPr>
          <p:spPr>
            <a:xfrm>
              <a:off x="2319296" y="4102397"/>
              <a:ext cx="458141" cy="458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ysClr val="window" lastClr="FFFFFF">
                <a:lumMod val="100000"/>
              </a:sysClr>
            </a:solidFill>
            <a:ln w="12700" cap="flat" cmpd="sng" algn="ctr">
              <a:noFill/>
              <a:prstDash val="solid"/>
              <a:miter lim="400000"/>
              <a:headEnd type="none" w="med" len="med"/>
              <a:tailEnd type="none" w="med" len="med"/>
            </a:ln>
            <a:effectLst/>
            <a:extLst>
              <a:ext uri="{91240B29-F687-4F45-9708-019B960494DF}">
                <a14:hiddenLine xmlns:a14="http://schemas.microsoft.com/office/drawing/2010/main" w="12700">
                  <a:solidFill>
                    <a:schemeClr val="bg2">
                      <a:lumMod val="100000"/>
                    </a:schemeClr>
                  </a:solidFill>
                  <a:prstDash val="solid"/>
                  <a:miter lim="400000"/>
                  <a:headEnd type="none" w="med" len="med"/>
                  <a:tailEnd type="none" w="med" len="med"/>
                </a14:hiddenLine>
              </a:ext>
            </a:ex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6" name="ïṧḷïḓê-任意多边形: 形状 29"/>
            <p:cNvSpPr/>
            <p:nvPr/>
          </p:nvSpPr>
          <p:spPr>
            <a:xfrm rot="2640963">
              <a:off x="2490556" y="4222325"/>
              <a:ext cx="128241" cy="185098"/>
            </a:xfrm>
            <a:custGeom>
              <a:avLst/>
              <a:gdLst>
                <a:gd name="connsiteX0" fmla="*/ 81422 w 148234"/>
                <a:gd name="connsiteY0" fmla="*/ 974 h 213955"/>
                <a:gd name="connsiteX1" fmla="*/ 144968 w 148234"/>
                <a:gd name="connsiteY1" fmla="*/ 0 h 213955"/>
                <a:gd name="connsiteX2" fmla="*/ 147265 w 148234"/>
                <a:gd name="connsiteY2" fmla="*/ 149786 h 213955"/>
                <a:gd name="connsiteX3" fmla="*/ 147793 w 148234"/>
                <a:gd name="connsiteY3" fmla="*/ 149786 h 213955"/>
                <a:gd name="connsiteX4" fmla="*/ 147793 w 148234"/>
                <a:gd name="connsiteY4" fmla="*/ 184235 h 213955"/>
                <a:gd name="connsiteX5" fmla="*/ 148234 w 148234"/>
                <a:gd name="connsiteY5" fmla="*/ 212981 h 213955"/>
                <a:gd name="connsiteX6" fmla="*/ 147793 w 148234"/>
                <a:gd name="connsiteY6" fmla="*/ 212987 h 213955"/>
                <a:gd name="connsiteX7" fmla="*/ 147793 w 148234"/>
                <a:gd name="connsiteY7" fmla="*/ 213393 h 213955"/>
                <a:gd name="connsiteX8" fmla="*/ 121338 w 148234"/>
                <a:gd name="connsiteY8" fmla="*/ 213393 h 213955"/>
                <a:gd name="connsiteX9" fmla="*/ 84687 w 148234"/>
                <a:gd name="connsiteY9" fmla="*/ 213955 h 213955"/>
                <a:gd name="connsiteX10" fmla="*/ 84678 w 148234"/>
                <a:gd name="connsiteY10" fmla="*/ 213393 h 213955"/>
                <a:gd name="connsiteX11" fmla="*/ 0 w 148234"/>
                <a:gd name="connsiteY11" fmla="*/ 213393 h 213955"/>
                <a:gd name="connsiteX12" fmla="*/ 0 w 148234"/>
                <a:gd name="connsiteY12" fmla="*/ 149786 h 213955"/>
                <a:gd name="connsiteX13" fmla="*/ 83703 w 148234"/>
                <a:gd name="connsiteY13" fmla="*/ 149786 h 21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34" h="213955">
                  <a:moveTo>
                    <a:pt x="81422" y="974"/>
                  </a:moveTo>
                  <a:lnTo>
                    <a:pt x="144968" y="0"/>
                  </a:lnTo>
                  <a:lnTo>
                    <a:pt x="147265" y="149786"/>
                  </a:lnTo>
                  <a:lnTo>
                    <a:pt x="147793" y="149786"/>
                  </a:lnTo>
                  <a:lnTo>
                    <a:pt x="147793" y="184235"/>
                  </a:lnTo>
                  <a:lnTo>
                    <a:pt x="148234" y="212981"/>
                  </a:lnTo>
                  <a:lnTo>
                    <a:pt x="147793" y="212987"/>
                  </a:lnTo>
                  <a:lnTo>
                    <a:pt x="147793" y="213393"/>
                  </a:lnTo>
                  <a:lnTo>
                    <a:pt x="121338" y="213393"/>
                  </a:lnTo>
                  <a:lnTo>
                    <a:pt x="84687" y="213955"/>
                  </a:lnTo>
                  <a:lnTo>
                    <a:pt x="84678" y="213393"/>
                  </a:lnTo>
                  <a:lnTo>
                    <a:pt x="0" y="213393"/>
                  </a:lnTo>
                  <a:lnTo>
                    <a:pt x="0" y="149786"/>
                  </a:lnTo>
                  <a:lnTo>
                    <a:pt x="83703" y="149786"/>
                  </a:lnTo>
                  <a:close/>
                </a:path>
              </a:pathLst>
            </a:custGeom>
            <a:solidFill>
              <a:srgbClr val="0070C0"/>
            </a:solidFill>
            <a:ln w="25400" cap="flat">
              <a:solidFill>
                <a:srgbClr val="000000">
                  <a:alpha val="0"/>
                </a:srgbClr>
              </a:solidFill>
              <a:prstDash val="solid"/>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67" name="ïṧḷïḓê-任意多边形: 形状 40"/>
            <p:cNvSpPr/>
            <p:nvPr/>
          </p:nvSpPr>
          <p:spPr>
            <a:xfrm>
              <a:off x="1575559" y="4550894"/>
              <a:ext cx="877758" cy="612786"/>
            </a:xfrm>
            <a:custGeom>
              <a:avLst/>
              <a:gdLst>
                <a:gd name="connsiteX0" fmla="*/ 244318 w 338061"/>
                <a:gd name="connsiteY0" fmla="*/ 74134 h 236009"/>
                <a:gd name="connsiteX1" fmla="*/ 257139 w 338061"/>
                <a:gd name="connsiteY1" fmla="*/ 79049 h 236009"/>
                <a:gd name="connsiteX2" fmla="*/ 282448 w 338061"/>
                <a:gd name="connsiteY2" fmla="*/ 102640 h 236009"/>
                <a:gd name="connsiteX3" fmla="*/ 306425 w 338061"/>
                <a:gd name="connsiteY3" fmla="*/ 79049 h 236009"/>
                <a:gd name="connsiteX4" fmla="*/ 333066 w 338061"/>
                <a:gd name="connsiteY4" fmla="*/ 79049 h 236009"/>
                <a:gd name="connsiteX5" fmla="*/ 333066 w 338061"/>
                <a:gd name="connsiteY5" fmla="*/ 105261 h 236009"/>
                <a:gd name="connsiteX6" fmla="*/ 309089 w 338061"/>
                <a:gd name="connsiteY6" fmla="*/ 128853 h 236009"/>
                <a:gd name="connsiteX7" fmla="*/ 333066 w 338061"/>
                <a:gd name="connsiteY7" fmla="*/ 152444 h 236009"/>
                <a:gd name="connsiteX8" fmla="*/ 333066 w 338061"/>
                <a:gd name="connsiteY8" fmla="*/ 179967 h 236009"/>
                <a:gd name="connsiteX9" fmla="*/ 319745 w 338061"/>
                <a:gd name="connsiteY9" fmla="*/ 185209 h 236009"/>
                <a:gd name="connsiteX10" fmla="*/ 306425 w 338061"/>
                <a:gd name="connsiteY10" fmla="*/ 179967 h 236009"/>
                <a:gd name="connsiteX11" fmla="*/ 282448 w 338061"/>
                <a:gd name="connsiteY11" fmla="*/ 156376 h 236009"/>
                <a:gd name="connsiteX12" fmla="*/ 257139 w 338061"/>
                <a:gd name="connsiteY12" fmla="*/ 179967 h 236009"/>
                <a:gd name="connsiteX13" fmla="*/ 243819 w 338061"/>
                <a:gd name="connsiteY13" fmla="*/ 185209 h 236009"/>
                <a:gd name="connsiteX14" fmla="*/ 230498 w 338061"/>
                <a:gd name="connsiteY14" fmla="*/ 179967 h 236009"/>
                <a:gd name="connsiteX15" fmla="*/ 230498 w 338061"/>
                <a:gd name="connsiteY15" fmla="*/ 152444 h 236009"/>
                <a:gd name="connsiteX16" fmla="*/ 254475 w 338061"/>
                <a:gd name="connsiteY16" fmla="*/ 128853 h 236009"/>
                <a:gd name="connsiteX17" fmla="*/ 230498 w 338061"/>
                <a:gd name="connsiteY17" fmla="*/ 105261 h 236009"/>
                <a:gd name="connsiteX18" fmla="*/ 230498 w 338061"/>
                <a:gd name="connsiteY18" fmla="*/ 79049 h 236009"/>
                <a:gd name="connsiteX19" fmla="*/ 244318 w 338061"/>
                <a:gd name="connsiteY19" fmla="*/ 74134 h 236009"/>
                <a:gd name="connsiteX20" fmla="*/ 180729 w 338061"/>
                <a:gd name="connsiteY20" fmla="*/ 785 h 236009"/>
                <a:gd name="connsiteX21" fmla="*/ 187325 w 338061"/>
                <a:gd name="connsiteY21" fmla="*/ 11298 h 236009"/>
                <a:gd name="connsiteX22" fmla="*/ 187325 w 338061"/>
                <a:gd name="connsiteY22" fmla="*/ 224182 h 236009"/>
                <a:gd name="connsiteX23" fmla="*/ 180729 w 338061"/>
                <a:gd name="connsiteY23" fmla="*/ 234695 h 236009"/>
                <a:gd name="connsiteX24" fmla="*/ 175452 w 338061"/>
                <a:gd name="connsiteY24" fmla="*/ 236009 h 236009"/>
                <a:gd name="connsiteX25" fmla="*/ 167537 w 338061"/>
                <a:gd name="connsiteY25" fmla="*/ 232067 h 236009"/>
                <a:gd name="connsiteX26" fmla="*/ 117408 w 338061"/>
                <a:gd name="connsiteY26" fmla="*/ 180817 h 236009"/>
                <a:gd name="connsiteX27" fmla="*/ 63321 w 338061"/>
                <a:gd name="connsiteY27" fmla="*/ 180817 h 236009"/>
                <a:gd name="connsiteX28" fmla="*/ 0 w 338061"/>
                <a:gd name="connsiteY28" fmla="*/ 117740 h 236009"/>
                <a:gd name="connsiteX29" fmla="*/ 63321 w 338061"/>
                <a:gd name="connsiteY29" fmla="*/ 54663 h 236009"/>
                <a:gd name="connsiteX30" fmla="*/ 117408 w 338061"/>
                <a:gd name="connsiteY30" fmla="*/ 54663 h 236009"/>
                <a:gd name="connsiteX31" fmla="*/ 167537 w 338061"/>
                <a:gd name="connsiteY31" fmla="*/ 3413 h 236009"/>
                <a:gd name="connsiteX32" fmla="*/ 180729 w 338061"/>
                <a:gd name="connsiteY32" fmla="*/ 785 h 2360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338061" h="236009">
                  <a:moveTo>
                    <a:pt x="244318" y="74134"/>
                  </a:moveTo>
                  <a:cubicBezTo>
                    <a:pt x="249147" y="74134"/>
                    <a:pt x="253809" y="75773"/>
                    <a:pt x="257139" y="79049"/>
                  </a:cubicBezTo>
                  <a:cubicBezTo>
                    <a:pt x="257139" y="79049"/>
                    <a:pt x="257139" y="79049"/>
                    <a:pt x="282448" y="102640"/>
                  </a:cubicBezTo>
                  <a:cubicBezTo>
                    <a:pt x="282448" y="102640"/>
                    <a:pt x="282448" y="102640"/>
                    <a:pt x="306425" y="79049"/>
                  </a:cubicBezTo>
                  <a:cubicBezTo>
                    <a:pt x="313085" y="72496"/>
                    <a:pt x="325074" y="72496"/>
                    <a:pt x="333066" y="79049"/>
                  </a:cubicBezTo>
                  <a:cubicBezTo>
                    <a:pt x="339726" y="86913"/>
                    <a:pt x="339726" y="98708"/>
                    <a:pt x="333066" y="105261"/>
                  </a:cubicBezTo>
                  <a:cubicBezTo>
                    <a:pt x="333066" y="105261"/>
                    <a:pt x="333066" y="105261"/>
                    <a:pt x="309089" y="128853"/>
                  </a:cubicBezTo>
                  <a:cubicBezTo>
                    <a:pt x="309089" y="128853"/>
                    <a:pt x="309089" y="128853"/>
                    <a:pt x="333066" y="152444"/>
                  </a:cubicBezTo>
                  <a:cubicBezTo>
                    <a:pt x="339726" y="160307"/>
                    <a:pt x="339726" y="172103"/>
                    <a:pt x="333066" y="179967"/>
                  </a:cubicBezTo>
                  <a:cubicBezTo>
                    <a:pt x="329070" y="182588"/>
                    <a:pt x="323742" y="185209"/>
                    <a:pt x="319745" y="185209"/>
                  </a:cubicBezTo>
                  <a:cubicBezTo>
                    <a:pt x="314417" y="185209"/>
                    <a:pt x="309089" y="182588"/>
                    <a:pt x="306425" y="179967"/>
                  </a:cubicBezTo>
                  <a:cubicBezTo>
                    <a:pt x="306425" y="179967"/>
                    <a:pt x="306425" y="179967"/>
                    <a:pt x="282448" y="156376"/>
                  </a:cubicBezTo>
                  <a:cubicBezTo>
                    <a:pt x="282448" y="156376"/>
                    <a:pt x="282448" y="156376"/>
                    <a:pt x="257139" y="179967"/>
                  </a:cubicBezTo>
                  <a:cubicBezTo>
                    <a:pt x="254475" y="182588"/>
                    <a:pt x="249147" y="185209"/>
                    <a:pt x="243819" y="185209"/>
                  </a:cubicBezTo>
                  <a:cubicBezTo>
                    <a:pt x="239823" y="185209"/>
                    <a:pt x="234494" y="182588"/>
                    <a:pt x="230498" y="179967"/>
                  </a:cubicBezTo>
                  <a:cubicBezTo>
                    <a:pt x="223838" y="172103"/>
                    <a:pt x="223838" y="160307"/>
                    <a:pt x="230498" y="152444"/>
                  </a:cubicBezTo>
                  <a:cubicBezTo>
                    <a:pt x="230498" y="152444"/>
                    <a:pt x="230498" y="152444"/>
                    <a:pt x="254475" y="128853"/>
                  </a:cubicBezTo>
                  <a:cubicBezTo>
                    <a:pt x="254475" y="128853"/>
                    <a:pt x="254475" y="128853"/>
                    <a:pt x="230498" y="105261"/>
                  </a:cubicBezTo>
                  <a:cubicBezTo>
                    <a:pt x="223838" y="98708"/>
                    <a:pt x="223838" y="86913"/>
                    <a:pt x="230498" y="79049"/>
                  </a:cubicBezTo>
                  <a:cubicBezTo>
                    <a:pt x="234495" y="75773"/>
                    <a:pt x="239490" y="74134"/>
                    <a:pt x="244318" y="74134"/>
                  </a:cubicBezTo>
                  <a:close/>
                  <a:moveTo>
                    <a:pt x="180729" y="785"/>
                  </a:moveTo>
                  <a:cubicBezTo>
                    <a:pt x="184686" y="2099"/>
                    <a:pt x="187325" y="6041"/>
                    <a:pt x="187325" y="11298"/>
                  </a:cubicBezTo>
                  <a:cubicBezTo>
                    <a:pt x="187325" y="11298"/>
                    <a:pt x="187325" y="11298"/>
                    <a:pt x="187325" y="224182"/>
                  </a:cubicBezTo>
                  <a:cubicBezTo>
                    <a:pt x="187325" y="229439"/>
                    <a:pt x="184686" y="233381"/>
                    <a:pt x="180729" y="234695"/>
                  </a:cubicBezTo>
                  <a:cubicBezTo>
                    <a:pt x="179410" y="234695"/>
                    <a:pt x="176771" y="236009"/>
                    <a:pt x="175452" y="236009"/>
                  </a:cubicBezTo>
                  <a:cubicBezTo>
                    <a:pt x="172814" y="236009"/>
                    <a:pt x="170175" y="234695"/>
                    <a:pt x="167537" y="232067"/>
                  </a:cubicBezTo>
                  <a:cubicBezTo>
                    <a:pt x="167537" y="232067"/>
                    <a:pt x="167537" y="232067"/>
                    <a:pt x="117408" y="180817"/>
                  </a:cubicBezTo>
                  <a:cubicBezTo>
                    <a:pt x="117408" y="180817"/>
                    <a:pt x="117408" y="180817"/>
                    <a:pt x="63321" y="180817"/>
                  </a:cubicBezTo>
                  <a:cubicBezTo>
                    <a:pt x="29022" y="180817"/>
                    <a:pt x="0" y="153221"/>
                    <a:pt x="0" y="117740"/>
                  </a:cubicBezTo>
                  <a:cubicBezTo>
                    <a:pt x="0" y="82259"/>
                    <a:pt x="29022" y="54663"/>
                    <a:pt x="63321" y="54663"/>
                  </a:cubicBezTo>
                  <a:cubicBezTo>
                    <a:pt x="63321" y="54663"/>
                    <a:pt x="63321" y="54663"/>
                    <a:pt x="117408" y="54663"/>
                  </a:cubicBezTo>
                  <a:cubicBezTo>
                    <a:pt x="117408" y="54663"/>
                    <a:pt x="117408" y="54663"/>
                    <a:pt x="167537" y="3413"/>
                  </a:cubicBezTo>
                  <a:cubicBezTo>
                    <a:pt x="171495" y="-529"/>
                    <a:pt x="175452" y="-529"/>
                    <a:pt x="180729" y="785"/>
                  </a:cubicBezTo>
                  <a:close/>
                </a:path>
              </a:pathLst>
            </a:custGeom>
            <a:solidFill>
              <a:sysClr val="window" lastClr="FFFFFF">
                <a:lumMod val="100000"/>
              </a:sysClr>
            </a:solidFill>
            <a:ln w="25400">
              <a:solidFill>
                <a:srgbClr val="000000">
                  <a:alpha val="0"/>
                </a:srgbClr>
              </a:solid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68" name="组合 67"/>
          <p:cNvGrpSpPr/>
          <p:nvPr/>
        </p:nvGrpSpPr>
        <p:grpSpPr>
          <a:xfrm>
            <a:off x="6292357" y="1899559"/>
            <a:ext cx="1672788" cy="1672788"/>
            <a:chOff x="6292357" y="1899559"/>
            <a:chExt cx="1672788" cy="1672788"/>
          </a:xfrm>
        </p:grpSpPr>
        <p:sp>
          <p:nvSpPr>
            <p:cNvPr id="69" name="ïṧḷïḓê-任意多边形: 形状 18"/>
            <p:cNvSpPr/>
            <p:nvPr/>
          </p:nvSpPr>
          <p:spPr>
            <a:xfrm>
              <a:off x="6292357" y="1899559"/>
              <a:ext cx="1672788" cy="16727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0070C0"/>
            </a:solidFill>
            <a:ln w="25400" cap="flat" cmpd="sng" algn="ctr">
              <a:solidFill>
                <a:srgbClr val="FFFFFF">
                  <a:lumMod val="60000"/>
                  <a:lumOff val="40000"/>
                </a:srgbClr>
              </a:solidFill>
              <a:prstDash val="solid"/>
              <a:miter lim="400000"/>
              <a:headEnd type="none" w="med" len="med"/>
              <a:tailEnd type="non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0" name="ïṧḷïḓê-任意多边形: 形状 19"/>
            <p:cNvSpPr/>
            <p:nvPr/>
          </p:nvSpPr>
          <p:spPr>
            <a:xfrm>
              <a:off x="6351414" y="1958616"/>
              <a:ext cx="1554675" cy="15546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lumMod val="100000"/>
              </a:srgbClr>
            </a:solidFill>
            <a:ln w="25400">
              <a:solidFill>
                <a:srgbClr val="0070C0">
                  <a:alpha val="0"/>
                </a:srgbClr>
              </a:solid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1" name="ïṧḷïḓê-任意多边形: 形状 20"/>
            <p:cNvSpPr/>
            <p:nvPr/>
          </p:nvSpPr>
          <p:spPr>
            <a:xfrm>
              <a:off x="7447947" y="1981063"/>
              <a:ext cx="458141" cy="458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0070C0"/>
            </a:solidFill>
            <a:ln w="12700" cap="flat" cmpd="sng" algn="ctr">
              <a:noFill/>
              <a:prstDash val="solid"/>
              <a:miter lim="400000"/>
              <a:headEnd type="none" w="med" len="med"/>
              <a:tailEnd type="non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2" name="ïṧḷïḓê-任意多边形: 形状 21"/>
            <p:cNvSpPr/>
            <p:nvPr/>
          </p:nvSpPr>
          <p:spPr>
            <a:xfrm rot="2640963">
              <a:off x="7619207" y="2100991"/>
              <a:ext cx="128241" cy="185098"/>
            </a:xfrm>
            <a:custGeom>
              <a:avLst/>
              <a:gdLst>
                <a:gd name="connsiteX0" fmla="*/ 81422 w 148234"/>
                <a:gd name="connsiteY0" fmla="*/ 974 h 213955"/>
                <a:gd name="connsiteX1" fmla="*/ 144968 w 148234"/>
                <a:gd name="connsiteY1" fmla="*/ 0 h 213955"/>
                <a:gd name="connsiteX2" fmla="*/ 147265 w 148234"/>
                <a:gd name="connsiteY2" fmla="*/ 149786 h 213955"/>
                <a:gd name="connsiteX3" fmla="*/ 147793 w 148234"/>
                <a:gd name="connsiteY3" fmla="*/ 149786 h 213955"/>
                <a:gd name="connsiteX4" fmla="*/ 147793 w 148234"/>
                <a:gd name="connsiteY4" fmla="*/ 184235 h 213955"/>
                <a:gd name="connsiteX5" fmla="*/ 148234 w 148234"/>
                <a:gd name="connsiteY5" fmla="*/ 212981 h 213955"/>
                <a:gd name="connsiteX6" fmla="*/ 147793 w 148234"/>
                <a:gd name="connsiteY6" fmla="*/ 212987 h 213955"/>
                <a:gd name="connsiteX7" fmla="*/ 147793 w 148234"/>
                <a:gd name="connsiteY7" fmla="*/ 213393 h 213955"/>
                <a:gd name="connsiteX8" fmla="*/ 121338 w 148234"/>
                <a:gd name="connsiteY8" fmla="*/ 213393 h 213955"/>
                <a:gd name="connsiteX9" fmla="*/ 84687 w 148234"/>
                <a:gd name="connsiteY9" fmla="*/ 213955 h 213955"/>
                <a:gd name="connsiteX10" fmla="*/ 84678 w 148234"/>
                <a:gd name="connsiteY10" fmla="*/ 213393 h 213955"/>
                <a:gd name="connsiteX11" fmla="*/ 0 w 148234"/>
                <a:gd name="connsiteY11" fmla="*/ 213393 h 213955"/>
                <a:gd name="connsiteX12" fmla="*/ 0 w 148234"/>
                <a:gd name="connsiteY12" fmla="*/ 149786 h 213955"/>
                <a:gd name="connsiteX13" fmla="*/ 83703 w 148234"/>
                <a:gd name="connsiteY13" fmla="*/ 149786 h 21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34" h="213955">
                  <a:moveTo>
                    <a:pt x="81422" y="974"/>
                  </a:moveTo>
                  <a:lnTo>
                    <a:pt x="144968" y="0"/>
                  </a:lnTo>
                  <a:lnTo>
                    <a:pt x="147265" y="149786"/>
                  </a:lnTo>
                  <a:lnTo>
                    <a:pt x="147793" y="149786"/>
                  </a:lnTo>
                  <a:lnTo>
                    <a:pt x="147793" y="184235"/>
                  </a:lnTo>
                  <a:lnTo>
                    <a:pt x="148234" y="212981"/>
                  </a:lnTo>
                  <a:lnTo>
                    <a:pt x="147793" y="212987"/>
                  </a:lnTo>
                  <a:lnTo>
                    <a:pt x="147793" y="213393"/>
                  </a:lnTo>
                  <a:lnTo>
                    <a:pt x="121338" y="213393"/>
                  </a:lnTo>
                  <a:lnTo>
                    <a:pt x="84687" y="213955"/>
                  </a:lnTo>
                  <a:lnTo>
                    <a:pt x="84678" y="213393"/>
                  </a:lnTo>
                  <a:lnTo>
                    <a:pt x="0" y="213393"/>
                  </a:lnTo>
                  <a:lnTo>
                    <a:pt x="0" y="149786"/>
                  </a:lnTo>
                  <a:lnTo>
                    <a:pt x="83703" y="149786"/>
                  </a:lnTo>
                  <a:close/>
                </a:path>
              </a:pathLst>
            </a:custGeom>
            <a:solidFill>
              <a:srgbClr val="FFFFFF">
                <a:lumMod val="100000"/>
              </a:srgbClr>
            </a:solidFill>
            <a:ln w="25400" cap="flat">
              <a:solidFill>
                <a:srgbClr val="000000">
                  <a:alpha val="0"/>
                </a:srgbClr>
              </a:solidFill>
              <a:prstDash val="solid"/>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3" name="ïṧḷïḓê-任意多边形: 形状 25"/>
            <p:cNvSpPr/>
            <p:nvPr/>
          </p:nvSpPr>
          <p:spPr>
            <a:xfrm>
              <a:off x="6799440" y="2297074"/>
              <a:ext cx="687298" cy="877758"/>
            </a:xfrm>
            <a:custGeom>
              <a:avLst/>
              <a:gdLst>
                <a:gd name="connsiteX0" fmla="*/ 52387 w 263525"/>
                <a:gd name="connsiteY0" fmla="*/ 268288 h 336551"/>
                <a:gd name="connsiteX1" fmla="*/ 209550 w 263525"/>
                <a:gd name="connsiteY1" fmla="*/ 268288 h 336551"/>
                <a:gd name="connsiteX2" fmla="*/ 209550 w 263525"/>
                <a:gd name="connsiteY2" fmla="*/ 320798 h 336551"/>
                <a:gd name="connsiteX3" fmla="*/ 193834 w 263525"/>
                <a:gd name="connsiteY3" fmla="*/ 336551 h 336551"/>
                <a:gd name="connsiteX4" fmla="*/ 68104 w 263525"/>
                <a:gd name="connsiteY4" fmla="*/ 336551 h 336551"/>
                <a:gd name="connsiteX5" fmla="*/ 52387 w 263525"/>
                <a:gd name="connsiteY5" fmla="*/ 320798 h 336551"/>
                <a:gd name="connsiteX6" fmla="*/ 131763 w 263525"/>
                <a:gd name="connsiteY6" fmla="*/ 0 h 336551"/>
                <a:gd name="connsiteX7" fmla="*/ 263525 w 263525"/>
                <a:gd name="connsiteY7" fmla="*/ 131410 h 336551"/>
                <a:gd name="connsiteX8" fmla="*/ 210820 w 263525"/>
                <a:gd name="connsiteY8" fmla="*/ 236538 h 336551"/>
                <a:gd name="connsiteX9" fmla="*/ 147574 w 263525"/>
                <a:gd name="connsiteY9" fmla="*/ 236538 h 336551"/>
                <a:gd name="connsiteX10" fmla="*/ 147574 w 263525"/>
                <a:gd name="connsiteY10" fmla="*/ 178718 h 336551"/>
                <a:gd name="connsiteX11" fmla="*/ 163386 w 263525"/>
                <a:gd name="connsiteY11" fmla="*/ 178718 h 336551"/>
                <a:gd name="connsiteX12" fmla="*/ 179197 w 263525"/>
                <a:gd name="connsiteY12" fmla="*/ 162948 h 336551"/>
                <a:gd name="connsiteX13" fmla="*/ 163386 w 263525"/>
                <a:gd name="connsiteY13" fmla="*/ 147179 h 336551"/>
                <a:gd name="connsiteX14" fmla="*/ 100140 w 263525"/>
                <a:gd name="connsiteY14" fmla="*/ 147179 h 336551"/>
                <a:gd name="connsiteX15" fmla="*/ 84328 w 263525"/>
                <a:gd name="connsiteY15" fmla="*/ 162948 h 336551"/>
                <a:gd name="connsiteX16" fmla="*/ 100140 w 263525"/>
                <a:gd name="connsiteY16" fmla="*/ 178718 h 336551"/>
                <a:gd name="connsiteX17" fmla="*/ 115951 w 263525"/>
                <a:gd name="connsiteY17" fmla="*/ 178718 h 336551"/>
                <a:gd name="connsiteX18" fmla="*/ 115951 w 263525"/>
                <a:gd name="connsiteY18" fmla="*/ 236538 h 336551"/>
                <a:gd name="connsiteX19" fmla="*/ 52705 w 263525"/>
                <a:gd name="connsiteY19" fmla="*/ 236538 h 336551"/>
                <a:gd name="connsiteX20" fmla="*/ 0 w 263525"/>
                <a:gd name="connsiteY20" fmla="*/ 131410 h 336551"/>
                <a:gd name="connsiteX21" fmla="*/ 131763 w 263525"/>
                <a:gd name="connsiteY21"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263525" h="336551">
                  <a:moveTo>
                    <a:pt x="52387" y="268288"/>
                  </a:moveTo>
                  <a:cubicBezTo>
                    <a:pt x="52387" y="268288"/>
                    <a:pt x="52387" y="268288"/>
                    <a:pt x="209550" y="268288"/>
                  </a:cubicBezTo>
                  <a:cubicBezTo>
                    <a:pt x="209550" y="268288"/>
                    <a:pt x="209550" y="268288"/>
                    <a:pt x="209550" y="320798"/>
                  </a:cubicBezTo>
                  <a:cubicBezTo>
                    <a:pt x="209550" y="329987"/>
                    <a:pt x="203002" y="336551"/>
                    <a:pt x="193834" y="336551"/>
                  </a:cubicBezTo>
                  <a:cubicBezTo>
                    <a:pt x="193834" y="336551"/>
                    <a:pt x="193834" y="336551"/>
                    <a:pt x="68104" y="336551"/>
                  </a:cubicBezTo>
                  <a:cubicBezTo>
                    <a:pt x="58936" y="336551"/>
                    <a:pt x="52387" y="329987"/>
                    <a:pt x="52387" y="320798"/>
                  </a:cubicBezTo>
                  <a:close/>
                  <a:moveTo>
                    <a:pt x="131763" y="0"/>
                  </a:moveTo>
                  <a:cubicBezTo>
                    <a:pt x="204232" y="0"/>
                    <a:pt x="263525" y="59135"/>
                    <a:pt x="263525" y="131410"/>
                  </a:cubicBezTo>
                  <a:cubicBezTo>
                    <a:pt x="263525" y="173461"/>
                    <a:pt x="243761" y="211570"/>
                    <a:pt x="210820" y="236538"/>
                  </a:cubicBezTo>
                  <a:cubicBezTo>
                    <a:pt x="210820" y="236538"/>
                    <a:pt x="210820" y="236538"/>
                    <a:pt x="147574" y="236538"/>
                  </a:cubicBezTo>
                  <a:cubicBezTo>
                    <a:pt x="147574" y="236538"/>
                    <a:pt x="147574" y="236538"/>
                    <a:pt x="147574" y="178718"/>
                  </a:cubicBezTo>
                  <a:cubicBezTo>
                    <a:pt x="147574" y="178718"/>
                    <a:pt x="147574" y="178718"/>
                    <a:pt x="163386" y="178718"/>
                  </a:cubicBezTo>
                  <a:cubicBezTo>
                    <a:pt x="172609" y="178718"/>
                    <a:pt x="179197" y="172147"/>
                    <a:pt x="179197" y="162948"/>
                  </a:cubicBezTo>
                  <a:cubicBezTo>
                    <a:pt x="179197" y="153750"/>
                    <a:pt x="172609" y="147179"/>
                    <a:pt x="163386" y="147179"/>
                  </a:cubicBezTo>
                  <a:cubicBezTo>
                    <a:pt x="163386" y="147179"/>
                    <a:pt x="163386" y="147179"/>
                    <a:pt x="100140" y="147179"/>
                  </a:cubicBezTo>
                  <a:cubicBezTo>
                    <a:pt x="90916" y="147179"/>
                    <a:pt x="84328" y="153750"/>
                    <a:pt x="84328" y="162948"/>
                  </a:cubicBezTo>
                  <a:cubicBezTo>
                    <a:pt x="84328" y="172147"/>
                    <a:pt x="90916" y="178718"/>
                    <a:pt x="100140" y="178718"/>
                  </a:cubicBezTo>
                  <a:cubicBezTo>
                    <a:pt x="100140" y="178718"/>
                    <a:pt x="100140" y="178718"/>
                    <a:pt x="115951" y="178718"/>
                  </a:cubicBezTo>
                  <a:cubicBezTo>
                    <a:pt x="115951" y="178718"/>
                    <a:pt x="115951" y="178718"/>
                    <a:pt x="115951" y="236538"/>
                  </a:cubicBezTo>
                  <a:cubicBezTo>
                    <a:pt x="115951" y="236538"/>
                    <a:pt x="115951" y="236538"/>
                    <a:pt x="52705" y="236538"/>
                  </a:cubicBezTo>
                  <a:cubicBezTo>
                    <a:pt x="19764" y="211570"/>
                    <a:pt x="0" y="173461"/>
                    <a:pt x="0" y="131410"/>
                  </a:cubicBezTo>
                  <a:cubicBezTo>
                    <a:pt x="0" y="59135"/>
                    <a:pt x="59293" y="0"/>
                    <a:pt x="131763" y="0"/>
                  </a:cubicBezTo>
                  <a:close/>
                </a:path>
              </a:pathLst>
            </a:custGeom>
            <a:solidFill>
              <a:srgbClr val="0070C0"/>
            </a:solidFill>
            <a:ln w="25400">
              <a:solidFill>
                <a:srgbClr val="000000">
                  <a:alpha val="0"/>
                </a:srgbClr>
              </a:solid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74" name="组合 73"/>
          <p:cNvGrpSpPr/>
          <p:nvPr/>
        </p:nvGrpSpPr>
        <p:grpSpPr>
          <a:xfrm>
            <a:off x="6292357" y="4020893"/>
            <a:ext cx="1672788" cy="1672788"/>
            <a:chOff x="6292357" y="4020893"/>
            <a:chExt cx="1672788" cy="1672788"/>
          </a:xfrm>
        </p:grpSpPr>
        <p:sp>
          <p:nvSpPr>
            <p:cNvPr id="75" name="ïṧḷïḓê-任意多边形: 形状 33"/>
            <p:cNvSpPr/>
            <p:nvPr/>
          </p:nvSpPr>
          <p:spPr>
            <a:xfrm>
              <a:off x="6292357" y="4020893"/>
              <a:ext cx="1672788" cy="1672788"/>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0070C0"/>
            </a:solidFill>
            <a:ln w="25400" cap="flat" cmpd="sng" algn="ctr">
              <a:solidFill>
                <a:srgbClr val="FFFFFF">
                  <a:lumMod val="60000"/>
                  <a:lumOff val="40000"/>
                </a:srgbClr>
              </a:solidFill>
              <a:prstDash val="solid"/>
              <a:miter lim="400000"/>
              <a:headEnd type="none" w="med" len="med"/>
              <a:tailEnd type="non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6" name="ïṧḷïḓê-任意多边形: 形状 34"/>
            <p:cNvSpPr/>
            <p:nvPr/>
          </p:nvSpPr>
          <p:spPr>
            <a:xfrm>
              <a:off x="6351414" y="4079950"/>
              <a:ext cx="1554675" cy="155467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FFFFFF">
                <a:lumMod val="100000"/>
              </a:srgbClr>
            </a:solidFill>
            <a:ln w="25400">
              <a:solidFill>
                <a:srgbClr val="000000">
                  <a:alpha val="0"/>
                </a:srgbClr>
              </a:solid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7" name="ïṧḷïḓê-任意多边形: 形状 35"/>
            <p:cNvSpPr/>
            <p:nvPr/>
          </p:nvSpPr>
          <p:spPr>
            <a:xfrm>
              <a:off x="7447947" y="4102397"/>
              <a:ext cx="458141" cy="458141"/>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path>
              </a:pathLst>
            </a:custGeom>
            <a:solidFill>
              <a:srgbClr val="0070C0"/>
            </a:solidFill>
            <a:ln w="12700" cap="flat" cmpd="sng" algn="ctr">
              <a:noFill/>
              <a:prstDash val="solid"/>
              <a:miter lim="400000"/>
              <a:headEnd type="none" w="med" len="med"/>
              <a:tailEnd type="none" w="med" len="me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8" name="ïṧḷïḓê-任意多边形: 形状 36"/>
            <p:cNvSpPr/>
            <p:nvPr/>
          </p:nvSpPr>
          <p:spPr>
            <a:xfrm rot="2640963">
              <a:off x="7619207" y="4222325"/>
              <a:ext cx="128241" cy="185098"/>
            </a:xfrm>
            <a:custGeom>
              <a:avLst/>
              <a:gdLst>
                <a:gd name="connsiteX0" fmla="*/ 81422 w 148234"/>
                <a:gd name="connsiteY0" fmla="*/ 974 h 213955"/>
                <a:gd name="connsiteX1" fmla="*/ 144968 w 148234"/>
                <a:gd name="connsiteY1" fmla="*/ 0 h 213955"/>
                <a:gd name="connsiteX2" fmla="*/ 147265 w 148234"/>
                <a:gd name="connsiteY2" fmla="*/ 149786 h 213955"/>
                <a:gd name="connsiteX3" fmla="*/ 147793 w 148234"/>
                <a:gd name="connsiteY3" fmla="*/ 149786 h 213955"/>
                <a:gd name="connsiteX4" fmla="*/ 147793 w 148234"/>
                <a:gd name="connsiteY4" fmla="*/ 184235 h 213955"/>
                <a:gd name="connsiteX5" fmla="*/ 148234 w 148234"/>
                <a:gd name="connsiteY5" fmla="*/ 212981 h 213955"/>
                <a:gd name="connsiteX6" fmla="*/ 147793 w 148234"/>
                <a:gd name="connsiteY6" fmla="*/ 212987 h 213955"/>
                <a:gd name="connsiteX7" fmla="*/ 147793 w 148234"/>
                <a:gd name="connsiteY7" fmla="*/ 213393 h 213955"/>
                <a:gd name="connsiteX8" fmla="*/ 121338 w 148234"/>
                <a:gd name="connsiteY8" fmla="*/ 213393 h 213955"/>
                <a:gd name="connsiteX9" fmla="*/ 84687 w 148234"/>
                <a:gd name="connsiteY9" fmla="*/ 213955 h 213955"/>
                <a:gd name="connsiteX10" fmla="*/ 84678 w 148234"/>
                <a:gd name="connsiteY10" fmla="*/ 213393 h 213955"/>
                <a:gd name="connsiteX11" fmla="*/ 0 w 148234"/>
                <a:gd name="connsiteY11" fmla="*/ 213393 h 213955"/>
                <a:gd name="connsiteX12" fmla="*/ 0 w 148234"/>
                <a:gd name="connsiteY12" fmla="*/ 149786 h 213955"/>
                <a:gd name="connsiteX13" fmla="*/ 83703 w 148234"/>
                <a:gd name="connsiteY13" fmla="*/ 149786 h 2139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8234" h="213955">
                  <a:moveTo>
                    <a:pt x="81422" y="974"/>
                  </a:moveTo>
                  <a:lnTo>
                    <a:pt x="144968" y="0"/>
                  </a:lnTo>
                  <a:lnTo>
                    <a:pt x="147265" y="149786"/>
                  </a:lnTo>
                  <a:lnTo>
                    <a:pt x="147793" y="149786"/>
                  </a:lnTo>
                  <a:lnTo>
                    <a:pt x="147793" y="184235"/>
                  </a:lnTo>
                  <a:lnTo>
                    <a:pt x="148234" y="212981"/>
                  </a:lnTo>
                  <a:lnTo>
                    <a:pt x="147793" y="212987"/>
                  </a:lnTo>
                  <a:lnTo>
                    <a:pt x="147793" y="213393"/>
                  </a:lnTo>
                  <a:lnTo>
                    <a:pt x="121338" y="213393"/>
                  </a:lnTo>
                  <a:lnTo>
                    <a:pt x="84687" y="213955"/>
                  </a:lnTo>
                  <a:lnTo>
                    <a:pt x="84678" y="213393"/>
                  </a:lnTo>
                  <a:lnTo>
                    <a:pt x="0" y="213393"/>
                  </a:lnTo>
                  <a:lnTo>
                    <a:pt x="0" y="149786"/>
                  </a:lnTo>
                  <a:lnTo>
                    <a:pt x="83703" y="149786"/>
                  </a:lnTo>
                  <a:close/>
                </a:path>
              </a:pathLst>
            </a:custGeom>
            <a:solidFill>
              <a:srgbClr val="FFFFFF">
                <a:lumMod val="100000"/>
              </a:srgbClr>
            </a:solidFill>
            <a:ln w="25400" cap="flat">
              <a:solidFill>
                <a:srgbClr val="000000">
                  <a:alpha val="0"/>
                </a:srgbClr>
              </a:solidFill>
              <a:prstDash val="solid"/>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sp>
          <p:nvSpPr>
            <p:cNvPr id="79" name="ïṧḷïḓê-任意多边形: 形状 41"/>
            <p:cNvSpPr/>
            <p:nvPr/>
          </p:nvSpPr>
          <p:spPr>
            <a:xfrm>
              <a:off x="6887894" y="4418408"/>
              <a:ext cx="510390" cy="877758"/>
            </a:xfrm>
            <a:custGeom>
              <a:avLst/>
              <a:gdLst>
                <a:gd name="connsiteX0" fmla="*/ 123152 w 195694"/>
                <a:gd name="connsiteY0" fmla="*/ 165100 h 336550"/>
                <a:gd name="connsiteX1" fmla="*/ 133928 w 195694"/>
                <a:gd name="connsiteY1" fmla="*/ 175707 h 336550"/>
                <a:gd name="connsiteX2" fmla="*/ 133928 w 195694"/>
                <a:gd name="connsiteY2" fmla="*/ 245976 h 336550"/>
                <a:gd name="connsiteX3" fmla="*/ 146050 w 195694"/>
                <a:gd name="connsiteY3" fmla="*/ 264537 h 336550"/>
                <a:gd name="connsiteX4" fmla="*/ 123152 w 195694"/>
                <a:gd name="connsiteY4" fmla="*/ 285750 h 336550"/>
                <a:gd name="connsiteX5" fmla="*/ 101600 w 195694"/>
                <a:gd name="connsiteY5" fmla="*/ 264537 h 336550"/>
                <a:gd name="connsiteX6" fmla="*/ 112376 w 195694"/>
                <a:gd name="connsiteY6" fmla="*/ 245976 h 336550"/>
                <a:gd name="connsiteX7" fmla="*/ 112376 w 195694"/>
                <a:gd name="connsiteY7" fmla="*/ 175707 h 336550"/>
                <a:gd name="connsiteX8" fmla="*/ 123152 w 195694"/>
                <a:gd name="connsiteY8" fmla="*/ 165100 h 336550"/>
                <a:gd name="connsiteX9" fmla="*/ 112610 w 195694"/>
                <a:gd name="connsiteY9" fmla="*/ 20638 h 336550"/>
                <a:gd name="connsiteX10" fmla="*/ 91497 w 195694"/>
                <a:gd name="connsiteY10" fmla="*/ 43047 h 336550"/>
                <a:gd name="connsiteX11" fmla="*/ 91497 w 195694"/>
                <a:gd name="connsiteY11" fmla="*/ 221003 h 336550"/>
                <a:gd name="connsiteX12" fmla="*/ 87539 w 195694"/>
                <a:gd name="connsiteY12" fmla="*/ 228913 h 336550"/>
                <a:gd name="connsiteX13" fmla="*/ 73025 w 195694"/>
                <a:gd name="connsiteY13" fmla="*/ 264504 h 336550"/>
                <a:gd name="connsiteX14" fmla="*/ 87539 w 195694"/>
                <a:gd name="connsiteY14" fmla="*/ 300095 h 336550"/>
                <a:gd name="connsiteX15" fmla="*/ 124485 w 195694"/>
                <a:gd name="connsiteY15" fmla="*/ 315913 h 336550"/>
                <a:gd name="connsiteX16" fmla="*/ 174625 w 195694"/>
                <a:gd name="connsiteY16" fmla="*/ 265822 h 336550"/>
                <a:gd name="connsiteX17" fmla="*/ 158791 w 195694"/>
                <a:gd name="connsiteY17" fmla="*/ 228913 h 336550"/>
                <a:gd name="connsiteX18" fmla="*/ 156153 w 195694"/>
                <a:gd name="connsiteY18" fmla="*/ 221003 h 336550"/>
                <a:gd name="connsiteX19" fmla="*/ 156153 w 195694"/>
                <a:gd name="connsiteY19" fmla="*/ 43047 h 336550"/>
                <a:gd name="connsiteX20" fmla="*/ 135041 w 195694"/>
                <a:gd name="connsiteY20" fmla="*/ 20638 h 336550"/>
                <a:gd name="connsiteX21" fmla="*/ 112610 w 195694"/>
                <a:gd name="connsiteY21" fmla="*/ 20638 h 336550"/>
                <a:gd name="connsiteX22" fmla="*/ 112297 w 195694"/>
                <a:gd name="connsiteY22" fmla="*/ 0 h 336550"/>
                <a:gd name="connsiteX23" fmla="*/ 134757 w 195694"/>
                <a:gd name="connsiteY23" fmla="*/ 0 h 336550"/>
                <a:gd name="connsiteX24" fmla="*/ 177033 w 195694"/>
                <a:gd name="connsiteY24" fmla="*/ 43383 h 336550"/>
                <a:gd name="connsiteX25" fmla="*/ 177033 w 195694"/>
                <a:gd name="connsiteY25" fmla="*/ 215603 h 336550"/>
                <a:gd name="connsiteX26" fmla="*/ 195529 w 195694"/>
                <a:gd name="connsiteY26" fmla="*/ 265559 h 336550"/>
                <a:gd name="connsiteX27" fmla="*/ 174391 w 195694"/>
                <a:gd name="connsiteY27" fmla="*/ 315516 h 336550"/>
                <a:gd name="connsiteX28" fmla="*/ 124187 w 195694"/>
                <a:gd name="connsiteY28" fmla="*/ 336550 h 336550"/>
                <a:gd name="connsiteX29" fmla="*/ 122866 w 195694"/>
                <a:gd name="connsiteY29" fmla="*/ 336550 h 336550"/>
                <a:gd name="connsiteX30" fmla="*/ 72663 w 195694"/>
                <a:gd name="connsiteY30" fmla="*/ 315516 h 336550"/>
                <a:gd name="connsiteX31" fmla="*/ 50203 w 195694"/>
                <a:gd name="connsiteY31" fmla="*/ 264245 h 336550"/>
                <a:gd name="connsiteX32" fmla="*/ 68699 w 195694"/>
                <a:gd name="connsiteY32" fmla="*/ 215603 h 336550"/>
                <a:gd name="connsiteX33" fmla="*/ 68699 w 195694"/>
                <a:gd name="connsiteY33" fmla="*/ 148555 h 336550"/>
                <a:gd name="connsiteX34" fmla="*/ 10569 w 195694"/>
                <a:gd name="connsiteY34" fmla="*/ 148555 h 336550"/>
                <a:gd name="connsiteX35" fmla="*/ 0 w 195694"/>
                <a:gd name="connsiteY35" fmla="*/ 136723 h 336550"/>
                <a:gd name="connsiteX36" fmla="*/ 10569 w 195694"/>
                <a:gd name="connsiteY36" fmla="*/ 126206 h 336550"/>
                <a:gd name="connsiteX37" fmla="*/ 68699 w 195694"/>
                <a:gd name="connsiteY37" fmla="*/ 126206 h 336550"/>
                <a:gd name="connsiteX38" fmla="*/ 68699 w 195694"/>
                <a:gd name="connsiteY38" fmla="*/ 99913 h 336550"/>
                <a:gd name="connsiteX39" fmla="*/ 10569 w 195694"/>
                <a:gd name="connsiteY39" fmla="*/ 99913 h 336550"/>
                <a:gd name="connsiteX40" fmla="*/ 0 w 195694"/>
                <a:gd name="connsiteY40" fmla="*/ 89396 h 336550"/>
                <a:gd name="connsiteX41" fmla="*/ 10569 w 195694"/>
                <a:gd name="connsiteY41" fmla="*/ 78879 h 336550"/>
                <a:gd name="connsiteX42" fmla="*/ 68699 w 195694"/>
                <a:gd name="connsiteY42" fmla="*/ 78879 h 336550"/>
                <a:gd name="connsiteX43" fmla="*/ 68699 w 195694"/>
                <a:gd name="connsiteY43" fmla="*/ 52586 h 336550"/>
                <a:gd name="connsiteX44" fmla="*/ 10569 w 195694"/>
                <a:gd name="connsiteY44" fmla="*/ 52586 h 336550"/>
                <a:gd name="connsiteX45" fmla="*/ 0 w 195694"/>
                <a:gd name="connsiteY45" fmla="*/ 42069 h 336550"/>
                <a:gd name="connsiteX46" fmla="*/ 10569 w 195694"/>
                <a:gd name="connsiteY46" fmla="*/ 30237 h 336550"/>
                <a:gd name="connsiteX47" fmla="*/ 70020 w 195694"/>
                <a:gd name="connsiteY47" fmla="*/ 30237 h 336550"/>
                <a:gd name="connsiteX48" fmla="*/ 112297 w 195694"/>
                <a:gd name="connsiteY48"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195694" h="336550">
                  <a:moveTo>
                    <a:pt x="123152" y="165100"/>
                  </a:moveTo>
                  <a:cubicBezTo>
                    <a:pt x="129887" y="165100"/>
                    <a:pt x="133928" y="169078"/>
                    <a:pt x="133928" y="175707"/>
                  </a:cubicBezTo>
                  <a:cubicBezTo>
                    <a:pt x="133928" y="175707"/>
                    <a:pt x="133928" y="175707"/>
                    <a:pt x="133928" y="245976"/>
                  </a:cubicBezTo>
                  <a:cubicBezTo>
                    <a:pt x="140662" y="249953"/>
                    <a:pt x="146050" y="256582"/>
                    <a:pt x="146050" y="264537"/>
                  </a:cubicBezTo>
                  <a:cubicBezTo>
                    <a:pt x="146050" y="276469"/>
                    <a:pt x="135274" y="285750"/>
                    <a:pt x="123152" y="285750"/>
                  </a:cubicBezTo>
                  <a:cubicBezTo>
                    <a:pt x="111029" y="285750"/>
                    <a:pt x="101600" y="276469"/>
                    <a:pt x="101600" y="264537"/>
                  </a:cubicBezTo>
                  <a:cubicBezTo>
                    <a:pt x="101600" y="256582"/>
                    <a:pt x="105641" y="249953"/>
                    <a:pt x="112376" y="245976"/>
                  </a:cubicBezTo>
                  <a:cubicBezTo>
                    <a:pt x="112376" y="245976"/>
                    <a:pt x="112376" y="245976"/>
                    <a:pt x="112376" y="175707"/>
                  </a:cubicBezTo>
                  <a:cubicBezTo>
                    <a:pt x="112376" y="169078"/>
                    <a:pt x="117764" y="165100"/>
                    <a:pt x="123152" y="165100"/>
                  </a:cubicBezTo>
                  <a:close/>
                  <a:moveTo>
                    <a:pt x="112610" y="20638"/>
                  </a:moveTo>
                  <a:cubicBezTo>
                    <a:pt x="100734" y="20638"/>
                    <a:pt x="91497" y="31183"/>
                    <a:pt x="91497" y="43047"/>
                  </a:cubicBezTo>
                  <a:cubicBezTo>
                    <a:pt x="91497" y="43047"/>
                    <a:pt x="91497" y="43047"/>
                    <a:pt x="91497" y="221003"/>
                  </a:cubicBezTo>
                  <a:cubicBezTo>
                    <a:pt x="91497" y="223640"/>
                    <a:pt x="90178" y="226276"/>
                    <a:pt x="87539" y="228913"/>
                  </a:cubicBezTo>
                  <a:cubicBezTo>
                    <a:pt x="78303" y="238140"/>
                    <a:pt x="73025" y="251322"/>
                    <a:pt x="73025" y="264504"/>
                  </a:cubicBezTo>
                  <a:cubicBezTo>
                    <a:pt x="73025" y="277686"/>
                    <a:pt x="78303" y="290868"/>
                    <a:pt x="87539" y="300095"/>
                  </a:cubicBezTo>
                  <a:cubicBezTo>
                    <a:pt x="98095" y="310640"/>
                    <a:pt x="109971" y="315913"/>
                    <a:pt x="124485" y="315913"/>
                  </a:cubicBezTo>
                  <a:cubicBezTo>
                    <a:pt x="150875" y="314595"/>
                    <a:pt x="173306" y="292186"/>
                    <a:pt x="174625" y="265822"/>
                  </a:cubicBezTo>
                  <a:cubicBezTo>
                    <a:pt x="174625" y="251322"/>
                    <a:pt x="169347" y="238140"/>
                    <a:pt x="158791" y="228913"/>
                  </a:cubicBezTo>
                  <a:cubicBezTo>
                    <a:pt x="157472" y="226276"/>
                    <a:pt x="156153" y="223640"/>
                    <a:pt x="156153" y="221003"/>
                  </a:cubicBezTo>
                  <a:cubicBezTo>
                    <a:pt x="156153" y="221003"/>
                    <a:pt x="156153" y="221003"/>
                    <a:pt x="156153" y="43047"/>
                  </a:cubicBezTo>
                  <a:cubicBezTo>
                    <a:pt x="156153" y="31183"/>
                    <a:pt x="146916" y="20638"/>
                    <a:pt x="135041" y="20638"/>
                  </a:cubicBezTo>
                  <a:cubicBezTo>
                    <a:pt x="135041" y="20638"/>
                    <a:pt x="135041" y="20638"/>
                    <a:pt x="112610" y="20638"/>
                  </a:cubicBezTo>
                  <a:close/>
                  <a:moveTo>
                    <a:pt x="112297" y="0"/>
                  </a:moveTo>
                  <a:cubicBezTo>
                    <a:pt x="112297" y="0"/>
                    <a:pt x="112297" y="0"/>
                    <a:pt x="134757" y="0"/>
                  </a:cubicBezTo>
                  <a:cubicBezTo>
                    <a:pt x="158537" y="0"/>
                    <a:pt x="177033" y="19719"/>
                    <a:pt x="177033" y="43383"/>
                  </a:cubicBezTo>
                  <a:cubicBezTo>
                    <a:pt x="177033" y="43383"/>
                    <a:pt x="177033" y="43383"/>
                    <a:pt x="177033" y="215603"/>
                  </a:cubicBezTo>
                  <a:cubicBezTo>
                    <a:pt x="190245" y="230064"/>
                    <a:pt x="196850" y="247154"/>
                    <a:pt x="195529" y="265559"/>
                  </a:cubicBezTo>
                  <a:cubicBezTo>
                    <a:pt x="195529" y="283964"/>
                    <a:pt x="187602" y="302369"/>
                    <a:pt x="174391" y="315516"/>
                  </a:cubicBezTo>
                  <a:cubicBezTo>
                    <a:pt x="161179" y="328662"/>
                    <a:pt x="142683" y="336550"/>
                    <a:pt x="124187" y="336550"/>
                  </a:cubicBezTo>
                  <a:cubicBezTo>
                    <a:pt x="124187" y="336550"/>
                    <a:pt x="124187" y="336550"/>
                    <a:pt x="122866" y="336550"/>
                  </a:cubicBezTo>
                  <a:cubicBezTo>
                    <a:pt x="104370" y="336550"/>
                    <a:pt x="85874" y="328662"/>
                    <a:pt x="72663" y="315516"/>
                  </a:cubicBezTo>
                  <a:cubicBezTo>
                    <a:pt x="58130" y="302369"/>
                    <a:pt x="50203" y="283964"/>
                    <a:pt x="50203" y="264245"/>
                  </a:cubicBezTo>
                  <a:cubicBezTo>
                    <a:pt x="50203" y="245839"/>
                    <a:pt x="56809" y="230064"/>
                    <a:pt x="68699" y="215603"/>
                  </a:cubicBezTo>
                  <a:cubicBezTo>
                    <a:pt x="68699" y="215603"/>
                    <a:pt x="68699" y="215603"/>
                    <a:pt x="68699" y="148555"/>
                  </a:cubicBezTo>
                  <a:cubicBezTo>
                    <a:pt x="68699" y="148555"/>
                    <a:pt x="68699" y="148555"/>
                    <a:pt x="10569" y="148555"/>
                  </a:cubicBezTo>
                  <a:cubicBezTo>
                    <a:pt x="3963" y="148555"/>
                    <a:pt x="0" y="143296"/>
                    <a:pt x="0" y="136723"/>
                  </a:cubicBezTo>
                  <a:cubicBezTo>
                    <a:pt x="0" y="131465"/>
                    <a:pt x="3963" y="126206"/>
                    <a:pt x="10569" y="126206"/>
                  </a:cubicBezTo>
                  <a:cubicBezTo>
                    <a:pt x="10569" y="126206"/>
                    <a:pt x="10569" y="126206"/>
                    <a:pt x="68699" y="126206"/>
                  </a:cubicBezTo>
                  <a:cubicBezTo>
                    <a:pt x="68699" y="126206"/>
                    <a:pt x="68699" y="126206"/>
                    <a:pt x="68699" y="99913"/>
                  </a:cubicBezTo>
                  <a:cubicBezTo>
                    <a:pt x="68699" y="99913"/>
                    <a:pt x="68699" y="99913"/>
                    <a:pt x="10569" y="99913"/>
                  </a:cubicBezTo>
                  <a:cubicBezTo>
                    <a:pt x="3963" y="99913"/>
                    <a:pt x="0" y="95969"/>
                    <a:pt x="0" y="89396"/>
                  </a:cubicBezTo>
                  <a:cubicBezTo>
                    <a:pt x="0" y="82823"/>
                    <a:pt x="3963" y="78879"/>
                    <a:pt x="10569" y="78879"/>
                  </a:cubicBezTo>
                  <a:cubicBezTo>
                    <a:pt x="10569" y="78879"/>
                    <a:pt x="10569" y="78879"/>
                    <a:pt x="68699" y="78879"/>
                  </a:cubicBezTo>
                  <a:cubicBezTo>
                    <a:pt x="68699" y="78879"/>
                    <a:pt x="68699" y="78879"/>
                    <a:pt x="68699" y="52586"/>
                  </a:cubicBezTo>
                  <a:cubicBezTo>
                    <a:pt x="68699" y="52586"/>
                    <a:pt x="68699" y="52586"/>
                    <a:pt x="10569" y="52586"/>
                  </a:cubicBezTo>
                  <a:cubicBezTo>
                    <a:pt x="3963" y="52586"/>
                    <a:pt x="0" y="47327"/>
                    <a:pt x="0" y="42069"/>
                  </a:cubicBezTo>
                  <a:cubicBezTo>
                    <a:pt x="0" y="35495"/>
                    <a:pt x="3963" y="30237"/>
                    <a:pt x="10569" y="30237"/>
                  </a:cubicBezTo>
                  <a:cubicBezTo>
                    <a:pt x="10569" y="30237"/>
                    <a:pt x="10569" y="30237"/>
                    <a:pt x="70020" y="30237"/>
                  </a:cubicBezTo>
                  <a:cubicBezTo>
                    <a:pt x="75305" y="13146"/>
                    <a:pt x="92480" y="0"/>
                    <a:pt x="112297" y="0"/>
                  </a:cubicBezTo>
                  <a:close/>
                </a:path>
              </a:pathLst>
            </a:custGeom>
            <a:solidFill>
              <a:srgbClr val="0070C0"/>
            </a:solidFill>
            <a:ln w="25400">
              <a:solidFill>
                <a:srgbClr val="000000">
                  <a:alpha val="0"/>
                </a:srgbClr>
              </a:solidFill>
              <a:miter lim="400000"/>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1800" b="0" i="0" u="none" strike="noStrike" kern="0" cap="none" spc="0" normalizeH="0" baseline="0" noProof="0" dirty="0">
                <a:ln>
                  <a:noFill/>
                </a:ln>
                <a:solidFill>
                  <a:prstClr val="black"/>
                </a:solidFill>
                <a:effectLst/>
                <a:uLnTx/>
                <a:uFillTx/>
                <a:latin typeface="Arial" panose="020B0604020202020204"/>
                <a:ea typeface="思源黑体 CN Regular" panose="020B0500000000000000" pitchFamily="34" charset="-122"/>
              </a:endParaRPr>
            </a:p>
          </p:txBody>
        </p:sp>
      </p:grpSp>
      <p:grpSp>
        <p:nvGrpSpPr>
          <p:cNvPr id="80" name="组合 79"/>
          <p:cNvGrpSpPr/>
          <p:nvPr/>
        </p:nvGrpSpPr>
        <p:grpSpPr>
          <a:xfrm>
            <a:off x="2984955" y="2372423"/>
            <a:ext cx="2932639" cy="834815"/>
            <a:chOff x="7483989" y="3433235"/>
            <a:chExt cx="2932639" cy="834815"/>
          </a:xfrm>
        </p:grpSpPr>
        <p:sp>
          <p:nvSpPr>
            <p:cNvPr id="81" name="矩形 80"/>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82" name="矩形 81"/>
            <p:cNvSpPr/>
            <p:nvPr/>
          </p:nvSpPr>
          <p:spPr>
            <a:xfrm>
              <a:off x="7483989"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83" name="组合 82"/>
          <p:cNvGrpSpPr/>
          <p:nvPr/>
        </p:nvGrpSpPr>
        <p:grpSpPr>
          <a:xfrm>
            <a:off x="2984955" y="4439879"/>
            <a:ext cx="2932639" cy="834815"/>
            <a:chOff x="7483989" y="3433235"/>
            <a:chExt cx="2932639" cy="834815"/>
          </a:xfrm>
        </p:grpSpPr>
        <p:sp>
          <p:nvSpPr>
            <p:cNvPr id="84" name="矩形 83"/>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85" name="矩形 84"/>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86" name="组合 85"/>
          <p:cNvGrpSpPr/>
          <p:nvPr/>
        </p:nvGrpSpPr>
        <p:grpSpPr>
          <a:xfrm>
            <a:off x="8162903" y="2372423"/>
            <a:ext cx="2932639" cy="834815"/>
            <a:chOff x="7483989" y="3433235"/>
            <a:chExt cx="2932639" cy="834815"/>
          </a:xfrm>
        </p:grpSpPr>
        <p:sp>
          <p:nvSpPr>
            <p:cNvPr id="87" name="矩形 86"/>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88" name="矩形 87"/>
            <p:cNvSpPr/>
            <p:nvPr/>
          </p:nvSpPr>
          <p:spPr>
            <a:xfrm>
              <a:off x="7483989" y="3433235"/>
              <a:ext cx="2050552" cy="36792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grpSp>
        <p:nvGrpSpPr>
          <p:cNvPr id="89" name="组合 88"/>
          <p:cNvGrpSpPr/>
          <p:nvPr/>
        </p:nvGrpSpPr>
        <p:grpSpPr>
          <a:xfrm>
            <a:off x="8162903" y="4439879"/>
            <a:ext cx="2932639" cy="834815"/>
            <a:chOff x="7483989" y="3433235"/>
            <a:chExt cx="2932639" cy="834815"/>
          </a:xfrm>
        </p:grpSpPr>
        <p:sp>
          <p:nvSpPr>
            <p:cNvPr id="90" name="矩形 89"/>
            <p:cNvSpPr/>
            <p:nvPr/>
          </p:nvSpPr>
          <p:spPr>
            <a:xfrm>
              <a:off x="7483990" y="3732519"/>
              <a:ext cx="2932638" cy="535531"/>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200" dirty="0">
                  <a:solidFill>
                    <a:prstClr val="black">
                      <a:lumMod val="50000"/>
                      <a:lumOff val="50000"/>
                    </a:prstClr>
                  </a:solidFill>
                  <a:latin typeface="思源黑体 CN Regular" panose="020B0500000000000000" pitchFamily="34" charset="-122"/>
                  <a:ea typeface="思源黑体 CN Regular" panose="020B0500000000000000" pitchFamily="34" charset="-122"/>
                </a:rPr>
                <a:t>用户可以在投影仪或者计算机上演示也可以将演示文稿打印出来制作成胶片</a:t>
              </a:r>
            </a:p>
          </p:txBody>
        </p:sp>
        <p:sp>
          <p:nvSpPr>
            <p:cNvPr id="91" name="矩形 90"/>
            <p:cNvSpPr/>
            <p:nvPr/>
          </p:nvSpPr>
          <p:spPr>
            <a:xfrm>
              <a:off x="7483989" y="3433235"/>
              <a:ext cx="2050552" cy="367665"/>
            </a:xfrm>
            <a:prstGeom prst="rect">
              <a:avLst/>
            </a:prstGeom>
            <a:ln>
              <a:noFill/>
            </a:ln>
          </p:spPr>
          <p:txBody>
            <a:bodyPr wrap="square">
              <a:spAutoFit/>
              <a:scene3d>
                <a:camera prst="orthographicFront"/>
                <a:lightRig rig="threePt" dir="t"/>
              </a:scene3d>
              <a:sp3d contourW="127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lnSpc>
                  <a:spcPct val="120000"/>
                </a:lnSpc>
              </a:pPr>
              <a:r>
                <a:rPr lang="zh-CN" altLang="en-US" sz="1600" dirty="0">
                  <a:solidFill>
                    <a:prstClr val="black"/>
                  </a:solidFill>
                  <a:latin typeface="思源黑体 CN Regular" panose="020B0500000000000000" pitchFamily="34" charset="-122"/>
                  <a:ea typeface="思源黑体 CN Regular" panose="020B0500000000000000" pitchFamily="34" charset="-122"/>
                </a:rPr>
                <a:t>标题文字添加</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p:cTn id="7" dur="500" fill="hold"/>
                                        <p:tgtEl>
                                          <p:spTgt spid="56"/>
                                        </p:tgtEl>
                                        <p:attrNameLst>
                                          <p:attrName>ppt_w</p:attrName>
                                        </p:attrNameLst>
                                      </p:cBhvr>
                                      <p:tavLst>
                                        <p:tav tm="0">
                                          <p:val>
                                            <p:fltVal val="0"/>
                                          </p:val>
                                        </p:tav>
                                        <p:tav tm="100000">
                                          <p:val>
                                            <p:strVal val="#ppt_w"/>
                                          </p:val>
                                        </p:tav>
                                      </p:tavLst>
                                    </p:anim>
                                    <p:anim calcmode="lin" valueType="num">
                                      <p:cBhvr>
                                        <p:cTn id="8" dur="500" fill="hold"/>
                                        <p:tgtEl>
                                          <p:spTgt spid="56"/>
                                        </p:tgtEl>
                                        <p:attrNameLst>
                                          <p:attrName>ppt_h</p:attrName>
                                        </p:attrNameLst>
                                      </p:cBhvr>
                                      <p:tavLst>
                                        <p:tav tm="0">
                                          <p:val>
                                            <p:fltVal val="0"/>
                                          </p:val>
                                        </p:tav>
                                        <p:tav tm="100000">
                                          <p:val>
                                            <p:strVal val="#ppt_h"/>
                                          </p:val>
                                        </p:tav>
                                      </p:tavLst>
                                    </p:anim>
                                    <p:animEffect transition="in" filter="fade">
                                      <p:cBhvr>
                                        <p:cTn id="9" dur="500"/>
                                        <p:tgtEl>
                                          <p:spTgt spid="56"/>
                                        </p:tgtEl>
                                      </p:cBhvr>
                                    </p:animEffect>
                                  </p:childTnLst>
                                </p:cTn>
                              </p:par>
                              <p:par>
                                <p:cTn id="10" presetID="53" presetClass="entr" presetSubtype="16" fill="hold" nodeType="withEffect">
                                  <p:stCondLst>
                                    <p:cond delay="0"/>
                                  </p:stCondLst>
                                  <p:childTnLst>
                                    <p:set>
                                      <p:cBhvr>
                                        <p:cTn id="11" dur="1" fill="hold">
                                          <p:stCondLst>
                                            <p:cond delay="0"/>
                                          </p:stCondLst>
                                        </p:cTn>
                                        <p:tgtEl>
                                          <p:spTgt spid="62"/>
                                        </p:tgtEl>
                                        <p:attrNameLst>
                                          <p:attrName>style.visibility</p:attrName>
                                        </p:attrNameLst>
                                      </p:cBhvr>
                                      <p:to>
                                        <p:strVal val="visible"/>
                                      </p:to>
                                    </p:set>
                                    <p:anim calcmode="lin" valueType="num">
                                      <p:cBhvr>
                                        <p:cTn id="12" dur="500" fill="hold"/>
                                        <p:tgtEl>
                                          <p:spTgt spid="62"/>
                                        </p:tgtEl>
                                        <p:attrNameLst>
                                          <p:attrName>ppt_w</p:attrName>
                                        </p:attrNameLst>
                                      </p:cBhvr>
                                      <p:tavLst>
                                        <p:tav tm="0">
                                          <p:val>
                                            <p:fltVal val="0"/>
                                          </p:val>
                                        </p:tav>
                                        <p:tav tm="100000">
                                          <p:val>
                                            <p:strVal val="#ppt_w"/>
                                          </p:val>
                                        </p:tav>
                                      </p:tavLst>
                                    </p:anim>
                                    <p:anim calcmode="lin" valueType="num">
                                      <p:cBhvr>
                                        <p:cTn id="13" dur="500" fill="hold"/>
                                        <p:tgtEl>
                                          <p:spTgt spid="62"/>
                                        </p:tgtEl>
                                        <p:attrNameLst>
                                          <p:attrName>ppt_h</p:attrName>
                                        </p:attrNameLst>
                                      </p:cBhvr>
                                      <p:tavLst>
                                        <p:tav tm="0">
                                          <p:val>
                                            <p:fltVal val="0"/>
                                          </p:val>
                                        </p:tav>
                                        <p:tav tm="100000">
                                          <p:val>
                                            <p:strVal val="#ppt_h"/>
                                          </p:val>
                                        </p:tav>
                                      </p:tavLst>
                                    </p:anim>
                                    <p:animEffect transition="in" filter="fade">
                                      <p:cBhvr>
                                        <p:cTn id="14" dur="500"/>
                                        <p:tgtEl>
                                          <p:spTgt spid="62"/>
                                        </p:tgtEl>
                                      </p:cBhvr>
                                    </p:animEffect>
                                  </p:childTnLst>
                                </p:cTn>
                              </p:par>
                              <p:par>
                                <p:cTn id="15" presetID="53" presetClass="entr" presetSubtype="16" fill="hold" nodeType="withEffect">
                                  <p:stCondLst>
                                    <p:cond delay="0"/>
                                  </p:stCondLst>
                                  <p:childTnLst>
                                    <p:set>
                                      <p:cBhvr>
                                        <p:cTn id="16" dur="1" fill="hold">
                                          <p:stCondLst>
                                            <p:cond delay="0"/>
                                          </p:stCondLst>
                                        </p:cTn>
                                        <p:tgtEl>
                                          <p:spTgt spid="68"/>
                                        </p:tgtEl>
                                        <p:attrNameLst>
                                          <p:attrName>style.visibility</p:attrName>
                                        </p:attrNameLst>
                                      </p:cBhvr>
                                      <p:to>
                                        <p:strVal val="visible"/>
                                      </p:to>
                                    </p:set>
                                    <p:anim calcmode="lin" valueType="num">
                                      <p:cBhvr>
                                        <p:cTn id="17" dur="500" fill="hold"/>
                                        <p:tgtEl>
                                          <p:spTgt spid="68"/>
                                        </p:tgtEl>
                                        <p:attrNameLst>
                                          <p:attrName>ppt_w</p:attrName>
                                        </p:attrNameLst>
                                      </p:cBhvr>
                                      <p:tavLst>
                                        <p:tav tm="0">
                                          <p:val>
                                            <p:fltVal val="0"/>
                                          </p:val>
                                        </p:tav>
                                        <p:tav tm="100000">
                                          <p:val>
                                            <p:strVal val="#ppt_w"/>
                                          </p:val>
                                        </p:tav>
                                      </p:tavLst>
                                    </p:anim>
                                    <p:anim calcmode="lin" valueType="num">
                                      <p:cBhvr>
                                        <p:cTn id="18" dur="500" fill="hold"/>
                                        <p:tgtEl>
                                          <p:spTgt spid="68"/>
                                        </p:tgtEl>
                                        <p:attrNameLst>
                                          <p:attrName>ppt_h</p:attrName>
                                        </p:attrNameLst>
                                      </p:cBhvr>
                                      <p:tavLst>
                                        <p:tav tm="0">
                                          <p:val>
                                            <p:fltVal val="0"/>
                                          </p:val>
                                        </p:tav>
                                        <p:tav tm="100000">
                                          <p:val>
                                            <p:strVal val="#ppt_h"/>
                                          </p:val>
                                        </p:tav>
                                      </p:tavLst>
                                    </p:anim>
                                    <p:animEffect transition="in" filter="fade">
                                      <p:cBhvr>
                                        <p:cTn id="19" dur="500"/>
                                        <p:tgtEl>
                                          <p:spTgt spid="68"/>
                                        </p:tgtEl>
                                      </p:cBhvr>
                                    </p:animEffect>
                                  </p:childTnLst>
                                </p:cTn>
                              </p:par>
                              <p:par>
                                <p:cTn id="20" presetID="53" presetClass="entr" presetSubtype="16" fill="hold" nodeType="withEffect">
                                  <p:stCondLst>
                                    <p:cond delay="0"/>
                                  </p:stCondLst>
                                  <p:childTnLst>
                                    <p:set>
                                      <p:cBhvr>
                                        <p:cTn id="21" dur="1" fill="hold">
                                          <p:stCondLst>
                                            <p:cond delay="0"/>
                                          </p:stCondLst>
                                        </p:cTn>
                                        <p:tgtEl>
                                          <p:spTgt spid="74"/>
                                        </p:tgtEl>
                                        <p:attrNameLst>
                                          <p:attrName>style.visibility</p:attrName>
                                        </p:attrNameLst>
                                      </p:cBhvr>
                                      <p:to>
                                        <p:strVal val="visible"/>
                                      </p:to>
                                    </p:set>
                                    <p:anim calcmode="lin" valueType="num">
                                      <p:cBhvr>
                                        <p:cTn id="22" dur="500" fill="hold"/>
                                        <p:tgtEl>
                                          <p:spTgt spid="74"/>
                                        </p:tgtEl>
                                        <p:attrNameLst>
                                          <p:attrName>ppt_w</p:attrName>
                                        </p:attrNameLst>
                                      </p:cBhvr>
                                      <p:tavLst>
                                        <p:tav tm="0">
                                          <p:val>
                                            <p:fltVal val="0"/>
                                          </p:val>
                                        </p:tav>
                                        <p:tav tm="100000">
                                          <p:val>
                                            <p:strVal val="#ppt_w"/>
                                          </p:val>
                                        </p:tav>
                                      </p:tavLst>
                                    </p:anim>
                                    <p:anim calcmode="lin" valueType="num">
                                      <p:cBhvr>
                                        <p:cTn id="23" dur="500" fill="hold"/>
                                        <p:tgtEl>
                                          <p:spTgt spid="74"/>
                                        </p:tgtEl>
                                        <p:attrNameLst>
                                          <p:attrName>ppt_h</p:attrName>
                                        </p:attrNameLst>
                                      </p:cBhvr>
                                      <p:tavLst>
                                        <p:tav tm="0">
                                          <p:val>
                                            <p:fltVal val="0"/>
                                          </p:val>
                                        </p:tav>
                                        <p:tav tm="100000">
                                          <p:val>
                                            <p:strVal val="#ppt_h"/>
                                          </p:val>
                                        </p:tav>
                                      </p:tavLst>
                                    </p:anim>
                                    <p:animEffect transition="in" filter="fade">
                                      <p:cBhvr>
                                        <p:cTn id="24" dur="500"/>
                                        <p:tgtEl>
                                          <p:spTgt spid="74"/>
                                        </p:tgtEl>
                                      </p:cBhvr>
                                    </p:animEffect>
                                  </p:childTnLst>
                                </p:cTn>
                              </p:par>
                            </p:childTnLst>
                          </p:cTn>
                        </p:par>
                        <p:par>
                          <p:cTn id="25" fill="hold">
                            <p:stCondLst>
                              <p:cond delay="500"/>
                            </p:stCondLst>
                            <p:childTnLst>
                              <p:par>
                                <p:cTn id="26" presetID="10" presetClass="entr" presetSubtype="0" fill="hold" grpId="0" nodeType="after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fade">
                                      <p:cBhvr>
                                        <p:cTn id="31" dur="500"/>
                                        <p:tgtEl>
                                          <p:spTgt spid="54"/>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3"/>
                                        </p:tgtEl>
                                        <p:attrNameLst>
                                          <p:attrName>style.visibility</p:attrName>
                                        </p:attrNameLst>
                                      </p:cBhvr>
                                      <p:to>
                                        <p:strVal val="visible"/>
                                      </p:to>
                                    </p:set>
                                    <p:animEffect transition="in" filter="fade">
                                      <p:cBhvr>
                                        <p:cTn id="34" dur="500"/>
                                        <p:tgtEl>
                                          <p:spTgt spid="53"/>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fade">
                                      <p:cBhvr>
                                        <p:cTn id="37" dur="500"/>
                                        <p:tgtEl>
                                          <p:spTgt spid="55"/>
                                        </p:tgtEl>
                                      </p:cBhvr>
                                    </p:animEffect>
                                  </p:childTnLst>
                                </p:cTn>
                              </p:par>
                            </p:childTnLst>
                          </p:cTn>
                        </p:par>
                        <p:par>
                          <p:cTn id="38" fill="hold">
                            <p:stCondLst>
                              <p:cond delay="1000"/>
                            </p:stCondLst>
                            <p:childTnLst>
                              <p:par>
                                <p:cTn id="39" presetID="12" presetClass="entr" presetSubtype="8" fill="hold" nodeType="afterEffect">
                                  <p:stCondLst>
                                    <p:cond delay="0"/>
                                  </p:stCondLst>
                                  <p:childTnLst>
                                    <p:set>
                                      <p:cBhvr>
                                        <p:cTn id="40" dur="1" fill="hold">
                                          <p:stCondLst>
                                            <p:cond delay="0"/>
                                          </p:stCondLst>
                                        </p:cTn>
                                        <p:tgtEl>
                                          <p:spTgt spid="80"/>
                                        </p:tgtEl>
                                        <p:attrNameLst>
                                          <p:attrName>style.visibility</p:attrName>
                                        </p:attrNameLst>
                                      </p:cBhvr>
                                      <p:to>
                                        <p:strVal val="visible"/>
                                      </p:to>
                                    </p:set>
                                    <p:anim calcmode="lin" valueType="num">
                                      <p:cBhvr additive="base">
                                        <p:cTn id="41" dur="500"/>
                                        <p:tgtEl>
                                          <p:spTgt spid="80"/>
                                        </p:tgtEl>
                                        <p:attrNameLst>
                                          <p:attrName>ppt_x</p:attrName>
                                        </p:attrNameLst>
                                      </p:cBhvr>
                                      <p:tavLst>
                                        <p:tav tm="0">
                                          <p:val>
                                            <p:strVal val="#ppt_x-#ppt_w*1.125000"/>
                                          </p:val>
                                        </p:tav>
                                        <p:tav tm="100000">
                                          <p:val>
                                            <p:strVal val="#ppt_x"/>
                                          </p:val>
                                        </p:tav>
                                      </p:tavLst>
                                    </p:anim>
                                    <p:animEffect transition="in" filter="wipe(right)">
                                      <p:cBhvr>
                                        <p:cTn id="42" dur="500"/>
                                        <p:tgtEl>
                                          <p:spTgt spid="80"/>
                                        </p:tgtEl>
                                      </p:cBhvr>
                                    </p:animEffect>
                                  </p:childTnLst>
                                </p:cTn>
                              </p:par>
                              <p:par>
                                <p:cTn id="43" presetID="12" presetClass="entr" presetSubtype="8" fill="hold" nodeType="withEffect">
                                  <p:stCondLst>
                                    <p:cond delay="0"/>
                                  </p:stCondLst>
                                  <p:childTnLst>
                                    <p:set>
                                      <p:cBhvr>
                                        <p:cTn id="44" dur="1" fill="hold">
                                          <p:stCondLst>
                                            <p:cond delay="0"/>
                                          </p:stCondLst>
                                        </p:cTn>
                                        <p:tgtEl>
                                          <p:spTgt spid="86"/>
                                        </p:tgtEl>
                                        <p:attrNameLst>
                                          <p:attrName>style.visibility</p:attrName>
                                        </p:attrNameLst>
                                      </p:cBhvr>
                                      <p:to>
                                        <p:strVal val="visible"/>
                                      </p:to>
                                    </p:set>
                                    <p:anim calcmode="lin" valueType="num">
                                      <p:cBhvr additive="base">
                                        <p:cTn id="45" dur="500"/>
                                        <p:tgtEl>
                                          <p:spTgt spid="86"/>
                                        </p:tgtEl>
                                        <p:attrNameLst>
                                          <p:attrName>ppt_x</p:attrName>
                                        </p:attrNameLst>
                                      </p:cBhvr>
                                      <p:tavLst>
                                        <p:tav tm="0">
                                          <p:val>
                                            <p:strVal val="#ppt_x-#ppt_w*1.125000"/>
                                          </p:val>
                                        </p:tav>
                                        <p:tav tm="100000">
                                          <p:val>
                                            <p:strVal val="#ppt_x"/>
                                          </p:val>
                                        </p:tav>
                                      </p:tavLst>
                                    </p:anim>
                                    <p:animEffect transition="in" filter="wipe(right)">
                                      <p:cBhvr>
                                        <p:cTn id="46" dur="500"/>
                                        <p:tgtEl>
                                          <p:spTgt spid="86"/>
                                        </p:tgtEl>
                                      </p:cBhvr>
                                    </p:animEffect>
                                  </p:childTnLst>
                                </p:cTn>
                              </p:par>
                              <p:par>
                                <p:cTn id="47" presetID="12" presetClass="entr" presetSubtype="8" fill="hold" nodeType="withEffect">
                                  <p:stCondLst>
                                    <p:cond delay="0"/>
                                  </p:stCondLst>
                                  <p:childTnLst>
                                    <p:set>
                                      <p:cBhvr>
                                        <p:cTn id="48" dur="1" fill="hold">
                                          <p:stCondLst>
                                            <p:cond delay="0"/>
                                          </p:stCondLst>
                                        </p:cTn>
                                        <p:tgtEl>
                                          <p:spTgt spid="83"/>
                                        </p:tgtEl>
                                        <p:attrNameLst>
                                          <p:attrName>style.visibility</p:attrName>
                                        </p:attrNameLst>
                                      </p:cBhvr>
                                      <p:to>
                                        <p:strVal val="visible"/>
                                      </p:to>
                                    </p:set>
                                    <p:anim calcmode="lin" valueType="num">
                                      <p:cBhvr additive="base">
                                        <p:cTn id="49" dur="500"/>
                                        <p:tgtEl>
                                          <p:spTgt spid="83"/>
                                        </p:tgtEl>
                                        <p:attrNameLst>
                                          <p:attrName>ppt_x</p:attrName>
                                        </p:attrNameLst>
                                      </p:cBhvr>
                                      <p:tavLst>
                                        <p:tav tm="0">
                                          <p:val>
                                            <p:strVal val="#ppt_x-#ppt_w*1.125000"/>
                                          </p:val>
                                        </p:tav>
                                        <p:tav tm="100000">
                                          <p:val>
                                            <p:strVal val="#ppt_x"/>
                                          </p:val>
                                        </p:tav>
                                      </p:tavLst>
                                    </p:anim>
                                    <p:animEffect transition="in" filter="wipe(right)">
                                      <p:cBhvr>
                                        <p:cTn id="50" dur="500"/>
                                        <p:tgtEl>
                                          <p:spTgt spid="83"/>
                                        </p:tgtEl>
                                      </p:cBhvr>
                                    </p:animEffect>
                                  </p:childTnLst>
                                </p:cTn>
                              </p:par>
                              <p:par>
                                <p:cTn id="51" presetID="12" presetClass="entr" presetSubtype="8" fill="hold" nodeType="withEffect">
                                  <p:stCondLst>
                                    <p:cond delay="0"/>
                                  </p:stCondLst>
                                  <p:childTnLst>
                                    <p:set>
                                      <p:cBhvr>
                                        <p:cTn id="52" dur="1" fill="hold">
                                          <p:stCondLst>
                                            <p:cond delay="0"/>
                                          </p:stCondLst>
                                        </p:cTn>
                                        <p:tgtEl>
                                          <p:spTgt spid="89"/>
                                        </p:tgtEl>
                                        <p:attrNameLst>
                                          <p:attrName>style.visibility</p:attrName>
                                        </p:attrNameLst>
                                      </p:cBhvr>
                                      <p:to>
                                        <p:strVal val="visible"/>
                                      </p:to>
                                    </p:set>
                                    <p:anim calcmode="lin" valueType="num">
                                      <p:cBhvr additive="base">
                                        <p:cTn id="53" dur="500"/>
                                        <p:tgtEl>
                                          <p:spTgt spid="89"/>
                                        </p:tgtEl>
                                        <p:attrNameLst>
                                          <p:attrName>ppt_x</p:attrName>
                                        </p:attrNameLst>
                                      </p:cBhvr>
                                      <p:tavLst>
                                        <p:tav tm="0">
                                          <p:val>
                                            <p:strVal val="#ppt_x-#ppt_w*1.125000"/>
                                          </p:val>
                                        </p:tav>
                                        <p:tav tm="100000">
                                          <p:val>
                                            <p:strVal val="#ppt_x"/>
                                          </p:val>
                                        </p:tav>
                                      </p:tavLst>
                                    </p:anim>
                                    <p:animEffect transition="in" filter="wipe(right)">
                                      <p:cBhvr>
                                        <p:cTn id="54" dur="5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4" grpId="0" animBg="1"/>
      <p:bldP spid="55" grpId="0" animBg="1"/>
    </p:bldLst>
  </p:timing>
</p:sld>
</file>

<file path=ppt/theme/theme1.xml><?xml version="1.0" encoding="utf-8"?>
<a:theme xmlns:a="http://schemas.openxmlformats.org/drawingml/2006/main" name="办公资源网：www.bangongziyuan.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1234</Words>
  <Application>Microsoft Office PowerPoint</Application>
  <PresentationFormat>宽屏</PresentationFormat>
  <Paragraphs>141</Paragraphs>
  <Slides>16</Slides>
  <Notes>16</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16</vt:i4>
      </vt:variant>
    </vt:vector>
  </HeadingPairs>
  <TitlesOfParts>
    <vt:vector size="22" baseType="lpstr">
      <vt:lpstr>胡晓波真帅体</vt:lpstr>
      <vt:lpstr>思源黑体 CN Bold</vt:lpstr>
      <vt:lpstr>思源黑体 CN Regular</vt:lpstr>
      <vt:lpstr>站酷庆科黄油体</vt:lpstr>
      <vt:lpstr>Arial</vt:lpstr>
      <vt:lpstr>办公资源网：www.bangongziyuan.com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办公资源</Manager>
  <Company>办公资源网:www.bangongziyuan.com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办公资源网</dc:creator>
  <cp:keywords>www.bangongziyuan.com</cp:keywords>
  <cp:lastModifiedBy>天 下</cp:lastModifiedBy>
  <cp:revision>31</cp:revision>
  <dcterms:created xsi:type="dcterms:W3CDTF">2020-03-31T07:22:00Z</dcterms:created>
  <dcterms:modified xsi:type="dcterms:W3CDTF">2021-01-06T00:36:41Z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