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57" r:id="rId3"/>
    <p:sldId id="258" r:id="rId4"/>
    <p:sldId id="263" r:id="rId5"/>
    <p:sldId id="264" r:id="rId6"/>
    <p:sldId id="265" r:id="rId7"/>
    <p:sldId id="259" r:id="rId8"/>
    <p:sldId id="266" r:id="rId9"/>
    <p:sldId id="268" r:id="rId10"/>
    <p:sldId id="260" r:id="rId11"/>
    <p:sldId id="269" r:id="rId12"/>
    <p:sldId id="270" r:id="rId13"/>
    <p:sldId id="261" r:id="rId14"/>
    <p:sldId id="272" r:id="rId15"/>
    <p:sldId id="273"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7A39"/>
    <a:srgbClr val="D5B1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ea typeface="FandolFang R" panose="00000500000000000000" pitchFamily="50"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ea typeface="FandolFang R" panose="00000500000000000000" pitchFamily="50" charset="-122"/>
              </a:defRPr>
            </a:lvl1pPr>
          </a:lstStyle>
          <a:p>
            <a:fld id="{2AB01AB3-AB64-4708-9789-72129A956A79}" type="datetimeFigureOut">
              <a:rPr lang="zh-CN" altLang="en-US" smtClean="0"/>
              <a:t>2021/1/6</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ea typeface="FandolFang R" panose="00000500000000000000" pitchFamily="50"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ea typeface="FandolFang R" panose="00000500000000000000" pitchFamily="50" charset="-122"/>
              </a:defRPr>
            </a:lvl1pPr>
          </a:lstStyle>
          <a:p>
            <a:fld id="{2298AC1F-AED7-4D3A-B196-FC9F7836BDA3}"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FandolFang R" panose="00000500000000000000" pitchFamily="50" charset="-122"/>
        <a:cs typeface="+mn-cs"/>
      </a:defRPr>
    </a:lvl1pPr>
    <a:lvl2pPr marL="457200" algn="l" defTabSz="914400" rtl="0" eaLnBrk="1" latinLnBrk="0" hangingPunct="1">
      <a:defRPr sz="1200" kern="1200">
        <a:solidFill>
          <a:schemeClr val="tx1"/>
        </a:solidFill>
        <a:latin typeface="Arial" panose="020B0604020202020204" pitchFamily="34" charset="0"/>
        <a:ea typeface="FandolFang R" panose="00000500000000000000" pitchFamily="50" charset="-122"/>
        <a:cs typeface="+mn-cs"/>
      </a:defRPr>
    </a:lvl2pPr>
    <a:lvl3pPr marL="914400" algn="l" defTabSz="914400" rtl="0" eaLnBrk="1" latinLnBrk="0" hangingPunct="1">
      <a:defRPr sz="1200" kern="1200">
        <a:solidFill>
          <a:schemeClr val="tx1"/>
        </a:solidFill>
        <a:latin typeface="Arial" panose="020B0604020202020204" pitchFamily="34" charset="0"/>
        <a:ea typeface="FandolFang R" panose="00000500000000000000" pitchFamily="50" charset="-122"/>
        <a:cs typeface="+mn-cs"/>
      </a:defRPr>
    </a:lvl3pPr>
    <a:lvl4pPr marL="1371600" algn="l" defTabSz="914400" rtl="0" eaLnBrk="1" latinLnBrk="0" hangingPunct="1">
      <a:defRPr sz="1200" kern="1200">
        <a:solidFill>
          <a:schemeClr val="tx1"/>
        </a:solidFill>
        <a:latin typeface="Arial" panose="020B0604020202020204" pitchFamily="34" charset="0"/>
        <a:ea typeface="FandolFang R" panose="00000500000000000000" pitchFamily="50" charset="-122"/>
        <a:cs typeface="+mn-cs"/>
      </a:defRPr>
    </a:lvl4pPr>
    <a:lvl5pPr marL="1828800" algn="l" defTabSz="914400" rtl="0" eaLnBrk="1" latinLnBrk="0" hangingPunct="1">
      <a:defRPr sz="1200" kern="1200">
        <a:solidFill>
          <a:schemeClr val="tx1"/>
        </a:solidFill>
        <a:latin typeface="Arial" panose="020B0604020202020204" pitchFamily="34" charset="0"/>
        <a:ea typeface="FandolFang R" panose="00000500000000000000" pitchFamily="50"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8" name="文本框 7"/>
          <p:cNvSpPr txBox="1"/>
          <p:nvPr userDrawn="1"/>
        </p:nvSpPr>
        <p:spPr>
          <a:xfrm>
            <a:off x="1448213" y="502836"/>
            <a:ext cx="3295317" cy="461665"/>
          </a:xfrm>
          <a:prstGeom prst="rect">
            <a:avLst/>
          </a:prstGeom>
          <a:noFill/>
        </p:spPr>
        <p:txBody>
          <a:bodyPr wrap="square" rtlCol="0">
            <a:spAutoFit/>
            <a:scene3d>
              <a:camera prst="orthographicFront"/>
              <a:lightRig rig="threePt" dir="t"/>
            </a:scene3d>
            <a:sp3d contourW="12700"/>
          </a:bodyPr>
          <a:lstStyle/>
          <a:p>
            <a:r>
              <a:rPr lang="zh-CN" altLang="en-US" sz="2400" dirty="0">
                <a:latin typeface="思源黑体 CN Regular" panose="020B0500000000000000" pitchFamily="34" charset="-122"/>
                <a:ea typeface="思源黑体 CN Regular" panose="020B0500000000000000" pitchFamily="34" charset="-122"/>
              </a:rPr>
              <a:t>标题文字添加此处</a:t>
            </a:r>
          </a:p>
        </p:txBody>
      </p:sp>
      <p:grpSp>
        <p:nvGrpSpPr>
          <p:cNvPr id="24" name="组合 23"/>
          <p:cNvGrpSpPr/>
          <p:nvPr userDrawn="1"/>
        </p:nvGrpSpPr>
        <p:grpSpPr>
          <a:xfrm>
            <a:off x="427428" y="296237"/>
            <a:ext cx="1878199" cy="1200338"/>
            <a:chOff x="5143500" y="1471614"/>
            <a:chExt cx="4639928" cy="2965332"/>
          </a:xfrm>
        </p:grpSpPr>
        <p:sp>
          <p:nvSpPr>
            <p:cNvPr id="25" name="任意多边形 7"/>
            <p:cNvSpPr/>
            <p:nvPr userDrawn="1"/>
          </p:nvSpPr>
          <p:spPr>
            <a:xfrm rot="1800000">
              <a:off x="5265830" y="2076143"/>
              <a:ext cx="4517598" cy="2360803"/>
            </a:xfrm>
            <a:custGeom>
              <a:avLst/>
              <a:gdLst>
                <a:gd name="connsiteX0" fmla="*/ 447514 w 6681875"/>
                <a:gd name="connsiteY0" fmla="*/ 0 h 3514519"/>
                <a:gd name="connsiteX1" fmla="*/ 5436984 w 6681875"/>
                <a:gd name="connsiteY1" fmla="*/ 8794 h 3514519"/>
                <a:gd name="connsiteX2" fmla="*/ 5436984 w 6681875"/>
                <a:gd name="connsiteY2" fmla="*/ 227154 h 3514519"/>
                <a:gd name="connsiteX3" fmla="*/ 6681875 w 6681875"/>
                <a:gd name="connsiteY3" fmla="*/ 229348 h 3514519"/>
                <a:gd name="connsiteX4" fmla="*/ 6681875 w 6681875"/>
                <a:gd name="connsiteY4" fmla="*/ 3498446 h 3514519"/>
                <a:gd name="connsiteX5" fmla="*/ 1244891 w 6681875"/>
                <a:gd name="connsiteY5" fmla="*/ 3514519 h 3514519"/>
                <a:gd name="connsiteX6" fmla="*/ 1275367 w 6681875"/>
                <a:gd name="connsiteY6" fmla="*/ 3290194 h 3514519"/>
                <a:gd name="connsiteX7" fmla="*/ 0 w 6681875"/>
                <a:gd name="connsiteY7" fmla="*/ 3293965 h 3514519"/>
                <a:gd name="connsiteX0-1" fmla="*/ 460214 w 6694575"/>
                <a:gd name="connsiteY0-2" fmla="*/ 0 h 3514519"/>
                <a:gd name="connsiteX1-3" fmla="*/ 5449684 w 6694575"/>
                <a:gd name="connsiteY1-4" fmla="*/ 8794 h 3514519"/>
                <a:gd name="connsiteX2-5" fmla="*/ 5449684 w 6694575"/>
                <a:gd name="connsiteY2-6" fmla="*/ 227154 h 3514519"/>
                <a:gd name="connsiteX3-7" fmla="*/ 6694575 w 6694575"/>
                <a:gd name="connsiteY3-8" fmla="*/ 229348 h 3514519"/>
                <a:gd name="connsiteX4-9" fmla="*/ 6694575 w 6694575"/>
                <a:gd name="connsiteY4-10" fmla="*/ 3498446 h 3514519"/>
                <a:gd name="connsiteX5-11" fmla="*/ 1257591 w 6694575"/>
                <a:gd name="connsiteY5-12" fmla="*/ 3514519 h 3514519"/>
                <a:gd name="connsiteX6-13" fmla="*/ 1288067 w 6694575"/>
                <a:gd name="connsiteY6-14" fmla="*/ 3290194 h 3514519"/>
                <a:gd name="connsiteX7-15" fmla="*/ 0 w 6694575"/>
                <a:gd name="connsiteY7-16" fmla="*/ 3271968 h 3514519"/>
                <a:gd name="connsiteX8" fmla="*/ 460214 w 6694575"/>
                <a:gd name="connsiteY8" fmla="*/ 0 h 3514519"/>
                <a:gd name="connsiteX0-17" fmla="*/ 460214 w 6694575"/>
                <a:gd name="connsiteY0-18" fmla="*/ 0 h 3498446"/>
                <a:gd name="connsiteX1-19" fmla="*/ 5449684 w 6694575"/>
                <a:gd name="connsiteY1-20" fmla="*/ 8794 h 3498446"/>
                <a:gd name="connsiteX2-21" fmla="*/ 5449684 w 6694575"/>
                <a:gd name="connsiteY2-22" fmla="*/ 227154 h 3498446"/>
                <a:gd name="connsiteX3-23" fmla="*/ 6694575 w 6694575"/>
                <a:gd name="connsiteY3-24" fmla="*/ 229348 h 3498446"/>
                <a:gd name="connsiteX4-25" fmla="*/ 6694575 w 6694575"/>
                <a:gd name="connsiteY4-26" fmla="*/ 3498446 h 3498446"/>
                <a:gd name="connsiteX5-27" fmla="*/ 1280211 w 6694575"/>
                <a:gd name="connsiteY5-28" fmla="*/ 3464798 h 3498446"/>
                <a:gd name="connsiteX6-29" fmla="*/ 1288067 w 6694575"/>
                <a:gd name="connsiteY6-30" fmla="*/ 3290194 h 3498446"/>
                <a:gd name="connsiteX7-31" fmla="*/ 0 w 6694575"/>
                <a:gd name="connsiteY7-32" fmla="*/ 3271968 h 3498446"/>
                <a:gd name="connsiteX8-33" fmla="*/ 460214 w 6694575"/>
                <a:gd name="connsiteY8-34" fmla="*/ 0 h 349844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33" y="connsiteY8-34"/>
                </a:cxn>
              </a:cxnLst>
              <a:rect l="l" t="t" r="r" b="b"/>
              <a:pathLst>
                <a:path w="6694575" h="3498446">
                  <a:moveTo>
                    <a:pt x="460214" y="0"/>
                  </a:moveTo>
                  <a:lnTo>
                    <a:pt x="5449684" y="8794"/>
                  </a:lnTo>
                  <a:lnTo>
                    <a:pt x="5449684" y="227154"/>
                  </a:lnTo>
                  <a:lnTo>
                    <a:pt x="6694575" y="229348"/>
                  </a:lnTo>
                  <a:lnTo>
                    <a:pt x="6694575" y="3498446"/>
                  </a:lnTo>
                  <a:lnTo>
                    <a:pt x="1280211" y="3464798"/>
                  </a:lnTo>
                  <a:lnTo>
                    <a:pt x="1288067" y="3290194"/>
                  </a:lnTo>
                  <a:lnTo>
                    <a:pt x="0" y="3271968"/>
                  </a:lnTo>
                  <a:cubicBezTo>
                    <a:pt x="149171" y="2173980"/>
                    <a:pt x="311043" y="1097988"/>
                    <a:pt x="460214" y="0"/>
                  </a:cubicBez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grpSp>
          <p:nvGrpSpPr>
            <p:cNvPr id="26" name="组合 25"/>
            <p:cNvGrpSpPr/>
            <p:nvPr userDrawn="1"/>
          </p:nvGrpSpPr>
          <p:grpSpPr>
            <a:xfrm>
              <a:off x="5143500" y="1471614"/>
              <a:ext cx="1905000" cy="1904999"/>
              <a:chOff x="1915317" y="2019301"/>
              <a:chExt cx="2819402" cy="2819401"/>
            </a:xfrm>
          </p:grpSpPr>
          <p:grpSp>
            <p:nvGrpSpPr>
              <p:cNvPr id="27" name="组合 26"/>
              <p:cNvGrpSpPr/>
              <p:nvPr/>
            </p:nvGrpSpPr>
            <p:grpSpPr>
              <a:xfrm rot="2071012">
                <a:off x="1915317" y="2019301"/>
                <a:ext cx="2819402" cy="2819401"/>
                <a:chOff x="2235200" y="1909763"/>
                <a:chExt cx="2489200" cy="2489201"/>
              </a:xfrm>
            </p:grpSpPr>
            <p:sp>
              <p:nvSpPr>
                <p:cNvPr id="29" name="圆角矩形 4"/>
                <p:cNvSpPr/>
                <p:nvPr/>
              </p:nvSpPr>
              <p:spPr>
                <a:xfrm rot="1384203">
                  <a:off x="2235200" y="1909763"/>
                  <a:ext cx="2489200" cy="2489200"/>
                </a:xfrm>
                <a:prstGeom prst="roundRect">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30" name="圆角矩形 5"/>
                <p:cNvSpPr/>
                <p:nvPr/>
              </p:nvSpPr>
              <p:spPr>
                <a:xfrm rot="4593821">
                  <a:off x="2235200" y="1909764"/>
                  <a:ext cx="2489200" cy="2489200"/>
                </a:xfrm>
                <a:prstGeom prst="roundRect">
                  <a:avLst/>
                </a:prstGeom>
                <a:solidFill>
                  <a:srgbClr val="AC7A3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31" name="圆角矩形 6"/>
                <p:cNvSpPr/>
                <p:nvPr/>
              </p:nvSpPr>
              <p:spPr>
                <a:xfrm rot="1309528">
                  <a:off x="2666400" y="2340963"/>
                  <a:ext cx="1626800" cy="1626800"/>
                </a:xfrm>
                <a:prstGeom prst="roundRect">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grpSp>
          <p:sp>
            <p:nvSpPr>
              <p:cNvPr id="28" name="文本框 27"/>
              <p:cNvSpPr txBox="1"/>
              <p:nvPr/>
            </p:nvSpPr>
            <p:spPr>
              <a:xfrm>
                <a:off x="2307621" y="2954635"/>
                <a:ext cx="2034786" cy="956503"/>
              </a:xfrm>
              <a:prstGeom prst="rect">
                <a:avLst/>
              </a:prstGeom>
              <a:noFill/>
            </p:spPr>
            <p:txBody>
              <a:bodyPr wrap="square" rtlCol="0">
                <a:spAutoFit/>
                <a:scene3d>
                  <a:camera prst="orthographicFront"/>
                  <a:lightRig rig="threePt" dir="t"/>
                </a:scene3d>
                <a:sp3d contourW="12700"/>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100" b="0" i="0" u="none" strike="noStrike" kern="0" cap="none" spc="0" normalizeH="0" baseline="0" noProof="0" dirty="0">
                  <a:ln>
                    <a:noFill/>
                  </a:ln>
                  <a:solidFill>
                    <a:prstClr val="black"/>
                  </a:solidFill>
                  <a:effectLst/>
                  <a:uLnTx/>
                  <a:uFillTx/>
                  <a:latin typeface="Arial" panose="020B0604020202020204" pitchFamily="34" charset="0"/>
                  <a:ea typeface="思源黑体 CN Regular" panose="020B0500000000000000" pitchFamily="34" charset="-122"/>
                </a:endParaRPr>
              </a:p>
            </p:txBody>
          </p:sp>
        </p:grpSp>
      </p:grpSp>
      <p:sp>
        <p:nvSpPr>
          <p:cNvPr id="32" name="矩形 31"/>
          <p:cNvSpPr/>
          <p:nvPr userDrawn="1"/>
        </p:nvSpPr>
        <p:spPr>
          <a:xfrm>
            <a:off x="534726" y="441281"/>
            <a:ext cx="582211" cy="523220"/>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solidFill>
                  <a:prstClr val="black"/>
                </a:solidFill>
                <a:effectLst/>
                <a:uLnTx/>
                <a:uFillTx/>
                <a:latin typeface="Arial" panose="020B0604020202020204" pitchFamily="34" charset="0"/>
                <a:ea typeface="思源黑体 CN Regular" panose="020B0500000000000000" pitchFamily="34" charset="-122"/>
              </a:rPr>
              <a:t>01</a:t>
            </a:r>
            <a:endParaRPr kumimoji="0" lang="zh-CN" altLang="en-US" sz="2800" b="0" i="0" u="none" strike="noStrike" kern="0" cap="none" spc="0" normalizeH="0" baseline="0" noProof="0" dirty="0">
              <a:ln>
                <a:noFill/>
              </a:ln>
              <a:solidFill>
                <a:prstClr val="black"/>
              </a:solidFill>
              <a:effectLst/>
              <a:uLnTx/>
              <a:uFillTx/>
              <a:latin typeface="Arial" panose="020B0604020202020204" pitchFamily="34" charset="0"/>
              <a:ea typeface="思源黑体 CN Regular" panose="020B0500000000000000" pitchFamily="34"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1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2E05D328-291A-47AC-BDFD-986BBBD9F7A5}"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43A03F8-67D8-4B14-B435-8036BD8CFE8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ea typeface="思源黑体 CN Regular" panose="020B0500000000000000" pitchFamily="34" charset="-122"/>
              </a:defRPr>
            </a:lvl1pPr>
          </a:lstStyle>
          <a:p>
            <a:fld id="{D997B5FA-0921-464F-AAE1-844C04324D75}" type="datetimeFigureOut">
              <a:rPr lang="zh-CN" altLang="en-US" smtClean="0"/>
              <a:t>2021/1/6</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ea typeface="思源黑体 CN Regular" panose="020B0500000000000000" pitchFamily="34"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ea typeface="思源黑体 CN Regular" panose="020B0500000000000000" pitchFamily="34" charset="-122"/>
              </a:defRPr>
            </a:lvl1pPr>
          </a:lstStyle>
          <a:p>
            <a:fld id="{565CE74E-AB26-4998-AD42-012C4C1AD076}"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思源黑体 CN Regular" panose="020B0500000000000000" pitchFamily="34"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思源黑体 CN Regular" panose="020B0500000000000000"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思源黑体 CN Regular" panose="020B0500000000000000"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思源黑体 CN Regular" panose="020B0500000000000000"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思源黑体 CN Regular" panose="020B0500000000000000"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思源黑体 CN Regular" panose="020B0500000000000000"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1223683"/>
            <a:ext cx="12192000" cy="461234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思源黑体 CN Regular" panose="020B0500000000000000" pitchFamily="34" charset="-122"/>
            </a:endParaRPr>
          </a:p>
        </p:txBody>
      </p:sp>
      <p:sp>
        <p:nvSpPr>
          <p:cNvPr id="5" name="文本框 4"/>
          <p:cNvSpPr txBox="1"/>
          <p:nvPr/>
        </p:nvSpPr>
        <p:spPr>
          <a:xfrm>
            <a:off x="5447796" y="2741995"/>
            <a:ext cx="5902955" cy="769441"/>
          </a:xfrm>
          <a:prstGeom prst="rect">
            <a:avLst/>
          </a:prstGeom>
          <a:noFill/>
        </p:spPr>
        <p:txBody>
          <a:bodyPr wrap="square" rtlCol="0">
            <a:spAutoFit/>
          </a:bodyPr>
          <a:lstStyle/>
          <a:p>
            <a:pPr algn="dist"/>
            <a:r>
              <a:rPr lang="zh-CN" altLang="en-US" sz="4400" dirty="0">
                <a:solidFill>
                  <a:srgbClr val="AC7A39"/>
                </a:solidFill>
                <a:latin typeface="思源宋体 Heavy" panose="02020900000000000000" pitchFamily="18" charset="-122"/>
                <a:ea typeface="思源宋体 Heavy" panose="02020900000000000000" pitchFamily="18" charset="-122"/>
              </a:rPr>
              <a:t>个人理财总结</a:t>
            </a:r>
            <a:r>
              <a:rPr lang="en-US" altLang="zh-CN" sz="4400" dirty="0">
                <a:solidFill>
                  <a:srgbClr val="AC7A39"/>
                </a:solidFill>
                <a:latin typeface="思源宋体 Heavy" panose="02020900000000000000" pitchFamily="18" charset="-122"/>
                <a:ea typeface="思源宋体 Heavy" panose="02020900000000000000" pitchFamily="18" charset="-122"/>
              </a:rPr>
              <a:t>PPT</a:t>
            </a:r>
            <a:r>
              <a:rPr lang="zh-CN" altLang="en-US" sz="4400" dirty="0">
                <a:solidFill>
                  <a:srgbClr val="AC7A39"/>
                </a:solidFill>
                <a:latin typeface="思源宋体 Heavy" panose="02020900000000000000" pitchFamily="18" charset="-122"/>
                <a:ea typeface="思源宋体 Heavy" panose="02020900000000000000" pitchFamily="18" charset="-122"/>
              </a:rPr>
              <a:t>模板</a:t>
            </a:r>
          </a:p>
        </p:txBody>
      </p:sp>
      <p:sp>
        <p:nvSpPr>
          <p:cNvPr id="6" name="文本框 5"/>
          <p:cNvSpPr txBox="1"/>
          <p:nvPr/>
        </p:nvSpPr>
        <p:spPr>
          <a:xfrm>
            <a:off x="5620630" y="4333173"/>
            <a:ext cx="1778051" cy="369332"/>
          </a:xfrm>
          <a:prstGeom prst="rect">
            <a:avLst/>
          </a:prstGeom>
          <a:noFill/>
        </p:spPr>
        <p:txBody>
          <a:bodyPr wrap="none" rtlCol="0">
            <a:spAutoFit/>
          </a:bodyPr>
          <a:lstStyle/>
          <a:p>
            <a:r>
              <a:rPr lang="zh-CN" altLang="en-US">
                <a:latin typeface="思源宋体 Light" panose="02020300000000000000" pitchFamily="18" charset="-122"/>
                <a:ea typeface="思源宋体 Light" panose="02020300000000000000" pitchFamily="18" charset="-122"/>
              </a:rPr>
              <a:t>汇报人：</a:t>
            </a:r>
            <a:r>
              <a:rPr lang="en-US" altLang="zh-CN">
                <a:latin typeface="思源宋体 Light" panose="02020300000000000000" pitchFamily="18" charset="-122"/>
                <a:ea typeface="思源宋体 Light" panose="02020300000000000000" pitchFamily="18" charset="-122"/>
              </a:rPr>
              <a:t>xiazaii</a:t>
            </a:r>
            <a:endParaRPr lang="zh-CN" altLang="en-US" dirty="0">
              <a:latin typeface="思源宋体 Light" panose="02020300000000000000" pitchFamily="18" charset="-122"/>
              <a:ea typeface="思源宋体 Light" panose="02020300000000000000" pitchFamily="18" charset="-122"/>
            </a:endParaRPr>
          </a:p>
        </p:txBody>
      </p:sp>
      <p:sp>
        <p:nvSpPr>
          <p:cNvPr id="7" name="文本框 6"/>
          <p:cNvSpPr txBox="1"/>
          <p:nvPr/>
        </p:nvSpPr>
        <p:spPr>
          <a:xfrm>
            <a:off x="5575671" y="3471095"/>
            <a:ext cx="5338790" cy="338554"/>
          </a:xfrm>
          <a:prstGeom prst="rect">
            <a:avLst/>
          </a:prstGeom>
          <a:noFill/>
        </p:spPr>
        <p:txBody>
          <a:bodyPr wrap="square" rtlCol="0">
            <a:spAutoFit/>
          </a:bodyPr>
          <a:lstStyle/>
          <a:p>
            <a:pPr algn="dist"/>
            <a:r>
              <a:rPr lang="en-US" altLang="zh-CN" sz="1600" dirty="0">
                <a:solidFill>
                  <a:srgbClr val="AC7A39"/>
                </a:solidFill>
                <a:latin typeface="Arial" panose="020B0604020202020204" pitchFamily="34" charset="0"/>
                <a:ea typeface="Arial Unicode MS" panose="020B0604020202020204" pitchFamily="34" charset="-122"/>
                <a:cs typeface="Arial" panose="020B0604020202020204" pitchFamily="34" charset="0"/>
              </a:rPr>
              <a:t>Personal Finance summary PPT template</a:t>
            </a:r>
            <a:endParaRPr lang="zh-CN" altLang="en-US" sz="1600" dirty="0">
              <a:solidFill>
                <a:srgbClr val="AC7A39"/>
              </a:solidFill>
              <a:latin typeface="Arial" panose="020B0604020202020204" pitchFamily="34" charset="0"/>
              <a:ea typeface="Arial Unicode MS" panose="020B0604020202020204" pitchFamily="34" charset="-122"/>
              <a:cs typeface="Arial" panose="020B0604020202020204" pitchFamily="34" charset="0"/>
            </a:endParaRPr>
          </a:p>
        </p:txBody>
      </p:sp>
      <p:pic>
        <p:nvPicPr>
          <p:cNvPr id="8" name="图片 7"/>
          <p:cNvPicPr>
            <a:picLocks noChangeAspect="1"/>
          </p:cNvPicPr>
          <p:nvPr/>
        </p:nvPicPr>
        <p:blipFill>
          <a:blip r:embed="rId2"/>
          <a:stretch>
            <a:fillRect/>
          </a:stretch>
        </p:blipFill>
        <p:spPr>
          <a:xfrm>
            <a:off x="8895363" y="171807"/>
            <a:ext cx="3228571" cy="657143"/>
          </a:xfrm>
          <a:prstGeom prst="rect">
            <a:avLst/>
          </a:prstGeom>
        </p:spPr>
      </p:pic>
      <p:pic>
        <p:nvPicPr>
          <p:cNvPr id="9" name="Picture 4" descr="http://www.dufep.cn/_nsp_data/uploads/image/20160308/20160308165321_401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7539" y="622968"/>
            <a:ext cx="3538757" cy="4936568"/>
          </a:xfrm>
          <a:prstGeom prst="rect">
            <a:avLst/>
          </a:prstGeom>
          <a:effectLst>
            <a:outerShdw blurRad="63500" sx="101000" sy="101000" algn="ctr" rotWithShape="0">
              <a:prstClr val="black">
                <a:alpha val="20000"/>
              </a:prstClr>
            </a:outerShdw>
          </a:effectLst>
          <a:extLst>
            <a:ext uri="{909E8E84-426E-40DD-AFC4-6F175D3DCCD1}">
              <a14:hiddenFill xmlns:a14="http://schemas.microsoft.com/office/drawing/2010/main">
                <a:solidFill>
                  <a:srgbClr val="FFFFFF"/>
                </a:solidFill>
              </a14:hiddenFill>
            </a:ext>
          </a:extLst>
        </p:spPr>
      </p:pic>
      <p:cxnSp>
        <p:nvCxnSpPr>
          <p:cNvPr id="11" name="直接连接符 10"/>
          <p:cNvCxnSpPr/>
          <p:nvPr/>
        </p:nvCxnSpPr>
        <p:spPr>
          <a:xfrm>
            <a:off x="5679141" y="3938440"/>
            <a:ext cx="416859" cy="0"/>
          </a:xfrm>
          <a:prstGeom prst="line">
            <a:avLst/>
          </a:prstGeom>
          <a:ln>
            <a:solidFill>
              <a:srgbClr val="AC7A39"/>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par>
                                <p:cTn id="25" presetID="53" presetClass="entr" presetSubtype="16" fill="hold"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ppt_w</p:attrName>
                                        </p:attrNameLst>
                                      </p:cBhvr>
                                      <p:tavLst>
                                        <p:tav tm="0">
                                          <p:val>
                                            <p:fltVal val="0"/>
                                          </p:val>
                                        </p:tav>
                                        <p:tav tm="100000">
                                          <p:val>
                                            <p:strVal val="#ppt_w"/>
                                          </p:val>
                                        </p:tav>
                                      </p:tavLst>
                                    </p:anim>
                                    <p:anim calcmode="lin" valueType="num">
                                      <p:cBhvr>
                                        <p:cTn id="28" dur="500" fill="hold"/>
                                        <p:tgtEl>
                                          <p:spTgt spid="8"/>
                                        </p:tgtEl>
                                        <p:attrNameLst>
                                          <p:attrName>ppt_h</p:attrName>
                                        </p:attrNameLst>
                                      </p:cBhvr>
                                      <p:tavLst>
                                        <p:tav tm="0">
                                          <p:val>
                                            <p:fltVal val="0"/>
                                          </p:val>
                                        </p:tav>
                                        <p:tav tm="100000">
                                          <p:val>
                                            <p:strVal val="#ppt_h"/>
                                          </p:val>
                                        </p:tav>
                                      </p:tavLst>
                                    </p:anim>
                                    <p:animEffect transition="in" filter="fade">
                                      <p:cBhvr>
                                        <p:cTn id="29" dur="500"/>
                                        <p:tgtEl>
                                          <p:spTgt spid="8"/>
                                        </p:tgtEl>
                                      </p:cBhvr>
                                    </p:animEffect>
                                  </p:childTnLst>
                                </p:cTn>
                              </p:par>
                              <p:par>
                                <p:cTn id="30" presetID="53" presetClass="entr" presetSubtype="16"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500" fill="hold"/>
                                        <p:tgtEl>
                                          <p:spTgt spid="9"/>
                                        </p:tgtEl>
                                        <p:attrNameLst>
                                          <p:attrName>ppt_w</p:attrName>
                                        </p:attrNameLst>
                                      </p:cBhvr>
                                      <p:tavLst>
                                        <p:tav tm="0">
                                          <p:val>
                                            <p:fltVal val="0"/>
                                          </p:val>
                                        </p:tav>
                                        <p:tav tm="100000">
                                          <p:val>
                                            <p:strVal val="#ppt_w"/>
                                          </p:val>
                                        </p:tav>
                                      </p:tavLst>
                                    </p:anim>
                                    <p:anim calcmode="lin" valueType="num">
                                      <p:cBhvr>
                                        <p:cTn id="33" dur="500" fill="hold"/>
                                        <p:tgtEl>
                                          <p:spTgt spid="9"/>
                                        </p:tgtEl>
                                        <p:attrNameLst>
                                          <p:attrName>ppt_h</p:attrName>
                                        </p:attrNameLst>
                                      </p:cBhvr>
                                      <p:tavLst>
                                        <p:tav tm="0">
                                          <p:val>
                                            <p:fltVal val="0"/>
                                          </p:val>
                                        </p:tav>
                                        <p:tav tm="100000">
                                          <p:val>
                                            <p:strVal val="#ppt_h"/>
                                          </p:val>
                                        </p:tav>
                                      </p:tavLst>
                                    </p:anim>
                                    <p:animEffect transition="in" filter="fade">
                                      <p:cBhvr>
                                        <p:cTn id="34" dur="500"/>
                                        <p:tgtEl>
                                          <p:spTgt spid="9"/>
                                        </p:tgtEl>
                                      </p:cBhvr>
                                    </p:animEffect>
                                  </p:childTnLst>
                                </p:cTn>
                              </p:par>
                              <p:par>
                                <p:cTn id="35" presetID="53" presetClass="entr" presetSubtype="16" fill="hold" nodeType="with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文本框 24"/>
          <p:cNvSpPr txBox="1"/>
          <p:nvPr/>
        </p:nvSpPr>
        <p:spPr>
          <a:xfrm>
            <a:off x="3505200" y="2985159"/>
            <a:ext cx="5181600" cy="1107996"/>
          </a:xfrm>
          <a:prstGeom prst="rect">
            <a:avLst/>
          </a:prstGeom>
          <a:noFill/>
        </p:spPr>
        <p:txBody>
          <a:bodyPr wrap="square" rtlCol="0">
            <a:spAutoFit/>
          </a:bodyPr>
          <a:lstStyle/>
          <a:p>
            <a:pPr algn="dist"/>
            <a:r>
              <a:rPr lang="zh-CN" altLang="en-US" sz="6600" dirty="0">
                <a:solidFill>
                  <a:srgbClr val="AC7A39"/>
                </a:solidFill>
                <a:latin typeface="胡晓波真帅体" panose="02010600030101010101" pitchFamily="2" charset="-122"/>
                <a:ea typeface="胡晓波真帅体" panose="02010600030101010101" pitchFamily="2" charset="-122"/>
              </a:rPr>
              <a:t>添加标题内容</a:t>
            </a:r>
          </a:p>
        </p:txBody>
      </p:sp>
      <p:sp>
        <p:nvSpPr>
          <p:cNvPr id="26" name="矩形 25"/>
          <p:cNvSpPr/>
          <p:nvPr/>
        </p:nvSpPr>
        <p:spPr>
          <a:xfrm>
            <a:off x="2605936" y="4093155"/>
            <a:ext cx="7058764" cy="573170"/>
          </a:xfrm>
          <a:prstGeom prst="rect">
            <a:avLst/>
          </a:prstGeom>
        </p:spPr>
        <p:txBody>
          <a:bodyPr wrap="square">
            <a:spAutoFit/>
          </a:bodyPr>
          <a:lstStyle/>
          <a:p>
            <a:pPr algn="ctr">
              <a:lnSpc>
                <a:spcPct val="150000"/>
              </a:lnSpc>
              <a:defRPr/>
            </a:pPr>
            <a:r>
              <a:rPr lang="en-US" altLang="zh-CN" sz="1100" kern="0" dirty="0">
                <a:latin typeface="Arial" panose="020B0604020202020204" pitchFamily="34" charset="0"/>
                <a:ea typeface="思源黑体 CN Regular" panose="020B0500000000000000" pitchFamily="34" charset="-122"/>
              </a:rPr>
              <a:t>PLEASE ENTER YOUR DETAILED TEXT HERE, THE CONTENT SHOULD BE CONCISE AND CLEAR, CONCISE AND CONCISE DO NOT NEED TOO MUCH TEXT MODIFICATION AND EXPRESSION</a:t>
            </a:r>
            <a:r>
              <a:rPr lang="zh-CN" altLang="en-US" sz="1100" kern="0" dirty="0">
                <a:latin typeface="Arial" panose="020B0604020202020204" pitchFamily="34" charset="0"/>
                <a:ea typeface="思源黑体 CN Regular" panose="020B0500000000000000" pitchFamily="34" charset="-122"/>
              </a:rPr>
              <a:t>。</a:t>
            </a:r>
          </a:p>
        </p:txBody>
      </p:sp>
      <p:sp>
        <p:nvSpPr>
          <p:cNvPr id="27" name="文本框 26"/>
          <p:cNvSpPr txBox="1"/>
          <p:nvPr/>
        </p:nvSpPr>
        <p:spPr>
          <a:xfrm>
            <a:off x="4164700" y="2152899"/>
            <a:ext cx="3862600" cy="769441"/>
          </a:xfrm>
          <a:prstGeom prst="rect">
            <a:avLst/>
          </a:prstGeom>
          <a:noFill/>
        </p:spPr>
        <p:txBody>
          <a:bodyPr wrap="square" rtlCol="0">
            <a:spAutoFit/>
          </a:bodyPr>
          <a:lstStyle/>
          <a:p>
            <a:pPr algn="ctr"/>
            <a:r>
              <a:rPr lang="en-US" altLang="zh-CN" sz="4400" dirty="0">
                <a:latin typeface="思源黑体 CN Regular" panose="020B0500000000000000" pitchFamily="34" charset="-122"/>
                <a:ea typeface="思源黑体 CN Regular" panose="020B0500000000000000" pitchFamily="34" charset="-122"/>
              </a:rPr>
              <a:t>PART 03</a:t>
            </a:r>
            <a:endParaRPr lang="zh-CN" altLang="en-US" sz="4400" dirty="0">
              <a:latin typeface="思源黑体 CN Regular" panose="020B0500000000000000" pitchFamily="34" charset="-122"/>
              <a:ea typeface="思源黑体 CN Regular" panose="020B0500000000000000"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6"/>
                                        </p:tgtEl>
                                        <p:attrNameLst>
                                          <p:attrName>style.visibility</p:attrName>
                                        </p:attrNameLst>
                                      </p:cBhvr>
                                      <p:to>
                                        <p:strVal val="visible"/>
                                      </p:to>
                                    </p:set>
                                    <p:anim calcmode="lin" valueType="num">
                                      <p:cBhvr>
                                        <p:cTn id="12" dur="500" fill="hold"/>
                                        <p:tgtEl>
                                          <p:spTgt spid="26"/>
                                        </p:tgtEl>
                                        <p:attrNameLst>
                                          <p:attrName>ppt_w</p:attrName>
                                        </p:attrNameLst>
                                      </p:cBhvr>
                                      <p:tavLst>
                                        <p:tav tm="0">
                                          <p:val>
                                            <p:fltVal val="0"/>
                                          </p:val>
                                        </p:tav>
                                        <p:tav tm="100000">
                                          <p:val>
                                            <p:strVal val="#ppt_w"/>
                                          </p:val>
                                        </p:tav>
                                      </p:tavLst>
                                    </p:anim>
                                    <p:anim calcmode="lin" valueType="num">
                                      <p:cBhvr>
                                        <p:cTn id="13" dur="500" fill="hold"/>
                                        <p:tgtEl>
                                          <p:spTgt spid="26"/>
                                        </p:tgtEl>
                                        <p:attrNameLst>
                                          <p:attrName>ppt_h</p:attrName>
                                        </p:attrNameLst>
                                      </p:cBhvr>
                                      <p:tavLst>
                                        <p:tav tm="0">
                                          <p:val>
                                            <p:fltVal val="0"/>
                                          </p:val>
                                        </p:tav>
                                        <p:tav tm="100000">
                                          <p:val>
                                            <p:strVal val="#ppt_h"/>
                                          </p:val>
                                        </p:tav>
                                      </p:tavLst>
                                    </p:anim>
                                    <p:animEffect transition="in" filter="fade">
                                      <p:cBhvr>
                                        <p:cTn id="14" dur="500"/>
                                        <p:tgtEl>
                                          <p:spTgt spid="2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anim calcmode="lin" valueType="num">
                                      <p:cBhvr>
                                        <p:cTn id="17" dur="500" fill="hold"/>
                                        <p:tgtEl>
                                          <p:spTgt spid="27"/>
                                        </p:tgtEl>
                                        <p:attrNameLst>
                                          <p:attrName>ppt_w</p:attrName>
                                        </p:attrNameLst>
                                      </p:cBhvr>
                                      <p:tavLst>
                                        <p:tav tm="0">
                                          <p:val>
                                            <p:fltVal val="0"/>
                                          </p:val>
                                        </p:tav>
                                        <p:tav tm="100000">
                                          <p:val>
                                            <p:strVal val="#ppt_w"/>
                                          </p:val>
                                        </p:tav>
                                      </p:tavLst>
                                    </p:anim>
                                    <p:anim calcmode="lin" valueType="num">
                                      <p:cBhvr>
                                        <p:cTn id="18" dur="500" fill="hold"/>
                                        <p:tgtEl>
                                          <p:spTgt spid="27"/>
                                        </p:tgtEl>
                                        <p:attrNameLst>
                                          <p:attrName>ppt_h</p:attrName>
                                        </p:attrNameLst>
                                      </p:cBhvr>
                                      <p:tavLst>
                                        <p:tav tm="0">
                                          <p:val>
                                            <p:fltVal val="0"/>
                                          </p:val>
                                        </p:tav>
                                        <p:tav tm="100000">
                                          <p:val>
                                            <p:strVal val="#ppt_h"/>
                                          </p:val>
                                        </p:tav>
                                      </p:tavLst>
                                    </p:anim>
                                    <p:animEffect transition="in" filter="fade">
                                      <p:cBhvr>
                                        <p:cTn id="1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矩形 56"/>
          <p:cNvSpPr/>
          <p:nvPr/>
        </p:nvSpPr>
        <p:spPr>
          <a:xfrm rot="1800000">
            <a:off x="1346654" y="2158512"/>
            <a:ext cx="1416174" cy="1079766"/>
          </a:xfrm>
          <a:custGeom>
            <a:avLst/>
            <a:gdLst>
              <a:gd name="connsiteX0" fmla="*/ 0 w 1416174"/>
              <a:gd name="connsiteY0" fmla="*/ 0 h 1079766"/>
              <a:gd name="connsiteX1" fmla="*/ 1416174 w 1416174"/>
              <a:gd name="connsiteY1" fmla="*/ 0 h 1079766"/>
              <a:gd name="connsiteX2" fmla="*/ 1416174 w 1416174"/>
              <a:gd name="connsiteY2" fmla="*/ 1079766 h 1079766"/>
              <a:gd name="connsiteX3" fmla="*/ 0 w 1416174"/>
              <a:gd name="connsiteY3" fmla="*/ 1079766 h 1079766"/>
              <a:gd name="connsiteX4" fmla="*/ 0 w 1416174"/>
              <a:gd name="connsiteY4" fmla="*/ 0 h 1079766"/>
              <a:gd name="connsiteX0-1" fmla="*/ 0 w 1416174"/>
              <a:gd name="connsiteY0-2" fmla="*/ 0 h 1079766"/>
              <a:gd name="connsiteX1-3" fmla="*/ 442959 w 1416174"/>
              <a:gd name="connsiteY1-4" fmla="*/ 14389 h 1079766"/>
              <a:gd name="connsiteX2-5" fmla="*/ 1416174 w 1416174"/>
              <a:gd name="connsiteY2-6" fmla="*/ 0 h 1079766"/>
              <a:gd name="connsiteX3-7" fmla="*/ 1416174 w 1416174"/>
              <a:gd name="connsiteY3-8" fmla="*/ 1079766 h 1079766"/>
              <a:gd name="connsiteX4-9" fmla="*/ 0 w 1416174"/>
              <a:gd name="connsiteY4-10" fmla="*/ 1079766 h 1079766"/>
              <a:gd name="connsiteX5" fmla="*/ 0 w 1416174"/>
              <a:gd name="connsiteY5" fmla="*/ 0 h 1079766"/>
              <a:gd name="connsiteX0-11" fmla="*/ 0 w 1416174"/>
              <a:gd name="connsiteY0-12" fmla="*/ 1079766 h 1079766"/>
              <a:gd name="connsiteX1-13" fmla="*/ 442959 w 1416174"/>
              <a:gd name="connsiteY1-14" fmla="*/ 14389 h 1079766"/>
              <a:gd name="connsiteX2-15" fmla="*/ 1416174 w 1416174"/>
              <a:gd name="connsiteY2-16" fmla="*/ 0 h 1079766"/>
              <a:gd name="connsiteX3-17" fmla="*/ 1416174 w 1416174"/>
              <a:gd name="connsiteY3-18" fmla="*/ 1079766 h 1079766"/>
              <a:gd name="connsiteX4-19" fmla="*/ 0 w 1416174"/>
              <a:gd name="connsiteY4-20" fmla="*/ 1079766 h 107976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416174" h="1079766">
                <a:moveTo>
                  <a:pt x="0" y="1079766"/>
                </a:moveTo>
                <a:lnTo>
                  <a:pt x="442959" y="14389"/>
                </a:lnTo>
                <a:lnTo>
                  <a:pt x="1416174" y="0"/>
                </a:lnTo>
                <a:lnTo>
                  <a:pt x="1416174" y="1079766"/>
                </a:lnTo>
                <a:lnTo>
                  <a:pt x="0" y="1079766"/>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40" name="矩形 56"/>
          <p:cNvSpPr/>
          <p:nvPr/>
        </p:nvSpPr>
        <p:spPr>
          <a:xfrm rot="1800000">
            <a:off x="1346654" y="3422207"/>
            <a:ext cx="1416174" cy="1079766"/>
          </a:xfrm>
          <a:custGeom>
            <a:avLst/>
            <a:gdLst>
              <a:gd name="connsiteX0" fmla="*/ 0 w 1416174"/>
              <a:gd name="connsiteY0" fmla="*/ 0 h 1079766"/>
              <a:gd name="connsiteX1" fmla="*/ 1416174 w 1416174"/>
              <a:gd name="connsiteY1" fmla="*/ 0 h 1079766"/>
              <a:gd name="connsiteX2" fmla="*/ 1416174 w 1416174"/>
              <a:gd name="connsiteY2" fmla="*/ 1079766 h 1079766"/>
              <a:gd name="connsiteX3" fmla="*/ 0 w 1416174"/>
              <a:gd name="connsiteY3" fmla="*/ 1079766 h 1079766"/>
              <a:gd name="connsiteX4" fmla="*/ 0 w 1416174"/>
              <a:gd name="connsiteY4" fmla="*/ 0 h 1079766"/>
              <a:gd name="connsiteX0-1" fmla="*/ 0 w 1416174"/>
              <a:gd name="connsiteY0-2" fmla="*/ 0 h 1079766"/>
              <a:gd name="connsiteX1-3" fmla="*/ 442959 w 1416174"/>
              <a:gd name="connsiteY1-4" fmla="*/ 14389 h 1079766"/>
              <a:gd name="connsiteX2-5" fmla="*/ 1416174 w 1416174"/>
              <a:gd name="connsiteY2-6" fmla="*/ 0 h 1079766"/>
              <a:gd name="connsiteX3-7" fmla="*/ 1416174 w 1416174"/>
              <a:gd name="connsiteY3-8" fmla="*/ 1079766 h 1079766"/>
              <a:gd name="connsiteX4-9" fmla="*/ 0 w 1416174"/>
              <a:gd name="connsiteY4-10" fmla="*/ 1079766 h 1079766"/>
              <a:gd name="connsiteX5" fmla="*/ 0 w 1416174"/>
              <a:gd name="connsiteY5" fmla="*/ 0 h 1079766"/>
              <a:gd name="connsiteX0-11" fmla="*/ 0 w 1416174"/>
              <a:gd name="connsiteY0-12" fmla="*/ 1079766 h 1079766"/>
              <a:gd name="connsiteX1-13" fmla="*/ 442959 w 1416174"/>
              <a:gd name="connsiteY1-14" fmla="*/ 14389 h 1079766"/>
              <a:gd name="connsiteX2-15" fmla="*/ 1416174 w 1416174"/>
              <a:gd name="connsiteY2-16" fmla="*/ 0 h 1079766"/>
              <a:gd name="connsiteX3-17" fmla="*/ 1416174 w 1416174"/>
              <a:gd name="connsiteY3-18" fmla="*/ 1079766 h 1079766"/>
              <a:gd name="connsiteX4-19" fmla="*/ 0 w 1416174"/>
              <a:gd name="connsiteY4-20" fmla="*/ 1079766 h 107976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416174" h="1079766">
                <a:moveTo>
                  <a:pt x="0" y="1079766"/>
                </a:moveTo>
                <a:lnTo>
                  <a:pt x="442959" y="14389"/>
                </a:lnTo>
                <a:lnTo>
                  <a:pt x="1416174" y="0"/>
                </a:lnTo>
                <a:lnTo>
                  <a:pt x="1416174" y="1079766"/>
                </a:lnTo>
                <a:lnTo>
                  <a:pt x="0" y="1079766"/>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41" name="矩形 56"/>
          <p:cNvSpPr/>
          <p:nvPr/>
        </p:nvSpPr>
        <p:spPr>
          <a:xfrm rot="1800000">
            <a:off x="1346654" y="4709239"/>
            <a:ext cx="1416174" cy="1079766"/>
          </a:xfrm>
          <a:custGeom>
            <a:avLst/>
            <a:gdLst>
              <a:gd name="connsiteX0" fmla="*/ 0 w 1416174"/>
              <a:gd name="connsiteY0" fmla="*/ 0 h 1079766"/>
              <a:gd name="connsiteX1" fmla="*/ 1416174 w 1416174"/>
              <a:gd name="connsiteY1" fmla="*/ 0 h 1079766"/>
              <a:gd name="connsiteX2" fmla="*/ 1416174 w 1416174"/>
              <a:gd name="connsiteY2" fmla="*/ 1079766 h 1079766"/>
              <a:gd name="connsiteX3" fmla="*/ 0 w 1416174"/>
              <a:gd name="connsiteY3" fmla="*/ 1079766 h 1079766"/>
              <a:gd name="connsiteX4" fmla="*/ 0 w 1416174"/>
              <a:gd name="connsiteY4" fmla="*/ 0 h 1079766"/>
              <a:gd name="connsiteX0-1" fmla="*/ 0 w 1416174"/>
              <a:gd name="connsiteY0-2" fmla="*/ 0 h 1079766"/>
              <a:gd name="connsiteX1-3" fmla="*/ 442959 w 1416174"/>
              <a:gd name="connsiteY1-4" fmla="*/ 14389 h 1079766"/>
              <a:gd name="connsiteX2-5" fmla="*/ 1416174 w 1416174"/>
              <a:gd name="connsiteY2-6" fmla="*/ 0 h 1079766"/>
              <a:gd name="connsiteX3-7" fmla="*/ 1416174 w 1416174"/>
              <a:gd name="connsiteY3-8" fmla="*/ 1079766 h 1079766"/>
              <a:gd name="connsiteX4-9" fmla="*/ 0 w 1416174"/>
              <a:gd name="connsiteY4-10" fmla="*/ 1079766 h 1079766"/>
              <a:gd name="connsiteX5" fmla="*/ 0 w 1416174"/>
              <a:gd name="connsiteY5" fmla="*/ 0 h 1079766"/>
              <a:gd name="connsiteX0-11" fmla="*/ 0 w 1416174"/>
              <a:gd name="connsiteY0-12" fmla="*/ 1079766 h 1079766"/>
              <a:gd name="connsiteX1-13" fmla="*/ 442959 w 1416174"/>
              <a:gd name="connsiteY1-14" fmla="*/ 14389 h 1079766"/>
              <a:gd name="connsiteX2-15" fmla="*/ 1416174 w 1416174"/>
              <a:gd name="connsiteY2-16" fmla="*/ 0 h 1079766"/>
              <a:gd name="connsiteX3-17" fmla="*/ 1416174 w 1416174"/>
              <a:gd name="connsiteY3-18" fmla="*/ 1079766 h 1079766"/>
              <a:gd name="connsiteX4-19" fmla="*/ 0 w 1416174"/>
              <a:gd name="connsiteY4-20" fmla="*/ 1079766 h 107976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416174" h="1079766">
                <a:moveTo>
                  <a:pt x="0" y="1079766"/>
                </a:moveTo>
                <a:lnTo>
                  <a:pt x="442959" y="14389"/>
                </a:lnTo>
                <a:lnTo>
                  <a:pt x="1416174" y="0"/>
                </a:lnTo>
                <a:lnTo>
                  <a:pt x="1416174" y="1079766"/>
                </a:lnTo>
                <a:lnTo>
                  <a:pt x="0" y="1079766"/>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42" name="矩形 56"/>
          <p:cNvSpPr/>
          <p:nvPr/>
        </p:nvSpPr>
        <p:spPr>
          <a:xfrm rot="1800000">
            <a:off x="10292190" y="2158512"/>
            <a:ext cx="1416174" cy="1079766"/>
          </a:xfrm>
          <a:custGeom>
            <a:avLst/>
            <a:gdLst>
              <a:gd name="connsiteX0" fmla="*/ 0 w 1416174"/>
              <a:gd name="connsiteY0" fmla="*/ 0 h 1079766"/>
              <a:gd name="connsiteX1" fmla="*/ 1416174 w 1416174"/>
              <a:gd name="connsiteY1" fmla="*/ 0 h 1079766"/>
              <a:gd name="connsiteX2" fmla="*/ 1416174 w 1416174"/>
              <a:gd name="connsiteY2" fmla="*/ 1079766 h 1079766"/>
              <a:gd name="connsiteX3" fmla="*/ 0 w 1416174"/>
              <a:gd name="connsiteY3" fmla="*/ 1079766 h 1079766"/>
              <a:gd name="connsiteX4" fmla="*/ 0 w 1416174"/>
              <a:gd name="connsiteY4" fmla="*/ 0 h 1079766"/>
              <a:gd name="connsiteX0-1" fmla="*/ 0 w 1416174"/>
              <a:gd name="connsiteY0-2" fmla="*/ 0 h 1079766"/>
              <a:gd name="connsiteX1-3" fmla="*/ 442959 w 1416174"/>
              <a:gd name="connsiteY1-4" fmla="*/ 14389 h 1079766"/>
              <a:gd name="connsiteX2-5" fmla="*/ 1416174 w 1416174"/>
              <a:gd name="connsiteY2-6" fmla="*/ 0 h 1079766"/>
              <a:gd name="connsiteX3-7" fmla="*/ 1416174 w 1416174"/>
              <a:gd name="connsiteY3-8" fmla="*/ 1079766 h 1079766"/>
              <a:gd name="connsiteX4-9" fmla="*/ 0 w 1416174"/>
              <a:gd name="connsiteY4-10" fmla="*/ 1079766 h 1079766"/>
              <a:gd name="connsiteX5" fmla="*/ 0 w 1416174"/>
              <a:gd name="connsiteY5" fmla="*/ 0 h 1079766"/>
              <a:gd name="connsiteX0-11" fmla="*/ 0 w 1416174"/>
              <a:gd name="connsiteY0-12" fmla="*/ 1079766 h 1079766"/>
              <a:gd name="connsiteX1-13" fmla="*/ 442959 w 1416174"/>
              <a:gd name="connsiteY1-14" fmla="*/ 14389 h 1079766"/>
              <a:gd name="connsiteX2-15" fmla="*/ 1416174 w 1416174"/>
              <a:gd name="connsiteY2-16" fmla="*/ 0 h 1079766"/>
              <a:gd name="connsiteX3-17" fmla="*/ 1416174 w 1416174"/>
              <a:gd name="connsiteY3-18" fmla="*/ 1079766 h 1079766"/>
              <a:gd name="connsiteX4-19" fmla="*/ 0 w 1416174"/>
              <a:gd name="connsiteY4-20" fmla="*/ 1079766 h 107976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416174" h="1079766">
                <a:moveTo>
                  <a:pt x="0" y="1079766"/>
                </a:moveTo>
                <a:lnTo>
                  <a:pt x="442959" y="14389"/>
                </a:lnTo>
                <a:lnTo>
                  <a:pt x="1416174" y="0"/>
                </a:lnTo>
                <a:lnTo>
                  <a:pt x="1416174" y="1079766"/>
                </a:lnTo>
                <a:lnTo>
                  <a:pt x="0" y="1079766"/>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43" name="矩形 56"/>
          <p:cNvSpPr/>
          <p:nvPr/>
        </p:nvSpPr>
        <p:spPr>
          <a:xfrm rot="1800000">
            <a:off x="10292190" y="3422207"/>
            <a:ext cx="1416174" cy="1079766"/>
          </a:xfrm>
          <a:custGeom>
            <a:avLst/>
            <a:gdLst>
              <a:gd name="connsiteX0" fmla="*/ 0 w 1416174"/>
              <a:gd name="connsiteY0" fmla="*/ 0 h 1079766"/>
              <a:gd name="connsiteX1" fmla="*/ 1416174 w 1416174"/>
              <a:gd name="connsiteY1" fmla="*/ 0 h 1079766"/>
              <a:gd name="connsiteX2" fmla="*/ 1416174 w 1416174"/>
              <a:gd name="connsiteY2" fmla="*/ 1079766 h 1079766"/>
              <a:gd name="connsiteX3" fmla="*/ 0 w 1416174"/>
              <a:gd name="connsiteY3" fmla="*/ 1079766 h 1079766"/>
              <a:gd name="connsiteX4" fmla="*/ 0 w 1416174"/>
              <a:gd name="connsiteY4" fmla="*/ 0 h 1079766"/>
              <a:gd name="connsiteX0-1" fmla="*/ 0 w 1416174"/>
              <a:gd name="connsiteY0-2" fmla="*/ 0 h 1079766"/>
              <a:gd name="connsiteX1-3" fmla="*/ 442959 w 1416174"/>
              <a:gd name="connsiteY1-4" fmla="*/ 14389 h 1079766"/>
              <a:gd name="connsiteX2-5" fmla="*/ 1416174 w 1416174"/>
              <a:gd name="connsiteY2-6" fmla="*/ 0 h 1079766"/>
              <a:gd name="connsiteX3-7" fmla="*/ 1416174 w 1416174"/>
              <a:gd name="connsiteY3-8" fmla="*/ 1079766 h 1079766"/>
              <a:gd name="connsiteX4-9" fmla="*/ 0 w 1416174"/>
              <a:gd name="connsiteY4-10" fmla="*/ 1079766 h 1079766"/>
              <a:gd name="connsiteX5" fmla="*/ 0 w 1416174"/>
              <a:gd name="connsiteY5" fmla="*/ 0 h 1079766"/>
              <a:gd name="connsiteX0-11" fmla="*/ 0 w 1416174"/>
              <a:gd name="connsiteY0-12" fmla="*/ 1079766 h 1079766"/>
              <a:gd name="connsiteX1-13" fmla="*/ 442959 w 1416174"/>
              <a:gd name="connsiteY1-14" fmla="*/ 14389 h 1079766"/>
              <a:gd name="connsiteX2-15" fmla="*/ 1416174 w 1416174"/>
              <a:gd name="connsiteY2-16" fmla="*/ 0 h 1079766"/>
              <a:gd name="connsiteX3-17" fmla="*/ 1416174 w 1416174"/>
              <a:gd name="connsiteY3-18" fmla="*/ 1079766 h 1079766"/>
              <a:gd name="connsiteX4-19" fmla="*/ 0 w 1416174"/>
              <a:gd name="connsiteY4-20" fmla="*/ 1079766 h 107976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416174" h="1079766">
                <a:moveTo>
                  <a:pt x="0" y="1079766"/>
                </a:moveTo>
                <a:lnTo>
                  <a:pt x="442959" y="14389"/>
                </a:lnTo>
                <a:lnTo>
                  <a:pt x="1416174" y="0"/>
                </a:lnTo>
                <a:lnTo>
                  <a:pt x="1416174" y="1079766"/>
                </a:lnTo>
                <a:lnTo>
                  <a:pt x="0" y="1079766"/>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44" name="矩形 56"/>
          <p:cNvSpPr/>
          <p:nvPr/>
        </p:nvSpPr>
        <p:spPr>
          <a:xfrm rot="1800000">
            <a:off x="10292190" y="4709239"/>
            <a:ext cx="1416174" cy="1079766"/>
          </a:xfrm>
          <a:custGeom>
            <a:avLst/>
            <a:gdLst>
              <a:gd name="connsiteX0" fmla="*/ 0 w 1416174"/>
              <a:gd name="connsiteY0" fmla="*/ 0 h 1079766"/>
              <a:gd name="connsiteX1" fmla="*/ 1416174 w 1416174"/>
              <a:gd name="connsiteY1" fmla="*/ 0 h 1079766"/>
              <a:gd name="connsiteX2" fmla="*/ 1416174 w 1416174"/>
              <a:gd name="connsiteY2" fmla="*/ 1079766 h 1079766"/>
              <a:gd name="connsiteX3" fmla="*/ 0 w 1416174"/>
              <a:gd name="connsiteY3" fmla="*/ 1079766 h 1079766"/>
              <a:gd name="connsiteX4" fmla="*/ 0 w 1416174"/>
              <a:gd name="connsiteY4" fmla="*/ 0 h 1079766"/>
              <a:gd name="connsiteX0-1" fmla="*/ 0 w 1416174"/>
              <a:gd name="connsiteY0-2" fmla="*/ 0 h 1079766"/>
              <a:gd name="connsiteX1-3" fmla="*/ 442959 w 1416174"/>
              <a:gd name="connsiteY1-4" fmla="*/ 14389 h 1079766"/>
              <a:gd name="connsiteX2-5" fmla="*/ 1416174 w 1416174"/>
              <a:gd name="connsiteY2-6" fmla="*/ 0 h 1079766"/>
              <a:gd name="connsiteX3-7" fmla="*/ 1416174 w 1416174"/>
              <a:gd name="connsiteY3-8" fmla="*/ 1079766 h 1079766"/>
              <a:gd name="connsiteX4-9" fmla="*/ 0 w 1416174"/>
              <a:gd name="connsiteY4-10" fmla="*/ 1079766 h 1079766"/>
              <a:gd name="connsiteX5" fmla="*/ 0 w 1416174"/>
              <a:gd name="connsiteY5" fmla="*/ 0 h 1079766"/>
              <a:gd name="connsiteX0-11" fmla="*/ 0 w 1416174"/>
              <a:gd name="connsiteY0-12" fmla="*/ 1079766 h 1079766"/>
              <a:gd name="connsiteX1-13" fmla="*/ 442959 w 1416174"/>
              <a:gd name="connsiteY1-14" fmla="*/ 14389 h 1079766"/>
              <a:gd name="connsiteX2-15" fmla="*/ 1416174 w 1416174"/>
              <a:gd name="connsiteY2-16" fmla="*/ 0 h 1079766"/>
              <a:gd name="connsiteX3-17" fmla="*/ 1416174 w 1416174"/>
              <a:gd name="connsiteY3-18" fmla="*/ 1079766 h 1079766"/>
              <a:gd name="connsiteX4-19" fmla="*/ 0 w 1416174"/>
              <a:gd name="connsiteY4-20" fmla="*/ 1079766 h 107976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416174" h="1079766">
                <a:moveTo>
                  <a:pt x="0" y="1079766"/>
                </a:moveTo>
                <a:lnTo>
                  <a:pt x="442959" y="14389"/>
                </a:lnTo>
                <a:lnTo>
                  <a:pt x="1416174" y="0"/>
                </a:lnTo>
                <a:lnTo>
                  <a:pt x="1416174" y="1079766"/>
                </a:lnTo>
                <a:lnTo>
                  <a:pt x="0" y="1079766"/>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45" name="i$liḋe-Flowchart: Off-page Connector 3"/>
          <p:cNvSpPr/>
          <p:nvPr/>
        </p:nvSpPr>
        <p:spPr>
          <a:xfrm>
            <a:off x="1171577" y="2103626"/>
            <a:ext cx="915755" cy="889537"/>
          </a:xfrm>
          <a:prstGeom prst="flowChartOffpageConnector">
            <a:avLst/>
          </a:prstGeom>
          <a:solidFill>
            <a:srgbClr val="AC7A39"/>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46" name="i$liḋe-Flowchart: Off-page Connector 4"/>
          <p:cNvSpPr/>
          <p:nvPr/>
        </p:nvSpPr>
        <p:spPr>
          <a:xfrm>
            <a:off x="1171577" y="3377298"/>
            <a:ext cx="915755" cy="889539"/>
          </a:xfrm>
          <a:prstGeom prst="flowChartOffpageConnector">
            <a:avLst/>
          </a:prstGeom>
          <a:solidFill>
            <a:srgbClr val="AC7A39"/>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47" name="i$liḋe-Flowchart: Off-page Connector 5"/>
          <p:cNvSpPr/>
          <p:nvPr/>
        </p:nvSpPr>
        <p:spPr>
          <a:xfrm>
            <a:off x="1171577" y="4652784"/>
            <a:ext cx="915755" cy="889539"/>
          </a:xfrm>
          <a:prstGeom prst="flowChartOffpageConnector">
            <a:avLst/>
          </a:prstGeom>
          <a:solidFill>
            <a:srgbClr val="AC7A39"/>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48" name="i$liḋe-Flowchart: Off-page Connector 9"/>
          <p:cNvSpPr/>
          <p:nvPr/>
        </p:nvSpPr>
        <p:spPr>
          <a:xfrm>
            <a:off x="10104670" y="2101812"/>
            <a:ext cx="915755" cy="889539"/>
          </a:xfrm>
          <a:prstGeom prst="flowChartOffpageConnector">
            <a:avLst/>
          </a:prstGeom>
          <a:solidFill>
            <a:srgbClr val="FFFFFF"/>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49" name="i$liḋe-Flowchart: Off-page Connector 13"/>
          <p:cNvSpPr/>
          <p:nvPr/>
        </p:nvSpPr>
        <p:spPr>
          <a:xfrm>
            <a:off x="10104670" y="3377299"/>
            <a:ext cx="915755" cy="889539"/>
          </a:xfrm>
          <a:prstGeom prst="flowChartOffpageConnector">
            <a:avLst/>
          </a:prstGeom>
          <a:solidFill>
            <a:srgbClr val="FFFFFF"/>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50" name="i$liḋe-Flowchart: Off-page Connector 17"/>
          <p:cNvSpPr/>
          <p:nvPr/>
        </p:nvSpPr>
        <p:spPr>
          <a:xfrm>
            <a:off x="10104670" y="4652783"/>
            <a:ext cx="915755" cy="889540"/>
          </a:xfrm>
          <a:prstGeom prst="flowChartOffpageConnector">
            <a:avLst/>
          </a:prstGeom>
          <a:solidFill>
            <a:srgbClr val="FFFFFF"/>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cxnSp>
        <p:nvCxnSpPr>
          <p:cNvPr id="51" name="i$liḋe-Straight Connector 18"/>
          <p:cNvCxnSpPr/>
          <p:nvPr/>
        </p:nvCxnSpPr>
        <p:spPr>
          <a:xfrm flipV="1">
            <a:off x="6096000" y="2040075"/>
            <a:ext cx="0" cy="3474463"/>
          </a:xfrm>
          <a:prstGeom prst="line">
            <a:avLst/>
          </a:prstGeom>
          <a:noFill/>
          <a:ln w="19050" cap="flat" cmpd="sng" algn="ctr">
            <a:solidFill>
              <a:sysClr val="window" lastClr="FFFFFF">
                <a:lumMod val="75000"/>
              </a:sysClr>
            </a:solidFill>
            <a:prstDash val="sysDot"/>
            <a:miter lim="800000"/>
            <a:headEnd type="diamond"/>
            <a:tailEnd type="diamond"/>
          </a:ln>
          <a:effectLst/>
        </p:spPr>
      </p:cxnSp>
      <p:sp>
        <p:nvSpPr>
          <p:cNvPr id="52" name="i$liḋe-Freeform: Shape 19"/>
          <p:cNvSpPr/>
          <p:nvPr/>
        </p:nvSpPr>
        <p:spPr bwMode="auto">
          <a:xfrm>
            <a:off x="10343891" y="3603413"/>
            <a:ext cx="437309" cy="437309"/>
          </a:xfrm>
          <a:custGeom>
            <a:avLst/>
            <a:gdLst/>
            <a:ahLst/>
            <a:cxnLst>
              <a:cxn ang="0">
                <a:pos x="64" y="42"/>
              </a:cxn>
              <a:cxn ang="0">
                <a:pos x="63" y="44"/>
              </a:cxn>
              <a:cxn ang="0">
                <a:pos x="33" y="64"/>
              </a:cxn>
              <a:cxn ang="0">
                <a:pos x="32" y="64"/>
              </a:cxn>
              <a:cxn ang="0">
                <a:pos x="30" y="64"/>
              </a:cxn>
              <a:cxn ang="0">
                <a:pos x="1" y="44"/>
              </a:cxn>
              <a:cxn ang="0">
                <a:pos x="0" y="42"/>
              </a:cxn>
              <a:cxn ang="0">
                <a:pos x="0" y="23"/>
              </a:cxn>
              <a:cxn ang="0">
                <a:pos x="1" y="20"/>
              </a:cxn>
              <a:cxn ang="0">
                <a:pos x="30" y="1"/>
              </a:cxn>
              <a:cxn ang="0">
                <a:pos x="32" y="0"/>
              </a:cxn>
              <a:cxn ang="0">
                <a:pos x="33" y="1"/>
              </a:cxn>
              <a:cxn ang="0">
                <a:pos x="63" y="20"/>
              </a:cxn>
              <a:cxn ang="0">
                <a:pos x="64" y="23"/>
              </a:cxn>
              <a:cxn ang="0">
                <a:pos x="64" y="42"/>
              </a:cxn>
              <a:cxn ang="0">
                <a:pos x="12" y="32"/>
              </a:cxn>
              <a:cxn ang="0">
                <a:pos x="5" y="28"/>
              </a:cxn>
              <a:cxn ang="0">
                <a:pos x="5" y="37"/>
              </a:cxn>
              <a:cxn ang="0">
                <a:pos x="12" y="32"/>
              </a:cxn>
              <a:cxn ang="0">
                <a:pos x="29" y="21"/>
              </a:cxn>
              <a:cxn ang="0">
                <a:pos x="29" y="8"/>
              </a:cxn>
              <a:cxn ang="0">
                <a:pos x="7" y="23"/>
              </a:cxn>
              <a:cxn ang="0">
                <a:pos x="17" y="29"/>
              </a:cxn>
              <a:cxn ang="0">
                <a:pos x="29" y="21"/>
              </a:cxn>
              <a:cxn ang="0">
                <a:pos x="29" y="56"/>
              </a:cxn>
              <a:cxn ang="0">
                <a:pos x="29" y="44"/>
              </a:cxn>
              <a:cxn ang="0">
                <a:pos x="17" y="36"/>
              </a:cxn>
              <a:cxn ang="0">
                <a:pos x="7" y="42"/>
              </a:cxn>
              <a:cxn ang="0">
                <a:pos x="29" y="56"/>
              </a:cxn>
              <a:cxn ang="0">
                <a:pos x="41" y="32"/>
              </a:cxn>
              <a:cxn ang="0">
                <a:pos x="32" y="26"/>
              </a:cxn>
              <a:cxn ang="0">
                <a:pos x="22" y="32"/>
              </a:cxn>
              <a:cxn ang="0">
                <a:pos x="32" y="39"/>
              </a:cxn>
              <a:cxn ang="0">
                <a:pos x="41" y="32"/>
              </a:cxn>
              <a:cxn ang="0">
                <a:pos x="56" y="23"/>
              </a:cxn>
              <a:cxn ang="0">
                <a:pos x="35" y="8"/>
              </a:cxn>
              <a:cxn ang="0">
                <a:pos x="35" y="21"/>
              </a:cxn>
              <a:cxn ang="0">
                <a:pos x="46" y="29"/>
              </a:cxn>
              <a:cxn ang="0">
                <a:pos x="56" y="23"/>
              </a:cxn>
              <a:cxn ang="0">
                <a:pos x="56" y="42"/>
              </a:cxn>
              <a:cxn ang="0">
                <a:pos x="46" y="36"/>
              </a:cxn>
              <a:cxn ang="0">
                <a:pos x="35" y="44"/>
              </a:cxn>
              <a:cxn ang="0">
                <a:pos x="35" y="56"/>
              </a:cxn>
              <a:cxn ang="0">
                <a:pos x="56" y="42"/>
              </a:cxn>
              <a:cxn ang="0">
                <a:pos x="58" y="37"/>
              </a:cxn>
              <a:cxn ang="0">
                <a:pos x="58" y="28"/>
              </a:cxn>
              <a:cxn ang="0">
                <a:pos x="51" y="32"/>
              </a:cxn>
              <a:cxn ang="0">
                <a:pos x="58" y="37"/>
              </a:cxn>
            </a:cxnLst>
            <a:rect l="0" t="0" r="r" b="b"/>
            <a:pathLst>
              <a:path w="64" h="64">
                <a:moveTo>
                  <a:pt x="64" y="42"/>
                </a:moveTo>
                <a:cubicBezTo>
                  <a:pt x="64" y="43"/>
                  <a:pt x="63" y="44"/>
                  <a:pt x="63" y="44"/>
                </a:cubicBezTo>
                <a:cubicBezTo>
                  <a:pt x="33" y="64"/>
                  <a:pt x="33" y="64"/>
                  <a:pt x="33" y="64"/>
                </a:cubicBezTo>
                <a:cubicBezTo>
                  <a:pt x="33" y="64"/>
                  <a:pt x="32" y="64"/>
                  <a:pt x="32" y="64"/>
                </a:cubicBezTo>
                <a:cubicBezTo>
                  <a:pt x="31" y="64"/>
                  <a:pt x="31" y="64"/>
                  <a:pt x="30" y="64"/>
                </a:cubicBezTo>
                <a:cubicBezTo>
                  <a:pt x="1" y="44"/>
                  <a:pt x="1" y="44"/>
                  <a:pt x="1" y="44"/>
                </a:cubicBezTo>
                <a:cubicBezTo>
                  <a:pt x="0" y="44"/>
                  <a:pt x="0" y="43"/>
                  <a:pt x="0" y="42"/>
                </a:cubicBezTo>
                <a:cubicBezTo>
                  <a:pt x="0" y="23"/>
                  <a:pt x="0" y="23"/>
                  <a:pt x="0" y="23"/>
                </a:cubicBezTo>
                <a:cubicBezTo>
                  <a:pt x="0" y="22"/>
                  <a:pt x="0" y="21"/>
                  <a:pt x="1" y="20"/>
                </a:cubicBezTo>
                <a:cubicBezTo>
                  <a:pt x="30" y="1"/>
                  <a:pt x="30" y="1"/>
                  <a:pt x="30" y="1"/>
                </a:cubicBezTo>
                <a:cubicBezTo>
                  <a:pt x="31" y="1"/>
                  <a:pt x="31" y="0"/>
                  <a:pt x="32" y="0"/>
                </a:cubicBezTo>
                <a:cubicBezTo>
                  <a:pt x="32" y="0"/>
                  <a:pt x="33" y="1"/>
                  <a:pt x="33" y="1"/>
                </a:cubicBezTo>
                <a:cubicBezTo>
                  <a:pt x="63" y="20"/>
                  <a:pt x="63" y="20"/>
                  <a:pt x="63" y="20"/>
                </a:cubicBezTo>
                <a:cubicBezTo>
                  <a:pt x="63" y="21"/>
                  <a:pt x="64" y="22"/>
                  <a:pt x="64" y="23"/>
                </a:cubicBezTo>
                <a:lnTo>
                  <a:pt x="64" y="42"/>
                </a:lnTo>
                <a:close/>
                <a:moveTo>
                  <a:pt x="12" y="32"/>
                </a:moveTo>
                <a:cubicBezTo>
                  <a:pt x="5" y="28"/>
                  <a:pt x="5" y="28"/>
                  <a:pt x="5" y="28"/>
                </a:cubicBezTo>
                <a:cubicBezTo>
                  <a:pt x="5" y="37"/>
                  <a:pt x="5" y="37"/>
                  <a:pt x="5" y="37"/>
                </a:cubicBezTo>
                <a:lnTo>
                  <a:pt x="12" y="32"/>
                </a:lnTo>
                <a:close/>
                <a:moveTo>
                  <a:pt x="29" y="21"/>
                </a:moveTo>
                <a:cubicBezTo>
                  <a:pt x="29" y="8"/>
                  <a:pt x="29" y="8"/>
                  <a:pt x="29" y="8"/>
                </a:cubicBezTo>
                <a:cubicBezTo>
                  <a:pt x="7" y="23"/>
                  <a:pt x="7" y="23"/>
                  <a:pt x="7" y="23"/>
                </a:cubicBezTo>
                <a:cubicBezTo>
                  <a:pt x="17" y="29"/>
                  <a:pt x="17" y="29"/>
                  <a:pt x="17" y="29"/>
                </a:cubicBezTo>
                <a:lnTo>
                  <a:pt x="29" y="21"/>
                </a:lnTo>
                <a:close/>
                <a:moveTo>
                  <a:pt x="29" y="56"/>
                </a:moveTo>
                <a:cubicBezTo>
                  <a:pt x="29" y="44"/>
                  <a:pt x="29" y="44"/>
                  <a:pt x="29" y="44"/>
                </a:cubicBezTo>
                <a:cubicBezTo>
                  <a:pt x="17" y="36"/>
                  <a:pt x="17" y="36"/>
                  <a:pt x="17" y="36"/>
                </a:cubicBezTo>
                <a:cubicBezTo>
                  <a:pt x="7" y="42"/>
                  <a:pt x="7" y="42"/>
                  <a:pt x="7" y="42"/>
                </a:cubicBezTo>
                <a:lnTo>
                  <a:pt x="29" y="56"/>
                </a:lnTo>
                <a:close/>
                <a:moveTo>
                  <a:pt x="41" y="32"/>
                </a:moveTo>
                <a:cubicBezTo>
                  <a:pt x="32" y="26"/>
                  <a:pt x="32" y="26"/>
                  <a:pt x="32" y="26"/>
                </a:cubicBezTo>
                <a:cubicBezTo>
                  <a:pt x="22" y="32"/>
                  <a:pt x="22" y="32"/>
                  <a:pt x="22" y="32"/>
                </a:cubicBezTo>
                <a:cubicBezTo>
                  <a:pt x="32" y="39"/>
                  <a:pt x="32" y="39"/>
                  <a:pt x="32" y="39"/>
                </a:cubicBezTo>
                <a:lnTo>
                  <a:pt x="41" y="32"/>
                </a:lnTo>
                <a:close/>
                <a:moveTo>
                  <a:pt x="56" y="23"/>
                </a:moveTo>
                <a:cubicBezTo>
                  <a:pt x="35" y="8"/>
                  <a:pt x="35" y="8"/>
                  <a:pt x="35" y="8"/>
                </a:cubicBezTo>
                <a:cubicBezTo>
                  <a:pt x="35" y="21"/>
                  <a:pt x="35" y="21"/>
                  <a:pt x="35" y="21"/>
                </a:cubicBezTo>
                <a:cubicBezTo>
                  <a:pt x="46" y="29"/>
                  <a:pt x="46" y="29"/>
                  <a:pt x="46" y="29"/>
                </a:cubicBezTo>
                <a:lnTo>
                  <a:pt x="56" y="23"/>
                </a:lnTo>
                <a:close/>
                <a:moveTo>
                  <a:pt x="56" y="42"/>
                </a:moveTo>
                <a:cubicBezTo>
                  <a:pt x="46" y="36"/>
                  <a:pt x="46" y="36"/>
                  <a:pt x="46" y="36"/>
                </a:cubicBezTo>
                <a:cubicBezTo>
                  <a:pt x="35" y="44"/>
                  <a:pt x="35" y="44"/>
                  <a:pt x="35" y="44"/>
                </a:cubicBezTo>
                <a:cubicBezTo>
                  <a:pt x="35" y="56"/>
                  <a:pt x="35" y="56"/>
                  <a:pt x="35" y="56"/>
                </a:cubicBezTo>
                <a:lnTo>
                  <a:pt x="56" y="42"/>
                </a:lnTo>
                <a:close/>
                <a:moveTo>
                  <a:pt x="58" y="37"/>
                </a:moveTo>
                <a:cubicBezTo>
                  <a:pt x="58" y="28"/>
                  <a:pt x="58" y="28"/>
                  <a:pt x="58" y="28"/>
                </a:cubicBezTo>
                <a:cubicBezTo>
                  <a:pt x="51" y="32"/>
                  <a:pt x="51" y="32"/>
                  <a:pt x="51" y="32"/>
                </a:cubicBezTo>
                <a:lnTo>
                  <a:pt x="58" y="37"/>
                </a:lnTo>
                <a:close/>
              </a:path>
            </a:pathLst>
          </a:custGeom>
          <a:solidFill>
            <a:srgbClr val="AC7A39"/>
          </a:solidFill>
          <a:ln w="9525">
            <a:no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53" name="i$liḋe-Freeform: Shape 20"/>
          <p:cNvSpPr/>
          <p:nvPr/>
        </p:nvSpPr>
        <p:spPr bwMode="auto">
          <a:xfrm>
            <a:off x="1395155" y="2314096"/>
            <a:ext cx="468596" cy="468596"/>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ysClr val="window" lastClr="FFFFFF"/>
          </a:solidFill>
          <a:ln w="9525">
            <a:no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54" name="i$liḋe-Freeform: Shape 21"/>
          <p:cNvSpPr/>
          <p:nvPr/>
        </p:nvSpPr>
        <p:spPr bwMode="auto">
          <a:xfrm>
            <a:off x="1419673" y="3612287"/>
            <a:ext cx="419558" cy="419558"/>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ysClr val="window" lastClr="FFFFFF"/>
          </a:solidFill>
          <a:ln w="9525">
            <a:no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55" name="i$liḋe-Freeform: Shape 22"/>
          <p:cNvSpPr/>
          <p:nvPr/>
        </p:nvSpPr>
        <p:spPr bwMode="auto">
          <a:xfrm>
            <a:off x="1441797" y="4823397"/>
            <a:ext cx="375312" cy="548309"/>
          </a:xfrm>
          <a:custGeom>
            <a:avLst/>
            <a:gdLst/>
            <a:ahLst/>
            <a:cxnLst>
              <a:cxn ang="0">
                <a:pos x="35" y="0"/>
              </a:cxn>
              <a:cxn ang="0">
                <a:pos x="0" y="35"/>
              </a:cxn>
              <a:cxn ang="0">
                <a:pos x="16" y="74"/>
              </a:cxn>
              <a:cxn ang="0">
                <a:pos x="35" y="102"/>
              </a:cxn>
              <a:cxn ang="0">
                <a:pos x="54" y="74"/>
              </a:cxn>
              <a:cxn ang="0">
                <a:pos x="70" y="35"/>
              </a:cxn>
              <a:cxn ang="0">
                <a:pos x="35" y="0"/>
              </a:cxn>
              <a:cxn ang="0">
                <a:pos x="43" y="87"/>
              </a:cxn>
              <a:cxn ang="0">
                <a:pos x="27" y="89"/>
              </a:cxn>
              <a:cxn ang="0">
                <a:pos x="26" y="83"/>
              </a:cxn>
              <a:cxn ang="0">
                <a:pos x="26" y="83"/>
              </a:cxn>
              <a:cxn ang="0">
                <a:pos x="45" y="80"/>
              </a:cxn>
              <a:cxn ang="0">
                <a:pos x="44" y="83"/>
              </a:cxn>
              <a:cxn ang="0">
                <a:pos x="43" y="87"/>
              </a:cxn>
              <a:cxn ang="0">
                <a:pos x="25" y="79"/>
              </a:cxn>
              <a:cxn ang="0">
                <a:pos x="23" y="73"/>
              </a:cxn>
              <a:cxn ang="0">
                <a:pos x="47" y="73"/>
              </a:cxn>
              <a:cxn ang="0">
                <a:pos x="46" y="77"/>
              </a:cxn>
              <a:cxn ang="0">
                <a:pos x="25" y="79"/>
              </a:cxn>
              <a:cxn ang="0">
                <a:pos x="35" y="96"/>
              </a:cxn>
              <a:cxn ang="0">
                <a:pos x="29" y="92"/>
              </a:cxn>
              <a:cxn ang="0">
                <a:pos x="42" y="90"/>
              </a:cxn>
              <a:cxn ang="0">
                <a:pos x="35" y="96"/>
              </a:cxn>
              <a:cxn ang="0">
                <a:pos x="50" y="67"/>
              </a:cxn>
              <a:cxn ang="0">
                <a:pos x="20" y="67"/>
              </a:cxn>
              <a:cxn ang="0">
                <a:pos x="15" y="57"/>
              </a:cxn>
              <a:cxn ang="0">
                <a:pos x="6" y="35"/>
              </a:cxn>
              <a:cxn ang="0">
                <a:pos x="35" y="6"/>
              </a:cxn>
              <a:cxn ang="0">
                <a:pos x="64" y="35"/>
              </a:cxn>
              <a:cxn ang="0">
                <a:pos x="55" y="57"/>
              </a:cxn>
              <a:cxn ang="0">
                <a:pos x="50" y="67"/>
              </a:cxn>
              <a:cxn ang="0">
                <a:pos x="50" y="67"/>
              </a:cxn>
              <a:cxn ang="0">
                <a:pos x="50" y="67"/>
              </a:cxn>
            </a:cxnLst>
            <a:rect l="0" t="0" r="r" b="b"/>
            <a:pathLst>
              <a:path w="70" h="102">
                <a:moveTo>
                  <a:pt x="35" y="0"/>
                </a:moveTo>
                <a:cubicBezTo>
                  <a:pt x="16" y="0"/>
                  <a:pt x="0" y="16"/>
                  <a:pt x="0" y="35"/>
                </a:cubicBezTo>
                <a:cubicBezTo>
                  <a:pt x="0" y="48"/>
                  <a:pt x="12" y="62"/>
                  <a:pt x="16" y="74"/>
                </a:cubicBezTo>
                <a:cubicBezTo>
                  <a:pt x="22" y="91"/>
                  <a:pt x="22" y="102"/>
                  <a:pt x="35" y="102"/>
                </a:cubicBezTo>
                <a:cubicBezTo>
                  <a:pt x="49" y="102"/>
                  <a:pt x="48" y="92"/>
                  <a:pt x="54" y="74"/>
                </a:cubicBezTo>
                <a:cubicBezTo>
                  <a:pt x="58" y="62"/>
                  <a:pt x="70" y="48"/>
                  <a:pt x="70" y="35"/>
                </a:cubicBezTo>
                <a:cubicBezTo>
                  <a:pt x="70" y="16"/>
                  <a:pt x="54" y="0"/>
                  <a:pt x="35" y="0"/>
                </a:cubicBezTo>
                <a:close/>
                <a:moveTo>
                  <a:pt x="43" y="87"/>
                </a:moveTo>
                <a:cubicBezTo>
                  <a:pt x="27" y="89"/>
                  <a:pt x="27" y="89"/>
                  <a:pt x="27" y="89"/>
                </a:cubicBezTo>
                <a:cubicBezTo>
                  <a:pt x="27" y="87"/>
                  <a:pt x="26" y="85"/>
                  <a:pt x="26" y="83"/>
                </a:cubicBezTo>
                <a:cubicBezTo>
                  <a:pt x="26" y="83"/>
                  <a:pt x="26" y="83"/>
                  <a:pt x="26" y="83"/>
                </a:cubicBezTo>
                <a:cubicBezTo>
                  <a:pt x="45" y="80"/>
                  <a:pt x="45" y="80"/>
                  <a:pt x="45" y="80"/>
                </a:cubicBezTo>
                <a:cubicBezTo>
                  <a:pt x="45" y="81"/>
                  <a:pt x="45" y="82"/>
                  <a:pt x="44" y="83"/>
                </a:cubicBezTo>
                <a:cubicBezTo>
                  <a:pt x="44" y="84"/>
                  <a:pt x="44" y="86"/>
                  <a:pt x="43" y="87"/>
                </a:cubicBezTo>
                <a:close/>
                <a:moveTo>
                  <a:pt x="25" y="79"/>
                </a:moveTo>
                <a:cubicBezTo>
                  <a:pt x="24" y="78"/>
                  <a:pt x="23" y="76"/>
                  <a:pt x="23" y="73"/>
                </a:cubicBezTo>
                <a:cubicBezTo>
                  <a:pt x="47" y="73"/>
                  <a:pt x="47" y="73"/>
                  <a:pt x="47" y="73"/>
                </a:cubicBezTo>
                <a:cubicBezTo>
                  <a:pt x="47" y="75"/>
                  <a:pt x="47" y="76"/>
                  <a:pt x="46" y="77"/>
                </a:cubicBezTo>
                <a:lnTo>
                  <a:pt x="25" y="79"/>
                </a:lnTo>
                <a:close/>
                <a:moveTo>
                  <a:pt x="35" y="96"/>
                </a:moveTo>
                <a:cubicBezTo>
                  <a:pt x="32" y="96"/>
                  <a:pt x="30" y="95"/>
                  <a:pt x="29" y="92"/>
                </a:cubicBezTo>
                <a:cubicBezTo>
                  <a:pt x="42" y="90"/>
                  <a:pt x="42" y="90"/>
                  <a:pt x="42" y="90"/>
                </a:cubicBezTo>
                <a:cubicBezTo>
                  <a:pt x="40" y="95"/>
                  <a:pt x="39" y="96"/>
                  <a:pt x="35" y="96"/>
                </a:cubicBezTo>
                <a:close/>
                <a:moveTo>
                  <a:pt x="50" y="67"/>
                </a:moveTo>
                <a:cubicBezTo>
                  <a:pt x="20" y="67"/>
                  <a:pt x="20" y="67"/>
                  <a:pt x="20" y="67"/>
                </a:cubicBezTo>
                <a:cubicBezTo>
                  <a:pt x="19" y="64"/>
                  <a:pt x="17" y="60"/>
                  <a:pt x="15" y="57"/>
                </a:cubicBezTo>
                <a:cubicBezTo>
                  <a:pt x="11" y="49"/>
                  <a:pt x="6" y="41"/>
                  <a:pt x="6" y="35"/>
                </a:cubicBezTo>
                <a:cubicBezTo>
                  <a:pt x="6" y="19"/>
                  <a:pt x="19" y="6"/>
                  <a:pt x="35" y="6"/>
                </a:cubicBezTo>
                <a:cubicBezTo>
                  <a:pt x="51" y="6"/>
                  <a:pt x="64" y="19"/>
                  <a:pt x="64" y="35"/>
                </a:cubicBezTo>
                <a:cubicBezTo>
                  <a:pt x="64" y="41"/>
                  <a:pt x="60" y="49"/>
                  <a:pt x="55" y="57"/>
                </a:cubicBezTo>
                <a:cubicBezTo>
                  <a:pt x="53" y="60"/>
                  <a:pt x="52" y="64"/>
                  <a:pt x="50" y="67"/>
                </a:cubicBezTo>
                <a:close/>
                <a:moveTo>
                  <a:pt x="50" y="67"/>
                </a:moveTo>
                <a:cubicBezTo>
                  <a:pt x="50" y="67"/>
                  <a:pt x="50" y="67"/>
                  <a:pt x="50" y="67"/>
                </a:cubicBezTo>
              </a:path>
            </a:pathLst>
          </a:custGeom>
          <a:solidFill>
            <a:sysClr val="window" lastClr="FFFFFF"/>
          </a:solidFill>
          <a:ln w="9525">
            <a:no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56" name="i$liḋe-Freeform: Shape 23"/>
          <p:cNvSpPr/>
          <p:nvPr/>
        </p:nvSpPr>
        <p:spPr bwMode="auto">
          <a:xfrm>
            <a:off x="10322866" y="2366821"/>
            <a:ext cx="479362" cy="359523"/>
          </a:xfrm>
          <a:custGeom>
            <a:avLst/>
            <a:gdLst/>
            <a:ahLst/>
            <a:cxnLst>
              <a:cxn ang="0">
                <a:pos x="78" y="58"/>
              </a:cxn>
              <a:cxn ang="0">
                <a:pos x="0" y="58"/>
              </a:cxn>
              <a:cxn ang="0">
                <a:pos x="0" y="0"/>
              </a:cxn>
              <a:cxn ang="0">
                <a:pos x="5" y="0"/>
              </a:cxn>
              <a:cxn ang="0">
                <a:pos x="5" y="53"/>
              </a:cxn>
              <a:cxn ang="0">
                <a:pos x="78" y="53"/>
              </a:cxn>
              <a:cxn ang="0">
                <a:pos x="78" y="58"/>
              </a:cxn>
              <a:cxn ang="0">
                <a:pos x="73" y="22"/>
              </a:cxn>
              <a:cxn ang="0">
                <a:pos x="71" y="23"/>
              </a:cxn>
              <a:cxn ang="0">
                <a:pos x="66" y="18"/>
              </a:cxn>
              <a:cxn ang="0">
                <a:pos x="42" y="42"/>
              </a:cxn>
              <a:cxn ang="0">
                <a:pos x="40" y="42"/>
              </a:cxn>
              <a:cxn ang="0">
                <a:pos x="31" y="34"/>
              </a:cxn>
              <a:cxn ang="0">
                <a:pos x="16" y="49"/>
              </a:cxn>
              <a:cxn ang="0">
                <a:pos x="8" y="42"/>
              </a:cxn>
              <a:cxn ang="0">
                <a:pos x="30" y="20"/>
              </a:cxn>
              <a:cxn ang="0">
                <a:pos x="32" y="20"/>
              </a:cxn>
              <a:cxn ang="0">
                <a:pos x="41" y="29"/>
              </a:cxn>
              <a:cxn ang="0">
                <a:pos x="59" y="11"/>
              </a:cxn>
              <a:cxn ang="0">
                <a:pos x="54" y="6"/>
              </a:cxn>
              <a:cxn ang="0">
                <a:pos x="55" y="4"/>
              </a:cxn>
              <a:cxn ang="0">
                <a:pos x="71" y="4"/>
              </a:cxn>
              <a:cxn ang="0">
                <a:pos x="73" y="6"/>
              </a:cxn>
              <a:cxn ang="0">
                <a:pos x="73" y="22"/>
              </a:cxn>
            </a:cxnLst>
            <a:rect l="0" t="0" r="r" b="b"/>
            <a:pathLst>
              <a:path w="78" h="58">
                <a:moveTo>
                  <a:pt x="78" y="58"/>
                </a:moveTo>
                <a:cubicBezTo>
                  <a:pt x="0" y="58"/>
                  <a:pt x="0" y="58"/>
                  <a:pt x="0" y="58"/>
                </a:cubicBezTo>
                <a:cubicBezTo>
                  <a:pt x="0" y="0"/>
                  <a:pt x="0" y="0"/>
                  <a:pt x="0" y="0"/>
                </a:cubicBezTo>
                <a:cubicBezTo>
                  <a:pt x="5" y="0"/>
                  <a:pt x="5" y="0"/>
                  <a:pt x="5" y="0"/>
                </a:cubicBezTo>
                <a:cubicBezTo>
                  <a:pt x="5" y="53"/>
                  <a:pt x="5" y="53"/>
                  <a:pt x="5" y="53"/>
                </a:cubicBezTo>
                <a:cubicBezTo>
                  <a:pt x="78" y="53"/>
                  <a:pt x="78" y="53"/>
                  <a:pt x="78" y="53"/>
                </a:cubicBezTo>
                <a:lnTo>
                  <a:pt x="78" y="58"/>
                </a:lnTo>
                <a:close/>
                <a:moveTo>
                  <a:pt x="73" y="22"/>
                </a:moveTo>
                <a:cubicBezTo>
                  <a:pt x="73" y="23"/>
                  <a:pt x="71" y="24"/>
                  <a:pt x="71" y="23"/>
                </a:cubicBezTo>
                <a:cubicBezTo>
                  <a:pt x="66" y="18"/>
                  <a:pt x="66" y="18"/>
                  <a:pt x="66" y="18"/>
                </a:cubicBezTo>
                <a:cubicBezTo>
                  <a:pt x="42" y="42"/>
                  <a:pt x="42" y="42"/>
                  <a:pt x="42" y="42"/>
                </a:cubicBezTo>
                <a:cubicBezTo>
                  <a:pt x="41" y="43"/>
                  <a:pt x="41" y="43"/>
                  <a:pt x="40" y="42"/>
                </a:cubicBezTo>
                <a:cubicBezTo>
                  <a:pt x="31" y="34"/>
                  <a:pt x="31" y="34"/>
                  <a:pt x="31" y="34"/>
                </a:cubicBezTo>
                <a:cubicBezTo>
                  <a:pt x="16" y="49"/>
                  <a:pt x="16" y="49"/>
                  <a:pt x="16" y="49"/>
                </a:cubicBezTo>
                <a:cubicBezTo>
                  <a:pt x="8" y="42"/>
                  <a:pt x="8" y="42"/>
                  <a:pt x="8" y="42"/>
                </a:cubicBezTo>
                <a:cubicBezTo>
                  <a:pt x="30" y="20"/>
                  <a:pt x="30" y="20"/>
                  <a:pt x="30" y="20"/>
                </a:cubicBezTo>
                <a:cubicBezTo>
                  <a:pt x="31" y="19"/>
                  <a:pt x="32" y="19"/>
                  <a:pt x="32" y="20"/>
                </a:cubicBezTo>
                <a:cubicBezTo>
                  <a:pt x="41" y="29"/>
                  <a:pt x="41" y="29"/>
                  <a:pt x="41" y="29"/>
                </a:cubicBezTo>
                <a:cubicBezTo>
                  <a:pt x="59" y="11"/>
                  <a:pt x="59" y="11"/>
                  <a:pt x="59" y="11"/>
                </a:cubicBezTo>
                <a:cubicBezTo>
                  <a:pt x="54" y="6"/>
                  <a:pt x="54" y="6"/>
                  <a:pt x="54" y="6"/>
                </a:cubicBezTo>
                <a:cubicBezTo>
                  <a:pt x="53" y="6"/>
                  <a:pt x="54" y="4"/>
                  <a:pt x="55" y="4"/>
                </a:cubicBezTo>
                <a:cubicBezTo>
                  <a:pt x="71" y="4"/>
                  <a:pt x="71" y="4"/>
                  <a:pt x="71" y="4"/>
                </a:cubicBezTo>
                <a:cubicBezTo>
                  <a:pt x="72" y="4"/>
                  <a:pt x="73" y="5"/>
                  <a:pt x="73" y="6"/>
                </a:cubicBezTo>
                <a:lnTo>
                  <a:pt x="73" y="22"/>
                </a:lnTo>
                <a:close/>
              </a:path>
            </a:pathLst>
          </a:custGeom>
          <a:solidFill>
            <a:srgbClr val="AC7A39"/>
          </a:solidFill>
          <a:ln w="9525">
            <a:no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57" name="i$liḋe-Freeform: Shape 24"/>
          <p:cNvSpPr/>
          <p:nvPr/>
        </p:nvSpPr>
        <p:spPr bwMode="auto">
          <a:xfrm>
            <a:off x="10370640" y="4917793"/>
            <a:ext cx="383815" cy="359523"/>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rgbClr val="AC7A39"/>
          </a:solidFill>
          <a:ln w="9525">
            <a:no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nvGrpSpPr>
          <p:cNvPr id="58" name="组合 57"/>
          <p:cNvGrpSpPr/>
          <p:nvPr/>
        </p:nvGrpSpPr>
        <p:grpSpPr>
          <a:xfrm>
            <a:off x="2298524" y="2092287"/>
            <a:ext cx="2932639" cy="834815"/>
            <a:chOff x="7483989" y="3433235"/>
            <a:chExt cx="2932639" cy="834815"/>
          </a:xfrm>
        </p:grpSpPr>
        <p:sp>
          <p:nvSpPr>
            <p:cNvPr id="59" name="矩形 58"/>
            <p:cNvSpPr/>
            <p:nvPr/>
          </p:nvSpPr>
          <p:spPr>
            <a:xfrm>
              <a:off x="7483990" y="3732519"/>
              <a:ext cx="2932638"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60" name="矩形 59"/>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grpSp>
        <p:nvGrpSpPr>
          <p:cNvPr id="61" name="组合 60"/>
          <p:cNvGrpSpPr/>
          <p:nvPr/>
        </p:nvGrpSpPr>
        <p:grpSpPr>
          <a:xfrm>
            <a:off x="2298524" y="3377298"/>
            <a:ext cx="2932639" cy="834815"/>
            <a:chOff x="7483989" y="3433235"/>
            <a:chExt cx="2932639" cy="834815"/>
          </a:xfrm>
        </p:grpSpPr>
        <p:sp>
          <p:nvSpPr>
            <p:cNvPr id="62" name="矩形 61"/>
            <p:cNvSpPr/>
            <p:nvPr/>
          </p:nvSpPr>
          <p:spPr>
            <a:xfrm>
              <a:off x="7483990" y="3732519"/>
              <a:ext cx="2932638"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63" name="矩形 62"/>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grpSp>
        <p:nvGrpSpPr>
          <p:cNvPr id="64" name="组合 63"/>
          <p:cNvGrpSpPr/>
          <p:nvPr/>
        </p:nvGrpSpPr>
        <p:grpSpPr>
          <a:xfrm>
            <a:off x="2298524" y="4652783"/>
            <a:ext cx="2932639" cy="834815"/>
            <a:chOff x="7483989" y="3433235"/>
            <a:chExt cx="2932639" cy="834815"/>
          </a:xfrm>
        </p:grpSpPr>
        <p:sp>
          <p:nvSpPr>
            <p:cNvPr id="65" name="矩形 64"/>
            <p:cNvSpPr/>
            <p:nvPr/>
          </p:nvSpPr>
          <p:spPr>
            <a:xfrm>
              <a:off x="7483990" y="3732519"/>
              <a:ext cx="2932638"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66" name="矩形 65"/>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grpSp>
        <p:nvGrpSpPr>
          <p:cNvPr id="67" name="组合 66"/>
          <p:cNvGrpSpPr/>
          <p:nvPr/>
        </p:nvGrpSpPr>
        <p:grpSpPr>
          <a:xfrm>
            <a:off x="6901809" y="2092287"/>
            <a:ext cx="2932638" cy="834815"/>
            <a:chOff x="7483990" y="3433235"/>
            <a:chExt cx="2932638" cy="834815"/>
          </a:xfrm>
        </p:grpSpPr>
        <p:sp>
          <p:nvSpPr>
            <p:cNvPr id="68" name="矩形 67"/>
            <p:cNvSpPr/>
            <p:nvPr/>
          </p:nvSpPr>
          <p:spPr>
            <a:xfrm>
              <a:off x="7483990" y="3732519"/>
              <a:ext cx="2932638"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69" name="矩形 68"/>
            <p:cNvSpPr/>
            <p:nvPr/>
          </p:nvSpPr>
          <p:spPr>
            <a:xfrm>
              <a:off x="8366076"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grpSp>
        <p:nvGrpSpPr>
          <p:cNvPr id="70" name="组合 69"/>
          <p:cNvGrpSpPr/>
          <p:nvPr/>
        </p:nvGrpSpPr>
        <p:grpSpPr>
          <a:xfrm>
            <a:off x="6901809" y="3377298"/>
            <a:ext cx="2932638" cy="834815"/>
            <a:chOff x="7483990" y="3433235"/>
            <a:chExt cx="2932638" cy="834815"/>
          </a:xfrm>
        </p:grpSpPr>
        <p:sp>
          <p:nvSpPr>
            <p:cNvPr id="71" name="矩形 70"/>
            <p:cNvSpPr/>
            <p:nvPr/>
          </p:nvSpPr>
          <p:spPr>
            <a:xfrm>
              <a:off x="7483990" y="3732519"/>
              <a:ext cx="2932638"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72" name="矩形 71"/>
            <p:cNvSpPr/>
            <p:nvPr/>
          </p:nvSpPr>
          <p:spPr>
            <a:xfrm>
              <a:off x="8366076" y="3433235"/>
              <a:ext cx="2050552" cy="36792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grpSp>
        <p:nvGrpSpPr>
          <p:cNvPr id="73" name="组合 72"/>
          <p:cNvGrpSpPr/>
          <p:nvPr/>
        </p:nvGrpSpPr>
        <p:grpSpPr>
          <a:xfrm>
            <a:off x="6901809" y="4652783"/>
            <a:ext cx="2932638" cy="834815"/>
            <a:chOff x="7483990" y="3433235"/>
            <a:chExt cx="2932638" cy="834815"/>
          </a:xfrm>
        </p:grpSpPr>
        <p:sp>
          <p:nvSpPr>
            <p:cNvPr id="74" name="矩形 73"/>
            <p:cNvSpPr/>
            <p:nvPr/>
          </p:nvSpPr>
          <p:spPr>
            <a:xfrm>
              <a:off x="7483990" y="3732519"/>
              <a:ext cx="2932638"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75" name="矩形 74"/>
            <p:cNvSpPr/>
            <p:nvPr/>
          </p:nvSpPr>
          <p:spPr>
            <a:xfrm>
              <a:off x="8366076" y="3433235"/>
              <a:ext cx="2050552" cy="36792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additive="base">
                                        <p:cTn id="7" dur="500" fill="hold"/>
                                        <p:tgtEl>
                                          <p:spTgt spid="45"/>
                                        </p:tgtEl>
                                        <p:attrNameLst>
                                          <p:attrName>ppt_x</p:attrName>
                                        </p:attrNameLst>
                                      </p:cBhvr>
                                      <p:tavLst>
                                        <p:tav tm="0">
                                          <p:val>
                                            <p:strVal val="1+#ppt_w/2"/>
                                          </p:val>
                                        </p:tav>
                                        <p:tav tm="100000">
                                          <p:val>
                                            <p:strVal val="#ppt_x"/>
                                          </p:val>
                                        </p:tav>
                                      </p:tavLst>
                                    </p:anim>
                                    <p:anim calcmode="lin" valueType="num">
                                      <p:cBhvr additive="base">
                                        <p:cTn id="8" dur="500" fill="hold"/>
                                        <p:tgtEl>
                                          <p:spTgt spid="45"/>
                                        </p:tgtEl>
                                        <p:attrNameLst>
                                          <p:attrName>ppt_y</p:attrName>
                                        </p:attrNameLst>
                                      </p:cBhvr>
                                      <p:tavLst>
                                        <p:tav tm="0">
                                          <p:val>
                                            <p:strVal val="1+#ppt_h/2"/>
                                          </p:val>
                                        </p:tav>
                                        <p:tav tm="100000">
                                          <p:val>
                                            <p:strVal val="#ppt_y"/>
                                          </p:val>
                                        </p:tav>
                                      </p:tavLst>
                                    </p:anim>
                                  </p:childTnLst>
                                </p:cTn>
                              </p:par>
                              <p:par>
                                <p:cTn id="9" presetID="2" presetClass="entr" presetSubtype="6" fill="hold" grpId="0" nodeType="withEffect">
                                  <p:stCondLst>
                                    <p:cond delay="0"/>
                                  </p:stCondLst>
                                  <p:childTnLst>
                                    <p:set>
                                      <p:cBhvr>
                                        <p:cTn id="10" dur="1" fill="hold">
                                          <p:stCondLst>
                                            <p:cond delay="0"/>
                                          </p:stCondLst>
                                        </p:cTn>
                                        <p:tgtEl>
                                          <p:spTgt spid="46"/>
                                        </p:tgtEl>
                                        <p:attrNameLst>
                                          <p:attrName>style.visibility</p:attrName>
                                        </p:attrNameLst>
                                      </p:cBhvr>
                                      <p:to>
                                        <p:strVal val="visible"/>
                                      </p:to>
                                    </p:set>
                                    <p:anim calcmode="lin" valueType="num">
                                      <p:cBhvr additive="base">
                                        <p:cTn id="11" dur="500" fill="hold"/>
                                        <p:tgtEl>
                                          <p:spTgt spid="46"/>
                                        </p:tgtEl>
                                        <p:attrNameLst>
                                          <p:attrName>ppt_x</p:attrName>
                                        </p:attrNameLst>
                                      </p:cBhvr>
                                      <p:tavLst>
                                        <p:tav tm="0">
                                          <p:val>
                                            <p:strVal val="1+#ppt_w/2"/>
                                          </p:val>
                                        </p:tav>
                                        <p:tav tm="100000">
                                          <p:val>
                                            <p:strVal val="#ppt_x"/>
                                          </p:val>
                                        </p:tav>
                                      </p:tavLst>
                                    </p:anim>
                                    <p:anim calcmode="lin" valueType="num">
                                      <p:cBhvr additive="base">
                                        <p:cTn id="12" dur="500" fill="hold"/>
                                        <p:tgtEl>
                                          <p:spTgt spid="46"/>
                                        </p:tgtEl>
                                        <p:attrNameLst>
                                          <p:attrName>ppt_y</p:attrName>
                                        </p:attrNameLst>
                                      </p:cBhvr>
                                      <p:tavLst>
                                        <p:tav tm="0">
                                          <p:val>
                                            <p:strVal val="1+#ppt_h/2"/>
                                          </p:val>
                                        </p:tav>
                                        <p:tav tm="100000">
                                          <p:val>
                                            <p:strVal val="#ppt_y"/>
                                          </p:val>
                                        </p:tav>
                                      </p:tavLst>
                                    </p:anim>
                                  </p:childTnLst>
                                </p:cTn>
                              </p:par>
                              <p:par>
                                <p:cTn id="13" presetID="2" presetClass="entr" presetSubtype="6" fill="hold" grpId="0" nodeType="withEffect">
                                  <p:stCondLst>
                                    <p:cond delay="0"/>
                                  </p:stCondLst>
                                  <p:childTnLst>
                                    <p:set>
                                      <p:cBhvr>
                                        <p:cTn id="14" dur="1" fill="hold">
                                          <p:stCondLst>
                                            <p:cond delay="0"/>
                                          </p:stCondLst>
                                        </p:cTn>
                                        <p:tgtEl>
                                          <p:spTgt spid="47"/>
                                        </p:tgtEl>
                                        <p:attrNameLst>
                                          <p:attrName>style.visibility</p:attrName>
                                        </p:attrNameLst>
                                      </p:cBhvr>
                                      <p:to>
                                        <p:strVal val="visible"/>
                                      </p:to>
                                    </p:set>
                                    <p:anim calcmode="lin" valueType="num">
                                      <p:cBhvr additive="base">
                                        <p:cTn id="15" dur="500" fill="hold"/>
                                        <p:tgtEl>
                                          <p:spTgt spid="47"/>
                                        </p:tgtEl>
                                        <p:attrNameLst>
                                          <p:attrName>ppt_x</p:attrName>
                                        </p:attrNameLst>
                                      </p:cBhvr>
                                      <p:tavLst>
                                        <p:tav tm="0">
                                          <p:val>
                                            <p:strVal val="1+#ppt_w/2"/>
                                          </p:val>
                                        </p:tav>
                                        <p:tav tm="100000">
                                          <p:val>
                                            <p:strVal val="#ppt_x"/>
                                          </p:val>
                                        </p:tav>
                                      </p:tavLst>
                                    </p:anim>
                                    <p:anim calcmode="lin" valueType="num">
                                      <p:cBhvr additive="base">
                                        <p:cTn id="16" dur="500" fill="hold"/>
                                        <p:tgtEl>
                                          <p:spTgt spid="47"/>
                                        </p:tgtEl>
                                        <p:attrNameLst>
                                          <p:attrName>ppt_y</p:attrName>
                                        </p:attrNameLst>
                                      </p:cBhvr>
                                      <p:tavLst>
                                        <p:tav tm="0">
                                          <p:val>
                                            <p:strVal val="1+#ppt_h/2"/>
                                          </p:val>
                                        </p:tav>
                                        <p:tav tm="100000">
                                          <p:val>
                                            <p:strVal val="#ppt_y"/>
                                          </p:val>
                                        </p:tav>
                                      </p:tavLst>
                                    </p:anim>
                                  </p:childTnLst>
                                </p:cTn>
                              </p:par>
                              <p:par>
                                <p:cTn id="17" presetID="2" presetClass="entr" presetSubtype="6" fill="hold" grpId="0" nodeType="withEffect">
                                  <p:stCondLst>
                                    <p:cond delay="0"/>
                                  </p:stCondLst>
                                  <p:childTnLst>
                                    <p:set>
                                      <p:cBhvr>
                                        <p:cTn id="18" dur="1" fill="hold">
                                          <p:stCondLst>
                                            <p:cond delay="0"/>
                                          </p:stCondLst>
                                        </p:cTn>
                                        <p:tgtEl>
                                          <p:spTgt spid="53"/>
                                        </p:tgtEl>
                                        <p:attrNameLst>
                                          <p:attrName>style.visibility</p:attrName>
                                        </p:attrNameLst>
                                      </p:cBhvr>
                                      <p:to>
                                        <p:strVal val="visible"/>
                                      </p:to>
                                    </p:set>
                                    <p:anim calcmode="lin" valueType="num">
                                      <p:cBhvr additive="base">
                                        <p:cTn id="19" dur="500" fill="hold"/>
                                        <p:tgtEl>
                                          <p:spTgt spid="53"/>
                                        </p:tgtEl>
                                        <p:attrNameLst>
                                          <p:attrName>ppt_x</p:attrName>
                                        </p:attrNameLst>
                                      </p:cBhvr>
                                      <p:tavLst>
                                        <p:tav tm="0">
                                          <p:val>
                                            <p:strVal val="1+#ppt_w/2"/>
                                          </p:val>
                                        </p:tav>
                                        <p:tav tm="100000">
                                          <p:val>
                                            <p:strVal val="#ppt_x"/>
                                          </p:val>
                                        </p:tav>
                                      </p:tavLst>
                                    </p:anim>
                                    <p:anim calcmode="lin" valueType="num">
                                      <p:cBhvr additive="base">
                                        <p:cTn id="20" dur="500" fill="hold"/>
                                        <p:tgtEl>
                                          <p:spTgt spid="53"/>
                                        </p:tgtEl>
                                        <p:attrNameLst>
                                          <p:attrName>ppt_y</p:attrName>
                                        </p:attrNameLst>
                                      </p:cBhvr>
                                      <p:tavLst>
                                        <p:tav tm="0">
                                          <p:val>
                                            <p:strVal val="1+#ppt_h/2"/>
                                          </p:val>
                                        </p:tav>
                                        <p:tav tm="100000">
                                          <p:val>
                                            <p:strVal val="#ppt_y"/>
                                          </p:val>
                                        </p:tav>
                                      </p:tavLst>
                                    </p:anim>
                                  </p:childTnLst>
                                </p:cTn>
                              </p:par>
                              <p:par>
                                <p:cTn id="21" presetID="2" presetClass="entr" presetSubtype="6" fill="hold" grpId="0" nodeType="withEffect">
                                  <p:stCondLst>
                                    <p:cond delay="0"/>
                                  </p:stCondLst>
                                  <p:childTnLst>
                                    <p:set>
                                      <p:cBhvr>
                                        <p:cTn id="22" dur="1" fill="hold">
                                          <p:stCondLst>
                                            <p:cond delay="0"/>
                                          </p:stCondLst>
                                        </p:cTn>
                                        <p:tgtEl>
                                          <p:spTgt spid="54"/>
                                        </p:tgtEl>
                                        <p:attrNameLst>
                                          <p:attrName>style.visibility</p:attrName>
                                        </p:attrNameLst>
                                      </p:cBhvr>
                                      <p:to>
                                        <p:strVal val="visible"/>
                                      </p:to>
                                    </p:set>
                                    <p:anim calcmode="lin" valueType="num">
                                      <p:cBhvr additive="base">
                                        <p:cTn id="23" dur="500" fill="hold"/>
                                        <p:tgtEl>
                                          <p:spTgt spid="54"/>
                                        </p:tgtEl>
                                        <p:attrNameLst>
                                          <p:attrName>ppt_x</p:attrName>
                                        </p:attrNameLst>
                                      </p:cBhvr>
                                      <p:tavLst>
                                        <p:tav tm="0">
                                          <p:val>
                                            <p:strVal val="1+#ppt_w/2"/>
                                          </p:val>
                                        </p:tav>
                                        <p:tav tm="100000">
                                          <p:val>
                                            <p:strVal val="#ppt_x"/>
                                          </p:val>
                                        </p:tav>
                                      </p:tavLst>
                                    </p:anim>
                                    <p:anim calcmode="lin" valueType="num">
                                      <p:cBhvr additive="base">
                                        <p:cTn id="24" dur="500" fill="hold"/>
                                        <p:tgtEl>
                                          <p:spTgt spid="54"/>
                                        </p:tgtEl>
                                        <p:attrNameLst>
                                          <p:attrName>ppt_y</p:attrName>
                                        </p:attrNameLst>
                                      </p:cBhvr>
                                      <p:tavLst>
                                        <p:tav tm="0">
                                          <p:val>
                                            <p:strVal val="1+#ppt_h/2"/>
                                          </p:val>
                                        </p:tav>
                                        <p:tav tm="100000">
                                          <p:val>
                                            <p:strVal val="#ppt_y"/>
                                          </p:val>
                                        </p:tav>
                                      </p:tavLst>
                                    </p:anim>
                                  </p:childTnLst>
                                </p:cTn>
                              </p:par>
                              <p:par>
                                <p:cTn id="25" presetID="2" presetClass="entr" presetSubtype="6" fill="hold" grpId="0" nodeType="withEffect">
                                  <p:stCondLst>
                                    <p:cond delay="0"/>
                                  </p:stCondLst>
                                  <p:childTnLst>
                                    <p:set>
                                      <p:cBhvr>
                                        <p:cTn id="26" dur="1" fill="hold">
                                          <p:stCondLst>
                                            <p:cond delay="0"/>
                                          </p:stCondLst>
                                        </p:cTn>
                                        <p:tgtEl>
                                          <p:spTgt spid="55"/>
                                        </p:tgtEl>
                                        <p:attrNameLst>
                                          <p:attrName>style.visibility</p:attrName>
                                        </p:attrNameLst>
                                      </p:cBhvr>
                                      <p:to>
                                        <p:strVal val="visible"/>
                                      </p:to>
                                    </p:set>
                                    <p:anim calcmode="lin" valueType="num">
                                      <p:cBhvr additive="base">
                                        <p:cTn id="27" dur="500" fill="hold"/>
                                        <p:tgtEl>
                                          <p:spTgt spid="55"/>
                                        </p:tgtEl>
                                        <p:attrNameLst>
                                          <p:attrName>ppt_x</p:attrName>
                                        </p:attrNameLst>
                                      </p:cBhvr>
                                      <p:tavLst>
                                        <p:tav tm="0">
                                          <p:val>
                                            <p:strVal val="1+#ppt_w/2"/>
                                          </p:val>
                                        </p:tav>
                                        <p:tav tm="100000">
                                          <p:val>
                                            <p:strVal val="#ppt_x"/>
                                          </p:val>
                                        </p:tav>
                                      </p:tavLst>
                                    </p:anim>
                                    <p:anim calcmode="lin" valueType="num">
                                      <p:cBhvr additive="base">
                                        <p:cTn id="28" dur="500" fill="hold"/>
                                        <p:tgtEl>
                                          <p:spTgt spid="55"/>
                                        </p:tgtEl>
                                        <p:attrNameLst>
                                          <p:attrName>ppt_y</p:attrName>
                                        </p:attrNameLst>
                                      </p:cBhvr>
                                      <p:tavLst>
                                        <p:tav tm="0">
                                          <p:val>
                                            <p:strVal val="1+#ppt_h/2"/>
                                          </p:val>
                                        </p:tav>
                                        <p:tav tm="100000">
                                          <p:val>
                                            <p:strVal val="#ppt_y"/>
                                          </p:val>
                                        </p:tav>
                                      </p:tavLst>
                                    </p:anim>
                                  </p:childTnLst>
                                </p:cTn>
                              </p:par>
                              <p:par>
                                <p:cTn id="29" presetID="2" presetClass="entr" presetSubtype="6" fill="hold" grpId="0" nodeType="withEffect">
                                  <p:stCondLst>
                                    <p:cond delay="0"/>
                                  </p:stCondLst>
                                  <p:childTnLst>
                                    <p:set>
                                      <p:cBhvr>
                                        <p:cTn id="30" dur="1" fill="hold">
                                          <p:stCondLst>
                                            <p:cond delay="0"/>
                                          </p:stCondLst>
                                        </p:cTn>
                                        <p:tgtEl>
                                          <p:spTgt spid="48"/>
                                        </p:tgtEl>
                                        <p:attrNameLst>
                                          <p:attrName>style.visibility</p:attrName>
                                        </p:attrNameLst>
                                      </p:cBhvr>
                                      <p:to>
                                        <p:strVal val="visible"/>
                                      </p:to>
                                    </p:set>
                                    <p:anim calcmode="lin" valueType="num">
                                      <p:cBhvr additive="base">
                                        <p:cTn id="31" dur="500" fill="hold"/>
                                        <p:tgtEl>
                                          <p:spTgt spid="48"/>
                                        </p:tgtEl>
                                        <p:attrNameLst>
                                          <p:attrName>ppt_x</p:attrName>
                                        </p:attrNameLst>
                                      </p:cBhvr>
                                      <p:tavLst>
                                        <p:tav tm="0">
                                          <p:val>
                                            <p:strVal val="1+#ppt_w/2"/>
                                          </p:val>
                                        </p:tav>
                                        <p:tav tm="100000">
                                          <p:val>
                                            <p:strVal val="#ppt_x"/>
                                          </p:val>
                                        </p:tav>
                                      </p:tavLst>
                                    </p:anim>
                                    <p:anim calcmode="lin" valueType="num">
                                      <p:cBhvr additive="base">
                                        <p:cTn id="32" dur="500" fill="hold"/>
                                        <p:tgtEl>
                                          <p:spTgt spid="48"/>
                                        </p:tgtEl>
                                        <p:attrNameLst>
                                          <p:attrName>ppt_y</p:attrName>
                                        </p:attrNameLst>
                                      </p:cBhvr>
                                      <p:tavLst>
                                        <p:tav tm="0">
                                          <p:val>
                                            <p:strVal val="1+#ppt_h/2"/>
                                          </p:val>
                                        </p:tav>
                                        <p:tav tm="100000">
                                          <p:val>
                                            <p:strVal val="#ppt_y"/>
                                          </p:val>
                                        </p:tav>
                                      </p:tavLst>
                                    </p:anim>
                                  </p:childTnLst>
                                </p:cTn>
                              </p:par>
                              <p:par>
                                <p:cTn id="33" presetID="2" presetClass="entr" presetSubtype="6" fill="hold" grpId="0" nodeType="withEffect">
                                  <p:stCondLst>
                                    <p:cond delay="0"/>
                                  </p:stCondLst>
                                  <p:childTnLst>
                                    <p:set>
                                      <p:cBhvr>
                                        <p:cTn id="34" dur="1" fill="hold">
                                          <p:stCondLst>
                                            <p:cond delay="0"/>
                                          </p:stCondLst>
                                        </p:cTn>
                                        <p:tgtEl>
                                          <p:spTgt spid="49"/>
                                        </p:tgtEl>
                                        <p:attrNameLst>
                                          <p:attrName>style.visibility</p:attrName>
                                        </p:attrNameLst>
                                      </p:cBhvr>
                                      <p:to>
                                        <p:strVal val="visible"/>
                                      </p:to>
                                    </p:set>
                                    <p:anim calcmode="lin" valueType="num">
                                      <p:cBhvr additive="base">
                                        <p:cTn id="35" dur="500" fill="hold"/>
                                        <p:tgtEl>
                                          <p:spTgt spid="49"/>
                                        </p:tgtEl>
                                        <p:attrNameLst>
                                          <p:attrName>ppt_x</p:attrName>
                                        </p:attrNameLst>
                                      </p:cBhvr>
                                      <p:tavLst>
                                        <p:tav tm="0">
                                          <p:val>
                                            <p:strVal val="1+#ppt_w/2"/>
                                          </p:val>
                                        </p:tav>
                                        <p:tav tm="100000">
                                          <p:val>
                                            <p:strVal val="#ppt_x"/>
                                          </p:val>
                                        </p:tav>
                                      </p:tavLst>
                                    </p:anim>
                                    <p:anim calcmode="lin" valueType="num">
                                      <p:cBhvr additive="base">
                                        <p:cTn id="36" dur="500" fill="hold"/>
                                        <p:tgtEl>
                                          <p:spTgt spid="49"/>
                                        </p:tgtEl>
                                        <p:attrNameLst>
                                          <p:attrName>ppt_y</p:attrName>
                                        </p:attrNameLst>
                                      </p:cBhvr>
                                      <p:tavLst>
                                        <p:tav tm="0">
                                          <p:val>
                                            <p:strVal val="1+#ppt_h/2"/>
                                          </p:val>
                                        </p:tav>
                                        <p:tav tm="100000">
                                          <p:val>
                                            <p:strVal val="#ppt_y"/>
                                          </p:val>
                                        </p:tav>
                                      </p:tavLst>
                                    </p:anim>
                                  </p:childTnLst>
                                </p:cTn>
                              </p:par>
                              <p:par>
                                <p:cTn id="37" presetID="2" presetClass="entr" presetSubtype="6" fill="hold" grpId="0" nodeType="withEffect">
                                  <p:stCondLst>
                                    <p:cond delay="0"/>
                                  </p:stCondLst>
                                  <p:childTnLst>
                                    <p:set>
                                      <p:cBhvr>
                                        <p:cTn id="38" dur="1" fill="hold">
                                          <p:stCondLst>
                                            <p:cond delay="0"/>
                                          </p:stCondLst>
                                        </p:cTn>
                                        <p:tgtEl>
                                          <p:spTgt spid="50"/>
                                        </p:tgtEl>
                                        <p:attrNameLst>
                                          <p:attrName>style.visibility</p:attrName>
                                        </p:attrNameLst>
                                      </p:cBhvr>
                                      <p:to>
                                        <p:strVal val="visible"/>
                                      </p:to>
                                    </p:set>
                                    <p:anim calcmode="lin" valueType="num">
                                      <p:cBhvr additive="base">
                                        <p:cTn id="39" dur="500" fill="hold"/>
                                        <p:tgtEl>
                                          <p:spTgt spid="50"/>
                                        </p:tgtEl>
                                        <p:attrNameLst>
                                          <p:attrName>ppt_x</p:attrName>
                                        </p:attrNameLst>
                                      </p:cBhvr>
                                      <p:tavLst>
                                        <p:tav tm="0">
                                          <p:val>
                                            <p:strVal val="1+#ppt_w/2"/>
                                          </p:val>
                                        </p:tav>
                                        <p:tav tm="100000">
                                          <p:val>
                                            <p:strVal val="#ppt_x"/>
                                          </p:val>
                                        </p:tav>
                                      </p:tavLst>
                                    </p:anim>
                                    <p:anim calcmode="lin" valueType="num">
                                      <p:cBhvr additive="base">
                                        <p:cTn id="40" dur="500" fill="hold"/>
                                        <p:tgtEl>
                                          <p:spTgt spid="50"/>
                                        </p:tgtEl>
                                        <p:attrNameLst>
                                          <p:attrName>ppt_y</p:attrName>
                                        </p:attrNameLst>
                                      </p:cBhvr>
                                      <p:tavLst>
                                        <p:tav tm="0">
                                          <p:val>
                                            <p:strVal val="1+#ppt_h/2"/>
                                          </p:val>
                                        </p:tav>
                                        <p:tav tm="100000">
                                          <p:val>
                                            <p:strVal val="#ppt_y"/>
                                          </p:val>
                                        </p:tav>
                                      </p:tavLst>
                                    </p:anim>
                                  </p:childTnLst>
                                </p:cTn>
                              </p:par>
                              <p:par>
                                <p:cTn id="41" presetID="2" presetClass="entr" presetSubtype="6" fill="hold" grpId="0" nodeType="withEffect">
                                  <p:stCondLst>
                                    <p:cond delay="0"/>
                                  </p:stCondLst>
                                  <p:childTnLst>
                                    <p:set>
                                      <p:cBhvr>
                                        <p:cTn id="42" dur="1" fill="hold">
                                          <p:stCondLst>
                                            <p:cond delay="0"/>
                                          </p:stCondLst>
                                        </p:cTn>
                                        <p:tgtEl>
                                          <p:spTgt spid="52"/>
                                        </p:tgtEl>
                                        <p:attrNameLst>
                                          <p:attrName>style.visibility</p:attrName>
                                        </p:attrNameLst>
                                      </p:cBhvr>
                                      <p:to>
                                        <p:strVal val="visible"/>
                                      </p:to>
                                    </p:set>
                                    <p:anim calcmode="lin" valueType="num">
                                      <p:cBhvr additive="base">
                                        <p:cTn id="43" dur="500" fill="hold"/>
                                        <p:tgtEl>
                                          <p:spTgt spid="52"/>
                                        </p:tgtEl>
                                        <p:attrNameLst>
                                          <p:attrName>ppt_x</p:attrName>
                                        </p:attrNameLst>
                                      </p:cBhvr>
                                      <p:tavLst>
                                        <p:tav tm="0">
                                          <p:val>
                                            <p:strVal val="1+#ppt_w/2"/>
                                          </p:val>
                                        </p:tav>
                                        <p:tav tm="100000">
                                          <p:val>
                                            <p:strVal val="#ppt_x"/>
                                          </p:val>
                                        </p:tav>
                                      </p:tavLst>
                                    </p:anim>
                                    <p:anim calcmode="lin" valueType="num">
                                      <p:cBhvr additive="base">
                                        <p:cTn id="44" dur="500" fill="hold"/>
                                        <p:tgtEl>
                                          <p:spTgt spid="52"/>
                                        </p:tgtEl>
                                        <p:attrNameLst>
                                          <p:attrName>ppt_y</p:attrName>
                                        </p:attrNameLst>
                                      </p:cBhvr>
                                      <p:tavLst>
                                        <p:tav tm="0">
                                          <p:val>
                                            <p:strVal val="1+#ppt_h/2"/>
                                          </p:val>
                                        </p:tav>
                                        <p:tav tm="100000">
                                          <p:val>
                                            <p:strVal val="#ppt_y"/>
                                          </p:val>
                                        </p:tav>
                                      </p:tavLst>
                                    </p:anim>
                                  </p:childTnLst>
                                </p:cTn>
                              </p:par>
                              <p:par>
                                <p:cTn id="45" presetID="2" presetClass="entr" presetSubtype="6" fill="hold" grpId="0" nodeType="withEffect">
                                  <p:stCondLst>
                                    <p:cond delay="0"/>
                                  </p:stCondLst>
                                  <p:childTnLst>
                                    <p:set>
                                      <p:cBhvr>
                                        <p:cTn id="46" dur="1" fill="hold">
                                          <p:stCondLst>
                                            <p:cond delay="0"/>
                                          </p:stCondLst>
                                        </p:cTn>
                                        <p:tgtEl>
                                          <p:spTgt spid="56"/>
                                        </p:tgtEl>
                                        <p:attrNameLst>
                                          <p:attrName>style.visibility</p:attrName>
                                        </p:attrNameLst>
                                      </p:cBhvr>
                                      <p:to>
                                        <p:strVal val="visible"/>
                                      </p:to>
                                    </p:set>
                                    <p:anim calcmode="lin" valueType="num">
                                      <p:cBhvr additive="base">
                                        <p:cTn id="47" dur="500" fill="hold"/>
                                        <p:tgtEl>
                                          <p:spTgt spid="56"/>
                                        </p:tgtEl>
                                        <p:attrNameLst>
                                          <p:attrName>ppt_x</p:attrName>
                                        </p:attrNameLst>
                                      </p:cBhvr>
                                      <p:tavLst>
                                        <p:tav tm="0">
                                          <p:val>
                                            <p:strVal val="1+#ppt_w/2"/>
                                          </p:val>
                                        </p:tav>
                                        <p:tav tm="100000">
                                          <p:val>
                                            <p:strVal val="#ppt_x"/>
                                          </p:val>
                                        </p:tav>
                                      </p:tavLst>
                                    </p:anim>
                                    <p:anim calcmode="lin" valueType="num">
                                      <p:cBhvr additive="base">
                                        <p:cTn id="48" dur="500" fill="hold"/>
                                        <p:tgtEl>
                                          <p:spTgt spid="56"/>
                                        </p:tgtEl>
                                        <p:attrNameLst>
                                          <p:attrName>ppt_y</p:attrName>
                                        </p:attrNameLst>
                                      </p:cBhvr>
                                      <p:tavLst>
                                        <p:tav tm="0">
                                          <p:val>
                                            <p:strVal val="1+#ppt_h/2"/>
                                          </p:val>
                                        </p:tav>
                                        <p:tav tm="100000">
                                          <p:val>
                                            <p:strVal val="#ppt_y"/>
                                          </p:val>
                                        </p:tav>
                                      </p:tavLst>
                                    </p:anim>
                                  </p:childTnLst>
                                </p:cTn>
                              </p:par>
                              <p:par>
                                <p:cTn id="49" presetID="2" presetClass="entr" presetSubtype="6" fill="hold" grpId="0" nodeType="withEffect">
                                  <p:stCondLst>
                                    <p:cond delay="0"/>
                                  </p:stCondLst>
                                  <p:childTnLst>
                                    <p:set>
                                      <p:cBhvr>
                                        <p:cTn id="50" dur="1" fill="hold">
                                          <p:stCondLst>
                                            <p:cond delay="0"/>
                                          </p:stCondLst>
                                        </p:cTn>
                                        <p:tgtEl>
                                          <p:spTgt spid="57"/>
                                        </p:tgtEl>
                                        <p:attrNameLst>
                                          <p:attrName>style.visibility</p:attrName>
                                        </p:attrNameLst>
                                      </p:cBhvr>
                                      <p:to>
                                        <p:strVal val="visible"/>
                                      </p:to>
                                    </p:set>
                                    <p:anim calcmode="lin" valueType="num">
                                      <p:cBhvr additive="base">
                                        <p:cTn id="51" dur="500" fill="hold"/>
                                        <p:tgtEl>
                                          <p:spTgt spid="57"/>
                                        </p:tgtEl>
                                        <p:attrNameLst>
                                          <p:attrName>ppt_x</p:attrName>
                                        </p:attrNameLst>
                                      </p:cBhvr>
                                      <p:tavLst>
                                        <p:tav tm="0">
                                          <p:val>
                                            <p:strVal val="1+#ppt_w/2"/>
                                          </p:val>
                                        </p:tav>
                                        <p:tav tm="100000">
                                          <p:val>
                                            <p:strVal val="#ppt_x"/>
                                          </p:val>
                                        </p:tav>
                                      </p:tavLst>
                                    </p:anim>
                                    <p:anim calcmode="lin" valueType="num">
                                      <p:cBhvr additive="base">
                                        <p:cTn id="52" dur="500" fill="hold"/>
                                        <p:tgtEl>
                                          <p:spTgt spid="57"/>
                                        </p:tgtEl>
                                        <p:attrNameLst>
                                          <p:attrName>ppt_y</p:attrName>
                                        </p:attrNameLst>
                                      </p:cBhvr>
                                      <p:tavLst>
                                        <p:tav tm="0">
                                          <p:val>
                                            <p:strVal val="1+#ppt_h/2"/>
                                          </p:val>
                                        </p:tav>
                                        <p:tav tm="100000">
                                          <p:val>
                                            <p:strVal val="#ppt_y"/>
                                          </p:val>
                                        </p:tav>
                                      </p:tavLst>
                                    </p:anim>
                                  </p:childTnLst>
                                </p:cTn>
                              </p:par>
                            </p:childTnLst>
                          </p:cTn>
                        </p:par>
                        <p:par>
                          <p:cTn id="53" fill="hold">
                            <p:stCondLst>
                              <p:cond delay="500"/>
                            </p:stCondLst>
                            <p:childTnLst>
                              <p:par>
                                <p:cTn id="54" presetID="10" presetClass="entr" presetSubtype="0" fill="hold" grpId="0" nodeType="afterEffect">
                                  <p:stCondLst>
                                    <p:cond delay="0"/>
                                  </p:stCondLst>
                                  <p:childTnLst>
                                    <p:set>
                                      <p:cBhvr>
                                        <p:cTn id="55" dur="1" fill="hold">
                                          <p:stCondLst>
                                            <p:cond delay="0"/>
                                          </p:stCondLst>
                                        </p:cTn>
                                        <p:tgtEl>
                                          <p:spTgt spid="42"/>
                                        </p:tgtEl>
                                        <p:attrNameLst>
                                          <p:attrName>style.visibility</p:attrName>
                                        </p:attrNameLst>
                                      </p:cBhvr>
                                      <p:to>
                                        <p:strVal val="visible"/>
                                      </p:to>
                                    </p:set>
                                    <p:animEffect transition="in" filter="fade">
                                      <p:cBhvr>
                                        <p:cTn id="56" dur="500"/>
                                        <p:tgtEl>
                                          <p:spTgt spid="42"/>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43"/>
                                        </p:tgtEl>
                                        <p:attrNameLst>
                                          <p:attrName>style.visibility</p:attrName>
                                        </p:attrNameLst>
                                      </p:cBhvr>
                                      <p:to>
                                        <p:strVal val="visible"/>
                                      </p:to>
                                    </p:set>
                                    <p:animEffect transition="in" filter="fade">
                                      <p:cBhvr>
                                        <p:cTn id="59" dur="500"/>
                                        <p:tgtEl>
                                          <p:spTgt spid="43"/>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44"/>
                                        </p:tgtEl>
                                        <p:attrNameLst>
                                          <p:attrName>style.visibility</p:attrName>
                                        </p:attrNameLst>
                                      </p:cBhvr>
                                      <p:to>
                                        <p:strVal val="visible"/>
                                      </p:to>
                                    </p:set>
                                    <p:animEffect transition="in" filter="fade">
                                      <p:cBhvr>
                                        <p:cTn id="62" dur="500"/>
                                        <p:tgtEl>
                                          <p:spTgt spid="44"/>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fade">
                                      <p:cBhvr>
                                        <p:cTn id="65" dur="500"/>
                                        <p:tgtEl>
                                          <p:spTgt spid="39"/>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40"/>
                                        </p:tgtEl>
                                        <p:attrNameLst>
                                          <p:attrName>style.visibility</p:attrName>
                                        </p:attrNameLst>
                                      </p:cBhvr>
                                      <p:to>
                                        <p:strVal val="visible"/>
                                      </p:to>
                                    </p:set>
                                    <p:animEffect transition="in" filter="fade">
                                      <p:cBhvr>
                                        <p:cTn id="68" dur="500"/>
                                        <p:tgtEl>
                                          <p:spTgt spid="40"/>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41"/>
                                        </p:tgtEl>
                                        <p:attrNameLst>
                                          <p:attrName>style.visibility</p:attrName>
                                        </p:attrNameLst>
                                      </p:cBhvr>
                                      <p:to>
                                        <p:strVal val="visible"/>
                                      </p:to>
                                    </p:set>
                                    <p:animEffect transition="in" filter="fade">
                                      <p:cBhvr>
                                        <p:cTn id="71" dur="500"/>
                                        <p:tgtEl>
                                          <p:spTgt spid="41"/>
                                        </p:tgtEl>
                                      </p:cBhvr>
                                    </p:animEffect>
                                  </p:childTnLst>
                                </p:cTn>
                              </p:par>
                            </p:childTnLst>
                          </p:cTn>
                        </p:par>
                        <p:par>
                          <p:cTn id="72" fill="hold">
                            <p:stCondLst>
                              <p:cond delay="1000"/>
                            </p:stCondLst>
                            <p:childTnLst>
                              <p:par>
                                <p:cTn id="73" presetID="22" presetClass="entr" presetSubtype="1" fill="hold" nodeType="afterEffect">
                                  <p:stCondLst>
                                    <p:cond delay="0"/>
                                  </p:stCondLst>
                                  <p:childTnLst>
                                    <p:set>
                                      <p:cBhvr>
                                        <p:cTn id="74" dur="1" fill="hold">
                                          <p:stCondLst>
                                            <p:cond delay="0"/>
                                          </p:stCondLst>
                                        </p:cTn>
                                        <p:tgtEl>
                                          <p:spTgt spid="51"/>
                                        </p:tgtEl>
                                        <p:attrNameLst>
                                          <p:attrName>style.visibility</p:attrName>
                                        </p:attrNameLst>
                                      </p:cBhvr>
                                      <p:to>
                                        <p:strVal val="visible"/>
                                      </p:to>
                                    </p:set>
                                    <p:animEffect transition="in" filter="wipe(up)">
                                      <p:cBhvr>
                                        <p:cTn id="75" dur="500"/>
                                        <p:tgtEl>
                                          <p:spTgt spid="51"/>
                                        </p:tgtEl>
                                      </p:cBhvr>
                                    </p:animEffect>
                                  </p:childTnLst>
                                </p:cTn>
                              </p:par>
                            </p:childTnLst>
                          </p:cTn>
                        </p:par>
                        <p:par>
                          <p:cTn id="76" fill="hold">
                            <p:stCondLst>
                              <p:cond delay="1500"/>
                            </p:stCondLst>
                            <p:childTnLst>
                              <p:par>
                                <p:cTn id="77" presetID="12" presetClass="entr" presetSubtype="8" fill="hold" nodeType="afterEffect">
                                  <p:stCondLst>
                                    <p:cond delay="0"/>
                                  </p:stCondLst>
                                  <p:childTnLst>
                                    <p:set>
                                      <p:cBhvr>
                                        <p:cTn id="78" dur="1" fill="hold">
                                          <p:stCondLst>
                                            <p:cond delay="0"/>
                                          </p:stCondLst>
                                        </p:cTn>
                                        <p:tgtEl>
                                          <p:spTgt spid="58"/>
                                        </p:tgtEl>
                                        <p:attrNameLst>
                                          <p:attrName>style.visibility</p:attrName>
                                        </p:attrNameLst>
                                      </p:cBhvr>
                                      <p:to>
                                        <p:strVal val="visible"/>
                                      </p:to>
                                    </p:set>
                                    <p:anim calcmode="lin" valueType="num">
                                      <p:cBhvr additive="base">
                                        <p:cTn id="79" dur="500"/>
                                        <p:tgtEl>
                                          <p:spTgt spid="58"/>
                                        </p:tgtEl>
                                        <p:attrNameLst>
                                          <p:attrName>ppt_x</p:attrName>
                                        </p:attrNameLst>
                                      </p:cBhvr>
                                      <p:tavLst>
                                        <p:tav tm="0">
                                          <p:val>
                                            <p:strVal val="#ppt_x-#ppt_w*1.125000"/>
                                          </p:val>
                                        </p:tav>
                                        <p:tav tm="100000">
                                          <p:val>
                                            <p:strVal val="#ppt_x"/>
                                          </p:val>
                                        </p:tav>
                                      </p:tavLst>
                                    </p:anim>
                                    <p:animEffect transition="in" filter="wipe(right)">
                                      <p:cBhvr>
                                        <p:cTn id="80" dur="500"/>
                                        <p:tgtEl>
                                          <p:spTgt spid="58"/>
                                        </p:tgtEl>
                                      </p:cBhvr>
                                    </p:animEffect>
                                  </p:childTnLst>
                                </p:cTn>
                              </p:par>
                              <p:par>
                                <p:cTn id="81" presetID="12" presetClass="entr" presetSubtype="8" fill="hold" nodeType="withEffect">
                                  <p:stCondLst>
                                    <p:cond delay="0"/>
                                  </p:stCondLst>
                                  <p:childTnLst>
                                    <p:set>
                                      <p:cBhvr>
                                        <p:cTn id="82" dur="1" fill="hold">
                                          <p:stCondLst>
                                            <p:cond delay="0"/>
                                          </p:stCondLst>
                                        </p:cTn>
                                        <p:tgtEl>
                                          <p:spTgt spid="61"/>
                                        </p:tgtEl>
                                        <p:attrNameLst>
                                          <p:attrName>style.visibility</p:attrName>
                                        </p:attrNameLst>
                                      </p:cBhvr>
                                      <p:to>
                                        <p:strVal val="visible"/>
                                      </p:to>
                                    </p:set>
                                    <p:anim calcmode="lin" valueType="num">
                                      <p:cBhvr additive="base">
                                        <p:cTn id="83" dur="500"/>
                                        <p:tgtEl>
                                          <p:spTgt spid="61"/>
                                        </p:tgtEl>
                                        <p:attrNameLst>
                                          <p:attrName>ppt_x</p:attrName>
                                        </p:attrNameLst>
                                      </p:cBhvr>
                                      <p:tavLst>
                                        <p:tav tm="0">
                                          <p:val>
                                            <p:strVal val="#ppt_x-#ppt_w*1.125000"/>
                                          </p:val>
                                        </p:tav>
                                        <p:tav tm="100000">
                                          <p:val>
                                            <p:strVal val="#ppt_x"/>
                                          </p:val>
                                        </p:tav>
                                      </p:tavLst>
                                    </p:anim>
                                    <p:animEffect transition="in" filter="wipe(right)">
                                      <p:cBhvr>
                                        <p:cTn id="84" dur="500"/>
                                        <p:tgtEl>
                                          <p:spTgt spid="61"/>
                                        </p:tgtEl>
                                      </p:cBhvr>
                                    </p:animEffect>
                                  </p:childTnLst>
                                </p:cTn>
                              </p:par>
                              <p:par>
                                <p:cTn id="85" presetID="12" presetClass="entr" presetSubtype="8" fill="hold" nodeType="withEffect">
                                  <p:stCondLst>
                                    <p:cond delay="0"/>
                                  </p:stCondLst>
                                  <p:childTnLst>
                                    <p:set>
                                      <p:cBhvr>
                                        <p:cTn id="86" dur="1" fill="hold">
                                          <p:stCondLst>
                                            <p:cond delay="0"/>
                                          </p:stCondLst>
                                        </p:cTn>
                                        <p:tgtEl>
                                          <p:spTgt spid="64"/>
                                        </p:tgtEl>
                                        <p:attrNameLst>
                                          <p:attrName>style.visibility</p:attrName>
                                        </p:attrNameLst>
                                      </p:cBhvr>
                                      <p:to>
                                        <p:strVal val="visible"/>
                                      </p:to>
                                    </p:set>
                                    <p:anim calcmode="lin" valueType="num">
                                      <p:cBhvr additive="base">
                                        <p:cTn id="87" dur="500"/>
                                        <p:tgtEl>
                                          <p:spTgt spid="64"/>
                                        </p:tgtEl>
                                        <p:attrNameLst>
                                          <p:attrName>ppt_x</p:attrName>
                                        </p:attrNameLst>
                                      </p:cBhvr>
                                      <p:tavLst>
                                        <p:tav tm="0">
                                          <p:val>
                                            <p:strVal val="#ppt_x-#ppt_w*1.125000"/>
                                          </p:val>
                                        </p:tav>
                                        <p:tav tm="100000">
                                          <p:val>
                                            <p:strVal val="#ppt_x"/>
                                          </p:val>
                                        </p:tav>
                                      </p:tavLst>
                                    </p:anim>
                                    <p:animEffect transition="in" filter="wipe(right)">
                                      <p:cBhvr>
                                        <p:cTn id="88" dur="500"/>
                                        <p:tgtEl>
                                          <p:spTgt spid="64"/>
                                        </p:tgtEl>
                                      </p:cBhvr>
                                    </p:animEffect>
                                  </p:childTnLst>
                                </p:cTn>
                              </p:par>
                              <p:par>
                                <p:cTn id="89" presetID="12" presetClass="entr" presetSubtype="2" fill="hold" nodeType="withEffect">
                                  <p:stCondLst>
                                    <p:cond delay="0"/>
                                  </p:stCondLst>
                                  <p:childTnLst>
                                    <p:set>
                                      <p:cBhvr>
                                        <p:cTn id="90" dur="1" fill="hold">
                                          <p:stCondLst>
                                            <p:cond delay="0"/>
                                          </p:stCondLst>
                                        </p:cTn>
                                        <p:tgtEl>
                                          <p:spTgt spid="67"/>
                                        </p:tgtEl>
                                        <p:attrNameLst>
                                          <p:attrName>style.visibility</p:attrName>
                                        </p:attrNameLst>
                                      </p:cBhvr>
                                      <p:to>
                                        <p:strVal val="visible"/>
                                      </p:to>
                                    </p:set>
                                    <p:anim calcmode="lin" valueType="num">
                                      <p:cBhvr additive="base">
                                        <p:cTn id="91" dur="500"/>
                                        <p:tgtEl>
                                          <p:spTgt spid="67"/>
                                        </p:tgtEl>
                                        <p:attrNameLst>
                                          <p:attrName>ppt_x</p:attrName>
                                        </p:attrNameLst>
                                      </p:cBhvr>
                                      <p:tavLst>
                                        <p:tav tm="0">
                                          <p:val>
                                            <p:strVal val="#ppt_x+#ppt_w*1.125000"/>
                                          </p:val>
                                        </p:tav>
                                        <p:tav tm="100000">
                                          <p:val>
                                            <p:strVal val="#ppt_x"/>
                                          </p:val>
                                        </p:tav>
                                      </p:tavLst>
                                    </p:anim>
                                    <p:animEffect transition="in" filter="wipe(left)">
                                      <p:cBhvr>
                                        <p:cTn id="92" dur="500"/>
                                        <p:tgtEl>
                                          <p:spTgt spid="67"/>
                                        </p:tgtEl>
                                      </p:cBhvr>
                                    </p:animEffect>
                                  </p:childTnLst>
                                </p:cTn>
                              </p:par>
                              <p:par>
                                <p:cTn id="93" presetID="12" presetClass="entr" presetSubtype="2" fill="hold" nodeType="withEffect">
                                  <p:stCondLst>
                                    <p:cond delay="0"/>
                                  </p:stCondLst>
                                  <p:childTnLst>
                                    <p:set>
                                      <p:cBhvr>
                                        <p:cTn id="94" dur="1" fill="hold">
                                          <p:stCondLst>
                                            <p:cond delay="0"/>
                                          </p:stCondLst>
                                        </p:cTn>
                                        <p:tgtEl>
                                          <p:spTgt spid="70"/>
                                        </p:tgtEl>
                                        <p:attrNameLst>
                                          <p:attrName>style.visibility</p:attrName>
                                        </p:attrNameLst>
                                      </p:cBhvr>
                                      <p:to>
                                        <p:strVal val="visible"/>
                                      </p:to>
                                    </p:set>
                                    <p:anim calcmode="lin" valueType="num">
                                      <p:cBhvr additive="base">
                                        <p:cTn id="95" dur="500"/>
                                        <p:tgtEl>
                                          <p:spTgt spid="70"/>
                                        </p:tgtEl>
                                        <p:attrNameLst>
                                          <p:attrName>ppt_x</p:attrName>
                                        </p:attrNameLst>
                                      </p:cBhvr>
                                      <p:tavLst>
                                        <p:tav tm="0">
                                          <p:val>
                                            <p:strVal val="#ppt_x+#ppt_w*1.125000"/>
                                          </p:val>
                                        </p:tav>
                                        <p:tav tm="100000">
                                          <p:val>
                                            <p:strVal val="#ppt_x"/>
                                          </p:val>
                                        </p:tav>
                                      </p:tavLst>
                                    </p:anim>
                                    <p:animEffect transition="in" filter="wipe(left)">
                                      <p:cBhvr>
                                        <p:cTn id="96" dur="500"/>
                                        <p:tgtEl>
                                          <p:spTgt spid="70"/>
                                        </p:tgtEl>
                                      </p:cBhvr>
                                    </p:animEffect>
                                  </p:childTnLst>
                                </p:cTn>
                              </p:par>
                              <p:par>
                                <p:cTn id="97" presetID="12" presetClass="entr" presetSubtype="2" fill="hold" nodeType="withEffect">
                                  <p:stCondLst>
                                    <p:cond delay="0"/>
                                  </p:stCondLst>
                                  <p:childTnLst>
                                    <p:set>
                                      <p:cBhvr>
                                        <p:cTn id="98" dur="1" fill="hold">
                                          <p:stCondLst>
                                            <p:cond delay="0"/>
                                          </p:stCondLst>
                                        </p:cTn>
                                        <p:tgtEl>
                                          <p:spTgt spid="73"/>
                                        </p:tgtEl>
                                        <p:attrNameLst>
                                          <p:attrName>style.visibility</p:attrName>
                                        </p:attrNameLst>
                                      </p:cBhvr>
                                      <p:to>
                                        <p:strVal val="visible"/>
                                      </p:to>
                                    </p:set>
                                    <p:anim calcmode="lin" valueType="num">
                                      <p:cBhvr additive="base">
                                        <p:cTn id="99" dur="500"/>
                                        <p:tgtEl>
                                          <p:spTgt spid="73"/>
                                        </p:tgtEl>
                                        <p:attrNameLst>
                                          <p:attrName>ppt_x</p:attrName>
                                        </p:attrNameLst>
                                      </p:cBhvr>
                                      <p:tavLst>
                                        <p:tav tm="0">
                                          <p:val>
                                            <p:strVal val="#ppt_x+#ppt_w*1.125000"/>
                                          </p:val>
                                        </p:tav>
                                        <p:tav tm="100000">
                                          <p:val>
                                            <p:strVal val="#ppt_x"/>
                                          </p:val>
                                        </p:tav>
                                      </p:tavLst>
                                    </p:anim>
                                    <p:animEffect transition="in" filter="wipe(left)">
                                      <p:cBhvr>
                                        <p:cTn id="100"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2" grpId="0" animBg="1"/>
      <p:bldP spid="53" grpId="0" animBg="1"/>
      <p:bldP spid="54" grpId="0" animBg="1"/>
      <p:bldP spid="55" grpId="0" animBg="1"/>
      <p:bldP spid="56" grpId="0" animBg="1"/>
      <p:bldP spid="5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p:cNvSpPr/>
          <p:nvPr/>
        </p:nvSpPr>
        <p:spPr>
          <a:xfrm rot="1800000">
            <a:off x="2127325" y="2613781"/>
            <a:ext cx="3274759" cy="3991101"/>
          </a:xfrm>
          <a:prstGeom prst="rect">
            <a:avLst/>
          </a:pr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29" name="矩形 28"/>
          <p:cNvSpPr/>
          <p:nvPr/>
        </p:nvSpPr>
        <p:spPr>
          <a:xfrm rot="1800000">
            <a:off x="4615965" y="2613781"/>
            <a:ext cx="3274759" cy="3991101"/>
          </a:xfrm>
          <a:prstGeom prst="rect">
            <a:avLst/>
          </a:pr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30" name="矩形 29"/>
          <p:cNvSpPr/>
          <p:nvPr/>
        </p:nvSpPr>
        <p:spPr>
          <a:xfrm rot="1800000">
            <a:off x="7080892" y="2613780"/>
            <a:ext cx="3274759" cy="3991101"/>
          </a:xfrm>
          <a:prstGeom prst="rect">
            <a:avLst/>
          </a:pr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31" name="矩形 30"/>
          <p:cNvSpPr/>
          <p:nvPr/>
        </p:nvSpPr>
        <p:spPr>
          <a:xfrm rot="1800000">
            <a:off x="9532119" y="2613779"/>
            <a:ext cx="3274759" cy="3991101"/>
          </a:xfrm>
          <a:prstGeom prst="rect">
            <a:avLst/>
          </a:pr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grpSp>
        <p:nvGrpSpPr>
          <p:cNvPr id="32" name="Group 1"/>
          <p:cNvGrpSpPr/>
          <p:nvPr/>
        </p:nvGrpSpPr>
        <p:grpSpPr>
          <a:xfrm>
            <a:off x="1301441" y="2062446"/>
            <a:ext cx="2194340" cy="3468568"/>
            <a:chOff x="1401982" y="1976656"/>
            <a:chExt cx="2194340" cy="3468568"/>
          </a:xfrm>
        </p:grpSpPr>
        <p:sp>
          <p:nvSpPr>
            <p:cNvPr id="33" name="îṥļîḑé-Rectangle: Rounded Corners 60"/>
            <p:cNvSpPr/>
            <p:nvPr/>
          </p:nvSpPr>
          <p:spPr>
            <a:xfrm>
              <a:off x="1401982" y="1976656"/>
              <a:ext cx="2194340" cy="3468568"/>
            </a:xfrm>
            <a:prstGeom prst="roundRect">
              <a:avLst>
                <a:gd name="adj" fmla="val 5758"/>
              </a:avLst>
            </a:prstGeom>
            <a:solidFill>
              <a:srgbClr val="AC7A39"/>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34" name="îṥļîḑé-Rectangle: Rounded Corners 63"/>
            <p:cNvSpPr/>
            <p:nvPr/>
          </p:nvSpPr>
          <p:spPr>
            <a:xfrm>
              <a:off x="1851452" y="4585335"/>
              <a:ext cx="1295400" cy="304800"/>
            </a:xfrm>
            <a:prstGeom prst="roundRect">
              <a:avLst/>
            </a:prstGeom>
            <a:solidFill>
              <a:sysClr val="window" lastClr="FFFFFF"/>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35" name="îṥļîḑé-Freeform: Shape 145"/>
            <p:cNvSpPr/>
            <p:nvPr/>
          </p:nvSpPr>
          <p:spPr bwMode="auto">
            <a:xfrm>
              <a:off x="2235420" y="2564673"/>
              <a:ext cx="527464" cy="527464"/>
            </a:xfrm>
            <a:custGeom>
              <a:avLst/>
              <a:gdLst>
                <a:gd name="T0" fmla="*/ 74 w 236"/>
                <a:gd name="T1" fmla="*/ 160 h 236"/>
                <a:gd name="T2" fmla="*/ 93 w 236"/>
                <a:gd name="T3" fmla="*/ 160 h 236"/>
                <a:gd name="T4" fmla="*/ 93 w 236"/>
                <a:gd name="T5" fmla="*/ 103 h 236"/>
                <a:gd name="T6" fmla="*/ 74 w 236"/>
                <a:gd name="T7" fmla="*/ 103 h 236"/>
                <a:gd name="T8" fmla="*/ 74 w 236"/>
                <a:gd name="T9" fmla="*/ 160 h 236"/>
                <a:gd name="T10" fmla="*/ 140 w 236"/>
                <a:gd name="T11" fmla="*/ 102 h 236"/>
                <a:gd name="T12" fmla="*/ 122 w 236"/>
                <a:gd name="T13" fmla="*/ 111 h 236"/>
                <a:gd name="T14" fmla="*/ 122 w 236"/>
                <a:gd name="T15" fmla="*/ 103 h 236"/>
                <a:gd name="T16" fmla="*/ 103 w 236"/>
                <a:gd name="T17" fmla="*/ 103 h 236"/>
                <a:gd name="T18" fmla="*/ 103 w 236"/>
                <a:gd name="T19" fmla="*/ 160 h 236"/>
                <a:gd name="T20" fmla="*/ 122 w 236"/>
                <a:gd name="T21" fmla="*/ 160 h 236"/>
                <a:gd name="T22" fmla="*/ 122 w 236"/>
                <a:gd name="T23" fmla="*/ 128 h 236"/>
                <a:gd name="T24" fmla="*/ 123 w 236"/>
                <a:gd name="T25" fmla="*/ 124 h 236"/>
                <a:gd name="T26" fmla="*/ 133 w 236"/>
                <a:gd name="T27" fmla="*/ 117 h 236"/>
                <a:gd name="T28" fmla="*/ 142 w 236"/>
                <a:gd name="T29" fmla="*/ 130 h 236"/>
                <a:gd name="T30" fmla="*/ 142 w 236"/>
                <a:gd name="T31" fmla="*/ 160 h 236"/>
                <a:gd name="T32" fmla="*/ 161 w 236"/>
                <a:gd name="T33" fmla="*/ 160 h 236"/>
                <a:gd name="T34" fmla="*/ 161 w 236"/>
                <a:gd name="T35" fmla="*/ 160 h 236"/>
                <a:gd name="T36" fmla="*/ 161 w 236"/>
                <a:gd name="T37" fmla="*/ 127 h 236"/>
                <a:gd name="T38" fmla="*/ 140 w 236"/>
                <a:gd name="T39" fmla="*/ 102 h 236"/>
                <a:gd name="T40" fmla="*/ 122 w 236"/>
                <a:gd name="T41" fmla="*/ 111 h 236"/>
                <a:gd name="T42" fmla="*/ 122 w 236"/>
                <a:gd name="T43" fmla="*/ 111 h 236"/>
                <a:gd name="T44" fmla="*/ 122 w 236"/>
                <a:gd name="T45" fmla="*/ 111 h 236"/>
                <a:gd name="T46" fmla="*/ 83 w 236"/>
                <a:gd name="T47" fmla="*/ 75 h 236"/>
                <a:gd name="T48" fmla="*/ 73 w 236"/>
                <a:gd name="T49" fmla="*/ 85 h 236"/>
                <a:gd name="T50" fmla="*/ 83 w 236"/>
                <a:gd name="T51" fmla="*/ 95 h 236"/>
                <a:gd name="T52" fmla="*/ 83 w 236"/>
                <a:gd name="T53" fmla="*/ 95 h 236"/>
                <a:gd name="T54" fmla="*/ 94 w 236"/>
                <a:gd name="T55" fmla="*/ 85 h 236"/>
                <a:gd name="T56" fmla="*/ 83 w 236"/>
                <a:gd name="T57" fmla="*/ 75 h 236"/>
                <a:gd name="T58" fmla="*/ 118 w 236"/>
                <a:gd name="T59" fmla="*/ 0 h 236"/>
                <a:gd name="T60" fmla="*/ 0 w 236"/>
                <a:gd name="T61" fmla="*/ 118 h 236"/>
                <a:gd name="T62" fmla="*/ 118 w 236"/>
                <a:gd name="T63" fmla="*/ 236 h 236"/>
                <a:gd name="T64" fmla="*/ 236 w 236"/>
                <a:gd name="T65" fmla="*/ 118 h 236"/>
                <a:gd name="T66" fmla="*/ 118 w 236"/>
                <a:gd name="T67" fmla="*/ 0 h 236"/>
                <a:gd name="T68" fmla="*/ 181 w 236"/>
                <a:gd name="T69" fmla="*/ 172 h 236"/>
                <a:gd name="T70" fmla="*/ 171 w 236"/>
                <a:gd name="T71" fmla="*/ 181 h 236"/>
                <a:gd name="T72" fmla="*/ 64 w 236"/>
                <a:gd name="T73" fmla="*/ 181 h 236"/>
                <a:gd name="T74" fmla="*/ 55 w 236"/>
                <a:gd name="T75" fmla="*/ 172 h 236"/>
                <a:gd name="T76" fmla="*/ 55 w 236"/>
                <a:gd name="T77" fmla="*/ 63 h 236"/>
                <a:gd name="T78" fmla="*/ 64 w 236"/>
                <a:gd name="T79" fmla="*/ 54 h 236"/>
                <a:gd name="T80" fmla="*/ 171 w 236"/>
                <a:gd name="T81" fmla="*/ 54 h 236"/>
                <a:gd name="T82" fmla="*/ 181 w 236"/>
                <a:gd name="T83" fmla="*/ 63 h 236"/>
                <a:gd name="T84" fmla="*/ 181 w 236"/>
                <a:gd name="T85" fmla="*/ 17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36" h="236">
                  <a:moveTo>
                    <a:pt x="74" y="160"/>
                  </a:moveTo>
                  <a:cubicBezTo>
                    <a:pt x="93" y="160"/>
                    <a:pt x="93" y="160"/>
                    <a:pt x="93" y="160"/>
                  </a:cubicBezTo>
                  <a:cubicBezTo>
                    <a:pt x="93" y="103"/>
                    <a:pt x="93" y="103"/>
                    <a:pt x="93" y="103"/>
                  </a:cubicBezTo>
                  <a:cubicBezTo>
                    <a:pt x="74" y="103"/>
                    <a:pt x="74" y="103"/>
                    <a:pt x="74" y="103"/>
                  </a:cubicBezTo>
                  <a:lnTo>
                    <a:pt x="74" y="160"/>
                  </a:lnTo>
                  <a:close/>
                  <a:moveTo>
                    <a:pt x="140" y="102"/>
                  </a:moveTo>
                  <a:cubicBezTo>
                    <a:pt x="129" y="102"/>
                    <a:pt x="125" y="107"/>
                    <a:pt x="122" y="111"/>
                  </a:cubicBezTo>
                  <a:cubicBezTo>
                    <a:pt x="122" y="103"/>
                    <a:pt x="122" y="103"/>
                    <a:pt x="122" y="103"/>
                  </a:cubicBezTo>
                  <a:cubicBezTo>
                    <a:pt x="103" y="103"/>
                    <a:pt x="103" y="103"/>
                    <a:pt x="103" y="103"/>
                  </a:cubicBezTo>
                  <a:cubicBezTo>
                    <a:pt x="104" y="108"/>
                    <a:pt x="103" y="160"/>
                    <a:pt x="103" y="160"/>
                  </a:cubicBezTo>
                  <a:cubicBezTo>
                    <a:pt x="122" y="160"/>
                    <a:pt x="122" y="160"/>
                    <a:pt x="122" y="160"/>
                  </a:cubicBezTo>
                  <a:cubicBezTo>
                    <a:pt x="122" y="128"/>
                    <a:pt x="122" y="128"/>
                    <a:pt x="122" y="128"/>
                  </a:cubicBezTo>
                  <a:cubicBezTo>
                    <a:pt x="122" y="127"/>
                    <a:pt x="123" y="125"/>
                    <a:pt x="123" y="124"/>
                  </a:cubicBezTo>
                  <a:cubicBezTo>
                    <a:pt x="124" y="120"/>
                    <a:pt x="128" y="117"/>
                    <a:pt x="133" y="117"/>
                  </a:cubicBezTo>
                  <a:cubicBezTo>
                    <a:pt x="140" y="117"/>
                    <a:pt x="142" y="122"/>
                    <a:pt x="142" y="130"/>
                  </a:cubicBezTo>
                  <a:cubicBezTo>
                    <a:pt x="142" y="160"/>
                    <a:pt x="142" y="160"/>
                    <a:pt x="142" y="160"/>
                  </a:cubicBezTo>
                  <a:cubicBezTo>
                    <a:pt x="161" y="160"/>
                    <a:pt x="161" y="160"/>
                    <a:pt x="161" y="160"/>
                  </a:cubicBezTo>
                  <a:cubicBezTo>
                    <a:pt x="161" y="160"/>
                    <a:pt x="161" y="160"/>
                    <a:pt x="161" y="160"/>
                  </a:cubicBezTo>
                  <a:cubicBezTo>
                    <a:pt x="161" y="127"/>
                    <a:pt x="161" y="127"/>
                    <a:pt x="161" y="127"/>
                  </a:cubicBezTo>
                  <a:cubicBezTo>
                    <a:pt x="161" y="110"/>
                    <a:pt x="152" y="102"/>
                    <a:pt x="140" y="102"/>
                  </a:cubicBezTo>
                  <a:close/>
                  <a:moveTo>
                    <a:pt x="122" y="111"/>
                  </a:moveTo>
                  <a:cubicBezTo>
                    <a:pt x="122" y="111"/>
                    <a:pt x="122" y="111"/>
                    <a:pt x="122" y="111"/>
                  </a:cubicBezTo>
                  <a:cubicBezTo>
                    <a:pt x="122" y="111"/>
                    <a:pt x="122" y="111"/>
                    <a:pt x="122" y="111"/>
                  </a:cubicBezTo>
                  <a:close/>
                  <a:moveTo>
                    <a:pt x="83" y="75"/>
                  </a:moveTo>
                  <a:cubicBezTo>
                    <a:pt x="77" y="75"/>
                    <a:pt x="73" y="80"/>
                    <a:pt x="73" y="85"/>
                  </a:cubicBezTo>
                  <a:cubicBezTo>
                    <a:pt x="73" y="91"/>
                    <a:pt x="77" y="95"/>
                    <a:pt x="83" y="95"/>
                  </a:cubicBezTo>
                  <a:cubicBezTo>
                    <a:pt x="83" y="95"/>
                    <a:pt x="83" y="95"/>
                    <a:pt x="83" y="95"/>
                  </a:cubicBezTo>
                  <a:cubicBezTo>
                    <a:pt x="90" y="95"/>
                    <a:pt x="94" y="91"/>
                    <a:pt x="94" y="85"/>
                  </a:cubicBezTo>
                  <a:cubicBezTo>
                    <a:pt x="94" y="80"/>
                    <a:pt x="90" y="75"/>
                    <a:pt x="83" y="75"/>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81" y="172"/>
                  </a:moveTo>
                  <a:cubicBezTo>
                    <a:pt x="181" y="177"/>
                    <a:pt x="176" y="181"/>
                    <a:pt x="171" y="181"/>
                  </a:cubicBezTo>
                  <a:cubicBezTo>
                    <a:pt x="64" y="181"/>
                    <a:pt x="64" y="181"/>
                    <a:pt x="64" y="181"/>
                  </a:cubicBezTo>
                  <a:cubicBezTo>
                    <a:pt x="59" y="181"/>
                    <a:pt x="55" y="177"/>
                    <a:pt x="55" y="172"/>
                  </a:cubicBezTo>
                  <a:cubicBezTo>
                    <a:pt x="55" y="63"/>
                    <a:pt x="55" y="63"/>
                    <a:pt x="55" y="63"/>
                  </a:cubicBezTo>
                  <a:cubicBezTo>
                    <a:pt x="55" y="58"/>
                    <a:pt x="59" y="54"/>
                    <a:pt x="64" y="54"/>
                  </a:cubicBezTo>
                  <a:cubicBezTo>
                    <a:pt x="171" y="54"/>
                    <a:pt x="171" y="54"/>
                    <a:pt x="171" y="54"/>
                  </a:cubicBezTo>
                  <a:cubicBezTo>
                    <a:pt x="176" y="54"/>
                    <a:pt x="181" y="58"/>
                    <a:pt x="181" y="63"/>
                  </a:cubicBezTo>
                  <a:cubicBezTo>
                    <a:pt x="181" y="172"/>
                    <a:pt x="181" y="172"/>
                    <a:pt x="181" y="172"/>
                  </a:cubicBezTo>
                  <a:close/>
                </a:path>
              </a:pathLst>
            </a:custGeom>
            <a:solidFill>
              <a:sysClr val="window" lastClr="FFFFFF"/>
            </a:solid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grpSp>
        <p:nvGrpSpPr>
          <p:cNvPr id="36" name="Group 8"/>
          <p:cNvGrpSpPr/>
          <p:nvPr/>
        </p:nvGrpSpPr>
        <p:grpSpPr>
          <a:xfrm>
            <a:off x="6231293" y="2062446"/>
            <a:ext cx="2194340" cy="3468568"/>
            <a:chOff x="6327633" y="1976656"/>
            <a:chExt cx="2194340" cy="3468568"/>
          </a:xfrm>
        </p:grpSpPr>
        <p:sp>
          <p:nvSpPr>
            <p:cNvPr id="37" name="îṥļîḑé-Rectangle: Rounded Corners 116"/>
            <p:cNvSpPr/>
            <p:nvPr/>
          </p:nvSpPr>
          <p:spPr>
            <a:xfrm>
              <a:off x="6327633" y="1976656"/>
              <a:ext cx="2194340" cy="3468568"/>
            </a:xfrm>
            <a:prstGeom prst="roundRect">
              <a:avLst>
                <a:gd name="adj" fmla="val 5758"/>
              </a:avLst>
            </a:prstGeom>
            <a:solidFill>
              <a:srgbClr val="AC7A39"/>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38" name="îṥļîḑé-Rectangle: Rounded Corners 119"/>
            <p:cNvSpPr/>
            <p:nvPr/>
          </p:nvSpPr>
          <p:spPr>
            <a:xfrm>
              <a:off x="6777103" y="4585335"/>
              <a:ext cx="1295400" cy="304800"/>
            </a:xfrm>
            <a:prstGeom prst="roundRect">
              <a:avLst/>
            </a:prstGeom>
            <a:solidFill>
              <a:sysClr val="window" lastClr="FFFFFF"/>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39" name="îṥļîḑé-Freeform: Shape 159"/>
            <p:cNvSpPr/>
            <p:nvPr/>
          </p:nvSpPr>
          <p:spPr bwMode="auto">
            <a:xfrm>
              <a:off x="7156027" y="2554584"/>
              <a:ext cx="537553" cy="537553"/>
            </a:xfrm>
            <a:custGeom>
              <a:avLst/>
              <a:gdLst>
                <a:gd name="T0" fmla="*/ 116 w 232"/>
                <a:gd name="T1" fmla="*/ 0 h 232"/>
                <a:gd name="T2" fmla="*/ 0 w 232"/>
                <a:gd name="T3" fmla="*/ 116 h 232"/>
                <a:gd name="T4" fmla="*/ 116 w 232"/>
                <a:gd name="T5" fmla="*/ 232 h 232"/>
                <a:gd name="T6" fmla="*/ 232 w 232"/>
                <a:gd name="T7" fmla="*/ 116 h 232"/>
                <a:gd name="T8" fmla="*/ 116 w 232"/>
                <a:gd name="T9" fmla="*/ 0 h 232"/>
                <a:gd name="T10" fmla="*/ 129 w 232"/>
                <a:gd name="T11" fmla="*/ 208 h 232"/>
                <a:gd name="T12" fmla="*/ 129 w 232"/>
                <a:gd name="T13" fmla="*/ 190 h 232"/>
                <a:gd name="T14" fmla="*/ 117 w 232"/>
                <a:gd name="T15" fmla="*/ 178 h 232"/>
                <a:gd name="T16" fmla="*/ 105 w 232"/>
                <a:gd name="T17" fmla="*/ 190 h 232"/>
                <a:gd name="T18" fmla="*/ 105 w 232"/>
                <a:gd name="T19" fmla="*/ 208 h 232"/>
                <a:gd name="T20" fmla="*/ 25 w 232"/>
                <a:gd name="T21" fmla="*/ 129 h 232"/>
                <a:gd name="T22" fmla="*/ 42 w 232"/>
                <a:gd name="T23" fmla="*/ 129 h 232"/>
                <a:gd name="T24" fmla="*/ 53 w 232"/>
                <a:gd name="T25" fmla="*/ 117 h 232"/>
                <a:gd name="T26" fmla="*/ 42 w 232"/>
                <a:gd name="T27" fmla="*/ 105 h 232"/>
                <a:gd name="T28" fmla="*/ 24 w 232"/>
                <a:gd name="T29" fmla="*/ 105 h 232"/>
                <a:gd name="T30" fmla="*/ 104 w 232"/>
                <a:gd name="T31" fmla="*/ 25 h 232"/>
                <a:gd name="T32" fmla="*/ 104 w 232"/>
                <a:gd name="T33" fmla="*/ 41 h 232"/>
                <a:gd name="T34" fmla="*/ 116 w 232"/>
                <a:gd name="T35" fmla="*/ 53 h 232"/>
                <a:gd name="T36" fmla="*/ 128 w 232"/>
                <a:gd name="T37" fmla="*/ 41 h 232"/>
                <a:gd name="T38" fmla="*/ 128 w 232"/>
                <a:gd name="T39" fmla="*/ 25 h 232"/>
                <a:gd name="T40" fmla="*/ 208 w 232"/>
                <a:gd name="T41" fmla="*/ 104 h 232"/>
                <a:gd name="T42" fmla="*/ 190 w 232"/>
                <a:gd name="T43" fmla="*/ 104 h 232"/>
                <a:gd name="T44" fmla="*/ 179 w 232"/>
                <a:gd name="T45" fmla="*/ 116 h 232"/>
                <a:gd name="T46" fmla="*/ 190 w 232"/>
                <a:gd name="T47" fmla="*/ 128 h 232"/>
                <a:gd name="T48" fmla="*/ 208 w 232"/>
                <a:gd name="T49" fmla="*/ 128 h 232"/>
                <a:gd name="T50" fmla="*/ 129 w 232"/>
                <a:gd name="T51" fmla="*/ 208 h 232"/>
                <a:gd name="T52" fmla="*/ 124 w 232"/>
                <a:gd name="T53" fmla="*/ 94 h 232"/>
                <a:gd name="T54" fmla="*/ 70 w 232"/>
                <a:gd name="T55" fmla="*/ 69 h 232"/>
                <a:gd name="T56" fmla="*/ 94 w 232"/>
                <a:gd name="T57" fmla="*/ 124 h 232"/>
                <a:gd name="T58" fmla="*/ 109 w 232"/>
                <a:gd name="T59" fmla="*/ 138 h 232"/>
                <a:gd name="T60" fmla="*/ 163 w 232"/>
                <a:gd name="T61" fmla="*/ 163 h 232"/>
                <a:gd name="T62" fmla="*/ 138 w 232"/>
                <a:gd name="T63" fmla="*/ 108 h 232"/>
                <a:gd name="T64" fmla="*/ 124 w 232"/>
                <a:gd name="T65" fmla="*/ 94 h 232"/>
                <a:gd name="T66" fmla="*/ 123 w 232"/>
                <a:gd name="T67" fmla="*/ 123 h 232"/>
                <a:gd name="T68" fmla="*/ 110 w 232"/>
                <a:gd name="T69" fmla="*/ 123 h 232"/>
                <a:gd name="T70" fmla="*/ 110 w 232"/>
                <a:gd name="T71" fmla="*/ 109 h 232"/>
                <a:gd name="T72" fmla="*/ 123 w 232"/>
                <a:gd name="T73" fmla="*/ 109 h 232"/>
                <a:gd name="T74" fmla="*/ 123 w 232"/>
                <a:gd name="T75" fmla="*/ 123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32" h="232">
                  <a:moveTo>
                    <a:pt x="116" y="0"/>
                  </a:moveTo>
                  <a:cubicBezTo>
                    <a:pt x="52" y="0"/>
                    <a:pt x="0" y="52"/>
                    <a:pt x="0" y="116"/>
                  </a:cubicBezTo>
                  <a:cubicBezTo>
                    <a:pt x="0" y="180"/>
                    <a:pt x="52" y="232"/>
                    <a:pt x="116" y="232"/>
                  </a:cubicBezTo>
                  <a:cubicBezTo>
                    <a:pt x="180" y="232"/>
                    <a:pt x="232" y="180"/>
                    <a:pt x="232" y="116"/>
                  </a:cubicBezTo>
                  <a:cubicBezTo>
                    <a:pt x="232" y="52"/>
                    <a:pt x="180" y="0"/>
                    <a:pt x="116" y="0"/>
                  </a:cubicBezTo>
                  <a:close/>
                  <a:moveTo>
                    <a:pt x="129" y="208"/>
                  </a:moveTo>
                  <a:cubicBezTo>
                    <a:pt x="129" y="190"/>
                    <a:pt x="129" y="190"/>
                    <a:pt x="129" y="190"/>
                  </a:cubicBezTo>
                  <a:cubicBezTo>
                    <a:pt x="129" y="183"/>
                    <a:pt x="123" y="178"/>
                    <a:pt x="117" y="178"/>
                  </a:cubicBezTo>
                  <a:cubicBezTo>
                    <a:pt x="110" y="178"/>
                    <a:pt x="105" y="183"/>
                    <a:pt x="105" y="190"/>
                  </a:cubicBezTo>
                  <a:cubicBezTo>
                    <a:pt x="105" y="208"/>
                    <a:pt x="105" y="208"/>
                    <a:pt x="105" y="208"/>
                  </a:cubicBezTo>
                  <a:cubicBezTo>
                    <a:pt x="63" y="203"/>
                    <a:pt x="30" y="170"/>
                    <a:pt x="25" y="129"/>
                  </a:cubicBezTo>
                  <a:cubicBezTo>
                    <a:pt x="42" y="129"/>
                    <a:pt x="42" y="129"/>
                    <a:pt x="42" y="129"/>
                  </a:cubicBezTo>
                  <a:cubicBezTo>
                    <a:pt x="48" y="129"/>
                    <a:pt x="53" y="123"/>
                    <a:pt x="53" y="117"/>
                  </a:cubicBezTo>
                  <a:cubicBezTo>
                    <a:pt x="53" y="110"/>
                    <a:pt x="48" y="105"/>
                    <a:pt x="42" y="105"/>
                  </a:cubicBezTo>
                  <a:cubicBezTo>
                    <a:pt x="24" y="105"/>
                    <a:pt x="24" y="105"/>
                    <a:pt x="24" y="105"/>
                  </a:cubicBezTo>
                  <a:cubicBezTo>
                    <a:pt x="29" y="63"/>
                    <a:pt x="63" y="30"/>
                    <a:pt x="104" y="25"/>
                  </a:cubicBezTo>
                  <a:cubicBezTo>
                    <a:pt x="104" y="41"/>
                    <a:pt x="104" y="41"/>
                    <a:pt x="104" y="41"/>
                  </a:cubicBezTo>
                  <a:cubicBezTo>
                    <a:pt x="104" y="47"/>
                    <a:pt x="109" y="53"/>
                    <a:pt x="116" y="53"/>
                  </a:cubicBezTo>
                  <a:cubicBezTo>
                    <a:pt x="122" y="53"/>
                    <a:pt x="128" y="47"/>
                    <a:pt x="128" y="41"/>
                  </a:cubicBezTo>
                  <a:cubicBezTo>
                    <a:pt x="128" y="25"/>
                    <a:pt x="128" y="25"/>
                    <a:pt x="128" y="25"/>
                  </a:cubicBezTo>
                  <a:cubicBezTo>
                    <a:pt x="169" y="30"/>
                    <a:pt x="202" y="63"/>
                    <a:pt x="208" y="104"/>
                  </a:cubicBezTo>
                  <a:cubicBezTo>
                    <a:pt x="190" y="104"/>
                    <a:pt x="190" y="104"/>
                    <a:pt x="190" y="104"/>
                  </a:cubicBezTo>
                  <a:cubicBezTo>
                    <a:pt x="184" y="104"/>
                    <a:pt x="179" y="109"/>
                    <a:pt x="179" y="116"/>
                  </a:cubicBezTo>
                  <a:cubicBezTo>
                    <a:pt x="179" y="122"/>
                    <a:pt x="184" y="128"/>
                    <a:pt x="190" y="128"/>
                  </a:cubicBezTo>
                  <a:cubicBezTo>
                    <a:pt x="208" y="128"/>
                    <a:pt x="208" y="128"/>
                    <a:pt x="208" y="128"/>
                  </a:cubicBezTo>
                  <a:cubicBezTo>
                    <a:pt x="203" y="169"/>
                    <a:pt x="170" y="202"/>
                    <a:pt x="129" y="208"/>
                  </a:cubicBezTo>
                  <a:close/>
                  <a:moveTo>
                    <a:pt x="124" y="94"/>
                  </a:moveTo>
                  <a:cubicBezTo>
                    <a:pt x="70" y="69"/>
                    <a:pt x="70" y="69"/>
                    <a:pt x="70" y="69"/>
                  </a:cubicBezTo>
                  <a:cubicBezTo>
                    <a:pt x="94" y="124"/>
                    <a:pt x="94" y="124"/>
                    <a:pt x="94" y="124"/>
                  </a:cubicBezTo>
                  <a:cubicBezTo>
                    <a:pt x="97" y="129"/>
                    <a:pt x="103" y="136"/>
                    <a:pt x="109" y="138"/>
                  </a:cubicBezTo>
                  <a:cubicBezTo>
                    <a:pt x="163" y="163"/>
                    <a:pt x="163" y="163"/>
                    <a:pt x="163" y="163"/>
                  </a:cubicBezTo>
                  <a:cubicBezTo>
                    <a:pt x="138" y="108"/>
                    <a:pt x="138" y="108"/>
                    <a:pt x="138" y="108"/>
                  </a:cubicBezTo>
                  <a:cubicBezTo>
                    <a:pt x="136" y="103"/>
                    <a:pt x="130" y="96"/>
                    <a:pt x="124" y="94"/>
                  </a:cubicBezTo>
                  <a:close/>
                  <a:moveTo>
                    <a:pt x="123" y="123"/>
                  </a:moveTo>
                  <a:cubicBezTo>
                    <a:pt x="119" y="126"/>
                    <a:pt x="113" y="126"/>
                    <a:pt x="110" y="123"/>
                  </a:cubicBezTo>
                  <a:cubicBezTo>
                    <a:pt x="106" y="119"/>
                    <a:pt x="106" y="113"/>
                    <a:pt x="110" y="109"/>
                  </a:cubicBezTo>
                  <a:cubicBezTo>
                    <a:pt x="113" y="106"/>
                    <a:pt x="119" y="106"/>
                    <a:pt x="123" y="109"/>
                  </a:cubicBezTo>
                  <a:cubicBezTo>
                    <a:pt x="127" y="113"/>
                    <a:pt x="127" y="119"/>
                    <a:pt x="123" y="123"/>
                  </a:cubicBezTo>
                  <a:close/>
                </a:path>
              </a:pathLst>
            </a:custGeom>
            <a:solidFill>
              <a:sysClr val="window" lastClr="FFFFFF"/>
            </a:solid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sp>
        <p:nvSpPr>
          <p:cNvPr id="40" name="îṥļîḑé-Rectangle: Rounded Corners 104"/>
          <p:cNvSpPr/>
          <p:nvPr/>
        </p:nvSpPr>
        <p:spPr>
          <a:xfrm>
            <a:off x="3766367" y="2062446"/>
            <a:ext cx="2194340" cy="3468568"/>
          </a:xfrm>
          <a:prstGeom prst="roundRect">
            <a:avLst>
              <a:gd name="adj" fmla="val 5758"/>
            </a:avLst>
          </a:prstGeom>
          <a:solidFill>
            <a:srgbClr val="FFFFFF"/>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41" name="îṥļîḑé-Rectangle: Rounded Corners 107"/>
          <p:cNvSpPr/>
          <p:nvPr/>
        </p:nvSpPr>
        <p:spPr>
          <a:xfrm>
            <a:off x="4215837" y="4671125"/>
            <a:ext cx="1295400" cy="304800"/>
          </a:xfrm>
          <a:prstGeom prst="roundRect">
            <a:avLst/>
          </a:prstGeom>
          <a:solidFill>
            <a:srgbClr val="AC7A39"/>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42" name="îṥļîḑé-Freeform: Shape 160"/>
          <p:cNvSpPr/>
          <p:nvPr/>
        </p:nvSpPr>
        <p:spPr bwMode="auto">
          <a:xfrm>
            <a:off x="4594790" y="2640432"/>
            <a:ext cx="537495" cy="537495"/>
          </a:xfrm>
          <a:custGeom>
            <a:avLst/>
            <a:gdLst>
              <a:gd name="T0" fmla="*/ 182 w 236"/>
              <a:gd name="T1" fmla="*/ 109 h 236"/>
              <a:gd name="T2" fmla="*/ 157 w 236"/>
              <a:gd name="T3" fmla="*/ 103 h 236"/>
              <a:gd name="T4" fmla="*/ 134 w 236"/>
              <a:gd name="T5" fmla="*/ 102 h 236"/>
              <a:gd name="T6" fmla="*/ 120 w 236"/>
              <a:gd name="T7" fmla="*/ 114 h 236"/>
              <a:gd name="T8" fmla="*/ 118 w 236"/>
              <a:gd name="T9" fmla="*/ 129 h 236"/>
              <a:gd name="T10" fmla="*/ 122 w 236"/>
              <a:gd name="T11" fmla="*/ 141 h 236"/>
              <a:gd name="T12" fmla="*/ 135 w 236"/>
              <a:gd name="T13" fmla="*/ 156 h 236"/>
              <a:gd name="T14" fmla="*/ 139 w 236"/>
              <a:gd name="T15" fmla="*/ 185 h 236"/>
              <a:gd name="T16" fmla="*/ 152 w 236"/>
              <a:gd name="T17" fmla="*/ 198 h 236"/>
              <a:gd name="T18" fmla="*/ 169 w 236"/>
              <a:gd name="T19" fmla="*/ 180 h 236"/>
              <a:gd name="T20" fmla="*/ 187 w 236"/>
              <a:gd name="T21" fmla="*/ 150 h 236"/>
              <a:gd name="T22" fmla="*/ 200 w 236"/>
              <a:gd name="T23" fmla="*/ 122 h 236"/>
              <a:gd name="T24" fmla="*/ 182 w 236"/>
              <a:gd name="T25" fmla="*/ 109 h 236"/>
              <a:gd name="T26" fmla="*/ 118 w 236"/>
              <a:gd name="T27" fmla="*/ 0 h 236"/>
              <a:gd name="T28" fmla="*/ 0 w 236"/>
              <a:gd name="T29" fmla="*/ 118 h 236"/>
              <a:gd name="T30" fmla="*/ 118 w 236"/>
              <a:gd name="T31" fmla="*/ 236 h 236"/>
              <a:gd name="T32" fmla="*/ 236 w 236"/>
              <a:gd name="T33" fmla="*/ 118 h 236"/>
              <a:gd name="T34" fmla="*/ 118 w 236"/>
              <a:gd name="T35" fmla="*/ 0 h 236"/>
              <a:gd name="T36" fmla="*/ 126 w 236"/>
              <a:gd name="T37" fmla="*/ 212 h 236"/>
              <a:gd name="T38" fmla="*/ 128 w 236"/>
              <a:gd name="T39" fmla="*/ 208 h 236"/>
              <a:gd name="T40" fmla="*/ 125 w 236"/>
              <a:gd name="T41" fmla="*/ 186 h 236"/>
              <a:gd name="T42" fmla="*/ 105 w 236"/>
              <a:gd name="T43" fmla="*/ 186 h 236"/>
              <a:gd name="T44" fmla="*/ 98 w 236"/>
              <a:gd name="T45" fmla="*/ 207 h 236"/>
              <a:gd name="T46" fmla="*/ 102 w 236"/>
              <a:gd name="T47" fmla="*/ 211 h 236"/>
              <a:gd name="T48" fmla="*/ 34 w 236"/>
              <a:gd name="T49" fmla="*/ 161 h 236"/>
              <a:gd name="T50" fmla="*/ 44 w 236"/>
              <a:gd name="T51" fmla="*/ 157 h 236"/>
              <a:gd name="T52" fmla="*/ 44 w 236"/>
              <a:gd name="T53" fmla="*/ 157 h 236"/>
              <a:gd name="T54" fmla="*/ 81 w 236"/>
              <a:gd name="T55" fmla="*/ 142 h 236"/>
              <a:gd name="T56" fmla="*/ 81 w 236"/>
              <a:gd name="T57" fmla="*/ 118 h 236"/>
              <a:gd name="T58" fmla="*/ 55 w 236"/>
              <a:gd name="T59" fmla="*/ 94 h 236"/>
              <a:gd name="T60" fmla="*/ 28 w 236"/>
              <a:gd name="T61" fmla="*/ 90 h 236"/>
              <a:gd name="T62" fmla="*/ 84 w 236"/>
              <a:gd name="T63" fmla="*/ 30 h 236"/>
              <a:gd name="T64" fmla="*/ 84 w 236"/>
              <a:gd name="T65" fmla="*/ 31 h 236"/>
              <a:gd name="T66" fmla="*/ 102 w 236"/>
              <a:gd name="T67" fmla="*/ 56 h 236"/>
              <a:gd name="T68" fmla="*/ 120 w 236"/>
              <a:gd name="T69" fmla="*/ 79 h 236"/>
              <a:gd name="T70" fmla="*/ 131 w 236"/>
              <a:gd name="T71" fmla="*/ 97 h 236"/>
              <a:gd name="T72" fmla="*/ 146 w 236"/>
              <a:gd name="T73" fmla="*/ 88 h 236"/>
              <a:gd name="T74" fmla="*/ 177 w 236"/>
              <a:gd name="T75" fmla="*/ 66 h 236"/>
              <a:gd name="T76" fmla="*/ 190 w 236"/>
              <a:gd name="T77" fmla="*/ 57 h 236"/>
              <a:gd name="T78" fmla="*/ 212 w 236"/>
              <a:gd name="T79" fmla="*/ 118 h 236"/>
              <a:gd name="T80" fmla="*/ 126 w 236"/>
              <a:gd name="T81" fmla="*/ 21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36" h="236">
                <a:moveTo>
                  <a:pt x="182" y="109"/>
                </a:moveTo>
                <a:cubicBezTo>
                  <a:pt x="172" y="107"/>
                  <a:pt x="161" y="105"/>
                  <a:pt x="157" y="103"/>
                </a:cubicBezTo>
                <a:cubicBezTo>
                  <a:pt x="153" y="102"/>
                  <a:pt x="143" y="101"/>
                  <a:pt x="134" y="102"/>
                </a:cubicBezTo>
                <a:cubicBezTo>
                  <a:pt x="125" y="103"/>
                  <a:pt x="119" y="109"/>
                  <a:pt x="120" y="114"/>
                </a:cubicBezTo>
                <a:cubicBezTo>
                  <a:pt x="121" y="119"/>
                  <a:pt x="120" y="126"/>
                  <a:pt x="118" y="129"/>
                </a:cubicBezTo>
                <a:cubicBezTo>
                  <a:pt x="117" y="132"/>
                  <a:pt x="118" y="138"/>
                  <a:pt x="122" y="141"/>
                </a:cubicBezTo>
                <a:cubicBezTo>
                  <a:pt x="127" y="144"/>
                  <a:pt x="132" y="151"/>
                  <a:pt x="135" y="156"/>
                </a:cubicBezTo>
                <a:cubicBezTo>
                  <a:pt x="138" y="162"/>
                  <a:pt x="140" y="175"/>
                  <a:pt x="139" y="185"/>
                </a:cubicBezTo>
                <a:cubicBezTo>
                  <a:pt x="139" y="195"/>
                  <a:pt x="145" y="201"/>
                  <a:pt x="152" y="198"/>
                </a:cubicBezTo>
                <a:cubicBezTo>
                  <a:pt x="160" y="195"/>
                  <a:pt x="167" y="187"/>
                  <a:pt x="169" y="180"/>
                </a:cubicBezTo>
                <a:cubicBezTo>
                  <a:pt x="171" y="174"/>
                  <a:pt x="179" y="160"/>
                  <a:pt x="187" y="150"/>
                </a:cubicBezTo>
                <a:cubicBezTo>
                  <a:pt x="195" y="140"/>
                  <a:pt x="201" y="127"/>
                  <a:pt x="200" y="122"/>
                </a:cubicBezTo>
                <a:cubicBezTo>
                  <a:pt x="200" y="116"/>
                  <a:pt x="191" y="111"/>
                  <a:pt x="182" y="109"/>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26" y="212"/>
                </a:moveTo>
                <a:cubicBezTo>
                  <a:pt x="127" y="211"/>
                  <a:pt x="128" y="209"/>
                  <a:pt x="128" y="208"/>
                </a:cubicBezTo>
                <a:cubicBezTo>
                  <a:pt x="130" y="201"/>
                  <a:pt x="128" y="191"/>
                  <a:pt x="125" y="186"/>
                </a:cubicBezTo>
                <a:cubicBezTo>
                  <a:pt x="121" y="181"/>
                  <a:pt x="112" y="181"/>
                  <a:pt x="105" y="186"/>
                </a:cubicBezTo>
                <a:cubicBezTo>
                  <a:pt x="97" y="191"/>
                  <a:pt x="94" y="200"/>
                  <a:pt x="98" y="207"/>
                </a:cubicBezTo>
                <a:cubicBezTo>
                  <a:pt x="99" y="208"/>
                  <a:pt x="100" y="210"/>
                  <a:pt x="102" y="211"/>
                </a:cubicBezTo>
                <a:cubicBezTo>
                  <a:pt x="72" y="206"/>
                  <a:pt x="47" y="187"/>
                  <a:pt x="34" y="161"/>
                </a:cubicBezTo>
                <a:cubicBezTo>
                  <a:pt x="37" y="161"/>
                  <a:pt x="40" y="159"/>
                  <a:pt x="44" y="157"/>
                </a:cubicBezTo>
                <a:cubicBezTo>
                  <a:pt x="44" y="157"/>
                  <a:pt x="44" y="157"/>
                  <a:pt x="44" y="157"/>
                </a:cubicBezTo>
                <a:cubicBezTo>
                  <a:pt x="57" y="148"/>
                  <a:pt x="74" y="141"/>
                  <a:pt x="81" y="142"/>
                </a:cubicBezTo>
                <a:cubicBezTo>
                  <a:pt x="89" y="142"/>
                  <a:pt x="89" y="131"/>
                  <a:pt x="81" y="118"/>
                </a:cubicBezTo>
                <a:cubicBezTo>
                  <a:pt x="74" y="105"/>
                  <a:pt x="62" y="94"/>
                  <a:pt x="55" y="94"/>
                </a:cubicBezTo>
                <a:cubicBezTo>
                  <a:pt x="48" y="94"/>
                  <a:pt x="36" y="92"/>
                  <a:pt x="28" y="90"/>
                </a:cubicBezTo>
                <a:cubicBezTo>
                  <a:pt x="37" y="62"/>
                  <a:pt x="58" y="41"/>
                  <a:pt x="84" y="30"/>
                </a:cubicBezTo>
                <a:cubicBezTo>
                  <a:pt x="84" y="31"/>
                  <a:pt x="84" y="31"/>
                  <a:pt x="84" y="31"/>
                </a:cubicBezTo>
                <a:cubicBezTo>
                  <a:pt x="86" y="39"/>
                  <a:pt x="95" y="50"/>
                  <a:pt x="102" y="56"/>
                </a:cubicBezTo>
                <a:cubicBezTo>
                  <a:pt x="110" y="62"/>
                  <a:pt x="118" y="72"/>
                  <a:pt x="120" y="79"/>
                </a:cubicBezTo>
                <a:cubicBezTo>
                  <a:pt x="122" y="85"/>
                  <a:pt x="127" y="93"/>
                  <a:pt x="131" y="97"/>
                </a:cubicBezTo>
                <a:cubicBezTo>
                  <a:pt x="136" y="100"/>
                  <a:pt x="142" y="96"/>
                  <a:pt x="146" y="88"/>
                </a:cubicBezTo>
                <a:cubicBezTo>
                  <a:pt x="150" y="80"/>
                  <a:pt x="164" y="70"/>
                  <a:pt x="177" y="66"/>
                </a:cubicBezTo>
                <a:cubicBezTo>
                  <a:pt x="183" y="64"/>
                  <a:pt x="187" y="61"/>
                  <a:pt x="190" y="57"/>
                </a:cubicBezTo>
                <a:cubicBezTo>
                  <a:pt x="204" y="74"/>
                  <a:pt x="212" y="95"/>
                  <a:pt x="212" y="118"/>
                </a:cubicBezTo>
                <a:cubicBezTo>
                  <a:pt x="212" y="168"/>
                  <a:pt x="174" y="208"/>
                  <a:pt x="126" y="212"/>
                </a:cubicBezTo>
                <a:close/>
              </a:path>
            </a:pathLst>
          </a:custGeom>
          <a:solidFill>
            <a:srgbClr val="AC7A39"/>
          </a:solid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43" name="îṥļîḑé-Rectangle: Rounded Corners 128"/>
          <p:cNvSpPr/>
          <p:nvPr/>
        </p:nvSpPr>
        <p:spPr>
          <a:xfrm>
            <a:off x="8696220" y="2062446"/>
            <a:ext cx="2194340" cy="3468568"/>
          </a:xfrm>
          <a:prstGeom prst="roundRect">
            <a:avLst>
              <a:gd name="adj" fmla="val 5758"/>
            </a:avLst>
          </a:prstGeom>
          <a:solidFill>
            <a:srgbClr val="FFFFFF"/>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44" name="îṥļîḑé-Rectangle: Rounded Corners 131"/>
          <p:cNvSpPr/>
          <p:nvPr/>
        </p:nvSpPr>
        <p:spPr>
          <a:xfrm>
            <a:off x="9145690" y="4671125"/>
            <a:ext cx="1295400" cy="304800"/>
          </a:xfrm>
          <a:prstGeom prst="roundRect">
            <a:avLst/>
          </a:prstGeom>
          <a:solidFill>
            <a:srgbClr val="AC7A39"/>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45" name="îṥļîḑé-Freeform: Shape 161"/>
          <p:cNvSpPr/>
          <p:nvPr/>
        </p:nvSpPr>
        <p:spPr bwMode="auto">
          <a:xfrm>
            <a:off x="9524148" y="2663917"/>
            <a:ext cx="538485" cy="538485"/>
          </a:xfrm>
          <a:custGeom>
            <a:avLst/>
            <a:gdLst>
              <a:gd name="T0" fmla="*/ 187 w 228"/>
              <a:gd name="T1" fmla="*/ 114 h 240"/>
              <a:gd name="T2" fmla="*/ 114 w 228"/>
              <a:gd name="T3" fmla="*/ 40 h 240"/>
              <a:gd name="T4" fmla="*/ 40 w 228"/>
              <a:gd name="T5" fmla="*/ 114 h 240"/>
              <a:gd name="T6" fmla="*/ 68 w 228"/>
              <a:gd name="T7" fmla="*/ 171 h 240"/>
              <a:gd name="T8" fmla="*/ 74 w 228"/>
              <a:gd name="T9" fmla="*/ 173 h 240"/>
              <a:gd name="T10" fmla="*/ 81 w 228"/>
              <a:gd name="T11" fmla="*/ 169 h 240"/>
              <a:gd name="T12" fmla="*/ 79 w 228"/>
              <a:gd name="T13" fmla="*/ 156 h 240"/>
              <a:gd name="T14" fmla="*/ 59 w 228"/>
              <a:gd name="T15" fmla="*/ 114 h 240"/>
              <a:gd name="T16" fmla="*/ 114 w 228"/>
              <a:gd name="T17" fmla="*/ 59 h 240"/>
              <a:gd name="T18" fmla="*/ 169 w 228"/>
              <a:gd name="T19" fmla="*/ 114 h 240"/>
              <a:gd name="T20" fmla="*/ 152 w 228"/>
              <a:gd name="T21" fmla="*/ 153 h 240"/>
              <a:gd name="T22" fmla="*/ 151 w 228"/>
              <a:gd name="T23" fmla="*/ 166 h 240"/>
              <a:gd name="T24" fmla="*/ 165 w 228"/>
              <a:gd name="T25" fmla="*/ 167 h 240"/>
              <a:gd name="T26" fmla="*/ 187 w 228"/>
              <a:gd name="T27" fmla="*/ 114 h 240"/>
              <a:gd name="T28" fmla="*/ 116 w 228"/>
              <a:gd name="T29" fmla="*/ 79 h 240"/>
              <a:gd name="T30" fmla="*/ 81 w 228"/>
              <a:gd name="T31" fmla="*/ 114 h 240"/>
              <a:gd name="T32" fmla="*/ 101 w 228"/>
              <a:gd name="T33" fmla="*/ 144 h 240"/>
              <a:gd name="T34" fmla="*/ 101 w 228"/>
              <a:gd name="T35" fmla="*/ 226 h 240"/>
              <a:gd name="T36" fmla="*/ 115 w 228"/>
              <a:gd name="T37" fmla="*/ 240 h 240"/>
              <a:gd name="T38" fmla="*/ 129 w 228"/>
              <a:gd name="T39" fmla="*/ 226 h 240"/>
              <a:gd name="T40" fmla="*/ 129 w 228"/>
              <a:gd name="T41" fmla="*/ 145 h 240"/>
              <a:gd name="T42" fmla="*/ 150 w 228"/>
              <a:gd name="T43" fmla="*/ 114 h 240"/>
              <a:gd name="T44" fmla="*/ 116 w 228"/>
              <a:gd name="T45" fmla="*/ 79 h 240"/>
              <a:gd name="T46" fmla="*/ 114 w 228"/>
              <a:gd name="T47" fmla="*/ 0 h 240"/>
              <a:gd name="T48" fmla="*/ 0 w 228"/>
              <a:gd name="T49" fmla="*/ 114 h 240"/>
              <a:gd name="T50" fmla="*/ 52 w 228"/>
              <a:gd name="T51" fmla="*/ 209 h 240"/>
              <a:gd name="T52" fmla="*/ 57 w 228"/>
              <a:gd name="T53" fmla="*/ 211 h 240"/>
              <a:gd name="T54" fmla="*/ 65 w 228"/>
              <a:gd name="T55" fmla="*/ 206 h 240"/>
              <a:gd name="T56" fmla="*/ 62 w 228"/>
              <a:gd name="T57" fmla="*/ 193 h 240"/>
              <a:gd name="T58" fmla="*/ 19 w 228"/>
              <a:gd name="T59" fmla="*/ 114 h 240"/>
              <a:gd name="T60" fmla="*/ 114 w 228"/>
              <a:gd name="T61" fmla="*/ 18 h 240"/>
              <a:gd name="T62" fmla="*/ 209 w 228"/>
              <a:gd name="T63" fmla="*/ 114 h 240"/>
              <a:gd name="T64" fmla="*/ 168 w 228"/>
              <a:gd name="T65" fmla="*/ 192 h 240"/>
              <a:gd name="T66" fmla="*/ 165 w 228"/>
              <a:gd name="T67" fmla="*/ 205 h 240"/>
              <a:gd name="T68" fmla="*/ 178 w 228"/>
              <a:gd name="T69" fmla="*/ 208 h 240"/>
              <a:gd name="T70" fmla="*/ 228 w 228"/>
              <a:gd name="T71" fmla="*/ 114 h 240"/>
              <a:gd name="T72" fmla="*/ 114 w 228"/>
              <a:gd name="T73" fmla="*/ 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8" h="240">
                <a:moveTo>
                  <a:pt x="187" y="114"/>
                </a:moveTo>
                <a:cubicBezTo>
                  <a:pt x="187" y="73"/>
                  <a:pt x="154" y="40"/>
                  <a:pt x="114" y="40"/>
                </a:cubicBezTo>
                <a:cubicBezTo>
                  <a:pt x="73" y="40"/>
                  <a:pt x="40" y="73"/>
                  <a:pt x="40" y="114"/>
                </a:cubicBezTo>
                <a:cubicBezTo>
                  <a:pt x="40" y="136"/>
                  <a:pt x="50" y="157"/>
                  <a:pt x="68" y="171"/>
                </a:cubicBezTo>
                <a:cubicBezTo>
                  <a:pt x="69" y="172"/>
                  <a:pt x="71" y="173"/>
                  <a:pt x="74" y="173"/>
                </a:cubicBezTo>
                <a:cubicBezTo>
                  <a:pt x="76" y="173"/>
                  <a:pt x="79" y="171"/>
                  <a:pt x="81" y="169"/>
                </a:cubicBezTo>
                <a:cubicBezTo>
                  <a:pt x="84" y="165"/>
                  <a:pt x="83" y="159"/>
                  <a:pt x="79" y="156"/>
                </a:cubicBezTo>
                <a:cubicBezTo>
                  <a:pt x="67" y="146"/>
                  <a:pt x="59" y="130"/>
                  <a:pt x="59" y="114"/>
                </a:cubicBezTo>
                <a:cubicBezTo>
                  <a:pt x="59" y="83"/>
                  <a:pt x="84" y="59"/>
                  <a:pt x="114" y="59"/>
                </a:cubicBezTo>
                <a:cubicBezTo>
                  <a:pt x="144" y="59"/>
                  <a:pt x="169" y="83"/>
                  <a:pt x="169" y="114"/>
                </a:cubicBezTo>
                <a:cubicBezTo>
                  <a:pt x="169" y="129"/>
                  <a:pt x="163" y="143"/>
                  <a:pt x="152" y="153"/>
                </a:cubicBezTo>
                <a:cubicBezTo>
                  <a:pt x="148" y="157"/>
                  <a:pt x="148" y="163"/>
                  <a:pt x="151" y="166"/>
                </a:cubicBezTo>
                <a:cubicBezTo>
                  <a:pt x="155" y="170"/>
                  <a:pt x="161" y="170"/>
                  <a:pt x="165" y="167"/>
                </a:cubicBezTo>
                <a:cubicBezTo>
                  <a:pt x="179" y="153"/>
                  <a:pt x="187" y="134"/>
                  <a:pt x="187" y="114"/>
                </a:cubicBezTo>
                <a:close/>
                <a:moveTo>
                  <a:pt x="116" y="79"/>
                </a:moveTo>
                <a:cubicBezTo>
                  <a:pt x="97" y="79"/>
                  <a:pt x="81" y="95"/>
                  <a:pt x="81" y="114"/>
                </a:cubicBezTo>
                <a:cubicBezTo>
                  <a:pt x="81" y="127"/>
                  <a:pt x="89" y="139"/>
                  <a:pt x="101" y="144"/>
                </a:cubicBezTo>
                <a:cubicBezTo>
                  <a:pt x="101" y="226"/>
                  <a:pt x="101" y="226"/>
                  <a:pt x="101" y="226"/>
                </a:cubicBezTo>
                <a:cubicBezTo>
                  <a:pt x="101" y="233"/>
                  <a:pt x="107" y="240"/>
                  <a:pt x="115" y="240"/>
                </a:cubicBezTo>
                <a:cubicBezTo>
                  <a:pt x="123" y="240"/>
                  <a:pt x="129" y="233"/>
                  <a:pt x="129" y="226"/>
                </a:cubicBezTo>
                <a:cubicBezTo>
                  <a:pt x="129" y="145"/>
                  <a:pt x="129" y="145"/>
                  <a:pt x="129" y="145"/>
                </a:cubicBezTo>
                <a:cubicBezTo>
                  <a:pt x="141" y="140"/>
                  <a:pt x="150" y="128"/>
                  <a:pt x="150" y="114"/>
                </a:cubicBezTo>
                <a:cubicBezTo>
                  <a:pt x="150" y="95"/>
                  <a:pt x="134" y="79"/>
                  <a:pt x="116" y="79"/>
                </a:cubicBezTo>
                <a:close/>
                <a:moveTo>
                  <a:pt x="114" y="0"/>
                </a:moveTo>
                <a:cubicBezTo>
                  <a:pt x="51" y="0"/>
                  <a:pt x="0" y="51"/>
                  <a:pt x="0" y="114"/>
                </a:cubicBezTo>
                <a:cubicBezTo>
                  <a:pt x="0" y="152"/>
                  <a:pt x="19" y="188"/>
                  <a:pt x="52" y="209"/>
                </a:cubicBezTo>
                <a:cubicBezTo>
                  <a:pt x="54" y="210"/>
                  <a:pt x="55" y="211"/>
                  <a:pt x="57" y="211"/>
                </a:cubicBezTo>
                <a:cubicBezTo>
                  <a:pt x="60" y="211"/>
                  <a:pt x="63" y="209"/>
                  <a:pt x="65" y="206"/>
                </a:cubicBezTo>
                <a:cubicBezTo>
                  <a:pt x="68" y="202"/>
                  <a:pt x="67" y="196"/>
                  <a:pt x="62" y="193"/>
                </a:cubicBezTo>
                <a:cubicBezTo>
                  <a:pt x="35" y="176"/>
                  <a:pt x="19" y="146"/>
                  <a:pt x="19" y="114"/>
                </a:cubicBezTo>
                <a:cubicBezTo>
                  <a:pt x="19" y="61"/>
                  <a:pt x="61" y="18"/>
                  <a:pt x="114" y="18"/>
                </a:cubicBezTo>
                <a:cubicBezTo>
                  <a:pt x="166" y="18"/>
                  <a:pt x="209" y="61"/>
                  <a:pt x="209" y="114"/>
                </a:cubicBezTo>
                <a:cubicBezTo>
                  <a:pt x="209" y="145"/>
                  <a:pt x="194" y="174"/>
                  <a:pt x="168" y="192"/>
                </a:cubicBezTo>
                <a:cubicBezTo>
                  <a:pt x="163" y="195"/>
                  <a:pt x="162" y="201"/>
                  <a:pt x="165" y="205"/>
                </a:cubicBezTo>
                <a:cubicBezTo>
                  <a:pt x="168" y="209"/>
                  <a:pt x="174" y="211"/>
                  <a:pt x="178" y="208"/>
                </a:cubicBezTo>
                <a:cubicBezTo>
                  <a:pt x="209" y="186"/>
                  <a:pt x="228" y="151"/>
                  <a:pt x="228" y="114"/>
                </a:cubicBezTo>
                <a:cubicBezTo>
                  <a:pt x="228" y="51"/>
                  <a:pt x="177" y="0"/>
                  <a:pt x="114" y="0"/>
                </a:cubicBezTo>
                <a:close/>
              </a:path>
            </a:pathLst>
          </a:custGeom>
          <a:solidFill>
            <a:srgbClr val="AC7A39"/>
          </a:solid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46" name="矩形 45"/>
          <p:cNvSpPr/>
          <p:nvPr/>
        </p:nvSpPr>
        <p:spPr>
          <a:xfrm>
            <a:off x="1750911" y="4646360"/>
            <a:ext cx="1295400" cy="333489"/>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400" dirty="0">
                <a:solidFill>
                  <a:prstClr val="black"/>
                </a:solidFill>
                <a:latin typeface="思源黑体 CN Regular" panose="020B0500000000000000" pitchFamily="34" charset="-122"/>
                <a:ea typeface="思源黑体 CN Regular" panose="020B0500000000000000" pitchFamily="34" charset="-122"/>
              </a:rPr>
              <a:t>标题文字添加</a:t>
            </a:r>
          </a:p>
        </p:txBody>
      </p:sp>
      <p:sp>
        <p:nvSpPr>
          <p:cNvPr id="47" name="矩形 46"/>
          <p:cNvSpPr/>
          <p:nvPr/>
        </p:nvSpPr>
        <p:spPr>
          <a:xfrm>
            <a:off x="4215837" y="4646360"/>
            <a:ext cx="1295400" cy="333489"/>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400" dirty="0">
                <a:solidFill>
                  <a:prstClr val="white"/>
                </a:solidFill>
                <a:latin typeface="思源黑体 CN Regular" panose="020B0500000000000000" pitchFamily="34" charset="-122"/>
                <a:ea typeface="思源黑体 CN Regular" panose="020B0500000000000000" pitchFamily="34" charset="-122"/>
              </a:rPr>
              <a:t>标题文字添加</a:t>
            </a:r>
          </a:p>
        </p:txBody>
      </p:sp>
      <p:sp>
        <p:nvSpPr>
          <p:cNvPr id="48" name="矩形 47"/>
          <p:cNvSpPr/>
          <p:nvPr/>
        </p:nvSpPr>
        <p:spPr>
          <a:xfrm>
            <a:off x="6680763" y="4646360"/>
            <a:ext cx="1295400" cy="333489"/>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400" dirty="0">
                <a:solidFill>
                  <a:prstClr val="black"/>
                </a:solidFill>
                <a:latin typeface="思源黑体 CN Regular" panose="020B0500000000000000" pitchFamily="34" charset="-122"/>
                <a:ea typeface="思源黑体 CN Regular" panose="020B0500000000000000" pitchFamily="34" charset="-122"/>
              </a:rPr>
              <a:t>标题文字添加</a:t>
            </a:r>
          </a:p>
        </p:txBody>
      </p:sp>
      <p:sp>
        <p:nvSpPr>
          <p:cNvPr id="49" name="矩形 48"/>
          <p:cNvSpPr/>
          <p:nvPr/>
        </p:nvSpPr>
        <p:spPr>
          <a:xfrm>
            <a:off x="9145689" y="4646360"/>
            <a:ext cx="1295400" cy="333489"/>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400" dirty="0">
                <a:solidFill>
                  <a:prstClr val="white"/>
                </a:solidFill>
                <a:latin typeface="思源黑体 CN Regular" panose="020B0500000000000000" pitchFamily="34" charset="-122"/>
                <a:ea typeface="思源黑体 CN Regular" panose="020B0500000000000000" pitchFamily="34" charset="-122"/>
              </a:rPr>
              <a:t>标题文字添加</a:t>
            </a:r>
          </a:p>
        </p:txBody>
      </p:sp>
      <p:sp>
        <p:nvSpPr>
          <p:cNvPr id="50" name="矩形 49"/>
          <p:cNvSpPr/>
          <p:nvPr/>
        </p:nvSpPr>
        <p:spPr>
          <a:xfrm>
            <a:off x="1408071" y="3509299"/>
            <a:ext cx="1981080"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200" dirty="0">
                <a:solidFill>
                  <a:prstClr val="white"/>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51" name="矩形 50"/>
          <p:cNvSpPr/>
          <p:nvPr/>
        </p:nvSpPr>
        <p:spPr>
          <a:xfrm>
            <a:off x="6337923" y="3509299"/>
            <a:ext cx="1981080"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200" dirty="0">
                <a:solidFill>
                  <a:prstClr val="white"/>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52" name="矩形 51"/>
          <p:cNvSpPr/>
          <p:nvPr/>
        </p:nvSpPr>
        <p:spPr>
          <a:xfrm>
            <a:off x="3872997" y="3509299"/>
            <a:ext cx="1981080"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53" name="矩形 52"/>
          <p:cNvSpPr/>
          <p:nvPr/>
        </p:nvSpPr>
        <p:spPr>
          <a:xfrm>
            <a:off x="8802849" y="3509299"/>
            <a:ext cx="1981080"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1+#ppt_w/2"/>
                                          </p:val>
                                        </p:tav>
                                        <p:tav tm="100000">
                                          <p:val>
                                            <p:strVal val="#ppt_x"/>
                                          </p:val>
                                        </p:tav>
                                      </p:tavLst>
                                    </p:anim>
                                    <p:anim calcmode="lin" valueType="num">
                                      <p:cBhvr additive="base">
                                        <p:cTn id="8" dur="500" fill="hold"/>
                                        <p:tgtEl>
                                          <p:spTgt spid="3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40"/>
                                        </p:tgtEl>
                                        <p:attrNameLst>
                                          <p:attrName>style.visibility</p:attrName>
                                        </p:attrNameLst>
                                      </p:cBhvr>
                                      <p:to>
                                        <p:strVal val="visible"/>
                                      </p:to>
                                    </p:set>
                                    <p:anim calcmode="lin" valueType="num">
                                      <p:cBhvr additive="base">
                                        <p:cTn id="11" dur="500" fill="hold"/>
                                        <p:tgtEl>
                                          <p:spTgt spid="40"/>
                                        </p:tgtEl>
                                        <p:attrNameLst>
                                          <p:attrName>ppt_x</p:attrName>
                                        </p:attrNameLst>
                                      </p:cBhvr>
                                      <p:tavLst>
                                        <p:tav tm="0">
                                          <p:val>
                                            <p:strVal val="1+#ppt_w/2"/>
                                          </p:val>
                                        </p:tav>
                                        <p:tav tm="100000">
                                          <p:val>
                                            <p:strVal val="#ppt_x"/>
                                          </p:val>
                                        </p:tav>
                                      </p:tavLst>
                                    </p:anim>
                                    <p:anim calcmode="lin" valueType="num">
                                      <p:cBhvr additive="base">
                                        <p:cTn id="12" dur="500" fill="hold"/>
                                        <p:tgtEl>
                                          <p:spTgt spid="40"/>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52"/>
                                        </p:tgtEl>
                                        <p:attrNameLst>
                                          <p:attrName>style.visibility</p:attrName>
                                        </p:attrNameLst>
                                      </p:cBhvr>
                                      <p:to>
                                        <p:strVal val="visible"/>
                                      </p:to>
                                    </p:set>
                                    <p:anim calcmode="lin" valueType="num">
                                      <p:cBhvr additive="base">
                                        <p:cTn id="15" dur="500" fill="hold"/>
                                        <p:tgtEl>
                                          <p:spTgt spid="52"/>
                                        </p:tgtEl>
                                        <p:attrNameLst>
                                          <p:attrName>ppt_x</p:attrName>
                                        </p:attrNameLst>
                                      </p:cBhvr>
                                      <p:tavLst>
                                        <p:tav tm="0">
                                          <p:val>
                                            <p:strVal val="1+#ppt_w/2"/>
                                          </p:val>
                                        </p:tav>
                                        <p:tav tm="100000">
                                          <p:val>
                                            <p:strVal val="#ppt_x"/>
                                          </p:val>
                                        </p:tav>
                                      </p:tavLst>
                                    </p:anim>
                                    <p:anim calcmode="lin" valueType="num">
                                      <p:cBhvr additive="base">
                                        <p:cTn id="16" dur="500" fill="hold"/>
                                        <p:tgtEl>
                                          <p:spTgt spid="52"/>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50"/>
                                        </p:tgtEl>
                                        <p:attrNameLst>
                                          <p:attrName>style.visibility</p:attrName>
                                        </p:attrNameLst>
                                      </p:cBhvr>
                                      <p:to>
                                        <p:strVal val="visible"/>
                                      </p:to>
                                    </p:set>
                                    <p:anim calcmode="lin" valueType="num">
                                      <p:cBhvr additive="base">
                                        <p:cTn id="19" dur="500" fill="hold"/>
                                        <p:tgtEl>
                                          <p:spTgt spid="50"/>
                                        </p:tgtEl>
                                        <p:attrNameLst>
                                          <p:attrName>ppt_x</p:attrName>
                                        </p:attrNameLst>
                                      </p:cBhvr>
                                      <p:tavLst>
                                        <p:tav tm="0">
                                          <p:val>
                                            <p:strVal val="1+#ppt_w/2"/>
                                          </p:val>
                                        </p:tav>
                                        <p:tav tm="100000">
                                          <p:val>
                                            <p:strVal val="#ppt_x"/>
                                          </p:val>
                                        </p:tav>
                                      </p:tavLst>
                                    </p:anim>
                                    <p:anim calcmode="lin" valueType="num">
                                      <p:cBhvr additive="base">
                                        <p:cTn id="20" dur="500" fill="hold"/>
                                        <p:tgtEl>
                                          <p:spTgt spid="50"/>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0"/>
                                  </p:stCondLst>
                                  <p:childTnLst>
                                    <p:set>
                                      <p:cBhvr>
                                        <p:cTn id="22" dur="1" fill="hold">
                                          <p:stCondLst>
                                            <p:cond delay="0"/>
                                          </p:stCondLst>
                                        </p:cTn>
                                        <p:tgtEl>
                                          <p:spTgt spid="36"/>
                                        </p:tgtEl>
                                        <p:attrNameLst>
                                          <p:attrName>style.visibility</p:attrName>
                                        </p:attrNameLst>
                                      </p:cBhvr>
                                      <p:to>
                                        <p:strVal val="visible"/>
                                      </p:to>
                                    </p:set>
                                    <p:anim calcmode="lin" valueType="num">
                                      <p:cBhvr additive="base">
                                        <p:cTn id="23" dur="500" fill="hold"/>
                                        <p:tgtEl>
                                          <p:spTgt spid="36"/>
                                        </p:tgtEl>
                                        <p:attrNameLst>
                                          <p:attrName>ppt_x</p:attrName>
                                        </p:attrNameLst>
                                      </p:cBhvr>
                                      <p:tavLst>
                                        <p:tav tm="0">
                                          <p:val>
                                            <p:strVal val="1+#ppt_w/2"/>
                                          </p:val>
                                        </p:tav>
                                        <p:tav tm="100000">
                                          <p:val>
                                            <p:strVal val="#ppt_x"/>
                                          </p:val>
                                        </p:tav>
                                      </p:tavLst>
                                    </p:anim>
                                    <p:anim calcmode="lin" valueType="num">
                                      <p:cBhvr additive="base">
                                        <p:cTn id="24" dur="500" fill="hold"/>
                                        <p:tgtEl>
                                          <p:spTgt spid="36"/>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51"/>
                                        </p:tgtEl>
                                        <p:attrNameLst>
                                          <p:attrName>style.visibility</p:attrName>
                                        </p:attrNameLst>
                                      </p:cBhvr>
                                      <p:to>
                                        <p:strVal val="visible"/>
                                      </p:to>
                                    </p:set>
                                    <p:anim calcmode="lin" valueType="num">
                                      <p:cBhvr additive="base">
                                        <p:cTn id="27" dur="500" fill="hold"/>
                                        <p:tgtEl>
                                          <p:spTgt spid="51"/>
                                        </p:tgtEl>
                                        <p:attrNameLst>
                                          <p:attrName>ppt_x</p:attrName>
                                        </p:attrNameLst>
                                      </p:cBhvr>
                                      <p:tavLst>
                                        <p:tav tm="0">
                                          <p:val>
                                            <p:strVal val="1+#ppt_w/2"/>
                                          </p:val>
                                        </p:tav>
                                        <p:tav tm="100000">
                                          <p:val>
                                            <p:strVal val="#ppt_x"/>
                                          </p:val>
                                        </p:tav>
                                      </p:tavLst>
                                    </p:anim>
                                    <p:anim calcmode="lin" valueType="num">
                                      <p:cBhvr additive="base">
                                        <p:cTn id="28" dur="500" fill="hold"/>
                                        <p:tgtEl>
                                          <p:spTgt spid="51"/>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53"/>
                                        </p:tgtEl>
                                        <p:attrNameLst>
                                          <p:attrName>style.visibility</p:attrName>
                                        </p:attrNameLst>
                                      </p:cBhvr>
                                      <p:to>
                                        <p:strVal val="visible"/>
                                      </p:to>
                                    </p:set>
                                    <p:anim calcmode="lin" valueType="num">
                                      <p:cBhvr additive="base">
                                        <p:cTn id="31" dur="500" fill="hold"/>
                                        <p:tgtEl>
                                          <p:spTgt spid="53"/>
                                        </p:tgtEl>
                                        <p:attrNameLst>
                                          <p:attrName>ppt_x</p:attrName>
                                        </p:attrNameLst>
                                      </p:cBhvr>
                                      <p:tavLst>
                                        <p:tav tm="0">
                                          <p:val>
                                            <p:strVal val="1+#ppt_w/2"/>
                                          </p:val>
                                        </p:tav>
                                        <p:tav tm="100000">
                                          <p:val>
                                            <p:strVal val="#ppt_x"/>
                                          </p:val>
                                        </p:tav>
                                      </p:tavLst>
                                    </p:anim>
                                    <p:anim calcmode="lin" valueType="num">
                                      <p:cBhvr additive="base">
                                        <p:cTn id="32" dur="500" fill="hold"/>
                                        <p:tgtEl>
                                          <p:spTgt spid="53"/>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43"/>
                                        </p:tgtEl>
                                        <p:attrNameLst>
                                          <p:attrName>style.visibility</p:attrName>
                                        </p:attrNameLst>
                                      </p:cBhvr>
                                      <p:to>
                                        <p:strVal val="visible"/>
                                      </p:to>
                                    </p:set>
                                    <p:anim calcmode="lin" valueType="num">
                                      <p:cBhvr additive="base">
                                        <p:cTn id="35" dur="500" fill="hold"/>
                                        <p:tgtEl>
                                          <p:spTgt spid="43"/>
                                        </p:tgtEl>
                                        <p:attrNameLst>
                                          <p:attrName>ppt_x</p:attrName>
                                        </p:attrNameLst>
                                      </p:cBhvr>
                                      <p:tavLst>
                                        <p:tav tm="0">
                                          <p:val>
                                            <p:strVal val="1+#ppt_w/2"/>
                                          </p:val>
                                        </p:tav>
                                        <p:tav tm="100000">
                                          <p:val>
                                            <p:strVal val="#ppt_x"/>
                                          </p:val>
                                        </p:tav>
                                      </p:tavLst>
                                    </p:anim>
                                    <p:anim calcmode="lin" valueType="num">
                                      <p:cBhvr additive="base">
                                        <p:cTn id="36" dur="500" fill="hold"/>
                                        <p:tgtEl>
                                          <p:spTgt spid="43"/>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48"/>
                                        </p:tgtEl>
                                        <p:attrNameLst>
                                          <p:attrName>style.visibility</p:attrName>
                                        </p:attrNameLst>
                                      </p:cBhvr>
                                      <p:to>
                                        <p:strVal val="visible"/>
                                      </p:to>
                                    </p:set>
                                    <p:anim calcmode="lin" valueType="num">
                                      <p:cBhvr additive="base">
                                        <p:cTn id="39" dur="500" fill="hold"/>
                                        <p:tgtEl>
                                          <p:spTgt spid="48"/>
                                        </p:tgtEl>
                                        <p:attrNameLst>
                                          <p:attrName>ppt_x</p:attrName>
                                        </p:attrNameLst>
                                      </p:cBhvr>
                                      <p:tavLst>
                                        <p:tav tm="0">
                                          <p:val>
                                            <p:strVal val="1+#ppt_w/2"/>
                                          </p:val>
                                        </p:tav>
                                        <p:tav tm="100000">
                                          <p:val>
                                            <p:strVal val="#ppt_x"/>
                                          </p:val>
                                        </p:tav>
                                      </p:tavLst>
                                    </p:anim>
                                    <p:anim calcmode="lin" valueType="num">
                                      <p:cBhvr additive="base">
                                        <p:cTn id="40" dur="500" fill="hold"/>
                                        <p:tgtEl>
                                          <p:spTgt spid="48"/>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49"/>
                                        </p:tgtEl>
                                        <p:attrNameLst>
                                          <p:attrName>style.visibility</p:attrName>
                                        </p:attrNameLst>
                                      </p:cBhvr>
                                      <p:to>
                                        <p:strVal val="visible"/>
                                      </p:to>
                                    </p:set>
                                    <p:anim calcmode="lin" valueType="num">
                                      <p:cBhvr additive="base">
                                        <p:cTn id="43" dur="500" fill="hold"/>
                                        <p:tgtEl>
                                          <p:spTgt spid="49"/>
                                        </p:tgtEl>
                                        <p:attrNameLst>
                                          <p:attrName>ppt_x</p:attrName>
                                        </p:attrNameLst>
                                      </p:cBhvr>
                                      <p:tavLst>
                                        <p:tav tm="0">
                                          <p:val>
                                            <p:strVal val="1+#ppt_w/2"/>
                                          </p:val>
                                        </p:tav>
                                        <p:tav tm="100000">
                                          <p:val>
                                            <p:strVal val="#ppt_x"/>
                                          </p:val>
                                        </p:tav>
                                      </p:tavLst>
                                    </p:anim>
                                    <p:anim calcmode="lin" valueType="num">
                                      <p:cBhvr additive="base">
                                        <p:cTn id="44" dur="500" fill="hold"/>
                                        <p:tgtEl>
                                          <p:spTgt spid="49"/>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47"/>
                                        </p:tgtEl>
                                        <p:attrNameLst>
                                          <p:attrName>style.visibility</p:attrName>
                                        </p:attrNameLst>
                                      </p:cBhvr>
                                      <p:to>
                                        <p:strVal val="visible"/>
                                      </p:to>
                                    </p:set>
                                    <p:anim calcmode="lin" valueType="num">
                                      <p:cBhvr additive="base">
                                        <p:cTn id="47" dur="500" fill="hold"/>
                                        <p:tgtEl>
                                          <p:spTgt spid="47"/>
                                        </p:tgtEl>
                                        <p:attrNameLst>
                                          <p:attrName>ppt_x</p:attrName>
                                        </p:attrNameLst>
                                      </p:cBhvr>
                                      <p:tavLst>
                                        <p:tav tm="0">
                                          <p:val>
                                            <p:strVal val="1+#ppt_w/2"/>
                                          </p:val>
                                        </p:tav>
                                        <p:tav tm="100000">
                                          <p:val>
                                            <p:strVal val="#ppt_x"/>
                                          </p:val>
                                        </p:tav>
                                      </p:tavLst>
                                    </p:anim>
                                    <p:anim calcmode="lin" valueType="num">
                                      <p:cBhvr additive="base">
                                        <p:cTn id="48" dur="500" fill="hold"/>
                                        <p:tgtEl>
                                          <p:spTgt spid="47"/>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46"/>
                                        </p:tgtEl>
                                        <p:attrNameLst>
                                          <p:attrName>style.visibility</p:attrName>
                                        </p:attrNameLst>
                                      </p:cBhvr>
                                      <p:to>
                                        <p:strVal val="visible"/>
                                      </p:to>
                                    </p:set>
                                    <p:anim calcmode="lin" valueType="num">
                                      <p:cBhvr additive="base">
                                        <p:cTn id="51" dur="500" fill="hold"/>
                                        <p:tgtEl>
                                          <p:spTgt spid="46"/>
                                        </p:tgtEl>
                                        <p:attrNameLst>
                                          <p:attrName>ppt_x</p:attrName>
                                        </p:attrNameLst>
                                      </p:cBhvr>
                                      <p:tavLst>
                                        <p:tav tm="0">
                                          <p:val>
                                            <p:strVal val="1+#ppt_w/2"/>
                                          </p:val>
                                        </p:tav>
                                        <p:tav tm="100000">
                                          <p:val>
                                            <p:strVal val="#ppt_x"/>
                                          </p:val>
                                        </p:tav>
                                      </p:tavLst>
                                    </p:anim>
                                    <p:anim calcmode="lin" valueType="num">
                                      <p:cBhvr additive="base">
                                        <p:cTn id="52" dur="500" fill="hold"/>
                                        <p:tgtEl>
                                          <p:spTgt spid="46"/>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45"/>
                                        </p:tgtEl>
                                        <p:attrNameLst>
                                          <p:attrName>style.visibility</p:attrName>
                                        </p:attrNameLst>
                                      </p:cBhvr>
                                      <p:to>
                                        <p:strVal val="visible"/>
                                      </p:to>
                                    </p:set>
                                    <p:anim calcmode="lin" valueType="num">
                                      <p:cBhvr additive="base">
                                        <p:cTn id="55" dur="500" fill="hold"/>
                                        <p:tgtEl>
                                          <p:spTgt spid="45"/>
                                        </p:tgtEl>
                                        <p:attrNameLst>
                                          <p:attrName>ppt_x</p:attrName>
                                        </p:attrNameLst>
                                      </p:cBhvr>
                                      <p:tavLst>
                                        <p:tav tm="0">
                                          <p:val>
                                            <p:strVal val="1+#ppt_w/2"/>
                                          </p:val>
                                        </p:tav>
                                        <p:tav tm="100000">
                                          <p:val>
                                            <p:strVal val="#ppt_x"/>
                                          </p:val>
                                        </p:tav>
                                      </p:tavLst>
                                    </p:anim>
                                    <p:anim calcmode="lin" valueType="num">
                                      <p:cBhvr additive="base">
                                        <p:cTn id="56" dur="500" fill="hold"/>
                                        <p:tgtEl>
                                          <p:spTgt spid="45"/>
                                        </p:tgtEl>
                                        <p:attrNameLst>
                                          <p:attrName>ppt_y</p:attrName>
                                        </p:attrNameLst>
                                      </p:cBhvr>
                                      <p:tavLst>
                                        <p:tav tm="0">
                                          <p:val>
                                            <p:strVal val="#ppt_y"/>
                                          </p:val>
                                        </p:tav>
                                        <p:tav tm="100000">
                                          <p:val>
                                            <p:strVal val="#ppt_y"/>
                                          </p:val>
                                        </p:tav>
                                      </p:tavLst>
                                    </p:anim>
                                  </p:childTnLst>
                                </p:cTn>
                              </p:par>
                              <p:par>
                                <p:cTn id="57" presetID="2" presetClass="entr" presetSubtype="2" fill="hold" grpId="0" nodeType="withEffect">
                                  <p:stCondLst>
                                    <p:cond delay="0"/>
                                  </p:stCondLst>
                                  <p:childTnLst>
                                    <p:set>
                                      <p:cBhvr>
                                        <p:cTn id="58" dur="1" fill="hold">
                                          <p:stCondLst>
                                            <p:cond delay="0"/>
                                          </p:stCondLst>
                                        </p:cTn>
                                        <p:tgtEl>
                                          <p:spTgt spid="42"/>
                                        </p:tgtEl>
                                        <p:attrNameLst>
                                          <p:attrName>style.visibility</p:attrName>
                                        </p:attrNameLst>
                                      </p:cBhvr>
                                      <p:to>
                                        <p:strVal val="visible"/>
                                      </p:to>
                                    </p:set>
                                    <p:anim calcmode="lin" valueType="num">
                                      <p:cBhvr additive="base">
                                        <p:cTn id="59" dur="500" fill="hold"/>
                                        <p:tgtEl>
                                          <p:spTgt spid="42"/>
                                        </p:tgtEl>
                                        <p:attrNameLst>
                                          <p:attrName>ppt_x</p:attrName>
                                        </p:attrNameLst>
                                      </p:cBhvr>
                                      <p:tavLst>
                                        <p:tav tm="0">
                                          <p:val>
                                            <p:strVal val="1+#ppt_w/2"/>
                                          </p:val>
                                        </p:tav>
                                        <p:tav tm="100000">
                                          <p:val>
                                            <p:strVal val="#ppt_x"/>
                                          </p:val>
                                        </p:tav>
                                      </p:tavLst>
                                    </p:anim>
                                    <p:anim calcmode="lin" valueType="num">
                                      <p:cBhvr additive="base">
                                        <p:cTn id="60" dur="500" fill="hold"/>
                                        <p:tgtEl>
                                          <p:spTgt spid="42"/>
                                        </p:tgtEl>
                                        <p:attrNameLst>
                                          <p:attrName>ppt_y</p:attrName>
                                        </p:attrNameLst>
                                      </p:cBhvr>
                                      <p:tavLst>
                                        <p:tav tm="0">
                                          <p:val>
                                            <p:strVal val="#ppt_y"/>
                                          </p:val>
                                        </p:tav>
                                        <p:tav tm="100000">
                                          <p:val>
                                            <p:strVal val="#ppt_y"/>
                                          </p:val>
                                        </p:tav>
                                      </p:tavLst>
                                    </p:anim>
                                  </p:childTnLst>
                                </p:cTn>
                              </p:par>
                              <p:par>
                                <p:cTn id="61" presetID="2" presetClass="entr" presetSubtype="2" fill="hold" grpId="0" nodeType="withEffect">
                                  <p:stCondLst>
                                    <p:cond delay="0"/>
                                  </p:stCondLst>
                                  <p:childTnLst>
                                    <p:set>
                                      <p:cBhvr>
                                        <p:cTn id="62" dur="1" fill="hold">
                                          <p:stCondLst>
                                            <p:cond delay="0"/>
                                          </p:stCondLst>
                                        </p:cTn>
                                        <p:tgtEl>
                                          <p:spTgt spid="41"/>
                                        </p:tgtEl>
                                        <p:attrNameLst>
                                          <p:attrName>style.visibility</p:attrName>
                                        </p:attrNameLst>
                                      </p:cBhvr>
                                      <p:to>
                                        <p:strVal val="visible"/>
                                      </p:to>
                                    </p:set>
                                    <p:anim calcmode="lin" valueType="num">
                                      <p:cBhvr additive="base">
                                        <p:cTn id="63" dur="500" fill="hold"/>
                                        <p:tgtEl>
                                          <p:spTgt spid="41"/>
                                        </p:tgtEl>
                                        <p:attrNameLst>
                                          <p:attrName>ppt_x</p:attrName>
                                        </p:attrNameLst>
                                      </p:cBhvr>
                                      <p:tavLst>
                                        <p:tav tm="0">
                                          <p:val>
                                            <p:strVal val="1+#ppt_w/2"/>
                                          </p:val>
                                        </p:tav>
                                        <p:tav tm="100000">
                                          <p:val>
                                            <p:strVal val="#ppt_x"/>
                                          </p:val>
                                        </p:tav>
                                      </p:tavLst>
                                    </p:anim>
                                    <p:anim calcmode="lin" valueType="num">
                                      <p:cBhvr additive="base">
                                        <p:cTn id="64" dur="500" fill="hold"/>
                                        <p:tgtEl>
                                          <p:spTgt spid="41"/>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stCondLst>
                                    <p:cond delay="0"/>
                                  </p:stCondLst>
                                  <p:childTnLst>
                                    <p:set>
                                      <p:cBhvr>
                                        <p:cTn id="66" dur="1" fill="hold">
                                          <p:stCondLst>
                                            <p:cond delay="0"/>
                                          </p:stCondLst>
                                        </p:cTn>
                                        <p:tgtEl>
                                          <p:spTgt spid="44"/>
                                        </p:tgtEl>
                                        <p:attrNameLst>
                                          <p:attrName>style.visibility</p:attrName>
                                        </p:attrNameLst>
                                      </p:cBhvr>
                                      <p:to>
                                        <p:strVal val="visible"/>
                                      </p:to>
                                    </p:set>
                                    <p:anim calcmode="lin" valueType="num">
                                      <p:cBhvr additive="base">
                                        <p:cTn id="67" dur="500" fill="hold"/>
                                        <p:tgtEl>
                                          <p:spTgt spid="44"/>
                                        </p:tgtEl>
                                        <p:attrNameLst>
                                          <p:attrName>ppt_x</p:attrName>
                                        </p:attrNameLst>
                                      </p:cBhvr>
                                      <p:tavLst>
                                        <p:tav tm="0">
                                          <p:val>
                                            <p:strVal val="1+#ppt_w/2"/>
                                          </p:val>
                                        </p:tav>
                                        <p:tav tm="100000">
                                          <p:val>
                                            <p:strVal val="#ppt_x"/>
                                          </p:val>
                                        </p:tav>
                                      </p:tavLst>
                                    </p:anim>
                                    <p:anim calcmode="lin" valueType="num">
                                      <p:cBhvr additive="base">
                                        <p:cTn id="68" dur="500" fill="hold"/>
                                        <p:tgtEl>
                                          <p:spTgt spid="44"/>
                                        </p:tgtEl>
                                        <p:attrNameLst>
                                          <p:attrName>ppt_y</p:attrName>
                                        </p:attrNameLst>
                                      </p:cBhvr>
                                      <p:tavLst>
                                        <p:tav tm="0">
                                          <p:val>
                                            <p:strVal val="#ppt_y"/>
                                          </p:val>
                                        </p:tav>
                                        <p:tav tm="100000">
                                          <p:val>
                                            <p:strVal val="#ppt_y"/>
                                          </p:val>
                                        </p:tav>
                                      </p:tavLst>
                                    </p:anim>
                                  </p:childTnLst>
                                </p:cTn>
                              </p:par>
                            </p:childTnLst>
                          </p:cTn>
                        </p:par>
                        <p:par>
                          <p:cTn id="69" fill="hold">
                            <p:stCondLst>
                              <p:cond delay="500"/>
                            </p:stCondLst>
                            <p:childTnLst>
                              <p:par>
                                <p:cTn id="70" presetID="10" presetClass="entr" presetSubtype="0" fill="hold" grpId="0" nodeType="after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fade">
                                      <p:cBhvr>
                                        <p:cTn id="72" dur="500"/>
                                        <p:tgtEl>
                                          <p:spTgt spid="28"/>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29"/>
                                        </p:tgtEl>
                                        <p:attrNameLst>
                                          <p:attrName>style.visibility</p:attrName>
                                        </p:attrNameLst>
                                      </p:cBhvr>
                                      <p:to>
                                        <p:strVal val="visible"/>
                                      </p:to>
                                    </p:set>
                                    <p:animEffect transition="in" filter="fade">
                                      <p:cBhvr>
                                        <p:cTn id="75" dur="500"/>
                                        <p:tgtEl>
                                          <p:spTgt spid="29"/>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30"/>
                                        </p:tgtEl>
                                        <p:attrNameLst>
                                          <p:attrName>style.visibility</p:attrName>
                                        </p:attrNameLst>
                                      </p:cBhvr>
                                      <p:to>
                                        <p:strVal val="visible"/>
                                      </p:to>
                                    </p:set>
                                    <p:animEffect transition="in" filter="fade">
                                      <p:cBhvr>
                                        <p:cTn id="78" dur="500"/>
                                        <p:tgtEl>
                                          <p:spTgt spid="30"/>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31"/>
                                        </p:tgtEl>
                                        <p:attrNameLst>
                                          <p:attrName>style.visibility</p:attrName>
                                        </p:attrNameLst>
                                      </p:cBhvr>
                                      <p:to>
                                        <p:strVal val="visible"/>
                                      </p:to>
                                    </p:set>
                                    <p:animEffect transition="in" filter="fade">
                                      <p:cBhvr>
                                        <p:cTn id="81"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30" grpId="0" animBg="1"/>
      <p:bldP spid="31" grpId="0" animBg="1"/>
      <p:bldP spid="40" grpId="0" animBg="1"/>
      <p:bldP spid="41" grpId="0" animBg="1"/>
      <p:bldP spid="42" grpId="0" animBg="1"/>
      <p:bldP spid="43" grpId="0" animBg="1"/>
      <p:bldP spid="44" grpId="0" animBg="1"/>
      <p:bldP spid="45" grpId="0" animBg="1"/>
      <p:bldP spid="46" grpId="0"/>
      <p:bldP spid="47" grpId="0"/>
      <p:bldP spid="48" grpId="0"/>
      <p:bldP spid="49" grpId="0"/>
      <p:bldP spid="50" grpId="0"/>
      <p:bldP spid="51" grpId="0"/>
      <p:bldP spid="52" grpId="0"/>
      <p:bldP spid="5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文本框 24"/>
          <p:cNvSpPr txBox="1"/>
          <p:nvPr/>
        </p:nvSpPr>
        <p:spPr>
          <a:xfrm>
            <a:off x="3505200" y="2985159"/>
            <a:ext cx="5181600" cy="1107996"/>
          </a:xfrm>
          <a:prstGeom prst="rect">
            <a:avLst/>
          </a:prstGeom>
          <a:noFill/>
        </p:spPr>
        <p:txBody>
          <a:bodyPr wrap="square" rtlCol="0">
            <a:spAutoFit/>
          </a:bodyPr>
          <a:lstStyle/>
          <a:p>
            <a:pPr algn="dist"/>
            <a:r>
              <a:rPr lang="zh-CN" altLang="en-US" sz="6600" dirty="0">
                <a:solidFill>
                  <a:srgbClr val="AC7A39"/>
                </a:solidFill>
                <a:latin typeface="胡晓波真帅体" panose="02010600030101010101" pitchFamily="2" charset="-122"/>
                <a:ea typeface="胡晓波真帅体" panose="02010600030101010101" pitchFamily="2" charset="-122"/>
              </a:rPr>
              <a:t>添加标题内容</a:t>
            </a:r>
          </a:p>
        </p:txBody>
      </p:sp>
      <p:sp>
        <p:nvSpPr>
          <p:cNvPr id="26" name="矩形 25"/>
          <p:cNvSpPr/>
          <p:nvPr/>
        </p:nvSpPr>
        <p:spPr>
          <a:xfrm>
            <a:off x="2605936" y="4093155"/>
            <a:ext cx="7058764" cy="573170"/>
          </a:xfrm>
          <a:prstGeom prst="rect">
            <a:avLst/>
          </a:prstGeom>
        </p:spPr>
        <p:txBody>
          <a:bodyPr wrap="square">
            <a:spAutoFit/>
          </a:bodyPr>
          <a:lstStyle/>
          <a:p>
            <a:pPr algn="ctr">
              <a:lnSpc>
                <a:spcPct val="150000"/>
              </a:lnSpc>
              <a:defRPr/>
            </a:pPr>
            <a:r>
              <a:rPr lang="en-US" altLang="zh-CN" sz="1100" kern="0" dirty="0">
                <a:latin typeface="Arial" panose="020B0604020202020204" pitchFamily="34" charset="0"/>
                <a:ea typeface="思源黑体 CN Regular" panose="020B0500000000000000" pitchFamily="34" charset="-122"/>
              </a:rPr>
              <a:t>PLEASE ENTER YOUR DETAILED TEXT HERE, THE CONTENT SHOULD BE CONCISE AND CLEAR, CONCISE AND CONCISE DO NOT NEED TOO MUCH TEXT MODIFICATION AND EXPRESSION</a:t>
            </a:r>
            <a:r>
              <a:rPr lang="zh-CN" altLang="en-US" sz="1100" kern="0" dirty="0">
                <a:latin typeface="Arial" panose="020B0604020202020204" pitchFamily="34" charset="0"/>
                <a:ea typeface="思源黑体 CN Regular" panose="020B0500000000000000" pitchFamily="34" charset="-122"/>
              </a:rPr>
              <a:t>。</a:t>
            </a:r>
          </a:p>
        </p:txBody>
      </p:sp>
      <p:sp>
        <p:nvSpPr>
          <p:cNvPr id="27" name="文本框 26"/>
          <p:cNvSpPr txBox="1"/>
          <p:nvPr/>
        </p:nvSpPr>
        <p:spPr>
          <a:xfrm>
            <a:off x="4164700" y="2152899"/>
            <a:ext cx="3862600" cy="769441"/>
          </a:xfrm>
          <a:prstGeom prst="rect">
            <a:avLst/>
          </a:prstGeom>
          <a:noFill/>
        </p:spPr>
        <p:txBody>
          <a:bodyPr wrap="square" rtlCol="0">
            <a:spAutoFit/>
          </a:bodyPr>
          <a:lstStyle/>
          <a:p>
            <a:pPr algn="ctr"/>
            <a:r>
              <a:rPr lang="en-US" altLang="zh-CN" sz="4400" dirty="0">
                <a:latin typeface="思源黑体 CN Regular" panose="020B0500000000000000" pitchFamily="34" charset="-122"/>
                <a:ea typeface="思源黑体 CN Regular" panose="020B0500000000000000" pitchFamily="34" charset="-122"/>
              </a:rPr>
              <a:t>PART 04</a:t>
            </a:r>
            <a:endParaRPr lang="zh-CN" altLang="en-US" sz="4400" dirty="0">
              <a:latin typeface="思源黑体 CN Regular" panose="020B0500000000000000" pitchFamily="34" charset="-122"/>
              <a:ea typeface="思源黑体 CN Regular" panose="020B0500000000000000"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6"/>
                                        </p:tgtEl>
                                        <p:attrNameLst>
                                          <p:attrName>style.visibility</p:attrName>
                                        </p:attrNameLst>
                                      </p:cBhvr>
                                      <p:to>
                                        <p:strVal val="visible"/>
                                      </p:to>
                                    </p:set>
                                    <p:anim calcmode="lin" valueType="num">
                                      <p:cBhvr>
                                        <p:cTn id="12" dur="500" fill="hold"/>
                                        <p:tgtEl>
                                          <p:spTgt spid="26"/>
                                        </p:tgtEl>
                                        <p:attrNameLst>
                                          <p:attrName>ppt_w</p:attrName>
                                        </p:attrNameLst>
                                      </p:cBhvr>
                                      <p:tavLst>
                                        <p:tav tm="0">
                                          <p:val>
                                            <p:fltVal val="0"/>
                                          </p:val>
                                        </p:tav>
                                        <p:tav tm="100000">
                                          <p:val>
                                            <p:strVal val="#ppt_w"/>
                                          </p:val>
                                        </p:tav>
                                      </p:tavLst>
                                    </p:anim>
                                    <p:anim calcmode="lin" valueType="num">
                                      <p:cBhvr>
                                        <p:cTn id="13" dur="500" fill="hold"/>
                                        <p:tgtEl>
                                          <p:spTgt spid="26"/>
                                        </p:tgtEl>
                                        <p:attrNameLst>
                                          <p:attrName>ppt_h</p:attrName>
                                        </p:attrNameLst>
                                      </p:cBhvr>
                                      <p:tavLst>
                                        <p:tav tm="0">
                                          <p:val>
                                            <p:fltVal val="0"/>
                                          </p:val>
                                        </p:tav>
                                        <p:tav tm="100000">
                                          <p:val>
                                            <p:strVal val="#ppt_h"/>
                                          </p:val>
                                        </p:tav>
                                      </p:tavLst>
                                    </p:anim>
                                    <p:animEffect transition="in" filter="fade">
                                      <p:cBhvr>
                                        <p:cTn id="14" dur="500"/>
                                        <p:tgtEl>
                                          <p:spTgt spid="2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anim calcmode="lin" valueType="num">
                                      <p:cBhvr>
                                        <p:cTn id="17" dur="500" fill="hold"/>
                                        <p:tgtEl>
                                          <p:spTgt spid="27"/>
                                        </p:tgtEl>
                                        <p:attrNameLst>
                                          <p:attrName>ppt_w</p:attrName>
                                        </p:attrNameLst>
                                      </p:cBhvr>
                                      <p:tavLst>
                                        <p:tav tm="0">
                                          <p:val>
                                            <p:fltVal val="0"/>
                                          </p:val>
                                        </p:tav>
                                        <p:tav tm="100000">
                                          <p:val>
                                            <p:strVal val="#ppt_w"/>
                                          </p:val>
                                        </p:tav>
                                      </p:tavLst>
                                    </p:anim>
                                    <p:anim calcmode="lin" valueType="num">
                                      <p:cBhvr>
                                        <p:cTn id="18" dur="500" fill="hold"/>
                                        <p:tgtEl>
                                          <p:spTgt spid="27"/>
                                        </p:tgtEl>
                                        <p:attrNameLst>
                                          <p:attrName>ppt_h</p:attrName>
                                        </p:attrNameLst>
                                      </p:cBhvr>
                                      <p:tavLst>
                                        <p:tav tm="0">
                                          <p:val>
                                            <p:fltVal val="0"/>
                                          </p:val>
                                        </p:tav>
                                        <p:tav tm="100000">
                                          <p:val>
                                            <p:strVal val="#ppt_h"/>
                                          </p:val>
                                        </p:tav>
                                      </p:tavLst>
                                    </p:anim>
                                    <p:animEffect transition="in" filter="fade">
                                      <p:cBhvr>
                                        <p:cTn id="1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矩形 93"/>
          <p:cNvSpPr/>
          <p:nvPr/>
        </p:nvSpPr>
        <p:spPr>
          <a:xfrm rot="1800000">
            <a:off x="5501681" y="3050988"/>
            <a:ext cx="3747469" cy="2744593"/>
          </a:xfrm>
          <a:custGeom>
            <a:avLst/>
            <a:gdLst>
              <a:gd name="connsiteX0" fmla="*/ 0 w 3300807"/>
              <a:gd name="connsiteY0" fmla="*/ 0 h 2744593"/>
              <a:gd name="connsiteX1" fmla="*/ 3300807 w 3300807"/>
              <a:gd name="connsiteY1" fmla="*/ 0 h 2744593"/>
              <a:gd name="connsiteX2" fmla="*/ 3300807 w 3300807"/>
              <a:gd name="connsiteY2" fmla="*/ 2744593 h 2744593"/>
              <a:gd name="connsiteX3" fmla="*/ 0 w 3300807"/>
              <a:gd name="connsiteY3" fmla="*/ 2744593 h 2744593"/>
              <a:gd name="connsiteX4" fmla="*/ 0 w 3300807"/>
              <a:gd name="connsiteY4" fmla="*/ 0 h 2744593"/>
              <a:gd name="connsiteX0-1" fmla="*/ 0 w 3300807"/>
              <a:gd name="connsiteY0-2" fmla="*/ 0 h 2744593"/>
              <a:gd name="connsiteX1-3" fmla="*/ 291826 w 3300807"/>
              <a:gd name="connsiteY1-4" fmla="*/ 2463 h 2744593"/>
              <a:gd name="connsiteX2-5" fmla="*/ 3300807 w 3300807"/>
              <a:gd name="connsiteY2-6" fmla="*/ 0 h 2744593"/>
              <a:gd name="connsiteX3-7" fmla="*/ 3300807 w 3300807"/>
              <a:gd name="connsiteY3-8" fmla="*/ 2744593 h 2744593"/>
              <a:gd name="connsiteX4-9" fmla="*/ 0 w 3300807"/>
              <a:gd name="connsiteY4-10" fmla="*/ 2744593 h 2744593"/>
              <a:gd name="connsiteX5" fmla="*/ 0 w 3300807"/>
              <a:gd name="connsiteY5" fmla="*/ 0 h 2744593"/>
              <a:gd name="connsiteX0-11" fmla="*/ 0 w 3300807"/>
              <a:gd name="connsiteY0-12" fmla="*/ 2744593 h 2744593"/>
              <a:gd name="connsiteX1-13" fmla="*/ 291826 w 3300807"/>
              <a:gd name="connsiteY1-14" fmla="*/ 2463 h 2744593"/>
              <a:gd name="connsiteX2-15" fmla="*/ 3300807 w 3300807"/>
              <a:gd name="connsiteY2-16" fmla="*/ 0 h 2744593"/>
              <a:gd name="connsiteX3-17" fmla="*/ 3300807 w 3300807"/>
              <a:gd name="connsiteY3-18" fmla="*/ 2744593 h 2744593"/>
              <a:gd name="connsiteX4-19" fmla="*/ 0 w 3300807"/>
              <a:gd name="connsiteY4-20" fmla="*/ 2744593 h 274459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300807" h="2744593">
                <a:moveTo>
                  <a:pt x="0" y="2744593"/>
                </a:moveTo>
                <a:lnTo>
                  <a:pt x="291826" y="2463"/>
                </a:lnTo>
                <a:lnTo>
                  <a:pt x="3300807" y="0"/>
                </a:lnTo>
                <a:lnTo>
                  <a:pt x="3300807" y="2744593"/>
                </a:lnTo>
                <a:lnTo>
                  <a:pt x="0" y="2744593"/>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79" name="任意多边形 94"/>
          <p:cNvSpPr/>
          <p:nvPr/>
        </p:nvSpPr>
        <p:spPr bwMode="auto">
          <a:xfrm>
            <a:off x="4783301" y="2362201"/>
            <a:ext cx="2909117" cy="2909116"/>
          </a:xfrm>
          <a:custGeom>
            <a:avLst/>
            <a:gdLst>
              <a:gd name="connsiteX0" fmla="*/ 1453669 w 2909117"/>
              <a:gd name="connsiteY0" fmla="*/ 0 h 2909116"/>
              <a:gd name="connsiteX1" fmla="*/ 1512043 w 2909117"/>
              <a:gd name="connsiteY1" fmla="*/ 40862 h 2909116"/>
              <a:gd name="connsiteX2" fmla="*/ 1584037 w 2909117"/>
              <a:gd name="connsiteY2" fmla="*/ 159555 h 2909116"/>
              <a:gd name="connsiteX3" fmla="*/ 1728025 w 2909117"/>
              <a:gd name="connsiteY3" fmla="*/ 182904 h 2909116"/>
              <a:gd name="connsiteX4" fmla="*/ 1835043 w 2909117"/>
              <a:gd name="connsiteY4" fmla="*/ 91452 h 2909116"/>
              <a:gd name="connsiteX5" fmla="*/ 1945953 w 2909117"/>
              <a:gd name="connsiteY5" fmla="*/ 128422 h 2909116"/>
              <a:gd name="connsiteX6" fmla="*/ 1979031 w 2909117"/>
              <a:gd name="connsiteY6" fmla="*/ 262681 h 2909116"/>
              <a:gd name="connsiteX7" fmla="*/ 2109399 w 2909117"/>
              <a:gd name="connsiteY7" fmla="*/ 328838 h 2909116"/>
              <a:gd name="connsiteX8" fmla="*/ 2237821 w 2909117"/>
              <a:gd name="connsiteY8" fmla="*/ 276302 h 2909116"/>
              <a:gd name="connsiteX9" fmla="*/ 2333165 w 2909117"/>
              <a:gd name="connsiteY9" fmla="*/ 344404 h 2909116"/>
              <a:gd name="connsiteX10" fmla="*/ 2321490 w 2909117"/>
              <a:gd name="connsiteY10" fmla="*/ 484501 h 2909116"/>
              <a:gd name="connsiteX11" fmla="*/ 2424616 w 2909117"/>
              <a:gd name="connsiteY11" fmla="*/ 587628 h 2909116"/>
              <a:gd name="connsiteX12" fmla="*/ 2562767 w 2909117"/>
              <a:gd name="connsiteY12" fmla="*/ 575953 h 2909116"/>
              <a:gd name="connsiteX13" fmla="*/ 2632816 w 2909117"/>
              <a:gd name="connsiteY13" fmla="*/ 671296 h 2909116"/>
              <a:gd name="connsiteX14" fmla="*/ 2578334 w 2909117"/>
              <a:gd name="connsiteY14" fmla="*/ 799718 h 2909116"/>
              <a:gd name="connsiteX15" fmla="*/ 2644490 w 2909117"/>
              <a:gd name="connsiteY15" fmla="*/ 930086 h 2909116"/>
              <a:gd name="connsiteX16" fmla="*/ 2780695 w 2909117"/>
              <a:gd name="connsiteY16" fmla="*/ 961218 h 2909116"/>
              <a:gd name="connsiteX17" fmla="*/ 2817665 w 2909117"/>
              <a:gd name="connsiteY17" fmla="*/ 1074074 h 2909116"/>
              <a:gd name="connsiteX18" fmla="*/ 2726213 w 2909117"/>
              <a:gd name="connsiteY18" fmla="*/ 1179147 h 2909116"/>
              <a:gd name="connsiteX19" fmla="*/ 2749563 w 2909117"/>
              <a:gd name="connsiteY19" fmla="*/ 1323135 h 2909116"/>
              <a:gd name="connsiteX20" fmla="*/ 2868256 w 2909117"/>
              <a:gd name="connsiteY20" fmla="*/ 1397075 h 2909116"/>
              <a:gd name="connsiteX21" fmla="*/ 2909117 w 2909117"/>
              <a:gd name="connsiteY21" fmla="*/ 1455448 h 2909116"/>
              <a:gd name="connsiteX22" fmla="*/ 2868256 w 2909117"/>
              <a:gd name="connsiteY22" fmla="*/ 1513750 h 2909116"/>
              <a:gd name="connsiteX23" fmla="*/ 2749563 w 2909117"/>
              <a:gd name="connsiteY23" fmla="*/ 1585656 h 2909116"/>
              <a:gd name="connsiteX24" fmla="*/ 2726213 w 2909117"/>
              <a:gd name="connsiteY24" fmla="*/ 1729468 h 2909116"/>
              <a:gd name="connsiteX25" fmla="*/ 2817665 w 2909117"/>
              <a:gd name="connsiteY25" fmla="*/ 1836356 h 2909116"/>
              <a:gd name="connsiteX26" fmla="*/ 2780695 w 2909117"/>
              <a:gd name="connsiteY26" fmla="*/ 1947130 h 2909116"/>
              <a:gd name="connsiteX27" fmla="*/ 2644490 w 2909117"/>
              <a:gd name="connsiteY27" fmla="*/ 1980168 h 2909116"/>
              <a:gd name="connsiteX28" fmla="*/ 2578334 w 2909117"/>
              <a:gd name="connsiteY28" fmla="*/ 2110376 h 2909116"/>
              <a:gd name="connsiteX29" fmla="*/ 2632816 w 2909117"/>
              <a:gd name="connsiteY29" fmla="*/ 2238641 h 2909116"/>
              <a:gd name="connsiteX30" fmla="*/ 2562767 w 2909117"/>
              <a:gd name="connsiteY30" fmla="*/ 2333868 h 2909116"/>
              <a:gd name="connsiteX31" fmla="*/ 2424616 w 2909117"/>
              <a:gd name="connsiteY31" fmla="*/ 2322207 h 2909116"/>
              <a:gd name="connsiteX32" fmla="*/ 2321490 w 2909117"/>
              <a:gd name="connsiteY32" fmla="*/ 2425208 h 2909116"/>
              <a:gd name="connsiteX33" fmla="*/ 2333165 w 2909117"/>
              <a:gd name="connsiteY33" fmla="*/ 2563190 h 2909116"/>
              <a:gd name="connsiteX34" fmla="*/ 2237821 w 2909117"/>
              <a:gd name="connsiteY34" fmla="*/ 2633152 h 2909116"/>
              <a:gd name="connsiteX35" fmla="*/ 2109399 w 2909117"/>
              <a:gd name="connsiteY35" fmla="*/ 2578737 h 2909116"/>
              <a:gd name="connsiteX36" fmla="*/ 1979031 w 2909117"/>
              <a:gd name="connsiteY36" fmla="*/ 2644813 h 2909116"/>
              <a:gd name="connsiteX37" fmla="*/ 1945953 w 2909117"/>
              <a:gd name="connsiteY37" fmla="*/ 2780851 h 2909116"/>
              <a:gd name="connsiteX38" fmla="*/ 1835043 w 2909117"/>
              <a:gd name="connsiteY38" fmla="*/ 2817776 h 2909116"/>
              <a:gd name="connsiteX39" fmla="*/ 1728025 w 2909117"/>
              <a:gd name="connsiteY39" fmla="*/ 2726436 h 2909116"/>
              <a:gd name="connsiteX40" fmla="*/ 1584037 w 2909117"/>
              <a:gd name="connsiteY40" fmla="*/ 2749757 h 2909116"/>
              <a:gd name="connsiteX41" fmla="*/ 1512043 w 2909117"/>
              <a:gd name="connsiteY41" fmla="*/ 2868305 h 2909116"/>
              <a:gd name="connsiteX42" fmla="*/ 1453669 w 2909117"/>
              <a:gd name="connsiteY42" fmla="*/ 2909116 h 2909116"/>
              <a:gd name="connsiteX43" fmla="*/ 1453669 w 2909117"/>
              <a:gd name="connsiteY43" fmla="*/ 1700317 h 2909116"/>
              <a:gd name="connsiteX44" fmla="*/ 1698838 w 2909117"/>
              <a:gd name="connsiteY44" fmla="*/ 1455448 h 2909116"/>
              <a:gd name="connsiteX45" fmla="*/ 1453669 w 2909117"/>
              <a:gd name="connsiteY45" fmla="*/ 1210279 h 2909116"/>
              <a:gd name="connsiteX46" fmla="*/ 1453669 w 2909117"/>
              <a:gd name="connsiteY46" fmla="*/ 0 h 2909116"/>
              <a:gd name="connsiteX47" fmla="*/ 1453668 w 2909117"/>
              <a:gd name="connsiteY47" fmla="*/ 0 h 2909116"/>
              <a:gd name="connsiteX48" fmla="*/ 1453668 w 2909117"/>
              <a:gd name="connsiteY48" fmla="*/ 1210279 h 2909116"/>
              <a:gd name="connsiteX49" fmla="*/ 1208799 w 2909117"/>
              <a:gd name="connsiteY49" fmla="*/ 1455448 h 2909116"/>
              <a:gd name="connsiteX50" fmla="*/ 1453668 w 2909117"/>
              <a:gd name="connsiteY50" fmla="*/ 1700317 h 2909116"/>
              <a:gd name="connsiteX51" fmla="*/ 1453668 w 2909117"/>
              <a:gd name="connsiteY51" fmla="*/ 2909116 h 2909116"/>
              <a:gd name="connsiteX52" fmla="*/ 1395366 w 2909117"/>
              <a:gd name="connsiteY52" fmla="*/ 2868305 h 2909116"/>
              <a:gd name="connsiteX53" fmla="*/ 1321517 w 2909117"/>
              <a:gd name="connsiteY53" fmla="*/ 2749757 h 2909116"/>
              <a:gd name="connsiteX54" fmla="*/ 1177704 w 2909117"/>
              <a:gd name="connsiteY54" fmla="*/ 2726436 h 2909116"/>
              <a:gd name="connsiteX55" fmla="*/ 1072761 w 2909117"/>
              <a:gd name="connsiteY55" fmla="*/ 2817776 h 2909116"/>
              <a:gd name="connsiteX56" fmla="*/ 960043 w 2909117"/>
              <a:gd name="connsiteY56" fmla="*/ 2780851 h 2909116"/>
              <a:gd name="connsiteX57" fmla="*/ 928948 w 2909117"/>
              <a:gd name="connsiteY57" fmla="*/ 2644813 h 2909116"/>
              <a:gd name="connsiteX58" fmla="*/ 798740 w 2909117"/>
              <a:gd name="connsiteY58" fmla="*/ 2578737 h 2909116"/>
              <a:gd name="connsiteX59" fmla="*/ 670475 w 2909117"/>
              <a:gd name="connsiteY59" fmla="*/ 2633152 h 2909116"/>
              <a:gd name="connsiteX60" fmla="*/ 575249 w 2909117"/>
              <a:gd name="connsiteY60" fmla="*/ 2563190 h 2909116"/>
              <a:gd name="connsiteX61" fmla="*/ 586909 w 2909117"/>
              <a:gd name="connsiteY61" fmla="*/ 2425208 h 2909116"/>
              <a:gd name="connsiteX62" fmla="*/ 483908 w 2909117"/>
              <a:gd name="connsiteY62" fmla="*/ 2322207 h 2909116"/>
              <a:gd name="connsiteX63" fmla="*/ 343983 w 2909117"/>
              <a:gd name="connsiteY63" fmla="*/ 2333868 h 2909116"/>
              <a:gd name="connsiteX64" fmla="*/ 275964 w 2909117"/>
              <a:gd name="connsiteY64" fmla="*/ 2238641 h 2909116"/>
              <a:gd name="connsiteX65" fmla="*/ 328436 w 2909117"/>
              <a:gd name="connsiteY65" fmla="*/ 2110376 h 2909116"/>
              <a:gd name="connsiteX66" fmla="*/ 262360 w 2909117"/>
              <a:gd name="connsiteY66" fmla="*/ 1980168 h 2909116"/>
              <a:gd name="connsiteX67" fmla="*/ 126322 w 2909117"/>
              <a:gd name="connsiteY67" fmla="*/ 1947130 h 2909116"/>
              <a:gd name="connsiteX68" fmla="*/ 91340 w 2909117"/>
              <a:gd name="connsiteY68" fmla="*/ 1836356 h 2909116"/>
              <a:gd name="connsiteX69" fmla="*/ 182680 w 2909117"/>
              <a:gd name="connsiteY69" fmla="*/ 1729468 h 2909116"/>
              <a:gd name="connsiteX70" fmla="*/ 159360 w 2909117"/>
              <a:gd name="connsiteY70" fmla="*/ 1585656 h 2909116"/>
              <a:gd name="connsiteX71" fmla="*/ 40812 w 2909117"/>
              <a:gd name="connsiteY71" fmla="*/ 1513750 h 2909116"/>
              <a:gd name="connsiteX72" fmla="*/ 0 w 2909117"/>
              <a:gd name="connsiteY72" fmla="*/ 1455448 h 2909116"/>
              <a:gd name="connsiteX73" fmla="*/ 40812 w 2909117"/>
              <a:gd name="connsiteY73" fmla="*/ 1397075 h 2909116"/>
              <a:gd name="connsiteX74" fmla="*/ 159360 w 2909117"/>
              <a:gd name="connsiteY74" fmla="*/ 1323135 h 2909116"/>
              <a:gd name="connsiteX75" fmla="*/ 182680 w 2909117"/>
              <a:gd name="connsiteY75" fmla="*/ 1179147 h 2909116"/>
              <a:gd name="connsiteX76" fmla="*/ 91340 w 2909117"/>
              <a:gd name="connsiteY76" fmla="*/ 1074074 h 2909116"/>
              <a:gd name="connsiteX77" fmla="*/ 126322 w 2909117"/>
              <a:gd name="connsiteY77" fmla="*/ 961218 h 2909116"/>
              <a:gd name="connsiteX78" fmla="*/ 262360 w 2909117"/>
              <a:gd name="connsiteY78" fmla="*/ 930086 h 2909116"/>
              <a:gd name="connsiteX79" fmla="*/ 328436 w 2909117"/>
              <a:gd name="connsiteY79" fmla="*/ 799718 h 2909116"/>
              <a:gd name="connsiteX80" fmla="*/ 275964 w 2909117"/>
              <a:gd name="connsiteY80" fmla="*/ 671296 h 2909116"/>
              <a:gd name="connsiteX81" fmla="*/ 343983 w 2909117"/>
              <a:gd name="connsiteY81" fmla="*/ 575953 h 2909116"/>
              <a:gd name="connsiteX82" fmla="*/ 483908 w 2909117"/>
              <a:gd name="connsiteY82" fmla="*/ 587628 h 2909116"/>
              <a:gd name="connsiteX83" fmla="*/ 586909 w 2909117"/>
              <a:gd name="connsiteY83" fmla="*/ 484501 h 2909116"/>
              <a:gd name="connsiteX84" fmla="*/ 575249 w 2909117"/>
              <a:gd name="connsiteY84" fmla="*/ 344404 h 2909116"/>
              <a:gd name="connsiteX85" fmla="*/ 670475 w 2909117"/>
              <a:gd name="connsiteY85" fmla="*/ 276302 h 2909116"/>
              <a:gd name="connsiteX86" fmla="*/ 798740 w 2909117"/>
              <a:gd name="connsiteY86" fmla="*/ 328838 h 2909116"/>
              <a:gd name="connsiteX87" fmla="*/ 928948 w 2909117"/>
              <a:gd name="connsiteY87" fmla="*/ 262681 h 2909116"/>
              <a:gd name="connsiteX88" fmla="*/ 960043 w 2909117"/>
              <a:gd name="connsiteY88" fmla="*/ 128422 h 2909116"/>
              <a:gd name="connsiteX89" fmla="*/ 1072761 w 2909117"/>
              <a:gd name="connsiteY89" fmla="*/ 91452 h 2909116"/>
              <a:gd name="connsiteX90" fmla="*/ 1177704 w 2909117"/>
              <a:gd name="connsiteY90" fmla="*/ 182904 h 2909116"/>
              <a:gd name="connsiteX91" fmla="*/ 1321517 w 2909117"/>
              <a:gd name="connsiteY91" fmla="*/ 159555 h 2909116"/>
              <a:gd name="connsiteX92" fmla="*/ 1395366 w 2909117"/>
              <a:gd name="connsiteY92" fmla="*/ 40862 h 2909116"/>
              <a:gd name="connsiteX93" fmla="*/ 1453668 w 2909117"/>
              <a:gd name="connsiteY93" fmla="*/ 0 h 2909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2909117" h="2909116">
                <a:moveTo>
                  <a:pt x="1453669" y="0"/>
                </a:moveTo>
                <a:cubicBezTo>
                  <a:pt x="1475073" y="0"/>
                  <a:pt x="1496477" y="13621"/>
                  <a:pt x="1512043" y="40862"/>
                </a:cubicBezTo>
                <a:cubicBezTo>
                  <a:pt x="1512043" y="40862"/>
                  <a:pt x="1512043" y="40862"/>
                  <a:pt x="1584037" y="159555"/>
                </a:cubicBezTo>
                <a:cubicBezTo>
                  <a:pt x="1617115" y="212091"/>
                  <a:pt x="1681326" y="223766"/>
                  <a:pt x="1728025" y="182904"/>
                </a:cubicBezTo>
                <a:cubicBezTo>
                  <a:pt x="1728025" y="182904"/>
                  <a:pt x="1728025" y="182904"/>
                  <a:pt x="1835043" y="91452"/>
                </a:cubicBezTo>
                <a:cubicBezTo>
                  <a:pt x="1881742" y="50591"/>
                  <a:pt x="1932333" y="66157"/>
                  <a:pt x="1945953" y="128422"/>
                </a:cubicBezTo>
                <a:cubicBezTo>
                  <a:pt x="1945953" y="128422"/>
                  <a:pt x="1945953" y="128422"/>
                  <a:pt x="1979031" y="262681"/>
                </a:cubicBezTo>
                <a:cubicBezTo>
                  <a:pt x="1992652" y="324946"/>
                  <a:pt x="2051026" y="354133"/>
                  <a:pt x="2109399" y="328838"/>
                </a:cubicBezTo>
                <a:cubicBezTo>
                  <a:pt x="2109399" y="328838"/>
                  <a:pt x="2109399" y="328838"/>
                  <a:pt x="2237821" y="276302"/>
                </a:cubicBezTo>
                <a:cubicBezTo>
                  <a:pt x="2294249" y="251007"/>
                  <a:pt x="2337056" y="282139"/>
                  <a:pt x="2333165" y="344404"/>
                </a:cubicBezTo>
                <a:cubicBezTo>
                  <a:pt x="2333165" y="344404"/>
                  <a:pt x="2333165" y="344404"/>
                  <a:pt x="2321490" y="484501"/>
                </a:cubicBezTo>
                <a:cubicBezTo>
                  <a:pt x="2315652" y="546766"/>
                  <a:pt x="2362351" y="593465"/>
                  <a:pt x="2424616" y="587628"/>
                </a:cubicBezTo>
                <a:cubicBezTo>
                  <a:pt x="2424616" y="587628"/>
                  <a:pt x="2424616" y="587628"/>
                  <a:pt x="2562767" y="575953"/>
                </a:cubicBezTo>
                <a:cubicBezTo>
                  <a:pt x="2625032" y="570115"/>
                  <a:pt x="2656165" y="612923"/>
                  <a:pt x="2632816" y="671296"/>
                </a:cubicBezTo>
                <a:cubicBezTo>
                  <a:pt x="2632816" y="671296"/>
                  <a:pt x="2632816" y="671296"/>
                  <a:pt x="2578334" y="799718"/>
                </a:cubicBezTo>
                <a:cubicBezTo>
                  <a:pt x="2554984" y="858092"/>
                  <a:pt x="2584171" y="916465"/>
                  <a:pt x="2644490" y="930086"/>
                </a:cubicBezTo>
                <a:cubicBezTo>
                  <a:pt x="2644490" y="930086"/>
                  <a:pt x="2644490" y="930086"/>
                  <a:pt x="2780695" y="961218"/>
                </a:cubicBezTo>
                <a:cubicBezTo>
                  <a:pt x="2841015" y="976785"/>
                  <a:pt x="2858527" y="1027375"/>
                  <a:pt x="2817665" y="1074074"/>
                </a:cubicBezTo>
                <a:cubicBezTo>
                  <a:pt x="2817665" y="1074074"/>
                  <a:pt x="2817665" y="1074074"/>
                  <a:pt x="2726213" y="1179147"/>
                </a:cubicBezTo>
                <a:cubicBezTo>
                  <a:pt x="2685352" y="1225845"/>
                  <a:pt x="2695081" y="1292002"/>
                  <a:pt x="2749563" y="1323135"/>
                </a:cubicBezTo>
                <a:cubicBezTo>
                  <a:pt x="2749563" y="1323135"/>
                  <a:pt x="2749563" y="1323135"/>
                  <a:pt x="2868256" y="1397075"/>
                </a:cubicBezTo>
                <a:cubicBezTo>
                  <a:pt x="2895497" y="1412641"/>
                  <a:pt x="2909117" y="1434045"/>
                  <a:pt x="2909117" y="1455448"/>
                </a:cubicBezTo>
                <a:cubicBezTo>
                  <a:pt x="2909117" y="1476826"/>
                  <a:pt x="2895497" y="1498203"/>
                  <a:pt x="2868256" y="1513750"/>
                </a:cubicBezTo>
                <a:cubicBezTo>
                  <a:pt x="2868256" y="1513750"/>
                  <a:pt x="2868256" y="1513750"/>
                  <a:pt x="2749563" y="1585656"/>
                </a:cubicBezTo>
                <a:cubicBezTo>
                  <a:pt x="2695081" y="1618694"/>
                  <a:pt x="2685352" y="1682827"/>
                  <a:pt x="2726213" y="1729468"/>
                </a:cubicBezTo>
                <a:cubicBezTo>
                  <a:pt x="2726213" y="1729468"/>
                  <a:pt x="2726213" y="1729468"/>
                  <a:pt x="2817665" y="1836356"/>
                </a:cubicBezTo>
                <a:cubicBezTo>
                  <a:pt x="2858527" y="1882998"/>
                  <a:pt x="2841015" y="1933526"/>
                  <a:pt x="2780695" y="1947130"/>
                </a:cubicBezTo>
                <a:cubicBezTo>
                  <a:pt x="2780695" y="1947130"/>
                  <a:pt x="2780695" y="1947130"/>
                  <a:pt x="2644490" y="1980168"/>
                </a:cubicBezTo>
                <a:cubicBezTo>
                  <a:pt x="2584171" y="1993772"/>
                  <a:pt x="2554984" y="2052074"/>
                  <a:pt x="2578334" y="2110376"/>
                </a:cubicBezTo>
                <a:cubicBezTo>
                  <a:pt x="2578334" y="2110376"/>
                  <a:pt x="2578334" y="2110376"/>
                  <a:pt x="2632816" y="2238641"/>
                </a:cubicBezTo>
                <a:cubicBezTo>
                  <a:pt x="2656165" y="2295000"/>
                  <a:pt x="2625032" y="2337755"/>
                  <a:pt x="2562767" y="2333868"/>
                </a:cubicBezTo>
                <a:cubicBezTo>
                  <a:pt x="2562767" y="2333868"/>
                  <a:pt x="2562767" y="2333868"/>
                  <a:pt x="2424616" y="2322207"/>
                </a:cubicBezTo>
                <a:cubicBezTo>
                  <a:pt x="2362351" y="2316377"/>
                  <a:pt x="2315652" y="2363019"/>
                  <a:pt x="2321490" y="2425208"/>
                </a:cubicBezTo>
                <a:cubicBezTo>
                  <a:pt x="2321490" y="2425208"/>
                  <a:pt x="2321490" y="2425208"/>
                  <a:pt x="2333165" y="2563190"/>
                </a:cubicBezTo>
                <a:cubicBezTo>
                  <a:pt x="2337056" y="2625379"/>
                  <a:pt x="2294249" y="2656473"/>
                  <a:pt x="2237821" y="2633152"/>
                </a:cubicBezTo>
                <a:cubicBezTo>
                  <a:pt x="2237821" y="2633152"/>
                  <a:pt x="2237821" y="2633152"/>
                  <a:pt x="2109399" y="2578737"/>
                </a:cubicBezTo>
                <a:cubicBezTo>
                  <a:pt x="2051026" y="2555416"/>
                  <a:pt x="1992652" y="2584567"/>
                  <a:pt x="1979031" y="2644813"/>
                </a:cubicBezTo>
                <a:cubicBezTo>
                  <a:pt x="1979031" y="2644813"/>
                  <a:pt x="1979031" y="2644813"/>
                  <a:pt x="1945953" y="2780851"/>
                </a:cubicBezTo>
                <a:cubicBezTo>
                  <a:pt x="1932333" y="2841097"/>
                  <a:pt x="1881742" y="2858588"/>
                  <a:pt x="1835043" y="2817776"/>
                </a:cubicBezTo>
                <a:cubicBezTo>
                  <a:pt x="1835043" y="2817776"/>
                  <a:pt x="1835043" y="2817776"/>
                  <a:pt x="1728025" y="2726436"/>
                </a:cubicBezTo>
                <a:cubicBezTo>
                  <a:pt x="1681326" y="2685624"/>
                  <a:pt x="1617115" y="2695341"/>
                  <a:pt x="1584037" y="2749757"/>
                </a:cubicBezTo>
                <a:cubicBezTo>
                  <a:pt x="1584037" y="2749757"/>
                  <a:pt x="1584037" y="2749757"/>
                  <a:pt x="1512043" y="2868305"/>
                </a:cubicBezTo>
                <a:cubicBezTo>
                  <a:pt x="1496477" y="2895512"/>
                  <a:pt x="1475073" y="2909116"/>
                  <a:pt x="1453669" y="2909116"/>
                </a:cubicBezTo>
                <a:cubicBezTo>
                  <a:pt x="1453669" y="2909116"/>
                  <a:pt x="1453669" y="2909116"/>
                  <a:pt x="1453669" y="1700317"/>
                </a:cubicBezTo>
                <a:cubicBezTo>
                  <a:pt x="1587928" y="1700317"/>
                  <a:pt x="1698838" y="1589543"/>
                  <a:pt x="1698838" y="1455448"/>
                </a:cubicBezTo>
                <a:cubicBezTo>
                  <a:pt x="1698838" y="1319243"/>
                  <a:pt x="1587928" y="1210279"/>
                  <a:pt x="1453669" y="1210279"/>
                </a:cubicBezTo>
                <a:cubicBezTo>
                  <a:pt x="1453669" y="1210279"/>
                  <a:pt x="1453669" y="1210279"/>
                  <a:pt x="1453669" y="0"/>
                </a:cubicBezTo>
                <a:close/>
                <a:moveTo>
                  <a:pt x="1453668" y="0"/>
                </a:moveTo>
                <a:cubicBezTo>
                  <a:pt x="1453668" y="0"/>
                  <a:pt x="1453668" y="0"/>
                  <a:pt x="1453668" y="1210279"/>
                </a:cubicBezTo>
                <a:cubicBezTo>
                  <a:pt x="1317630" y="1210279"/>
                  <a:pt x="1208799" y="1319243"/>
                  <a:pt x="1208799" y="1455448"/>
                </a:cubicBezTo>
                <a:cubicBezTo>
                  <a:pt x="1208799" y="1589543"/>
                  <a:pt x="1317630" y="1700317"/>
                  <a:pt x="1453668" y="1700317"/>
                </a:cubicBezTo>
                <a:cubicBezTo>
                  <a:pt x="1453668" y="1700317"/>
                  <a:pt x="1453668" y="1700317"/>
                  <a:pt x="1453668" y="2909116"/>
                </a:cubicBezTo>
                <a:cubicBezTo>
                  <a:pt x="1432291" y="2909116"/>
                  <a:pt x="1410913" y="2895512"/>
                  <a:pt x="1395366" y="2868305"/>
                </a:cubicBezTo>
                <a:cubicBezTo>
                  <a:pt x="1395366" y="2868305"/>
                  <a:pt x="1395366" y="2868305"/>
                  <a:pt x="1321517" y="2749757"/>
                </a:cubicBezTo>
                <a:cubicBezTo>
                  <a:pt x="1290422" y="2695341"/>
                  <a:pt x="1224346" y="2685624"/>
                  <a:pt x="1177704" y="2726436"/>
                </a:cubicBezTo>
                <a:cubicBezTo>
                  <a:pt x="1177704" y="2726436"/>
                  <a:pt x="1177704" y="2726436"/>
                  <a:pt x="1072761" y="2817776"/>
                </a:cubicBezTo>
                <a:cubicBezTo>
                  <a:pt x="1024175" y="2858588"/>
                  <a:pt x="975590" y="2841097"/>
                  <a:pt x="960043" y="2780851"/>
                </a:cubicBezTo>
                <a:cubicBezTo>
                  <a:pt x="960043" y="2780851"/>
                  <a:pt x="960043" y="2780851"/>
                  <a:pt x="928948" y="2644813"/>
                </a:cubicBezTo>
                <a:cubicBezTo>
                  <a:pt x="915345" y="2584567"/>
                  <a:pt x="855099" y="2555416"/>
                  <a:pt x="798740" y="2578737"/>
                </a:cubicBezTo>
                <a:cubicBezTo>
                  <a:pt x="798740" y="2578737"/>
                  <a:pt x="798740" y="2578737"/>
                  <a:pt x="670475" y="2633152"/>
                </a:cubicBezTo>
                <a:cubicBezTo>
                  <a:pt x="612173" y="2656473"/>
                  <a:pt x="569418" y="2625379"/>
                  <a:pt x="575249" y="2563190"/>
                </a:cubicBezTo>
                <a:cubicBezTo>
                  <a:pt x="575249" y="2563190"/>
                  <a:pt x="575249" y="2563190"/>
                  <a:pt x="586909" y="2425208"/>
                </a:cubicBezTo>
                <a:cubicBezTo>
                  <a:pt x="592739" y="2363019"/>
                  <a:pt x="546097" y="2316377"/>
                  <a:pt x="483908" y="2322207"/>
                </a:cubicBezTo>
                <a:cubicBezTo>
                  <a:pt x="483908" y="2322207"/>
                  <a:pt x="483908" y="2322207"/>
                  <a:pt x="343983" y="2333868"/>
                </a:cubicBezTo>
                <a:cubicBezTo>
                  <a:pt x="281794" y="2337755"/>
                  <a:pt x="250700" y="2295000"/>
                  <a:pt x="275964" y="2238641"/>
                </a:cubicBezTo>
                <a:cubicBezTo>
                  <a:pt x="275964" y="2238641"/>
                  <a:pt x="275964" y="2238641"/>
                  <a:pt x="328436" y="2110376"/>
                </a:cubicBezTo>
                <a:cubicBezTo>
                  <a:pt x="353700" y="2052074"/>
                  <a:pt x="322606" y="1993772"/>
                  <a:pt x="262360" y="1980168"/>
                </a:cubicBezTo>
                <a:cubicBezTo>
                  <a:pt x="262360" y="1980168"/>
                  <a:pt x="262360" y="1980168"/>
                  <a:pt x="126322" y="1947130"/>
                </a:cubicBezTo>
                <a:cubicBezTo>
                  <a:pt x="66076" y="1933526"/>
                  <a:pt x="50529" y="1882998"/>
                  <a:pt x="91340" y="1836356"/>
                </a:cubicBezTo>
                <a:cubicBezTo>
                  <a:pt x="91340" y="1836356"/>
                  <a:pt x="91340" y="1836356"/>
                  <a:pt x="182680" y="1729468"/>
                </a:cubicBezTo>
                <a:cubicBezTo>
                  <a:pt x="223492" y="1682827"/>
                  <a:pt x="211832" y="1618694"/>
                  <a:pt x="159360" y="1585656"/>
                </a:cubicBezTo>
                <a:cubicBezTo>
                  <a:pt x="159360" y="1585656"/>
                  <a:pt x="159360" y="1585656"/>
                  <a:pt x="40812" y="1513750"/>
                </a:cubicBezTo>
                <a:cubicBezTo>
                  <a:pt x="13604" y="1498203"/>
                  <a:pt x="0" y="1476826"/>
                  <a:pt x="0" y="1455448"/>
                </a:cubicBezTo>
                <a:cubicBezTo>
                  <a:pt x="0" y="1434045"/>
                  <a:pt x="13604" y="1412641"/>
                  <a:pt x="40812" y="1397075"/>
                </a:cubicBezTo>
                <a:cubicBezTo>
                  <a:pt x="40812" y="1397075"/>
                  <a:pt x="40812" y="1397075"/>
                  <a:pt x="159360" y="1323135"/>
                </a:cubicBezTo>
                <a:cubicBezTo>
                  <a:pt x="211832" y="1292002"/>
                  <a:pt x="223492" y="1225845"/>
                  <a:pt x="182680" y="1179147"/>
                </a:cubicBezTo>
                <a:cubicBezTo>
                  <a:pt x="182680" y="1179147"/>
                  <a:pt x="182680" y="1179147"/>
                  <a:pt x="91340" y="1074074"/>
                </a:cubicBezTo>
                <a:cubicBezTo>
                  <a:pt x="50529" y="1027375"/>
                  <a:pt x="66076" y="976785"/>
                  <a:pt x="126322" y="961218"/>
                </a:cubicBezTo>
                <a:cubicBezTo>
                  <a:pt x="126322" y="961218"/>
                  <a:pt x="126322" y="961218"/>
                  <a:pt x="262360" y="930086"/>
                </a:cubicBezTo>
                <a:cubicBezTo>
                  <a:pt x="322606" y="916465"/>
                  <a:pt x="353700" y="858092"/>
                  <a:pt x="328436" y="799718"/>
                </a:cubicBezTo>
                <a:cubicBezTo>
                  <a:pt x="328436" y="799718"/>
                  <a:pt x="328436" y="799718"/>
                  <a:pt x="275964" y="671296"/>
                </a:cubicBezTo>
                <a:cubicBezTo>
                  <a:pt x="250700" y="612923"/>
                  <a:pt x="281794" y="570115"/>
                  <a:pt x="343983" y="575953"/>
                </a:cubicBezTo>
                <a:cubicBezTo>
                  <a:pt x="343983" y="575953"/>
                  <a:pt x="343983" y="575953"/>
                  <a:pt x="483908" y="587628"/>
                </a:cubicBezTo>
                <a:cubicBezTo>
                  <a:pt x="546097" y="593465"/>
                  <a:pt x="592739" y="546766"/>
                  <a:pt x="586909" y="484501"/>
                </a:cubicBezTo>
                <a:cubicBezTo>
                  <a:pt x="586909" y="484501"/>
                  <a:pt x="586909" y="484501"/>
                  <a:pt x="575249" y="344404"/>
                </a:cubicBezTo>
                <a:cubicBezTo>
                  <a:pt x="569418" y="282139"/>
                  <a:pt x="612173" y="251007"/>
                  <a:pt x="670475" y="276302"/>
                </a:cubicBezTo>
                <a:cubicBezTo>
                  <a:pt x="670475" y="276302"/>
                  <a:pt x="670475" y="276302"/>
                  <a:pt x="798740" y="328838"/>
                </a:cubicBezTo>
                <a:cubicBezTo>
                  <a:pt x="855099" y="354133"/>
                  <a:pt x="915345" y="324946"/>
                  <a:pt x="928948" y="262681"/>
                </a:cubicBezTo>
                <a:cubicBezTo>
                  <a:pt x="928948" y="262681"/>
                  <a:pt x="928948" y="262681"/>
                  <a:pt x="960043" y="128422"/>
                </a:cubicBezTo>
                <a:cubicBezTo>
                  <a:pt x="975590" y="66157"/>
                  <a:pt x="1024175" y="50591"/>
                  <a:pt x="1072761" y="91452"/>
                </a:cubicBezTo>
                <a:cubicBezTo>
                  <a:pt x="1072761" y="91452"/>
                  <a:pt x="1072761" y="91452"/>
                  <a:pt x="1177704" y="182904"/>
                </a:cubicBezTo>
                <a:cubicBezTo>
                  <a:pt x="1224346" y="223766"/>
                  <a:pt x="1290422" y="212091"/>
                  <a:pt x="1321517" y="159555"/>
                </a:cubicBezTo>
                <a:cubicBezTo>
                  <a:pt x="1321517" y="159555"/>
                  <a:pt x="1321517" y="159555"/>
                  <a:pt x="1395366" y="40862"/>
                </a:cubicBezTo>
                <a:cubicBezTo>
                  <a:pt x="1410913" y="13621"/>
                  <a:pt x="1432291" y="0"/>
                  <a:pt x="1453668" y="0"/>
                </a:cubicBezTo>
                <a:close/>
              </a:path>
            </a:pathLst>
          </a:custGeom>
          <a:solidFill>
            <a:srgbClr val="AC7A39"/>
          </a:solidFill>
          <a:ln w="9525">
            <a:noFill/>
            <a:round/>
          </a:ln>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nvGrpSpPr>
          <p:cNvPr id="80" name="Group 9"/>
          <p:cNvGrpSpPr/>
          <p:nvPr/>
        </p:nvGrpSpPr>
        <p:grpSpPr>
          <a:xfrm>
            <a:off x="5553711" y="3024091"/>
            <a:ext cx="462611" cy="448377"/>
            <a:chOff x="4113213" y="2125663"/>
            <a:chExt cx="412751" cy="400050"/>
          </a:xfrm>
          <a:solidFill>
            <a:sysClr val="window" lastClr="FFFFFF"/>
          </a:solidFill>
        </p:grpSpPr>
        <p:sp>
          <p:nvSpPr>
            <p:cNvPr id="81" name="ïšḻïďê-Freeform: Shape 77"/>
            <p:cNvSpPr/>
            <p:nvPr/>
          </p:nvSpPr>
          <p:spPr bwMode="auto">
            <a:xfrm>
              <a:off x="4264026" y="2239963"/>
              <a:ext cx="93663" cy="285750"/>
            </a:xfrm>
            <a:custGeom>
              <a:avLst/>
              <a:gdLst/>
              <a:ahLst/>
              <a:cxnLst>
                <a:cxn ang="0">
                  <a:pos x="0" y="165"/>
                </a:cxn>
                <a:cxn ang="0">
                  <a:pos x="54" y="165"/>
                </a:cxn>
                <a:cxn ang="0">
                  <a:pos x="54" y="3"/>
                </a:cxn>
                <a:cxn ang="0">
                  <a:pos x="46" y="0"/>
                </a:cxn>
                <a:cxn ang="0">
                  <a:pos x="0" y="165"/>
                </a:cxn>
              </a:cxnLst>
              <a:rect l="0" t="0" r="r" b="b"/>
              <a:pathLst>
                <a:path w="54" h="165">
                  <a:moveTo>
                    <a:pt x="0" y="165"/>
                  </a:moveTo>
                  <a:cubicBezTo>
                    <a:pt x="54" y="165"/>
                    <a:pt x="54" y="165"/>
                    <a:pt x="54" y="165"/>
                  </a:cubicBezTo>
                  <a:cubicBezTo>
                    <a:pt x="54" y="165"/>
                    <a:pt x="26" y="91"/>
                    <a:pt x="54" y="3"/>
                  </a:cubicBezTo>
                  <a:cubicBezTo>
                    <a:pt x="46" y="0"/>
                    <a:pt x="46" y="0"/>
                    <a:pt x="46" y="0"/>
                  </a:cubicBezTo>
                  <a:cubicBezTo>
                    <a:pt x="46" y="0"/>
                    <a:pt x="8" y="68"/>
                    <a:pt x="0" y="165"/>
                  </a:cubicBezTo>
                </a:path>
              </a:pathLst>
            </a:custGeom>
            <a:grpFill/>
            <a:ln w="9525">
              <a:no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82" name="ïšḻïďê-Freeform: Shape 78"/>
            <p:cNvSpPr/>
            <p:nvPr/>
          </p:nvSpPr>
          <p:spPr bwMode="auto">
            <a:xfrm>
              <a:off x="4232276" y="2263776"/>
              <a:ext cx="84138" cy="103188"/>
            </a:xfrm>
            <a:custGeom>
              <a:avLst/>
              <a:gdLst/>
              <a:ahLst/>
              <a:cxnLst>
                <a:cxn ang="0">
                  <a:pos x="49" y="41"/>
                </a:cxn>
                <a:cxn ang="0">
                  <a:pos x="5" y="0"/>
                </a:cxn>
                <a:cxn ang="0">
                  <a:pos x="0" y="5"/>
                </a:cxn>
                <a:cxn ang="0">
                  <a:pos x="46" y="59"/>
                </a:cxn>
                <a:cxn ang="0">
                  <a:pos x="49" y="41"/>
                </a:cxn>
              </a:cxnLst>
              <a:rect l="0" t="0" r="r" b="b"/>
              <a:pathLst>
                <a:path w="49" h="59">
                  <a:moveTo>
                    <a:pt x="49" y="41"/>
                  </a:moveTo>
                  <a:cubicBezTo>
                    <a:pt x="49" y="41"/>
                    <a:pt x="18" y="26"/>
                    <a:pt x="5" y="0"/>
                  </a:cubicBezTo>
                  <a:cubicBezTo>
                    <a:pt x="0" y="5"/>
                    <a:pt x="0" y="5"/>
                    <a:pt x="0" y="5"/>
                  </a:cubicBezTo>
                  <a:cubicBezTo>
                    <a:pt x="0" y="5"/>
                    <a:pt x="14" y="41"/>
                    <a:pt x="46" y="59"/>
                  </a:cubicBezTo>
                  <a:cubicBezTo>
                    <a:pt x="49" y="41"/>
                    <a:pt x="49" y="41"/>
                    <a:pt x="49" y="41"/>
                  </a:cubicBezTo>
                </a:path>
              </a:pathLst>
            </a:custGeom>
            <a:grpFill/>
            <a:ln w="9525">
              <a:no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83" name="ïšḻïďê-Freeform: Shape 79"/>
            <p:cNvSpPr/>
            <p:nvPr/>
          </p:nvSpPr>
          <p:spPr bwMode="auto">
            <a:xfrm>
              <a:off x="4297363" y="2144713"/>
              <a:ext cx="52388" cy="95250"/>
            </a:xfrm>
            <a:custGeom>
              <a:avLst/>
              <a:gdLst/>
              <a:ahLst/>
              <a:cxnLst>
                <a:cxn ang="0">
                  <a:pos x="1" y="29"/>
                </a:cxn>
                <a:cxn ang="0">
                  <a:pos x="13" y="0"/>
                </a:cxn>
                <a:cxn ang="0">
                  <a:pos x="29" y="27"/>
                </a:cxn>
                <a:cxn ang="0">
                  <a:pos x="17" y="55"/>
                </a:cxn>
                <a:cxn ang="0">
                  <a:pos x="1" y="29"/>
                </a:cxn>
              </a:cxnLst>
              <a:rect l="0" t="0" r="r" b="b"/>
              <a:pathLst>
                <a:path w="30" h="55">
                  <a:moveTo>
                    <a:pt x="1" y="29"/>
                  </a:moveTo>
                  <a:cubicBezTo>
                    <a:pt x="0" y="14"/>
                    <a:pt x="13" y="0"/>
                    <a:pt x="13" y="0"/>
                  </a:cubicBezTo>
                  <a:cubicBezTo>
                    <a:pt x="13" y="0"/>
                    <a:pt x="28" y="12"/>
                    <a:pt x="29" y="27"/>
                  </a:cubicBezTo>
                  <a:cubicBezTo>
                    <a:pt x="30" y="42"/>
                    <a:pt x="17" y="55"/>
                    <a:pt x="17" y="55"/>
                  </a:cubicBezTo>
                  <a:cubicBezTo>
                    <a:pt x="17" y="55"/>
                    <a:pt x="2" y="44"/>
                    <a:pt x="1" y="29"/>
                  </a:cubicBezTo>
                </a:path>
              </a:pathLst>
            </a:custGeom>
            <a:grpFill/>
            <a:ln w="9525">
              <a:no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84" name="ïšḻïďê-Freeform: Shape 80"/>
            <p:cNvSpPr/>
            <p:nvPr/>
          </p:nvSpPr>
          <p:spPr bwMode="auto">
            <a:xfrm>
              <a:off x="4359276" y="2351088"/>
              <a:ext cx="57150" cy="55563"/>
            </a:xfrm>
            <a:custGeom>
              <a:avLst/>
              <a:gdLst/>
              <a:ahLst/>
              <a:cxnLst>
                <a:cxn ang="0">
                  <a:pos x="9" y="24"/>
                </a:cxn>
                <a:cxn ang="0">
                  <a:pos x="0" y="2"/>
                </a:cxn>
                <a:cxn ang="0">
                  <a:pos x="24" y="8"/>
                </a:cxn>
                <a:cxn ang="0">
                  <a:pos x="33" y="30"/>
                </a:cxn>
                <a:cxn ang="0">
                  <a:pos x="9" y="24"/>
                </a:cxn>
              </a:cxnLst>
              <a:rect l="0" t="0" r="r" b="b"/>
              <a:pathLst>
                <a:path w="33" h="32">
                  <a:moveTo>
                    <a:pt x="9" y="24"/>
                  </a:moveTo>
                  <a:cubicBezTo>
                    <a:pt x="1" y="17"/>
                    <a:pt x="0" y="2"/>
                    <a:pt x="0" y="2"/>
                  </a:cubicBezTo>
                  <a:cubicBezTo>
                    <a:pt x="0" y="2"/>
                    <a:pt x="15" y="0"/>
                    <a:pt x="24" y="8"/>
                  </a:cubicBezTo>
                  <a:cubicBezTo>
                    <a:pt x="32" y="16"/>
                    <a:pt x="33" y="30"/>
                    <a:pt x="33" y="30"/>
                  </a:cubicBezTo>
                  <a:cubicBezTo>
                    <a:pt x="33" y="30"/>
                    <a:pt x="18" y="32"/>
                    <a:pt x="9" y="24"/>
                  </a:cubicBezTo>
                </a:path>
              </a:pathLst>
            </a:custGeom>
            <a:grpFill/>
            <a:ln w="9525">
              <a:no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85" name="ïšḻïďê-Freeform: Shape 81"/>
            <p:cNvSpPr/>
            <p:nvPr/>
          </p:nvSpPr>
          <p:spPr bwMode="auto">
            <a:xfrm>
              <a:off x="4143376" y="2193926"/>
              <a:ext cx="55563" cy="53975"/>
            </a:xfrm>
            <a:custGeom>
              <a:avLst/>
              <a:gdLst/>
              <a:ahLst/>
              <a:cxnLst>
                <a:cxn ang="0">
                  <a:pos x="9" y="24"/>
                </a:cxn>
                <a:cxn ang="0">
                  <a:pos x="0" y="2"/>
                </a:cxn>
                <a:cxn ang="0">
                  <a:pos x="23" y="7"/>
                </a:cxn>
                <a:cxn ang="0">
                  <a:pos x="32" y="29"/>
                </a:cxn>
                <a:cxn ang="0">
                  <a:pos x="9" y="24"/>
                </a:cxn>
              </a:cxnLst>
              <a:rect l="0" t="0" r="r" b="b"/>
              <a:pathLst>
                <a:path w="32" h="31">
                  <a:moveTo>
                    <a:pt x="9" y="24"/>
                  </a:moveTo>
                  <a:cubicBezTo>
                    <a:pt x="0" y="16"/>
                    <a:pt x="0" y="2"/>
                    <a:pt x="0" y="2"/>
                  </a:cubicBezTo>
                  <a:cubicBezTo>
                    <a:pt x="0" y="2"/>
                    <a:pt x="14" y="0"/>
                    <a:pt x="23" y="7"/>
                  </a:cubicBezTo>
                  <a:cubicBezTo>
                    <a:pt x="32" y="15"/>
                    <a:pt x="32" y="29"/>
                    <a:pt x="32" y="29"/>
                  </a:cubicBezTo>
                  <a:cubicBezTo>
                    <a:pt x="32" y="29"/>
                    <a:pt x="18" y="31"/>
                    <a:pt x="9" y="24"/>
                  </a:cubicBezTo>
                </a:path>
              </a:pathLst>
            </a:custGeom>
            <a:grpFill/>
            <a:ln w="9525">
              <a:no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86" name="ïšḻïďê-Freeform: Shape 82"/>
            <p:cNvSpPr/>
            <p:nvPr/>
          </p:nvSpPr>
          <p:spPr bwMode="auto">
            <a:xfrm>
              <a:off x="4352926" y="2154238"/>
              <a:ext cx="52388" cy="66675"/>
            </a:xfrm>
            <a:custGeom>
              <a:avLst/>
              <a:gdLst/>
              <a:ahLst/>
              <a:cxnLst>
                <a:cxn ang="0">
                  <a:pos x="25" y="24"/>
                </a:cxn>
                <a:cxn ang="0">
                  <a:pos x="6" y="38"/>
                </a:cxn>
                <a:cxn ang="0">
                  <a:pos x="5" y="14"/>
                </a:cxn>
                <a:cxn ang="0">
                  <a:pos x="25" y="0"/>
                </a:cxn>
                <a:cxn ang="0">
                  <a:pos x="25" y="24"/>
                </a:cxn>
              </a:cxnLst>
              <a:rect l="0" t="0" r="r" b="b"/>
              <a:pathLst>
                <a:path w="30" h="38">
                  <a:moveTo>
                    <a:pt x="25" y="24"/>
                  </a:moveTo>
                  <a:cubicBezTo>
                    <a:pt x="20" y="34"/>
                    <a:pt x="6" y="38"/>
                    <a:pt x="6" y="38"/>
                  </a:cubicBezTo>
                  <a:cubicBezTo>
                    <a:pt x="6" y="38"/>
                    <a:pt x="0" y="24"/>
                    <a:pt x="5" y="14"/>
                  </a:cubicBezTo>
                  <a:cubicBezTo>
                    <a:pt x="11" y="3"/>
                    <a:pt x="25" y="0"/>
                    <a:pt x="25" y="0"/>
                  </a:cubicBezTo>
                  <a:cubicBezTo>
                    <a:pt x="25" y="0"/>
                    <a:pt x="30" y="13"/>
                    <a:pt x="25" y="24"/>
                  </a:cubicBezTo>
                </a:path>
              </a:pathLst>
            </a:custGeom>
            <a:grpFill/>
            <a:ln w="9525">
              <a:no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87" name="ïšḻïďê-Freeform: Shape 83"/>
            <p:cNvSpPr/>
            <p:nvPr/>
          </p:nvSpPr>
          <p:spPr bwMode="auto">
            <a:xfrm>
              <a:off x="4359276" y="2270126"/>
              <a:ext cx="166688" cy="96838"/>
            </a:xfrm>
            <a:custGeom>
              <a:avLst/>
              <a:gdLst/>
              <a:ahLst/>
              <a:cxnLst>
                <a:cxn ang="0">
                  <a:pos x="46" y="3"/>
                </a:cxn>
                <a:cxn ang="0">
                  <a:pos x="0" y="32"/>
                </a:cxn>
                <a:cxn ang="0">
                  <a:pos x="51" y="52"/>
                </a:cxn>
                <a:cxn ang="0">
                  <a:pos x="96" y="23"/>
                </a:cxn>
                <a:cxn ang="0">
                  <a:pos x="46" y="3"/>
                </a:cxn>
                <a:cxn ang="0">
                  <a:pos x="44" y="32"/>
                </a:cxn>
                <a:cxn ang="0">
                  <a:pos x="45" y="37"/>
                </a:cxn>
                <a:cxn ang="0">
                  <a:pos x="41" y="38"/>
                </a:cxn>
                <a:cxn ang="0">
                  <a:pos x="40" y="32"/>
                </a:cxn>
                <a:cxn ang="0">
                  <a:pos x="38" y="32"/>
                </a:cxn>
                <a:cxn ang="0">
                  <a:pos x="39" y="38"/>
                </a:cxn>
                <a:cxn ang="0">
                  <a:pos x="35" y="39"/>
                </a:cxn>
                <a:cxn ang="0">
                  <a:pos x="34" y="33"/>
                </a:cxn>
                <a:cxn ang="0">
                  <a:pos x="31" y="33"/>
                </a:cxn>
                <a:cxn ang="0">
                  <a:pos x="30" y="26"/>
                </a:cxn>
                <a:cxn ang="0">
                  <a:pos x="33" y="26"/>
                </a:cxn>
                <a:cxn ang="0">
                  <a:pos x="32" y="20"/>
                </a:cxn>
                <a:cxn ang="0">
                  <a:pos x="37" y="20"/>
                </a:cxn>
                <a:cxn ang="0">
                  <a:pos x="37" y="25"/>
                </a:cxn>
                <a:cxn ang="0">
                  <a:pos x="39" y="25"/>
                </a:cxn>
                <a:cxn ang="0">
                  <a:pos x="38" y="20"/>
                </a:cxn>
                <a:cxn ang="0">
                  <a:pos x="43" y="19"/>
                </a:cxn>
                <a:cxn ang="0">
                  <a:pos x="43" y="24"/>
                </a:cxn>
                <a:cxn ang="0">
                  <a:pos x="60" y="12"/>
                </a:cxn>
                <a:cxn ang="0">
                  <a:pos x="61" y="20"/>
                </a:cxn>
                <a:cxn ang="0">
                  <a:pos x="54" y="24"/>
                </a:cxn>
                <a:cxn ang="0">
                  <a:pos x="49" y="28"/>
                </a:cxn>
                <a:cxn ang="0">
                  <a:pos x="49" y="28"/>
                </a:cxn>
                <a:cxn ang="0">
                  <a:pos x="55" y="29"/>
                </a:cxn>
                <a:cxn ang="0">
                  <a:pos x="63" y="32"/>
                </a:cxn>
                <a:cxn ang="0">
                  <a:pos x="64" y="40"/>
                </a:cxn>
                <a:cxn ang="0">
                  <a:pos x="44" y="32"/>
                </a:cxn>
              </a:cxnLst>
              <a:rect l="0" t="0" r="r" b="b"/>
              <a:pathLst>
                <a:path w="96" h="55">
                  <a:moveTo>
                    <a:pt x="46" y="3"/>
                  </a:moveTo>
                  <a:cubicBezTo>
                    <a:pt x="19" y="6"/>
                    <a:pt x="0" y="32"/>
                    <a:pt x="0" y="32"/>
                  </a:cubicBezTo>
                  <a:cubicBezTo>
                    <a:pt x="0" y="32"/>
                    <a:pt x="24" y="55"/>
                    <a:pt x="51" y="52"/>
                  </a:cubicBezTo>
                  <a:cubicBezTo>
                    <a:pt x="77" y="49"/>
                    <a:pt x="96" y="23"/>
                    <a:pt x="96" y="23"/>
                  </a:cubicBezTo>
                  <a:cubicBezTo>
                    <a:pt x="96" y="23"/>
                    <a:pt x="72" y="0"/>
                    <a:pt x="46" y="3"/>
                  </a:cubicBezTo>
                  <a:moveTo>
                    <a:pt x="44" y="32"/>
                  </a:moveTo>
                  <a:cubicBezTo>
                    <a:pt x="45" y="37"/>
                    <a:pt x="45" y="37"/>
                    <a:pt x="45" y="37"/>
                  </a:cubicBezTo>
                  <a:cubicBezTo>
                    <a:pt x="41" y="38"/>
                    <a:pt x="41" y="38"/>
                    <a:pt x="41" y="38"/>
                  </a:cubicBezTo>
                  <a:cubicBezTo>
                    <a:pt x="40" y="32"/>
                    <a:pt x="40" y="32"/>
                    <a:pt x="40" y="32"/>
                  </a:cubicBezTo>
                  <a:cubicBezTo>
                    <a:pt x="38" y="32"/>
                    <a:pt x="38" y="32"/>
                    <a:pt x="38" y="32"/>
                  </a:cubicBezTo>
                  <a:cubicBezTo>
                    <a:pt x="39" y="38"/>
                    <a:pt x="39" y="38"/>
                    <a:pt x="39" y="38"/>
                  </a:cubicBezTo>
                  <a:cubicBezTo>
                    <a:pt x="35" y="39"/>
                    <a:pt x="35" y="39"/>
                    <a:pt x="35" y="39"/>
                  </a:cubicBezTo>
                  <a:cubicBezTo>
                    <a:pt x="34" y="33"/>
                    <a:pt x="34" y="33"/>
                    <a:pt x="34" y="33"/>
                  </a:cubicBezTo>
                  <a:cubicBezTo>
                    <a:pt x="31" y="33"/>
                    <a:pt x="31" y="33"/>
                    <a:pt x="31" y="33"/>
                  </a:cubicBezTo>
                  <a:cubicBezTo>
                    <a:pt x="30" y="26"/>
                    <a:pt x="30" y="26"/>
                    <a:pt x="30" y="26"/>
                  </a:cubicBezTo>
                  <a:cubicBezTo>
                    <a:pt x="33" y="26"/>
                    <a:pt x="33" y="26"/>
                    <a:pt x="33" y="26"/>
                  </a:cubicBezTo>
                  <a:cubicBezTo>
                    <a:pt x="32" y="20"/>
                    <a:pt x="32" y="20"/>
                    <a:pt x="32" y="20"/>
                  </a:cubicBezTo>
                  <a:cubicBezTo>
                    <a:pt x="37" y="20"/>
                    <a:pt x="37" y="20"/>
                    <a:pt x="37" y="20"/>
                  </a:cubicBezTo>
                  <a:cubicBezTo>
                    <a:pt x="37" y="25"/>
                    <a:pt x="37" y="25"/>
                    <a:pt x="37" y="25"/>
                  </a:cubicBezTo>
                  <a:cubicBezTo>
                    <a:pt x="39" y="25"/>
                    <a:pt x="39" y="25"/>
                    <a:pt x="39" y="25"/>
                  </a:cubicBezTo>
                  <a:cubicBezTo>
                    <a:pt x="38" y="20"/>
                    <a:pt x="38" y="20"/>
                    <a:pt x="38" y="20"/>
                  </a:cubicBezTo>
                  <a:cubicBezTo>
                    <a:pt x="43" y="19"/>
                    <a:pt x="43" y="19"/>
                    <a:pt x="43" y="19"/>
                  </a:cubicBezTo>
                  <a:cubicBezTo>
                    <a:pt x="43" y="24"/>
                    <a:pt x="43" y="24"/>
                    <a:pt x="43" y="24"/>
                  </a:cubicBezTo>
                  <a:cubicBezTo>
                    <a:pt x="60" y="12"/>
                    <a:pt x="60" y="12"/>
                    <a:pt x="60" y="12"/>
                  </a:cubicBezTo>
                  <a:cubicBezTo>
                    <a:pt x="61" y="20"/>
                    <a:pt x="61" y="20"/>
                    <a:pt x="61" y="20"/>
                  </a:cubicBezTo>
                  <a:cubicBezTo>
                    <a:pt x="54" y="24"/>
                    <a:pt x="54" y="24"/>
                    <a:pt x="54" y="24"/>
                  </a:cubicBezTo>
                  <a:cubicBezTo>
                    <a:pt x="52" y="26"/>
                    <a:pt x="51" y="27"/>
                    <a:pt x="49" y="28"/>
                  </a:cubicBezTo>
                  <a:cubicBezTo>
                    <a:pt x="49" y="28"/>
                    <a:pt x="49" y="28"/>
                    <a:pt x="49" y="28"/>
                  </a:cubicBezTo>
                  <a:cubicBezTo>
                    <a:pt x="51" y="28"/>
                    <a:pt x="53" y="29"/>
                    <a:pt x="55" y="29"/>
                  </a:cubicBezTo>
                  <a:cubicBezTo>
                    <a:pt x="63" y="32"/>
                    <a:pt x="63" y="32"/>
                    <a:pt x="63" y="32"/>
                  </a:cubicBezTo>
                  <a:cubicBezTo>
                    <a:pt x="64" y="40"/>
                    <a:pt x="64" y="40"/>
                    <a:pt x="64" y="40"/>
                  </a:cubicBezTo>
                  <a:cubicBezTo>
                    <a:pt x="44" y="32"/>
                    <a:pt x="44" y="32"/>
                    <a:pt x="44" y="32"/>
                  </a:cubicBezTo>
                </a:path>
              </a:pathLst>
            </a:custGeom>
            <a:grpFill/>
            <a:ln w="9525">
              <a:no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88" name="ïšḻïďê-Freeform: Shape 84"/>
            <p:cNvSpPr/>
            <p:nvPr/>
          </p:nvSpPr>
          <p:spPr bwMode="auto">
            <a:xfrm>
              <a:off x="4113213" y="2247901"/>
              <a:ext cx="114300" cy="74613"/>
            </a:xfrm>
            <a:custGeom>
              <a:avLst/>
              <a:gdLst/>
              <a:ahLst/>
              <a:cxnLst>
                <a:cxn ang="0">
                  <a:pos x="37" y="5"/>
                </a:cxn>
                <a:cxn ang="0">
                  <a:pos x="0" y="13"/>
                </a:cxn>
                <a:cxn ang="0">
                  <a:pos x="29" y="39"/>
                </a:cxn>
                <a:cxn ang="0">
                  <a:pos x="66" y="30"/>
                </a:cxn>
                <a:cxn ang="0">
                  <a:pos x="37" y="5"/>
                </a:cxn>
                <a:cxn ang="0">
                  <a:pos x="46" y="20"/>
                </a:cxn>
                <a:cxn ang="0">
                  <a:pos x="36" y="27"/>
                </a:cxn>
                <a:cxn ang="0">
                  <a:pos x="36" y="30"/>
                </a:cxn>
                <a:cxn ang="0">
                  <a:pos x="33" y="30"/>
                </a:cxn>
                <a:cxn ang="0">
                  <a:pos x="34" y="27"/>
                </a:cxn>
                <a:cxn ang="0">
                  <a:pos x="33" y="27"/>
                </a:cxn>
                <a:cxn ang="0">
                  <a:pos x="32" y="27"/>
                </a:cxn>
                <a:cxn ang="0">
                  <a:pos x="31" y="29"/>
                </a:cxn>
                <a:cxn ang="0">
                  <a:pos x="29" y="29"/>
                </a:cxn>
                <a:cxn ang="0">
                  <a:pos x="29" y="26"/>
                </a:cxn>
                <a:cxn ang="0">
                  <a:pos x="23" y="15"/>
                </a:cxn>
                <a:cxn ang="0">
                  <a:pos x="24" y="12"/>
                </a:cxn>
                <a:cxn ang="0">
                  <a:pos x="28" y="13"/>
                </a:cxn>
                <a:cxn ang="0">
                  <a:pos x="27" y="15"/>
                </a:cxn>
                <a:cxn ang="0">
                  <a:pos x="30" y="21"/>
                </a:cxn>
                <a:cxn ang="0">
                  <a:pos x="32" y="13"/>
                </a:cxn>
                <a:cxn ang="0">
                  <a:pos x="34" y="14"/>
                </a:cxn>
                <a:cxn ang="0">
                  <a:pos x="33" y="22"/>
                </a:cxn>
                <a:cxn ang="0">
                  <a:pos x="34" y="23"/>
                </a:cxn>
                <a:cxn ang="0">
                  <a:pos x="34" y="23"/>
                </a:cxn>
                <a:cxn ang="0">
                  <a:pos x="36" y="14"/>
                </a:cxn>
                <a:cxn ang="0">
                  <a:pos x="39" y="15"/>
                </a:cxn>
                <a:cxn ang="0">
                  <a:pos x="37" y="23"/>
                </a:cxn>
                <a:cxn ang="0">
                  <a:pos x="42" y="18"/>
                </a:cxn>
                <a:cxn ang="0">
                  <a:pos x="42" y="16"/>
                </a:cxn>
                <a:cxn ang="0">
                  <a:pos x="47" y="16"/>
                </a:cxn>
                <a:cxn ang="0">
                  <a:pos x="46" y="20"/>
                </a:cxn>
              </a:cxnLst>
              <a:rect l="0" t="0" r="r" b="b"/>
              <a:pathLst>
                <a:path w="66" h="43">
                  <a:moveTo>
                    <a:pt x="37" y="5"/>
                  </a:moveTo>
                  <a:cubicBezTo>
                    <a:pt x="19" y="0"/>
                    <a:pt x="0" y="13"/>
                    <a:pt x="0" y="13"/>
                  </a:cubicBezTo>
                  <a:cubicBezTo>
                    <a:pt x="0" y="13"/>
                    <a:pt x="11" y="34"/>
                    <a:pt x="29" y="39"/>
                  </a:cubicBezTo>
                  <a:cubicBezTo>
                    <a:pt x="47" y="43"/>
                    <a:pt x="66" y="30"/>
                    <a:pt x="66" y="30"/>
                  </a:cubicBezTo>
                  <a:cubicBezTo>
                    <a:pt x="66" y="30"/>
                    <a:pt x="56" y="9"/>
                    <a:pt x="37" y="5"/>
                  </a:cubicBezTo>
                  <a:moveTo>
                    <a:pt x="46" y="20"/>
                  </a:moveTo>
                  <a:cubicBezTo>
                    <a:pt x="45" y="25"/>
                    <a:pt x="41" y="27"/>
                    <a:pt x="36" y="27"/>
                  </a:cubicBezTo>
                  <a:cubicBezTo>
                    <a:pt x="36" y="30"/>
                    <a:pt x="36" y="30"/>
                    <a:pt x="36" y="30"/>
                  </a:cubicBezTo>
                  <a:cubicBezTo>
                    <a:pt x="33" y="30"/>
                    <a:pt x="33" y="30"/>
                    <a:pt x="33" y="30"/>
                  </a:cubicBezTo>
                  <a:cubicBezTo>
                    <a:pt x="34" y="27"/>
                    <a:pt x="34" y="27"/>
                    <a:pt x="34" y="27"/>
                  </a:cubicBezTo>
                  <a:cubicBezTo>
                    <a:pt x="33" y="27"/>
                    <a:pt x="33" y="27"/>
                    <a:pt x="33" y="27"/>
                  </a:cubicBezTo>
                  <a:cubicBezTo>
                    <a:pt x="33" y="27"/>
                    <a:pt x="32" y="27"/>
                    <a:pt x="32" y="27"/>
                  </a:cubicBezTo>
                  <a:cubicBezTo>
                    <a:pt x="31" y="29"/>
                    <a:pt x="31" y="29"/>
                    <a:pt x="31" y="29"/>
                  </a:cubicBezTo>
                  <a:cubicBezTo>
                    <a:pt x="29" y="29"/>
                    <a:pt x="29" y="29"/>
                    <a:pt x="29" y="29"/>
                  </a:cubicBezTo>
                  <a:cubicBezTo>
                    <a:pt x="29" y="26"/>
                    <a:pt x="29" y="26"/>
                    <a:pt x="29" y="26"/>
                  </a:cubicBezTo>
                  <a:cubicBezTo>
                    <a:pt x="24" y="23"/>
                    <a:pt x="22" y="19"/>
                    <a:pt x="23" y="15"/>
                  </a:cubicBezTo>
                  <a:cubicBezTo>
                    <a:pt x="23" y="13"/>
                    <a:pt x="23" y="13"/>
                    <a:pt x="24" y="12"/>
                  </a:cubicBezTo>
                  <a:cubicBezTo>
                    <a:pt x="28" y="13"/>
                    <a:pt x="28" y="13"/>
                    <a:pt x="28" y="13"/>
                  </a:cubicBezTo>
                  <a:cubicBezTo>
                    <a:pt x="28" y="13"/>
                    <a:pt x="27" y="14"/>
                    <a:pt x="27" y="15"/>
                  </a:cubicBezTo>
                  <a:cubicBezTo>
                    <a:pt x="27" y="18"/>
                    <a:pt x="28" y="20"/>
                    <a:pt x="30" y="21"/>
                  </a:cubicBezTo>
                  <a:cubicBezTo>
                    <a:pt x="32" y="13"/>
                    <a:pt x="32" y="13"/>
                    <a:pt x="32" y="13"/>
                  </a:cubicBezTo>
                  <a:cubicBezTo>
                    <a:pt x="34" y="14"/>
                    <a:pt x="34" y="14"/>
                    <a:pt x="34" y="14"/>
                  </a:cubicBezTo>
                  <a:cubicBezTo>
                    <a:pt x="33" y="22"/>
                    <a:pt x="33" y="22"/>
                    <a:pt x="33" y="22"/>
                  </a:cubicBezTo>
                  <a:cubicBezTo>
                    <a:pt x="34" y="23"/>
                    <a:pt x="34" y="23"/>
                    <a:pt x="34" y="23"/>
                  </a:cubicBezTo>
                  <a:cubicBezTo>
                    <a:pt x="34" y="23"/>
                    <a:pt x="34" y="23"/>
                    <a:pt x="34" y="23"/>
                  </a:cubicBezTo>
                  <a:cubicBezTo>
                    <a:pt x="36" y="14"/>
                    <a:pt x="36" y="14"/>
                    <a:pt x="36" y="14"/>
                  </a:cubicBezTo>
                  <a:cubicBezTo>
                    <a:pt x="39" y="15"/>
                    <a:pt x="39" y="15"/>
                    <a:pt x="39" y="15"/>
                  </a:cubicBezTo>
                  <a:cubicBezTo>
                    <a:pt x="37" y="23"/>
                    <a:pt x="37" y="23"/>
                    <a:pt x="37" y="23"/>
                  </a:cubicBezTo>
                  <a:cubicBezTo>
                    <a:pt x="40" y="22"/>
                    <a:pt x="42" y="21"/>
                    <a:pt x="42" y="18"/>
                  </a:cubicBezTo>
                  <a:cubicBezTo>
                    <a:pt x="42" y="17"/>
                    <a:pt x="42" y="16"/>
                    <a:pt x="42" y="16"/>
                  </a:cubicBezTo>
                  <a:cubicBezTo>
                    <a:pt x="47" y="16"/>
                    <a:pt x="47" y="16"/>
                    <a:pt x="47" y="16"/>
                  </a:cubicBezTo>
                  <a:cubicBezTo>
                    <a:pt x="47" y="17"/>
                    <a:pt x="47" y="18"/>
                    <a:pt x="46" y="20"/>
                  </a:cubicBezTo>
                </a:path>
              </a:pathLst>
            </a:custGeom>
            <a:grpFill/>
            <a:ln w="9525">
              <a:no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89" name="ïšḻïďê-Freeform: Shape 85"/>
            <p:cNvSpPr/>
            <p:nvPr/>
          </p:nvSpPr>
          <p:spPr bwMode="auto">
            <a:xfrm>
              <a:off x="4183063" y="2125663"/>
              <a:ext cx="123825" cy="136525"/>
            </a:xfrm>
            <a:custGeom>
              <a:avLst/>
              <a:gdLst/>
              <a:ahLst/>
              <a:cxnLst>
                <a:cxn ang="0">
                  <a:pos x="56" y="26"/>
                </a:cxn>
                <a:cxn ang="0">
                  <a:pos x="8" y="0"/>
                </a:cxn>
                <a:cxn ang="0">
                  <a:pos x="15" y="54"/>
                </a:cxn>
                <a:cxn ang="0">
                  <a:pos x="62" y="79"/>
                </a:cxn>
                <a:cxn ang="0">
                  <a:pos x="56" y="26"/>
                </a:cxn>
                <a:cxn ang="0">
                  <a:pos x="50" y="54"/>
                </a:cxn>
                <a:cxn ang="0">
                  <a:pos x="46" y="57"/>
                </a:cxn>
                <a:cxn ang="0">
                  <a:pos x="43" y="53"/>
                </a:cxn>
                <a:cxn ang="0">
                  <a:pos x="35" y="56"/>
                </a:cxn>
                <a:cxn ang="0">
                  <a:pos x="33" y="50"/>
                </a:cxn>
                <a:cxn ang="0">
                  <a:pos x="41" y="47"/>
                </a:cxn>
                <a:cxn ang="0">
                  <a:pos x="43" y="42"/>
                </a:cxn>
                <a:cxn ang="0">
                  <a:pos x="36" y="41"/>
                </a:cxn>
                <a:cxn ang="0">
                  <a:pos x="23" y="39"/>
                </a:cxn>
                <a:cxn ang="0">
                  <a:pos x="25" y="26"/>
                </a:cxn>
                <a:cxn ang="0">
                  <a:pos x="22" y="22"/>
                </a:cxn>
                <a:cxn ang="0">
                  <a:pos x="26" y="20"/>
                </a:cxn>
                <a:cxn ang="0">
                  <a:pos x="29" y="23"/>
                </a:cxn>
                <a:cxn ang="0">
                  <a:pos x="36" y="20"/>
                </a:cxn>
                <a:cxn ang="0">
                  <a:pos x="38" y="26"/>
                </a:cxn>
                <a:cxn ang="0">
                  <a:pos x="31" y="29"/>
                </a:cxn>
                <a:cxn ang="0">
                  <a:pos x="29" y="34"/>
                </a:cxn>
                <a:cxn ang="0">
                  <a:pos x="37" y="34"/>
                </a:cxn>
                <a:cxn ang="0">
                  <a:pos x="49" y="37"/>
                </a:cxn>
                <a:cxn ang="0">
                  <a:pos x="47" y="50"/>
                </a:cxn>
                <a:cxn ang="0">
                  <a:pos x="50" y="54"/>
                </a:cxn>
              </a:cxnLst>
              <a:rect l="0" t="0" r="r" b="b"/>
              <a:pathLst>
                <a:path w="71" h="79">
                  <a:moveTo>
                    <a:pt x="56" y="26"/>
                  </a:moveTo>
                  <a:cubicBezTo>
                    <a:pt x="41" y="4"/>
                    <a:pt x="8" y="0"/>
                    <a:pt x="8" y="0"/>
                  </a:cubicBezTo>
                  <a:cubicBezTo>
                    <a:pt x="8" y="0"/>
                    <a:pt x="0" y="32"/>
                    <a:pt x="15" y="54"/>
                  </a:cubicBezTo>
                  <a:cubicBezTo>
                    <a:pt x="30" y="76"/>
                    <a:pt x="62" y="79"/>
                    <a:pt x="62" y="79"/>
                  </a:cubicBezTo>
                  <a:cubicBezTo>
                    <a:pt x="62" y="79"/>
                    <a:pt x="71" y="48"/>
                    <a:pt x="56" y="26"/>
                  </a:cubicBezTo>
                  <a:moveTo>
                    <a:pt x="50" y="54"/>
                  </a:moveTo>
                  <a:cubicBezTo>
                    <a:pt x="46" y="57"/>
                    <a:pt x="46" y="57"/>
                    <a:pt x="46" y="57"/>
                  </a:cubicBezTo>
                  <a:cubicBezTo>
                    <a:pt x="43" y="53"/>
                    <a:pt x="43" y="53"/>
                    <a:pt x="43" y="53"/>
                  </a:cubicBezTo>
                  <a:cubicBezTo>
                    <a:pt x="40" y="54"/>
                    <a:pt x="37" y="56"/>
                    <a:pt x="35" y="56"/>
                  </a:cubicBezTo>
                  <a:cubicBezTo>
                    <a:pt x="33" y="50"/>
                    <a:pt x="33" y="50"/>
                    <a:pt x="33" y="50"/>
                  </a:cubicBezTo>
                  <a:cubicBezTo>
                    <a:pt x="35" y="50"/>
                    <a:pt x="38" y="49"/>
                    <a:pt x="41" y="47"/>
                  </a:cubicBezTo>
                  <a:cubicBezTo>
                    <a:pt x="43" y="45"/>
                    <a:pt x="44" y="43"/>
                    <a:pt x="43" y="42"/>
                  </a:cubicBezTo>
                  <a:cubicBezTo>
                    <a:pt x="42" y="40"/>
                    <a:pt x="40" y="40"/>
                    <a:pt x="36" y="41"/>
                  </a:cubicBezTo>
                  <a:cubicBezTo>
                    <a:pt x="31" y="43"/>
                    <a:pt x="26" y="43"/>
                    <a:pt x="23" y="39"/>
                  </a:cubicBezTo>
                  <a:cubicBezTo>
                    <a:pt x="21" y="35"/>
                    <a:pt x="21" y="30"/>
                    <a:pt x="25" y="26"/>
                  </a:cubicBezTo>
                  <a:cubicBezTo>
                    <a:pt x="22" y="22"/>
                    <a:pt x="22" y="22"/>
                    <a:pt x="22" y="22"/>
                  </a:cubicBezTo>
                  <a:cubicBezTo>
                    <a:pt x="26" y="20"/>
                    <a:pt x="26" y="20"/>
                    <a:pt x="26" y="20"/>
                  </a:cubicBezTo>
                  <a:cubicBezTo>
                    <a:pt x="29" y="23"/>
                    <a:pt x="29" y="23"/>
                    <a:pt x="29" y="23"/>
                  </a:cubicBezTo>
                  <a:cubicBezTo>
                    <a:pt x="32" y="21"/>
                    <a:pt x="34" y="21"/>
                    <a:pt x="36" y="20"/>
                  </a:cubicBezTo>
                  <a:cubicBezTo>
                    <a:pt x="38" y="26"/>
                    <a:pt x="38" y="26"/>
                    <a:pt x="38" y="26"/>
                  </a:cubicBezTo>
                  <a:cubicBezTo>
                    <a:pt x="37" y="26"/>
                    <a:pt x="34" y="27"/>
                    <a:pt x="31" y="29"/>
                  </a:cubicBezTo>
                  <a:cubicBezTo>
                    <a:pt x="28" y="31"/>
                    <a:pt x="28" y="32"/>
                    <a:pt x="29" y="34"/>
                  </a:cubicBezTo>
                  <a:cubicBezTo>
                    <a:pt x="30" y="35"/>
                    <a:pt x="32" y="35"/>
                    <a:pt x="37" y="34"/>
                  </a:cubicBezTo>
                  <a:cubicBezTo>
                    <a:pt x="43" y="32"/>
                    <a:pt x="46" y="33"/>
                    <a:pt x="49" y="37"/>
                  </a:cubicBezTo>
                  <a:cubicBezTo>
                    <a:pt x="52" y="40"/>
                    <a:pt x="51" y="45"/>
                    <a:pt x="47" y="50"/>
                  </a:cubicBezTo>
                  <a:cubicBezTo>
                    <a:pt x="50" y="54"/>
                    <a:pt x="50" y="54"/>
                    <a:pt x="50" y="54"/>
                  </a:cubicBezTo>
                </a:path>
              </a:pathLst>
            </a:custGeom>
            <a:grpFill/>
            <a:ln w="9525">
              <a:no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90" name="ïšḻïďê-Freeform: Shape 86"/>
            <p:cNvSpPr/>
            <p:nvPr/>
          </p:nvSpPr>
          <p:spPr bwMode="auto">
            <a:xfrm>
              <a:off x="4371976" y="2193926"/>
              <a:ext cx="95250" cy="90488"/>
            </a:xfrm>
            <a:custGeom>
              <a:avLst/>
              <a:gdLst/>
              <a:ahLst/>
              <a:cxnLst>
                <a:cxn ang="0">
                  <a:pos x="17" y="11"/>
                </a:cxn>
                <a:cxn ang="0">
                  <a:pos x="0" y="47"/>
                </a:cxn>
                <a:cxn ang="0">
                  <a:pos x="38" y="40"/>
                </a:cxn>
                <a:cxn ang="0">
                  <a:pos x="55" y="5"/>
                </a:cxn>
                <a:cxn ang="0">
                  <a:pos x="17" y="11"/>
                </a:cxn>
                <a:cxn ang="0">
                  <a:pos x="36" y="26"/>
                </a:cxn>
                <a:cxn ang="0">
                  <a:pos x="33" y="21"/>
                </a:cxn>
                <a:cxn ang="0">
                  <a:pos x="30" y="20"/>
                </a:cxn>
                <a:cxn ang="0">
                  <a:pos x="31" y="26"/>
                </a:cxn>
                <a:cxn ang="0">
                  <a:pos x="30" y="35"/>
                </a:cxn>
                <a:cxn ang="0">
                  <a:pos x="21" y="35"/>
                </a:cxn>
                <a:cxn ang="0">
                  <a:pos x="18" y="38"/>
                </a:cxn>
                <a:cxn ang="0">
                  <a:pos x="15" y="36"/>
                </a:cxn>
                <a:cxn ang="0">
                  <a:pos x="18" y="33"/>
                </a:cxn>
                <a:cxn ang="0">
                  <a:pos x="14" y="28"/>
                </a:cxn>
                <a:cxn ang="0">
                  <a:pos x="18" y="25"/>
                </a:cxn>
                <a:cxn ang="0">
                  <a:pos x="22" y="31"/>
                </a:cxn>
                <a:cxn ang="0">
                  <a:pos x="26" y="32"/>
                </a:cxn>
                <a:cxn ang="0">
                  <a:pos x="25" y="26"/>
                </a:cxn>
                <a:cxn ang="0">
                  <a:pos x="25" y="17"/>
                </a:cxn>
                <a:cxn ang="0">
                  <a:pos x="34" y="17"/>
                </a:cxn>
                <a:cxn ang="0">
                  <a:pos x="37" y="14"/>
                </a:cxn>
                <a:cxn ang="0">
                  <a:pos x="39" y="17"/>
                </a:cxn>
                <a:cxn ang="0">
                  <a:pos x="37" y="19"/>
                </a:cxn>
                <a:cxn ang="0">
                  <a:pos x="40" y="24"/>
                </a:cxn>
                <a:cxn ang="0">
                  <a:pos x="36" y="26"/>
                </a:cxn>
              </a:cxnLst>
              <a:rect l="0" t="0" r="r" b="b"/>
              <a:pathLst>
                <a:path w="55" h="52">
                  <a:moveTo>
                    <a:pt x="17" y="11"/>
                  </a:moveTo>
                  <a:cubicBezTo>
                    <a:pt x="2" y="23"/>
                    <a:pt x="0" y="47"/>
                    <a:pt x="0" y="47"/>
                  </a:cubicBezTo>
                  <a:cubicBezTo>
                    <a:pt x="0" y="47"/>
                    <a:pt x="23" y="52"/>
                    <a:pt x="38" y="40"/>
                  </a:cubicBezTo>
                  <a:cubicBezTo>
                    <a:pt x="54" y="28"/>
                    <a:pt x="55" y="5"/>
                    <a:pt x="55" y="5"/>
                  </a:cubicBezTo>
                  <a:cubicBezTo>
                    <a:pt x="55" y="5"/>
                    <a:pt x="32" y="0"/>
                    <a:pt x="17" y="11"/>
                  </a:cubicBezTo>
                  <a:moveTo>
                    <a:pt x="36" y="26"/>
                  </a:moveTo>
                  <a:cubicBezTo>
                    <a:pt x="36" y="25"/>
                    <a:pt x="35" y="23"/>
                    <a:pt x="33" y="21"/>
                  </a:cubicBezTo>
                  <a:cubicBezTo>
                    <a:pt x="32" y="20"/>
                    <a:pt x="30" y="20"/>
                    <a:pt x="30" y="20"/>
                  </a:cubicBezTo>
                  <a:cubicBezTo>
                    <a:pt x="29" y="21"/>
                    <a:pt x="29" y="23"/>
                    <a:pt x="31" y="26"/>
                  </a:cubicBezTo>
                  <a:cubicBezTo>
                    <a:pt x="33" y="30"/>
                    <a:pt x="32" y="33"/>
                    <a:pt x="30" y="35"/>
                  </a:cubicBezTo>
                  <a:cubicBezTo>
                    <a:pt x="28" y="38"/>
                    <a:pt x="24" y="38"/>
                    <a:pt x="21" y="35"/>
                  </a:cubicBezTo>
                  <a:cubicBezTo>
                    <a:pt x="18" y="38"/>
                    <a:pt x="18" y="38"/>
                    <a:pt x="18" y="38"/>
                  </a:cubicBezTo>
                  <a:cubicBezTo>
                    <a:pt x="15" y="36"/>
                    <a:pt x="15" y="36"/>
                    <a:pt x="15" y="36"/>
                  </a:cubicBezTo>
                  <a:cubicBezTo>
                    <a:pt x="18" y="33"/>
                    <a:pt x="18" y="33"/>
                    <a:pt x="18" y="33"/>
                  </a:cubicBezTo>
                  <a:cubicBezTo>
                    <a:pt x="16" y="31"/>
                    <a:pt x="15" y="29"/>
                    <a:pt x="14" y="28"/>
                  </a:cubicBezTo>
                  <a:cubicBezTo>
                    <a:pt x="18" y="25"/>
                    <a:pt x="18" y="25"/>
                    <a:pt x="18" y="25"/>
                  </a:cubicBezTo>
                  <a:cubicBezTo>
                    <a:pt x="19" y="27"/>
                    <a:pt x="20" y="29"/>
                    <a:pt x="22" y="31"/>
                  </a:cubicBezTo>
                  <a:cubicBezTo>
                    <a:pt x="23" y="32"/>
                    <a:pt x="25" y="33"/>
                    <a:pt x="26" y="32"/>
                  </a:cubicBezTo>
                  <a:cubicBezTo>
                    <a:pt x="27" y="31"/>
                    <a:pt x="26" y="29"/>
                    <a:pt x="25" y="26"/>
                  </a:cubicBezTo>
                  <a:cubicBezTo>
                    <a:pt x="23" y="23"/>
                    <a:pt x="23" y="20"/>
                    <a:pt x="25" y="17"/>
                  </a:cubicBezTo>
                  <a:cubicBezTo>
                    <a:pt x="27" y="15"/>
                    <a:pt x="31" y="14"/>
                    <a:pt x="34" y="17"/>
                  </a:cubicBezTo>
                  <a:cubicBezTo>
                    <a:pt x="37" y="14"/>
                    <a:pt x="37" y="14"/>
                    <a:pt x="37" y="14"/>
                  </a:cubicBezTo>
                  <a:cubicBezTo>
                    <a:pt x="39" y="17"/>
                    <a:pt x="39" y="17"/>
                    <a:pt x="39" y="17"/>
                  </a:cubicBezTo>
                  <a:cubicBezTo>
                    <a:pt x="37" y="19"/>
                    <a:pt x="37" y="19"/>
                    <a:pt x="37" y="19"/>
                  </a:cubicBezTo>
                  <a:cubicBezTo>
                    <a:pt x="39" y="21"/>
                    <a:pt x="40" y="22"/>
                    <a:pt x="40" y="24"/>
                  </a:cubicBezTo>
                  <a:cubicBezTo>
                    <a:pt x="36" y="26"/>
                    <a:pt x="36" y="26"/>
                    <a:pt x="36" y="26"/>
                  </a:cubicBezTo>
                </a:path>
              </a:pathLst>
            </a:custGeom>
            <a:grpFill/>
            <a:ln w="9525">
              <a:no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91" name="ïšḻïďê-Freeform: Shape 87"/>
            <p:cNvSpPr/>
            <p:nvPr/>
          </p:nvSpPr>
          <p:spPr bwMode="auto">
            <a:xfrm>
              <a:off x="4132263" y="2324101"/>
              <a:ext cx="133350" cy="85725"/>
            </a:xfrm>
            <a:custGeom>
              <a:avLst/>
              <a:gdLst/>
              <a:ahLst/>
              <a:cxnLst>
                <a:cxn ang="0">
                  <a:pos x="34" y="5"/>
                </a:cxn>
                <a:cxn ang="0">
                  <a:pos x="0" y="33"/>
                </a:cxn>
                <a:cxn ang="0">
                  <a:pos x="43" y="44"/>
                </a:cxn>
                <a:cxn ang="0">
                  <a:pos x="77" y="16"/>
                </a:cxn>
                <a:cxn ang="0">
                  <a:pos x="34" y="5"/>
                </a:cxn>
                <a:cxn ang="0">
                  <a:pos x="52" y="30"/>
                </a:cxn>
                <a:cxn ang="0">
                  <a:pos x="47" y="31"/>
                </a:cxn>
                <a:cxn ang="0">
                  <a:pos x="46" y="23"/>
                </a:cxn>
                <a:cxn ang="0">
                  <a:pos x="42" y="20"/>
                </a:cxn>
                <a:cxn ang="0">
                  <a:pos x="40" y="26"/>
                </a:cxn>
                <a:cxn ang="0">
                  <a:pos x="35" y="36"/>
                </a:cxn>
                <a:cxn ang="0">
                  <a:pos x="25" y="32"/>
                </a:cxn>
                <a:cxn ang="0">
                  <a:pos x="21" y="33"/>
                </a:cxn>
                <a:cxn ang="0">
                  <a:pos x="19" y="29"/>
                </a:cxn>
                <a:cxn ang="0">
                  <a:pos x="23" y="28"/>
                </a:cxn>
                <a:cxn ang="0">
                  <a:pos x="22" y="21"/>
                </a:cxn>
                <a:cxn ang="0">
                  <a:pos x="28" y="21"/>
                </a:cxn>
                <a:cxn ang="0">
                  <a:pos x="28" y="27"/>
                </a:cxn>
                <a:cxn ang="0">
                  <a:pos x="32" y="30"/>
                </a:cxn>
                <a:cxn ang="0">
                  <a:pos x="34" y="24"/>
                </a:cxn>
                <a:cxn ang="0">
                  <a:pos x="39" y="14"/>
                </a:cxn>
                <a:cxn ang="0">
                  <a:pos x="50" y="18"/>
                </a:cxn>
                <a:cxn ang="0">
                  <a:pos x="54" y="17"/>
                </a:cxn>
                <a:cxn ang="0">
                  <a:pos x="56" y="21"/>
                </a:cxn>
                <a:cxn ang="0">
                  <a:pos x="52" y="22"/>
                </a:cxn>
                <a:cxn ang="0">
                  <a:pos x="52" y="30"/>
                </a:cxn>
              </a:cxnLst>
              <a:rect l="0" t="0" r="r" b="b"/>
              <a:pathLst>
                <a:path w="77" h="49">
                  <a:moveTo>
                    <a:pt x="34" y="5"/>
                  </a:moveTo>
                  <a:cubicBezTo>
                    <a:pt x="13" y="10"/>
                    <a:pt x="0" y="33"/>
                    <a:pt x="0" y="33"/>
                  </a:cubicBezTo>
                  <a:cubicBezTo>
                    <a:pt x="0" y="33"/>
                    <a:pt x="22" y="49"/>
                    <a:pt x="43" y="44"/>
                  </a:cubicBezTo>
                  <a:cubicBezTo>
                    <a:pt x="64" y="39"/>
                    <a:pt x="77" y="16"/>
                    <a:pt x="77" y="16"/>
                  </a:cubicBezTo>
                  <a:cubicBezTo>
                    <a:pt x="77" y="16"/>
                    <a:pt x="55" y="0"/>
                    <a:pt x="34" y="5"/>
                  </a:cubicBezTo>
                  <a:moveTo>
                    <a:pt x="52" y="30"/>
                  </a:moveTo>
                  <a:cubicBezTo>
                    <a:pt x="47" y="31"/>
                    <a:pt x="47" y="31"/>
                    <a:pt x="47" y="31"/>
                  </a:cubicBezTo>
                  <a:cubicBezTo>
                    <a:pt x="47" y="29"/>
                    <a:pt x="47" y="26"/>
                    <a:pt x="46" y="23"/>
                  </a:cubicBezTo>
                  <a:cubicBezTo>
                    <a:pt x="45" y="21"/>
                    <a:pt x="44" y="19"/>
                    <a:pt x="42" y="20"/>
                  </a:cubicBezTo>
                  <a:cubicBezTo>
                    <a:pt x="41" y="21"/>
                    <a:pt x="40" y="22"/>
                    <a:pt x="40" y="26"/>
                  </a:cubicBezTo>
                  <a:cubicBezTo>
                    <a:pt x="40" y="31"/>
                    <a:pt x="39" y="35"/>
                    <a:pt x="35" y="36"/>
                  </a:cubicBezTo>
                  <a:cubicBezTo>
                    <a:pt x="31" y="38"/>
                    <a:pt x="28" y="36"/>
                    <a:pt x="25" y="32"/>
                  </a:cubicBezTo>
                  <a:cubicBezTo>
                    <a:pt x="21" y="33"/>
                    <a:pt x="21" y="33"/>
                    <a:pt x="21" y="33"/>
                  </a:cubicBezTo>
                  <a:cubicBezTo>
                    <a:pt x="19" y="29"/>
                    <a:pt x="19" y="29"/>
                    <a:pt x="19" y="29"/>
                  </a:cubicBezTo>
                  <a:cubicBezTo>
                    <a:pt x="23" y="28"/>
                    <a:pt x="23" y="28"/>
                    <a:pt x="23" y="28"/>
                  </a:cubicBezTo>
                  <a:cubicBezTo>
                    <a:pt x="22" y="25"/>
                    <a:pt x="22" y="23"/>
                    <a:pt x="22" y="21"/>
                  </a:cubicBezTo>
                  <a:cubicBezTo>
                    <a:pt x="28" y="21"/>
                    <a:pt x="28" y="21"/>
                    <a:pt x="28" y="21"/>
                  </a:cubicBezTo>
                  <a:cubicBezTo>
                    <a:pt x="28" y="22"/>
                    <a:pt x="27" y="24"/>
                    <a:pt x="28" y="27"/>
                  </a:cubicBezTo>
                  <a:cubicBezTo>
                    <a:pt x="29" y="30"/>
                    <a:pt x="31" y="30"/>
                    <a:pt x="32" y="30"/>
                  </a:cubicBezTo>
                  <a:cubicBezTo>
                    <a:pt x="33" y="29"/>
                    <a:pt x="34" y="28"/>
                    <a:pt x="34" y="24"/>
                  </a:cubicBezTo>
                  <a:cubicBezTo>
                    <a:pt x="34" y="18"/>
                    <a:pt x="35" y="15"/>
                    <a:pt x="39" y="14"/>
                  </a:cubicBezTo>
                  <a:cubicBezTo>
                    <a:pt x="43" y="12"/>
                    <a:pt x="47" y="14"/>
                    <a:pt x="50" y="18"/>
                  </a:cubicBezTo>
                  <a:cubicBezTo>
                    <a:pt x="54" y="17"/>
                    <a:pt x="54" y="17"/>
                    <a:pt x="54" y="17"/>
                  </a:cubicBezTo>
                  <a:cubicBezTo>
                    <a:pt x="56" y="21"/>
                    <a:pt x="56" y="21"/>
                    <a:pt x="56" y="21"/>
                  </a:cubicBezTo>
                  <a:cubicBezTo>
                    <a:pt x="52" y="22"/>
                    <a:pt x="52" y="22"/>
                    <a:pt x="52" y="22"/>
                  </a:cubicBezTo>
                  <a:cubicBezTo>
                    <a:pt x="53" y="25"/>
                    <a:pt x="53" y="28"/>
                    <a:pt x="52" y="30"/>
                  </a:cubicBezTo>
                </a:path>
              </a:pathLst>
            </a:custGeom>
            <a:grpFill/>
            <a:ln w="9525">
              <a:no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grpSp>
        <p:nvGrpSpPr>
          <p:cNvPr id="92" name="Group 11"/>
          <p:cNvGrpSpPr/>
          <p:nvPr/>
        </p:nvGrpSpPr>
        <p:grpSpPr>
          <a:xfrm>
            <a:off x="6493219" y="3045446"/>
            <a:ext cx="435926" cy="357636"/>
            <a:chOff x="5102226" y="1265238"/>
            <a:chExt cx="388938" cy="319088"/>
          </a:xfrm>
          <a:solidFill>
            <a:sysClr val="window" lastClr="FFFFFF"/>
          </a:solidFill>
        </p:grpSpPr>
        <p:sp>
          <p:nvSpPr>
            <p:cNvPr id="93" name="ïšḻïďê-Freeform: Shape 13"/>
            <p:cNvSpPr/>
            <p:nvPr/>
          </p:nvSpPr>
          <p:spPr bwMode="auto">
            <a:xfrm>
              <a:off x="5238751" y="1381126"/>
              <a:ext cx="34925" cy="109538"/>
            </a:xfrm>
            <a:custGeom>
              <a:avLst/>
              <a:gdLst/>
              <a:ahLst/>
              <a:cxnLst>
                <a:cxn ang="0">
                  <a:pos x="6" y="63"/>
                </a:cxn>
                <a:cxn ang="0">
                  <a:pos x="4" y="62"/>
                </a:cxn>
                <a:cxn ang="0">
                  <a:pos x="1" y="55"/>
                </a:cxn>
                <a:cxn ang="0">
                  <a:pos x="10" y="32"/>
                </a:cxn>
                <a:cxn ang="0">
                  <a:pos x="8" y="6"/>
                </a:cxn>
                <a:cxn ang="0">
                  <a:pos x="13" y="0"/>
                </a:cxn>
                <a:cxn ang="0">
                  <a:pos x="19" y="5"/>
                </a:cxn>
                <a:cxn ang="0">
                  <a:pos x="21" y="32"/>
                </a:cxn>
                <a:cxn ang="0">
                  <a:pos x="21" y="34"/>
                </a:cxn>
                <a:cxn ang="0">
                  <a:pos x="12" y="59"/>
                </a:cxn>
                <a:cxn ang="0">
                  <a:pos x="6" y="63"/>
                </a:cxn>
              </a:cxnLst>
              <a:rect l="0" t="0" r="r" b="b"/>
              <a:pathLst>
                <a:path w="21" h="63">
                  <a:moveTo>
                    <a:pt x="6" y="63"/>
                  </a:moveTo>
                  <a:cubicBezTo>
                    <a:pt x="6" y="63"/>
                    <a:pt x="5" y="63"/>
                    <a:pt x="4" y="62"/>
                  </a:cubicBezTo>
                  <a:cubicBezTo>
                    <a:pt x="1" y="61"/>
                    <a:pt x="0" y="58"/>
                    <a:pt x="1" y="55"/>
                  </a:cubicBezTo>
                  <a:cubicBezTo>
                    <a:pt x="10" y="32"/>
                    <a:pt x="10" y="32"/>
                    <a:pt x="10" y="32"/>
                  </a:cubicBezTo>
                  <a:cubicBezTo>
                    <a:pt x="8" y="6"/>
                    <a:pt x="8" y="6"/>
                    <a:pt x="8" y="6"/>
                  </a:cubicBezTo>
                  <a:cubicBezTo>
                    <a:pt x="7" y="3"/>
                    <a:pt x="10" y="0"/>
                    <a:pt x="13" y="0"/>
                  </a:cubicBezTo>
                  <a:cubicBezTo>
                    <a:pt x="16" y="0"/>
                    <a:pt x="19" y="2"/>
                    <a:pt x="19" y="5"/>
                  </a:cubicBezTo>
                  <a:cubicBezTo>
                    <a:pt x="21" y="32"/>
                    <a:pt x="21" y="32"/>
                    <a:pt x="21" y="32"/>
                  </a:cubicBezTo>
                  <a:cubicBezTo>
                    <a:pt x="21" y="33"/>
                    <a:pt x="21" y="34"/>
                    <a:pt x="21" y="34"/>
                  </a:cubicBezTo>
                  <a:cubicBezTo>
                    <a:pt x="12" y="59"/>
                    <a:pt x="12" y="59"/>
                    <a:pt x="12" y="59"/>
                  </a:cubicBezTo>
                  <a:cubicBezTo>
                    <a:pt x="11" y="61"/>
                    <a:pt x="9" y="63"/>
                    <a:pt x="6" y="63"/>
                  </a:cubicBezTo>
                </a:path>
              </a:pathLst>
            </a:custGeom>
            <a:grpFill/>
            <a:ln w="9525">
              <a:no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94" name="ïšḻïďê-Freeform: Shape 14"/>
            <p:cNvSpPr/>
            <p:nvPr/>
          </p:nvSpPr>
          <p:spPr bwMode="auto">
            <a:xfrm>
              <a:off x="5202238" y="1319213"/>
              <a:ext cx="157163" cy="69850"/>
            </a:xfrm>
            <a:custGeom>
              <a:avLst/>
              <a:gdLst/>
              <a:ahLst/>
              <a:cxnLst>
                <a:cxn ang="0">
                  <a:pos x="85" y="15"/>
                </a:cxn>
                <a:cxn ang="0">
                  <a:pos x="69" y="15"/>
                </a:cxn>
                <a:cxn ang="0">
                  <a:pos x="58" y="2"/>
                </a:cxn>
                <a:cxn ang="0">
                  <a:pos x="57" y="1"/>
                </a:cxn>
                <a:cxn ang="0">
                  <a:pos x="46" y="25"/>
                </a:cxn>
                <a:cxn ang="0">
                  <a:pos x="46" y="0"/>
                </a:cxn>
                <a:cxn ang="0">
                  <a:pos x="39" y="0"/>
                </a:cxn>
                <a:cxn ang="0">
                  <a:pos x="37" y="0"/>
                </a:cxn>
                <a:cxn ang="0">
                  <a:pos x="18" y="0"/>
                </a:cxn>
                <a:cxn ang="0">
                  <a:pos x="14" y="2"/>
                </a:cxn>
                <a:cxn ang="0">
                  <a:pos x="2" y="16"/>
                </a:cxn>
                <a:cxn ang="0">
                  <a:pos x="3" y="24"/>
                </a:cxn>
                <a:cxn ang="0">
                  <a:pos x="6" y="25"/>
                </a:cxn>
                <a:cxn ang="0">
                  <a:pos x="11" y="23"/>
                </a:cxn>
                <a:cxn ang="0">
                  <a:pos x="21" y="11"/>
                </a:cxn>
                <a:cxn ang="0">
                  <a:pos x="33" y="11"/>
                </a:cxn>
                <a:cxn ang="0">
                  <a:pos x="24" y="40"/>
                </a:cxn>
                <a:cxn ang="0">
                  <a:pos x="51" y="40"/>
                </a:cxn>
                <a:cxn ang="0">
                  <a:pos x="58" y="20"/>
                </a:cxn>
                <a:cxn ang="0">
                  <a:pos x="62" y="25"/>
                </a:cxn>
                <a:cxn ang="0">
                  <a:pos x="67" y="27"/>
                </a:cxn>
                <a:cxn ang="0">
                  <a:pos x="67" y="27"/>
                </a:cxn>
                <a:cxn ang="0">
                  <a:pos x="85" y="27"/>
                </a:cxn>
                <a:cxn ang="0">
                  <a:pos x="91" y="21"/>
                </a:cxn>
                <a:cxn ang="0">
                  <a:pos x="85" y="15"/>
                </a:cxn>
              </a:cxnLst>
              <a:rect l="0" t="0" r="r" b="b"/>
              <a:pathLst>
                <a:path w="91" h="40">
                  <a:moveTo>
                    <a:pt x="85" y="15"/>
                  </a:moveTo>
                  <a:cubicBezTo>
                    <a:pt x="69" y="15"/>
                    <a:pt x="69" y="15"/>
                    <a:pt x="69" y="15"/>
                  </a:cubicBezTo>
                  <a:cubicBezTo>
                    <a:pt x="58" y="2"/>
                    <a:pt x="58" y="2"/>
                    <a:pt x="58" y="2"/>
                  </a:cubicBezTo>
                  <a:cubicBezTo>
                    <a:pt x="57" y="1"/>
                    <a:pt x="57" y="1"/>
                    <a:pt x="57" y="1"/>
                  </a:cubicBezTo>
                  <a:cubicBezTo>
                    <a:pt x="46" y="25"/>
                    <a:pt x="46" y="25"/>
                    <a:pt x="46" y="25"/>
                  </a:cubicBezTo>
                  <a:cubicBezTo>
                    <a:pt x="46" y="0"/>
                    <a:pt x="46" y="0"/>
                    <a:pt x="46" y="0"/>
                  </a:cubicBezTo>
                  <a:cubicBezTo>
                    <a:pt x="39" y="0"/>
                    <a:pt x="39" y="0"/>
                    <a:pt x="39" y="0"/>
                  </a:cubicBezTo>
                  <a:cubicBezTo>
                    <a:pt x="37" y="0"/>
                    <a:pt x="37" y="0"/>
                    <a:pt x="37" y="0"/>
                  </a:cubicBezTo>
                  <a:cubicBezTo>
                    <a:pt x="18" y="0"/>
                    <a:pt x="18" y="0"/>
                    <a:pt x="18" y="0"/>
                  </a:cubicBezTo>
                  <a:cubicBezTo>
                    <a:pt x="16" y="0"/>
                    <a:pt x="15" y="0"/>
                    <a:pt x="14" y="2"/>
                  </a:cubicBezTo>
                  <a:cubicBezTo>
                    <a:pt x="2" y="16"/>
                    <a:pt x="2" y="16"/>
                    <a:pt x="2" y="16"/>
                  </a:cubicBezTo>
                  <a:cubicBezTo>
                    <a:pt x="0" y="18"/>
                    <a:pt x="0" y="22"/>
                    <a:pt x="3" y="24"/>
                  </a:cubicBezTo>
                  <a:cubicBezTo>
                    <a:pt x="4" y="25"/>
                    <a:pt x="5" y="25"/>
                    <a:pt x="6" y="25"/>
                  </a:cubicBezTo>
                  <a:cubicBezTo>
                    <a:pt x="8" y="25"/>
                    <a:pt x="10" y="25"/>
                    <a:pt x="11" y="23"/>
                  </a:cubicBezTo>
                  <a:cubicBezTo>
                    <a:pt x="21" y="11"/>
                    <a:pt x="21" y="11"/>
                    <a:pt x="21" y="11"/>
                  </a:cubicBezTo>
                  <a:cubicBezTo>
                    <a:pt x="33" y="11"/>
                    <a:pt x="33" y="11"/>
                    <a:pt x="33" y="11"/>
                  </a:cubicBezTo>
                  <a:cubicBezTo>
                    <a:pt x="24" y="40"/>
                    <a:pt x="24" y="40"/>
                    <a:pt x="24" y="40"/>
                  </a:cubicBezTo>
                  <a:cubicBezTo>
                    <a:pt x="51" y="40"/>
                    <a:pt x="51" y="40"/>
                    <a:pt x="51" y="40"/>
                  </a:cubicBezTo>
                  <a:cubicBezTo>
                    <a:pt x="58" y="20"/>
                    <a:pt x="58" y="20"/>
                    <a:pt x="58" y="20"/>
                  </a:cubicBezTo>
                  <a:cubicBezTo>
                    <a:pt x="62" y="25"/>
                    <a:pt x="62" y="25"/>
                    <a:pt x="62" y="25"/>
                  </a:cubicBezTo>
                  <a:cubicBezTo>
                    <a:pt x="63" y="26"/>
                    <a:pt x="65" y="27"/>
                    <a:pt x="67" y="27"/>
                  </a:cubicBezTo>
                  <a:cubicBezTo>
                    <a:pt x="67" y="27"/>
                    <a:pt x="67" y="27"/>
                    <a:pt x="67" y="27"/>
                  </a:cubicBezTo>
                  <a:cubicBezTo>
                    <a:pt x="85" y="27"/>
                    <a:pt x="85" y="27"/>
                    <a:pt x="85" y="27"/>
                  </a:cubicBezTo>
                  <a:cubicBezTo>
                    <a:pt x="88" y="27"/>
                    <a:pt x="91" y="24"/>
                    <a:pt x="91" y="21"/>
                  </a:cubicBezTo>
                  <a:cubicBezTo>
                    <a:pt x="91" y="18"/>
                    <a:pt x="88" y="15"/>
                    <a:pt x="85" y="15"/>
                  </a:cubicBezTo>
                </a:path>
              </a:pathLst>
            </a:custGeom>
            <a:grpFill/>
            <a:ln w="9525">
              <a:no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95" name="ïšḻïďê-Freeform: Shape 15"/>
            <p:cNvSpPr/>
            <p:nvPr/>
          </p:nvSpPr>
          <p:spPr bwMode="auto">
            <a:xfrm>
              <a:off x="5273676" y="1327151"/>
              <a:ext cx="14288" cy="41275"/>
            </a:xfrm>
            <a:custGeom>
              <a:avLst/>
              <a:gdLst/>
              <a:ahLst/>
              <a:cxnLst>
                <a:cxn ang="0">
                  <a:pos x="9" y="0"/>
                </a:cxn>
                <a:cxn ang="0">
                  <a:pos x="0" y="20"/>
                </a:cxn>
                <a:cxn ang="0">
                  <a:pos x="2" y="26"/>
                </a:cxn>
                <a:cxn ang="0">
                  <a:pos x="9" y="23"/>
                </a:cxn>
                <a:cxn ang="0">
                  <a:pos x="9" y="0"/>
                </a:cxn>
              </a:cxnLst>
              <a:rect l="0" t="0" r="r" b="b"/>
              <a:pathLst>
                <a:path w="9" h="26">
                  <a:moveTo>
                    <a:pt x="9" y="0"/>
                  </a:moveTo>
                  <a:lnTo>
                    <a:pt x="0" y="20"/>
                  </a:lnTo>
                  <a:lnTo>
                    <a:pt x="2" y="26"/>
                  </a:lnTo>
                  <a:lnTo>
                    <a:pt x="9" y="23"/>
                  </a:lnTo>
                  <a:lnTo>
                    <a:pt x="9" y="0"/>
                  </a:lnTo>
                  <a:close/>
                </a:path>
              </a:pathLst>
            </a:custGeom>
            <a:grpFill/>
            <a:ln w="9525">
              <a:no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96" name="ïšḻïďê-Freeform: Shape 16"/>
            <p:cNvSpPr/>
            <p:nvPr/>
          </p:nvSpPr>
          <p:spPr bwMode="auto">
            <a:xfrm>
              <a:off x="5273676" y="1327151"/>
              <a:ext cx="14288" cy="41275"/>
            </a:xfrm>
            <a:custGeom>
              <a:avLst/>
              <a:gdLst/>
              <a:ahLst/>
              <a:cxnLst>
                <a:cxn ang="0">
                  <a:pos x="9" y="0"/>
                </a:cxn>
                <a:cxn ang="0">
                  <a:pos x="0" y="20"/>
                </a:cxn>
                <a:cxn ang="0">
                  <a:pos x="2" y="26"/>
                </a:cxn>
                <a:cxn ang="0">
                  <a:pos x="9" y="23"/>
                </a:cxn>
                <a:cxn ang="0">
                  <a:pos x="9" y="0"/>
                </a:cxn>
              </a:cxnLst>
              <a:rect l="0" t="0" r="r" b="b"/>
              <a:pathLst>
                <a:path w="9" h="26">
                  <a:moveTo>
                    <a:pt x="9" y="0"/>
                  </a:moveTo>
                  <a:lnTo>
                    <a:pt x="0" y="20"/>
                  </a:lnTo>
                  <a:lnTo>
                    <a:pt x="2" y="26"/>
                  </a:lnTo>
                  <a:lnTo>
                    <a:pt x="9" y="23"/>
                  </a:lnTo>
                  <a:lnTo>
                    <a:pt x="9" y="0"/>
                  </a:lnTo>
                </a:path>
              </a:pathLst>
            </a:custGeom>
            <a:grpFill/>
            <a:ln w="9525">
              <a:no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97" name="ïšḻïďê-Freeform: Shape 17"/>
            <p:cNvSpPr/>
            <p:nvPr/>
          </p:nvSpPr>
          <p:spPr bwMode="auto">
            <a:xfrm>
              <a:off x="5283201" y="1323976"/>
              <a:ext cx="12700" cy="7938"/>
            </a:xfrm>
            <a:custGeom>
              <a:avLst/>
              <a:gdLst/>
              <a:ahLst/>
              <a:cxnLst>
                <a:cxn ang="0">
                  <a:pos x="6" y="1"/>
                </a:cxn>
                <a:cxn ang="0">
                  <a:pos x="6" y="2"/>
                </a:cxn>
                <a:cxn ang="0">
                  <a:pos x="3" y="4"/>
                </a:cxn>
                <a:cxn ang="0">
                  <a:pos x="2" y="4"/>
                </a:cxn>
                <a:cxn ang="0">
                  <a:pos x="1" y="1"/>
                </a:cxn>
                <a:cxn ang="0">
                  <a:pos x="1" y="0"/>
                </a:cxn>
                <a:cxn ang="0">
                  <a:pos x="6" y="1"/>
                </a:cxn>
              </a:cxnLst>
              <a:rect l="0" t="0" r="r" b="b"/>
              <a:pathLst>
                <a:path w="7" h="5">
                  <a:moveTo>
                    <a:pt x="6" y="1"/>
                  </a:moveTo>
                  <a:cubicBezTo>
                    <a:pt x="7" y="1"/>
                    <a:pt x="7" y="1"/>
                    <a:pt x="6" y="2"/>
                  </a:cubicBezTo>
                  <a:cubicBezTo>
                    <a:pt x="3" y="4"/>
                    <a:pt x="3" y="4"/>
                    <a:pt x="3" y="4"/>
                  </a:cubicBezTo>
                  <a:cubicBezTo>
                    <a:pt x="3" y="5"/>
                    <a:pt x="2" y="5"/>
                    <a:pt x="2" y="4"/>
                  </a:cubicBezTo>
                  <a:cubicBezTo>
                    <a:pt x="1" y="1"/>
                    <a:pt x="1" y="1"/>
                    <a:pt x="1" y="1"/>
                  </a:cubicBezTo>
                  <a:cubicBezTo>
                    <a:pt x="0" y="0"/>
                    <a:pt x="1" y="0"/>
                    <a:pt x="1" y="0"/>
                  </a:cubicBezTo>
                  <a:cubicBezTo>
                    <a:pt x="6" y="1"/>
                    <a:pt x="6" y="1"/>
                    <a:pt x="6" y="1"/>
                  </a:cubicBezTo>
                </a:path>
              </a:pathLst>
            </a:custGeom>
            <a:grpFill/>
            <a:ln w="9525">
              <a:no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98" name="ïšḻïďê-Freeform: Shape 18"/>
            <p:cNvSpPr/>
            <p:nvPr/>
          </p:nvSpPr>
          <p:spPr bwMode="auto">
            <a:xfrm>
              <a:off x="5273676" y="1271588"/>
              <a:ext cx="39688" cy="47625"/>
            </a:xfrm>
            <a:custGeom>
              <a:avLst/>
              <a:gdLst/>
              <a:ahLst/>
              <a:cxnLst>
                <a:cxn ang="0">
                  <a:pos x="21" y="15"/>
                </a:cxn>
                <a:cxn ang="0">
                  <a:pos x="10" y="27"/>
                </a:cxn>
                <a:cxn ang="0">
                  <a:pos x="1" y="13"/>
                </a:cxn>
                <a:cxn ang="0">
                  <a:pos x="12" y="1"/>
                </a:cxn>
                <a:cxn ang="0">
                  <a:pos x="21" y="15"/>
                </a:cxn>
              </a:cxnLst>
              <a:rect l="0" t="0" r="r" b="b"/>
              <a:pathLst>
                <a:path w="22" h="28">
                  <a:moveTo>
                    <a:pt x="21" y="15"/>
                  </a:moveTo>
                  <a:cubicBezTo>
                    <a:pt x="20" y="22"/>
                    <a:pt x="13" y="28"/>
                    <a:pt x="10" y="27"/>
                  </a:cubicBezTo>
                  <a:cubicBezTo>
                    <a:pt x="6" y="27"/>
                    <a:pt x="0" y="20"/>
                    <a:pt x="1" y="13"/>
                  </a:cubicBezTo>
                  <a:cubicBezTo>
                    <a:pt x="2" y="6"/>
                    <a:pt x="4" y="0"/>
                    <a:pt x="12" y="1"/>
                  </a:cubicBezTo>
                  <a:cubicBezTo>
                    <a:pt x="21" y="2"/>
                    <a:pt x="22" y="8"/>
                    <a:pt x="21" y="15"/>
                  </a:cubicBezTo>
                </a:path>
              </a:pathLst>
            </a:custGeom>
            <a:grpFill/>
            <a:ln w="9525">
              <a:no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99" name="ïšḻïďê-Freeform: Shape 19"/>
            <p:cNvSpPr/>
            <p:nvPr/>
          </p:nvSpPr>
          <p:spPr bwMode="auto">
            <a:xfrm>
              <a:off x="5176838" y="1306513"/>
              <a:ext cx="280988" cy="231775"/>
            </a:xfrm>
            <a:custGeom>
              <a:avLst/>
              <a:gdLst/>
              <a:ahLst/>
              <a:cxnLst>
                <a:cxn ang="0">
                  <a:pos x="11" y="146"/>
                </a:cxn>
                <a:cxn ang="0">
                  <a:pos x="0" y="140"/>
                </a:cxn>
                <a:cxn ang="0">
                  <a:pos x="13" y="118"/>
                </a:cxn>
                <a:cxn ang="0">
                  <a:pos x="55" y="124"/>
                </a:cxn>
                <a:cxn ang="0">
                  <a:pos x="66" y="102"/>
                </a:cxn>
                <a:cxn ang="0">
                  <a:pos x="98" y="108"/>
                </a:cxn>
                <a:cxn ang="0">
                  <a:pos x="119" y="58"/>
                </a:cxn>
                <a:cxn ang="0">
                  <a:pos x="138" y="60"/>
                </a:cxn>
                <a:cxn ang="0">
                  <a:pos x="165" y="0"/>
                </a:cxn>
                <a:cxn ang="0">
                  <a:pos x="177" y="5"/>
                </a:cxn>
                <a:cxn ang="0">
                  <a:pos x="147" y="75"/>
                </a:cxn>
                <a:cxn ang="0">
                  <a:pos x="128" y="72"/>
                </a:cxn>
                <a:cxn ang="0">
                  <a:pos x="105" y="122"/>
                </a:cxn>
                <a:cxn ang="0">
                  <a:pos x="74" y="118"/>
                </a:cxn>
                <a:cxn ang="0">
                  <a:pos x="61" y="140"/>
                </a:cxn>
                <a:cxn ang="0">
                  <a:pos x="20" y="133"/>
                </a:cxn>
                <a:cxn ang="0">
                  <a:pos x="11" y="146"/>
                </a:cxn>
              </a:cxnLst>
              <a:rect l="0" t="0" r="r" b="b"/>
              <a:pathLst>
                <a:path w="177" h="146">
                  <a:moveTo>
                    <a:pt x="11" y="146"/>
                  </a:moveTo>
                  <a:lnTo>
                    <a:pt x="0" y="140"/>
                  </a:lnTo>
                  <a:lnTo>
                    <a:pt x="13" y="118"/>
                  </a:lnTo>
                  <a:lnTo>
                    <a:pt x="55" y="124"/>
                  </a:lnTo>
                  <a:lnTo>
                    <a:pt x="66" y="102"/>
                  </a:lnTo>
                  <a:lnTo>
                    <a:pt x="98" y="108"/>
                  </a:lnTo>
                  <a:lnTo>
                    <a:pt x="119" y="58"/>
                  </a:lnTo>
                  <a:lnTo>
                    <a:pt x="138" y="60"/>
                  </a:lnTo>
                  <a:lnTo>
                    <a:pt x="165" y="0"/>
                  </a:lnTo>
                  <a:lnTo>
                    <a:pt x="177" y="5"/>
                  </a:lnTo>
                  <a:lnTo>
                    <a:pt x="147" y="75"/>
                  </a:lnTo>
                  <a:lnTo>
                    <a:pt x="128" y="72"/>
                  </a:lnTo>
                  <a:lnTo>
                    <a:pt x="105" y="122"/>
                  </a:lnTo>
                  <a:lnTo>
                    <a:pt x="74" y="118"/>
                  </a:lnTo>
                  <a:lnTo>
                    <a:pt x="61" y="140"/>
                  </a:lnTo>
                  <a:lnTo>
                    <a:pt x="20" y="133"/>
                  </a:lnTo>
                  <a:lnTo>
                    <a:pt x="11" y="146"/>
                  </a:lnTo>
                  <a:close/>
                </a:path>
              </a:pathLst>
            </a:custGeom>
            <a:grpFill/>
            <a:ln w="9525">
              <a:no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100" name="ïšḻïďê-Freeform: Shape 20"/>
            <p:cNvSpPr/>
            <p:nvPr/>
          </p:nvSpPr>
          <p:spPr bwMode="auto">
            <a:xfrm>
              <a:off x="5176838" y="1306513"/>
              <a:ext cx="280988" cy="231775"/>
            </a:xfrm>
            <a:custGeom>
              <a:avLst/>
              <a:gdLst/>
              <a:ahLst/>
              <a:cxnLst>
                <a:cxn ang="0">
                  <a:pos x="11" y="146"/>
                </a:cxn>
                <a:cxn ang="0">
                  <a:pos x="0" y="140"/>
                </a:cxn>
                <a:cxn ang="0">
                  <a:pos x="13" y="118"/>
                </a:cxn>
                <a:cxn ang="0">
                  <a:pos x="55" y="124"/>
                </a:cxn>
                <a:cxn ang="0">
                  <a:pos x="66" y="102"/>
                </a:cxn>
                <a:cxn ang="0">
                  <a:pos x="98" y="108"/>
                </a:cxn>
                <a:cxn ang="0">
                  <a:pos x="119" y="58"/>
                </a:cxn>
                <a:cxn ang="0">
                  <a:pos x="138" y="60"/>
                </a:cxn>
                <a:cxn ang="0">
                  <a:pos x="165" y="0"/>
                </a:cxn>
                <a:cxn ang="0">
                  <a:pos x="177" y="5"/>
                </a:cxn>
                <a:cxn ang="0">
                  <a:pos x="147" y="75"/>
                </a:cxn>
                <a:cxn ang="0">
                  <a:pos x="128" y="72"/>
                </a:cxn>
                <a:cxn ang="0">
                  <a:pos x="105" y="122"/>
                </a:cxn>
                <a:cxn ang="0">
                  <a:pos x="74" y="118"/>
                </a:cxn>
                <a:cxn ang="0">
                  <a:pos x="61" y="140"/>
                </a:cxn>
                <a:cxn ang="0">
                  <a:pos x="20" y="133"/>
                </a:cxn>
                <a:cxn ang="0">
                  <a:pos x="11" y="146"/>
                </a:cxn>
              </a:cxnLst>
              <a:rect l="0" t="0" r="r" b="b"/>
              <a:pathLst>
                <a:path w="177" h="146">
                  <a:moveTo>
                    <a:pt x="11" y="146"/>
                  </a:moveTo>
                  <a:lnTo>
                    <a:pt x="0" y="140"/>
                  </a:lnTo>
                  <a:lnTo>
                    <a:pt x="13" y="118"/>
                  </a:lnTo>
                  <a:lnTo>
                    <a:pt x="55" y="124"/>
                  </a:lnTo>
                  <a:lnTo>
                    <a:pt x="66" y="102"/>
                  </a:lnTo>
                  <a:lnTo>
                    <a:pt x="98" y="108"/>
                  </a:lnTo>
                  <a:lnTo>
                    <a:pt x="119" y="58"/>
                  </a:lnTo>
                  <a:lnTo>
                    <a:pt x="138" y="60"/>
                  </a:lnTo>
                  <a:lnTo>
                    <a:pt x="165" y="0"/>
                  </a:lnTo>
                  <a:lnTo>
                    <a:pt x="177" y="5"/>
                  </a:lnTo>
                  <a:lnTo>
                    <a:pt x="147" y="75"/>
                  </a:lnTo>
                  <a:lnTo>
                    <a:pt x="128" y="72"/>
                  </a:lnTo>
                  <a:lnTo>
                    <a:pt x="105" y="122"/>
                  </a:lnTo>
                  <a:lnTo>
                    <a:pt x="74" y="118"/>
                  </a:lnTo>
                  <a:lnTo>
                    <a:pt x="61" y="140"/>
                  </a:lnTo>
                  <a:lnTo>
                    <a:pt x="20" y="133"/>
                  </a:lnTo>
                  <a:lnTo>
                    <a:pt x="11" y="146"/>
                  </a:lnTo>
                </a:path>
              </a:pathLst>
            </a:custGeom>
            <a:grpFill/>
            <a:ln w="9525">
              <a:no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101" name="ïšḻïďê-Freeform: Shape 21"/>
            <p:cNvSpPr/>
            <p:nvPr/>
          </p:nvSpPr>
          <p:spPr bwMode="auto">
            <a:xfrm>
              <a:off x="5102226" y="1265238"/>
              <a:ext cx="388938" cy="319088"/>
            </a:xfrm>
            <a:custGeom>
              <a:avLst/>
              <a:gdLst/>
              <a:ahLst/>
              <a:cxnLst>
                <a:cxn ang="0">
                  <a:pos x="245" y="201"/>
                </a:cxn>
                <a:cxn ang="0">
                  <a:pos x="0" y="201"/>
                </a:cxn>
                <a:cxn ang="0">
                  <a:pos x="0" y="0"/>
                </a:cxn>
                <a:cxn ang="0">
                  <a:pos x="8" y="0"/>
                </a:cxn>
                <a:cxn ang="0">
                  <a:pos x="8" y="193"/>
                </a:cxn>
                <a:cxn ang="0">
                  <a:pos x="245" y="193"/>
                </a:cxn>
                <a:cxn ang="0">
                  <a:pos x="245" y="201"/>
                </a:cxn>
              </a:cxnLst>
              <a:rect l="0" t="0" r="r" b="b"/>
              <a:pathLst>
                <a:path w="245" h="201">
                  <a:moveTo>
                    <a:pt x="245" y="201"/>
                  </a:moveTo>
                  <a:lnTo>
                    <a:pt x="0" y="201"/>
                  </a:lnTo>
                  <a:lnTo>
                    <a:pt x="0" y="0"/>
                  </a:lnTo>
                  <a:lnTo>
                    <a:pt x="8" y="0"/>
                  </a:lnTo>
                  <a:lnTo>
                    <a:pt x="8" y="193"/>
                  </a:lnTo>
                  <a:lnTo>
                    <a:pt x="245" y="193"/>
                  </a:lnTo>
                  <a:lnTo>
                    <a:pt x="245" y="201"/>
                  </a:lnTo>
                  <a:close/>
                </a:path>
              </a:pathLst>
            </a:custGeom>
            <a:grpFill/>
            <a:ln w="9525">
              <a:no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102" name="ïšḻïďê-Freeform: Shape 22"/>
            <p:cNvSpPr/>
            <p:nvPr/>
          </p:nvSpPr>
          <p:spPr bwMode="auto">
            <a:xfrm>
              <a:off x="5102226" y="1265238"/>
              <a:ext cx="388938" cy="319088"/>
            </a:xfrm>
            <a:custGeom>
              <a:avLst/>
              <a:gdLst/>
              <a:ahLst/>
              <a:cxnLst>
                <a:cxn ang="0">
                  <a:pos x="245" y="201"/>
                </a:cxn>
                <a:cxn ang="0">
                  <a:pos x="0" y="201"/>
                </a:cxn>
                <a:cxn ang="0">
                  <a:pos x="0" y="0"/>
                </a:cxn>
                <a:cxn ang="0">
                  <a:pos x="8" y="0"/>
                </a:cxn>
                <a:cxn ang="0">
                  <a:pos x="8" y="193"/>
                </a:cxn>
                <a:cxn ang="0">
                  <a:pos x="245" y="193"/>
                </a:cxn>
                <a:cxn ang="0">
                  <a:pos x="245" y="201"/>
                </a:cxn>
              </a:cxnLst>
              <a:rect l="0" t="0" r="r" b="b"/>
              <a:pathLst>
                <a:path w="245" h="201">
                  <a:moveTo>
                    <a:pt x="245" y="201"/>
                  </a:moveTo>
                  <a:lnTo>
                    <a:pt x="0" y="201"/>
                  </a:lnTo>
                  <a:lnTo>
                    <a:pt x="0" y="0"/>
                  </a:lnTo>
                  <a:lnTo>
                    <a:pt x="8" y="0"/>
                  </a:lnTo>
                  <a:lnTo>
                    <a:pt x="8" y="193"/>
                  </a:lnTo>
                  <a:lnTo>
                    <a:pt x="245" y="193"/>
                  </a:lnTo>
                  <a:lnTo>
                    <a:pt x="245" y="201"/>
                  </a:lnTo>
                </a:path>
              </a:pathLst>
            </a:custGeom>
            <a:grpFill/>
            <a:ln w="9525">
              <a:no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103" name="ïšḻïďê-Freeform: Shape 23"/>
            <p:cNvSpPr/>
            <p:nvPr/>
          </p:nvSpPr>
          <p:spPr bwMode="auto">
            <a:xfrm>
              <a:off x="5159376" y="1360488"/>
              <a:ext cx="71438" cy="57150"/>
            </a:xfrm>
            <a:custGeom>
              <a:avLst/>
              <a:gdLst/>
              <a:ahLst/>
              <a:cxnLst>
                <a:cxn ang="0">
                  <a:pos x="35" y="30"/>
                </a:cxn>
                <a:cxn ang="0">
                  <a:pos x="29" y="32"/>
                </a:cxn>
                <a:cxn ang="0">
                  <a:pos x="3" y="22"/>
                </a:cxn>
                <a:cxn ang="0">
                  <a:pos x="0" y="17"/>
                </a:cxn>
                <a:cxn ang="0">
                  <a:pos x="6" y="3"/>
                </a:cxn>
                <a:cxn ang="0">
                  <a:pos x="11" y="0"/>
                </a:cxn>
                <a:cxn ang="0">
                  <a:pos x="38" y="11"/>
                </a:cxn>
                <a:cxn ang="0">
                  <a:pos x="40" y="16"/>
                </a:cxn>
                <a:cxn ang="0">
                  <a:pos x="35" y="30"/>
                </a:cxn>
              </a:cxnLst>
              <a:rect l="0" t="0" r="r" b="b"/>
              <a:pathLst>
                <a:path w="41" h="33">
                  <a:moveTo>
                    <a:pt x="35" y="30"/>
                  </a:moveTo>
                  <a:cubicBezTo>
                    <a:pt x="34" y="32"/>
                    <a:pt x="31" y="33"/>
                    <a:pt x="29" y="32"/>
                  </a:cubicBezTo>
                  <a:cubicBezTo>
                    <a:pt x="3" y="22"/>
                    <a:pt x="3" y="22"/>
                    <a:pt x="3" y="22"/>
                  </a:cubicBezTo>
                  <a:cubicBezTo>
                    <a:pt x="1" y="21"/>
                    <a:pt x="0" y="19"/>
                    <a:pt x="0" y="17"/>
                  </a:cubicBezTo>
                  <a:cubicBezTo>
                    <a:pt x="6" y="3"/>
                    <a:pt x="6" y="3"/>
                    <a:pt x="6" y="3"/>
                  </a:cubicBezTo>
                  <a:cubicBezTo>
                    <a:pt x="7" y="1"/>
                    <a:pt x="9" y="0"/>
                    <a:pt x="11" y="0"/>
                  </a:cubicBezTo>
                  <a:cubicBezTo>
                    <a:pt x="38" y="11"/>
                    <a:pt x="38" y="11"/>
                    <a:pt x="38" y="11"/>
                  </a:cubicBezTo>
                  <a:cubicBezTo>
                    <a:pt x="40" y="12"/>
                    <a:pt x="41" y="14"/>
                    <a:pt x="40" y="16"/>
                  </a:cubicBezTo>
                  <a:cubicBezTo>
                    <a:pt x="35" y="30"/>
                    <a:pt x="35" y="30"/>
                    <a:pt x="35" y="30"/>
                  </a:cubicBezTo>
                </a:path>
              </a:pathLst>
            </a:custGeom>
            <a:grpFill/>
            <a:ln w="9525">
              <a:no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104" name="ïšḻïďê-Rectangle 24"/>
            <p:cNvSpPr/>
            <p:nvPr/>
          </p:nvSpPr>
          <p:spPr bwMode="auto">
            <a:xfrm>
              <a:off x="5110163" y="1290638"/>
              <a:ext cx="22225" cy="12700"/>
            </a:xfrm>
            <a:prstGeom prst="rect">
              <a:avLst/>
            </a:prstGeom>
            <a:grpFill/>
            <a:ln w="9525">
              <a:noFill/>
              <a:miter lim="800000"/>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105" name="ïšḻïďê-Rectangle 25"/>
            <p:cNvSpPr/>
            <p:nvPr/>
          </p:nvSpPr>
          <p:spPr bwMode="auto">
            <a:xfrm>
              <a:off x="5110163" y="1290638"/>
              <a:ext cx="22225" cy="12700"/>
            </a:xfrm>
            <a:prstGeom prst="rect">
              <a:avLst/>
            </a:prstGeom>
            <a:grpFill/>
            <a:ln w="9525">
              <a:noFill/>
              <a:miter lim="800000"/>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106" name="ïšḻïďê-Rectangle 26"/>
            <p:cNvSpPr/>
            <p:nvPr/>
          </p:nvSpPr>
          <p:spPr bwMode="auto">
            <a:xfrm>
              <a:off x="5110163" y="1347788"/>
              <a:ext cx="22225" cy="14288"/>
            </a:xfrm>
            <a:prstGeom prst="rect">
              <a:avLst/>
            </a:prstGeom>
            <a:grpFill/>
            <a:ln w="9525">
              <a:noFill/>
              <a:miter lim="800000"/>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107" name="ïšḻïďê-Rectangle 27"/>
            <p:cNvSpPr/>
            <p:nvPr/>
          </p:nvSpPr>
          <p:spPr bwMode="auto">
            <a:xfrm>
              <a:off x="5110163" y="1347788"/>
              <a:ext cx="22225" cy="14288"/>
            </a:xfrm>
            <a:prstGeom prst="rect">
              <a:avLst/>
            </a:prstGeom>
            <a:grpFill/>
            <a:ln w="9525">
              <a:noFill/>
              <a:miter lim="800000"/>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108" name="ïšḻïďê-Rectangle 28"/>
            <p:cNvSpPr/>
            <p:nvPr/>
          </p:nvSpPr>
          <p:spPr bwMode="auto">
            <a:xfrm>
              <a:off x="5110163" y="1406526"/>
              <a:ext cx="22225" cy="12700"/>
            </a:xfrm>
            <a:prstGeom prst="rect">
              <a:avLst/>
            </a:prstGeom>
            <a:grpFill/>
            <a:ln w="9525">
              <a:noFill/>
              <a:miter lim="800000"/>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109" name="ïšḻïďê-Rectangle 29"/>
            <p:cNvSpPr/>
            <p:nvPr/>
          </p:nvSpPr>
          <p:spPr bwMode="auto">
            <a:xfrm>
              <a:off x="5110163" y="1406526"/>
              <a:ext cx="22225" cy="12700"/>
            </a:xfrm>
            <a:prstGeom prst="rect">
              <a:avLst/>
            </a:prstGeom>
            <a:grpFill/>
            <a:ln w="9525">
              <a:noFill/>
              <a:miter lim="800000"/>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110" name="ïšḻïďê-Rectangle 30"/>
            <p:cNvSpPr/>
            <p:nvPr/>
          </p:nvSpPr>
          <p:spPr bwMode="auto">
            <a:xfrm>
              <a:off x="5110163" y="1465263"/>
              <a:ext cx="22225" cy="12700"/>
            </a:xfrm>
            <a:prstGeom prst="rect">
              <a:avLst/>
            </a:prstGeom>
            <a:grpFill/>
            <a:ln w="9525">
              <a:noFill/>
              <a:miter lim="800000"/>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111" name="ïšḻïďê-Rectangle 31"/>
            <p:cNvSpPr/>
            <p:nvPr/>
          </p:nvSpPr>
          <p:spPr bwMode="auto">
            <a:xfrm>
              <a:off x="5110163" y="1465263"/>
              <a:ext cx="22225" cy="12700"/>
            </a:xfrm>
            <a:prstGeom prst="rect">
              <a:avLst/>
            </a:prstGeom>
            <a:grpFill/>
            <a:ln w="9525">
              <a:noFill/>
              <a:miter lim="800000"/>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112" name="ïšḻïďê-Rectangle 32"/>
            <p:cNvSpPr/>
            <p:nvPr/>
          </p:nvSpPr>
          <p:spPr bwMode="auto">
            <a:xfrm>
              <a:off x="5110163" y="1524001"/>
              <a:ext cx="22225" cy="12700"/>
            </a:xfrm>
            <a:prstGeom prst="rect">
              <a:avLst/>
            </a:prstGeom>
            <a:grpFill/>
            <a:ln w="9525">
              <a:noFill/>
              <a:miter lim="800000"/>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113" name="ïšḻïďê-Rectangle 33"/>
            <p:cNvSpPr/>
            <p:nvPr/>
          </p:nvSpPr>
          <p:spPr bwMode="auto">
            <a:xfrm>
              <a:off x="5110163" y="1524001"/>
              <a:ext cx="22225" cy="12700"/>
            </a:xfrm>
            <a:prstGeom prst="rect">
              <a:avLst/>
            </a:prstGeom>
            <a:grpFill/>
            <a:ln w="9525">
              <a:noFill/>
              <a:miter lim="800000"/>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114" name="ïšḻïďê-Rectangle 34"/>
            <p:cNvSpPr/>
            <p:nvPr/>
          </p:nvSpPr>
          <p:spPr bwMode="auto">
            <a:xfrm>
              <a:off x="5395913" y="1554163"/>
              <a:ext cx="12700" cy="22225"/>
            </a:xfrm>
            <a:prstGeom prst="rect">
              <a:avLst/>
            </a:prstGeom>
            <a:grpFill/>
            <a:ln w="9525">
              <a:noFill/>
              <a:miter lim="800000"/>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115" name="ïšḻïďê-Rectangle 35"/>
            <p:cNvSpPr/>
            <p:nvPr/>
          </p:nvSpPr>
          <p:spPr bwMode="auto">
            <a:xfrm>
              <a:off x="5395913" y="1554163"/>
              <a:ext cx="12700" cy="22225"/>
            </a:xfrm>
            <a:prstGeom prst="rect">
              <a:avLst/>
            </a:prstGeom>
            <a:grpFill/>
            <a:ln w="9525">
              <a:noFill/>
              <a:miter lim="800000"/>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116" name="ïšḻïďê-Rectangle 36"/>
            <p:cNvSpPr/>
            <p:nvPr/>
          </p:nvSpPr>
          <p:spPr bwMode="auto">
            <a:xfrm>
              <a:off x="5454651" y="1554163"/>
              <a:ext cx="12700" cy="22225"/>
            </a:xfrm>
            <a:prstGeom prst="rect">
              <a:avLst/>
            </a:prstGeom>
            <a:grpFill/>
            <a:ln w="9525">
              <a:noFill/>
              <a:miter lim="800000"/>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117" name="ïšḻïďê-Rectangle 37"/>
            <p:cNvSpPr/>
            <p:nvPr/>
          </p:nvSpPr>
          <p:spPr bwMode="auto">
            <a:xfrm>
              <a:off x="5454651" y="1554163"/>
              <a:ext cx="12700" cy="22225"/>
            </a:xfrm>
            <a:prstGeom prst="rect">
              <a:avLst/>
            </a:prstGeom>
            <a:grpFill/>
            <a:ln w="9525">
              <a:noFill/>
              <a:miter lim="800000"/>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118" name="ïšḻïďê-Rectangle 38"/>
            <p:cNvSpPr/>
            <p:nvPr/>
          </p:nvSpPr>
          <p:spPr bwMode="auto">
            <a:xfrm>
              <a:off x="5337176" y="1554163"/>
              <a:ext cx="12700" cy="22225"/>
            </a:xfrm>
            <a:prstGeom prst="rect">
              <a:avLst/>
            </a:prstGeom>
            <a:grpFill/>
            <a:ln w="9525">
              <a:noFill/>
              <a:miter lim="800000"/>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119" name="ïšḻïďê-Rectangle 39"/>
            <p:cNvSpPr/>
            <p:nvPr/>
          </p:nvSpPr>
          <p:spPr bwMode="auto">
            <a:xfrm>
              <a:off x="5337176" y="1554163"/>
              <a:ext cx="12700" cy="22225"/>
            </a:xfrm>
            <a:prstGeom prst="rect">
              <a:avLst/>
            </a:prstGeom>
            <a:grpFill/>
            <a:ln w="9525">
              <a:noFill/>
              <a:miter lim="800000"/>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120" name="ïšḻïďê-Rectangle 40"/>
            <p:cNvSpPr/>
            <p:nvPr/>
          </p:nvSpPr>
          <p:spPr bwMode="auto">
            <a:xfrm>
              <a:off x="5278438" y="1554163"/>
              <a:ext cx="12700" cy="22225"/>
            </a:xfrm>
            <a:prstGeom prst="rect">
              <a:avLst/>
            </a:prstGeom>
            <a:grpFill/>
            <a:ln w="9525">
              <a:noFill/>
              <a:miter lim="800000"/>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121" name="ïšḻïďê-Rectangle 41"/>
            <p:cNvSpPr/>
            <p:nvPr/>
          </p:nvSpPr>
          <p:spPr bwMode="auto">
            <a:xfrm>
              <a:off x="5278438" y="1554163"/>
              <a:ext cx="12700" cy="22225"/>
            </a:xfrm>
            <a:prstGeom prst="rect">
              <a:avLst/>
            </a:prstGeom>
            <a:grpFill/>
            <a:ln w="9525">
              <a:noFill/>
              <a:miter lim="800000"/>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122" name="ïšḻïďê-Rectangle 42"/>
            <p:cNvSpPr/>
            <p:nvPr/>
          </p:nvSpPr>
          <p:spPr bwMode="auto">
            <a:xfrm>
              <a:off x="5219701" y="1554163"/>
              <a:ext cx="12700" cy="22225"/>
            </a:xfrm>
            <a:prstGeom prst="rect">
              <a:avLst/>
            </a:prstGeom>
            <a:grpFill/>
            <a:ln w="9525">
              <a:noFill/>
              <a:miter lim="800000"/>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123" name="ïšḻïďê-Rectangle 43"/>
            <p:cNvSpPr/>
            <p:nvPr/>
          </p:nvSpPr>
          <p:spPr bwMode="auto">
            <a:xfrm>
              <a:off x="5219701" y="1554163"/>
              <a:ext cx="12700" cy="22225"/>
            </a:xfrm>
            <a:prstGeom prst="rect">
              <a:avLst/>
            </a:prstGeom>
            <a:grpFill/>
            <a:ln w="9525">
              <a:noFill/>
              <a:miter lim="800000"/>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124" name="ïšḻïďê-Rectangle 44"/>
            <p:cNvSpPr/>
            <p:nvPr/>
          </p:nvSpPr>
          <p:spPr bwMode="auto">
            <a:xfrm>
              <a:off x="5160963" y="1554163"/>
              <a:ext cx="12700" cy="22225"/>
            </a:xfrm>
            <a:prstGeom prst="rect">
              <a:avLst/>
            </a:prstGeom>
            <a:grpFill/>
            <a:ln w="9525">
              <a:noFill/>
              <a:miter lim="800000"/>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125" name="ïšḻïďê-Rectangle 45"/>
            <p:cNvSpPr/>
            <p:nvPr/>
          </p:nvSpPr>
          <p:spPr bwMode="auto">
            <a:xfrm>
              <a:off x="5160963" y="1554163"/>
              <a:ext cx="12700" cy="22225"/>
            </a:xfrm>
            <a:prstGeom prst="rect">
              <a:avLst/>
            </a:prstGeom>
            <a:grpFill/>
            <a:ln w="9525">
              <a:noFill/>
              <a:miter lim="800000"/>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126" name="ïšḻïďê-Freeform: Shape 46"/>
            <p:cNvSpPr/>
            <p:nvPr/>
          </p:nvSpPr>
          <p:spPr bwMode="auto">
            <a:xfrm>
              <a:off x="5410201" y="1271588"/>
              <a:ext cx="68263" cy="63500"/>
            </a:xfrm>
            <a:custGeom>
              <a:avLst/>
              <a:gdLst/>
              <a:ahLst/>
              <a:cxnLst>
                <a:cxn ang="0">
                  <a:pos x="0" y="23"/>
                </a:cxn>
                <a:cxn ang="0">
                  <a:pos x="35" y="0"/>
                </a:cxn>
                <a:cxn ang="0">
                  <a:pos x="43" y="40"/>
                </a:cxn>
                <a:cxn ang="0">
                  <a:pos x="0" y="23"/>
                </a:cxn>
              </a:cxnLst>
              <a:rect l="0" t="0" r="r" b="b"/>
              <a:pathLst>
                <a:path w="43" h="40">
                  <a:moveTo>
                    <a:pt x="0" y="23"/>
                  </a:moveTo>
                  <a:lnTo>
                    <a:pt x="35" y="0"/>
                  </a:lnTo>
                  <a:lnTo>
                    <a:pt x="43" y="40"/>
                  </a:lnTo>
                  <a:lnTo>
                    <a:pt x="0" y="23"/>
                  </a:lnTo>
                  <a:close/>
                </a:path>
              </a:pathLst>
            </a:custGeom>
            <a:grpFill/>
            <a:ln w="9525">
              <a:no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127" name="ïšḻïďê-Freeform: Shape 47"/>
            <p:cNvSpPr/>
            <p:nvPr/>
          </p:nvSpPr>
          <p:spPr bwMode="auto">
            <a:xfrm>
              <a:off x="5410201" y="1271588"/>
              <a:ext cx="68263" cy="63500"/>
            </a:xfrm>
            <a:custGeom>
              <a:avLst/>
              <a:gdLst/>
              <a:ahLst/>
              <a:cxnLst>
                <a:cxn ang="0">
                  <a:pos x="0" y="23"/>
                </a:cxn>
                <a:cxn ang="0">
                  <a:pos x="35" y="0"/>
                </a:cxn>
                <a:cxn ang="0">
                  <a:pos x="43" y="40"/>
                </a:cxn>
                <a:cxn ang="0">
                  <a:pos x="0" y="23"/>
                </a:cxn>
              </a:cxnLst>
              <a:rect l="0" t="0" r="r" b="b"/>
              <a:pathLst>
                <a:path w="43" h="40">
                  <a:moveTo>
                    <a:pt x="0" y="23"/>
                  </a:moveTo>
                  <a:lnTo>
                    <a:pt x="35" y="0"/>
                  </a:lnTo>
                  <a:lnTo>
                    <a:pt x="43" y="40"/>
                  </a:lnTo>
                  <a:lnTo>
                    <a:pt x="0" y="23"/>
                  </a:lnTo>
                </a:path>
              </a:pathLst>
            </a:custGeom>
            <a:grpFill/>
            <a:ln w="9525">
              <a:no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sp>
        <p:nvSpPr>
          <p:cNvPr id="128" name="ïšḻïďê-Freeform: Shape 12"/>
          <p:cNvSpPr/>
          <p:nvPr/>
        </p:nvSpPr>
        <p:spPr bwMode="auto">
          <a:xfrm>
            <a:off x="5468323" y="4217985"/>
            <a:ext cx="389662" cy="364752"/>
          </a:xfrm>
          <a:custGeom>
            <a:avLst/>
            <a:gdLst/>
            <a:ahLst/>
            <a:cxnLst>
              <a:cxn ang="0">
                <a:pos x="87" y="43"/>
              </a:cxn>
              <a:cxn ang="0">
                <a:pos x="75" y="28"/>
              </a:cxn>
              <a:cxn ang="0">
                <a:pos x="60" y="14"/>
              </a:cxn>
              <a:cxn ang="0">
                <a:pos x="41" y="19"/>
              </a:cxn>
              <a:cxn ang="0">
                <a:pos x="23" y="26"/>
              </a:cxn>
              <a:cxn ang="0">
                <a:pos x="6" y="36"/>
              </a:cxn>
              <a:cxn ang="0">
                <a:pos x="6" y="56"/>
              </a:cxn>
              <a:cxn ang="0">
                <a:pos x="8" y="76"/>
              </a:cxn>
              <a:cxn ang="0">
                <a:pos x="14" y="95"/>
              </a:cxn>
              <a:cxn ang="0">
                <a:pos x="33" y="100"/>
              </a:cxn>
              <a:cxn ang="0">
                <a:pos x="52" y="103"/>
              </a:cxn>
              <a:cxn ang="0">
                <a:pos x="72" y="102"/>
              </a:cxn>
              <a:cxn ang="0">
                <a:pos x="82" y="85"/>
              </a:cxn>
              <a:cxn ang="0">
                <a:pos x="90" y="67"/>
              </a:cxn>
              <a:cxn ang="0">
                <a:pos x="53" y="99"/>
              </a:cxn>
              <a:cxn ang="0">
                <a:pos x="40" y="74"/>
              </a:cxn>
              <a:cxn ang="0">
                <a:pos x="12" y="76"/>
              </a:cxn>
              <a:cxn ang="0">
                <a:pos x="40" y="47"/>
              </a:cxn>
              <a:cxn ang="0">
                <a:pos x="53" y="22"/>
              </a:cxn>
              <a:cxn ang="0">
                <a:pos x="43" y="71"/>
              </a:cxn>
              <a:cxn ang="0">
                <a:pos x="37" y="60"/>
              </a:cxn>
              <a:cxn ang="0">
                <a:pos x="55" y="48"/>
              </a:cxn>
              <a:cxn ang="0">
                <a:pos x="54" y="70"/>
              </a:cxn>
              <a:cxn ang="0">
                <a:pos x="84" y="76"/>
              </a:cxn>
              <a:cxn ang="0">
                <a:pos x="48" y="49"/>
              </a:cxn>
              <a:cxn ang="0">
                <a:pos x="48" y="67"/>
              </a:cxn>
              <a:cxn ang="0">
                <a:pos x="113" y="12"/>
              </a:cxn>
              <a:cxn ang="0">
                <a:pos x="111" y="5"/>
              </a:cxn>
              <a:cxn ang="0">
                <a:pos x="104" y="3"/>
              </a:cxn>
              <a:cxn ang="0">
                <a:pos x="97" y="2"/>
              </a:cxn>
              <a:cxn ang="0">
                <a:pos x="90" y="2"/>
              </a:cxn>
              <a:cxn ang="0">
                <a:pos x="86" y="8"/>
              </a:cxn>
              <a:cxn ang="0">
                <a:pos x="84" y="15"/>
              </a:cxn>
              <a:cxn ang="0">
                <a:pos x="82" y="22"/>
              </a:cxn>
              <a:cxn ang="0">
                <a:pos x="87" y="27"/>
              </a:cxn>
              <a:cxn ang="0">
                <a:pos x="93" y="32"/>
              </a:cxn>
              <a:cxn ang="0">
                <a:pos x="99" y="35"/>
              </a:cxn>
              <a:cxn ang="0">
                <a:pos x="105" y="32"/>
              </a:cxn>
              <a:cxn ang="0">
                <a:pos x="111" y="27"/>
              </a:cxn>
              <a:cxn ang="0">
                <a:pos x="116" y="22"/>
              </a:cxn>
              <a:cxn ang="0">
                <a:pos x="101" y="32"/>
              </a:cxn>
              <a:cxn ang="0">
                <a:pos x="96" y="22"/>
              </a:cxn>
              <a:cxn ang="0">
                <a:pos x="93" y="18"/>
              </a:cxn>
              <a:cxn ang="0">
                <a:pos x="96" y="13"/>
              </a:cxn>
              <a:cxn ang="0">
                <a:pos x="101" y="3"/>
              </a:cxn>
              <a:cxn ang="0">
                <a:pos x="97" y="21"/>
              </a:cxn>
              <a:cxn ang="0">
                <a:pos x="95" y="17"/>
              </a:cxn>
              <a:cxn ang="0">
                <a:pos x="102" y="13"/>
              </a:cxn>
              <a:cxn ang="0">
                <a:pos x="101" y="21"/>
              </a:cxn>
              <a:cxn ang="0">
                <a:pos x="112" y="23"/>
              </a:cxn>
              <a:cxn ang="0">
                <a:pos x="99" y="13"/>
              </a:cxn>
              <a:cxn ang="0">
                <a:pos x="99" y="20"/>
              </a:cxn>
            </a:cxnLst>
            <a:rect l="0" t="0" r="r" b="b"/>
            <a:pathLst>
              <a:path w="117" h="109">
                <a:moveTo>
                  <a:pt x="90" y="56"/>
                </a:moveTo>
                <a:cubicBezTo>
                  <a:pt x="90" y="55"/>
                  <a:pt x="90" y="55"/>
                  <a:pt x="90" y="54"/>
                </a:cubicBezTo>
                <a:cubicBezTo>
                  <a:pt x="92" y="53"/>
                  <a:pt x="95" y="49"/>
                  <a:pt x="95" y="48"/>
                </a:cubicBezTo>
                <a:cubicBezTo>
                  <a:pt x="94" y="47"/>
                  <a:pt x="90" y="45"/>
                  <a:pt x="88" y="46"/>
                </a:cubicBezTo>
                <a:cubicBezTo>
                  <a:pt x="87" y="45"/>
                  <a:pt x="87" y="44"/>
                  <a:pt x="87" y="43"/>
                </a:cubicBezTo>
                <a:cubicBezTo>
                  <a:pt x="88" y="42"/>
                  <a:pt x="90" y="37"/>
                  <a:pt x="90" y="36"/>
                </a:cubicBezTo>
                <a:cubicBezTo>
                  <a:pt x="89" y="35"/>
                  <a:pt x="84" y="35"/>
                  <a:pt x="82" y="36"/>
                </a:cubicBezTo>
                <a:cubicBezTo>
                  <a:pt x="82" y="35"/>
                  <a:pt x="81" y="34"/>
                  <a:pt x="81" y="34"/>
                </a:cubicBezTo>
                <a:cubicBezTo>
                  <a:pt x="82" y="32"/>
                  <a:pt x="83" y="27"/>
                  <a:pt x="82" y="26"/>
                </a:cubicBezTo>
                <a:cubicBezTo>
                  <a:pt x="81" y="26"/>
                  <a:pt x="76" y="26"/>
                  <a:pt x="75" y="28"/>
                </a:cubicBezTo>
                <a:cubicBezTo>
                  <a:pt x="74" y="27"/>
                  <a:pt x="73" y="27"/>
                  <a:pt x="73" y="26"/>
                </a:cubicBezTo>
                <a:cubicBezTo>
                  <a:pt x="74" y="24"/>
                  <a:pt x="73" y="19"/>
                  <a:pt x="72" y="19"/>
                </a:cubicBezTo>
                <a:cubicBezTo>
                  <a:pt x="71" y="18"/>
                  <a:pt x="67" y="20"/>
                  <a:pt x="65" y="22"/>
                </a:cubicBezTo>
                <a:cubicBezTo>
                  <a:pt x="65" y="22"/>
                  <a:pt x="64" y="21"/>
                  <a:pt x="63" y="21"/>
                </a:cubicBezTo>
                <a:cubicBezTo>
                  <a:pt x="63" y="19"/>
                  <a:pt x="61" y="14"/>
                  <a:pt x="60" y="14"/>
                </a:cubicBezTo>
                <a:cubicBezTo>
                  <a:pt x="59" y="14"/>
                  <a:pt x="55" y="17"/>
                  <a:pt x="55" y="19"/>
                </a:cubicBezTo>
                <a:cubicBezTo>
                  <a:pt x="54" y="19"/>
                  <a:pt x="53" y="18"/>
                  <a:pt x="52" y="18"/>
                </a:cubicBezTo>
                <a:cubicBezTo>
                  <a:pt x="52" y="16"/>
                  <a:pt x="49" y="12"/>
                  <a:pt x="48" y="12"/>
                </a:cubicBezTo>
                <a:cubicBezTo>
                  <a:pt x="47" y="12"/>
                  <a:pt x="44" y="16"/>
                  <a:pt x="44" y="18"/>
                </a:cubicBezTo>
                <a:cubicBezTo>
                  <a:pt x="43" y="18"/>
                  <a:pt x="42" y="19"/>
                  <a:pt x="41" y="19"/>
                </a:cubicBezTo>
                <a:cubicBezTo>
                  <a:pt x="40" y="17"/>
                  <a:pt x="37" y="14"/>
                  <a:pt x="35" y="14"/>
                </a:cubicBezTo>
                <a:cubicBezTo>
                  <a:pt x="34" y="14"/>
                  <a:pt x="32" y="19"/>
                  <a:pt x="33" y="21"/>
                </a:cubicBezTo>
                <a:cubicBezTo>
                  <a:pt x="32" y="21"/>
                  <a:pt x="31" y="22"/>
                  <a:pt x="31" y="22"/>
                </a:cubicBezTo>
                <a:cubicBezTo>
                  <a:pt x="29" y="20"/>
                  <a:pt x="25" y="18"/>
                  <a:pt x="24" y="19"/>
                </a:cubicBezTo>
                <a:cubicBezTo>
                  <a:pt x="23" y="19"/>
                  <a:pt x="22" y="24"/>
                  <a:pt x="23" y="26"/>
                </a:cubicBezTo>
                <a:cubicBezTo>
                  <a:pt x="22" y="27"/>
                  <a:pt x="22" y="27"/>
                  <a:pt x="21" y="28"/>
                </a:cubicBezTo>
                <a:cubicBezTo>
                  <a:pt x="19" y="26"/>
                  <a:pt x="15" y="26"/>
                  <a:pt x="14" y="26"/>
                </a:cubicBezTo>
                <a:cubicBezTo>
                  <a:pt x="13" y="27"/>
                  <a:pt x="14" y="32"/>
                  <a:pt x="15" y="34"/>
                </a:cubicBezTo>
                <a:cubicBezTo>
                  <a:pt x="15" y="34"/>
                  <a:pt x="14" y="35"/>
                  <a:pt x="14" y="36"/>
                </a:cubicBezTo>
                <a:cubicBezTo>
                  <a:pt x="12" y="35"/>
                  <a:pt x="7" y="35"/>
                  <a:pt x="6" y="36"/>
                </a:cubicBezTo>
                <a:cubicBezTo>
                  <a:pt x="6" y="37"/>
                  <a:pt x="7" y="42"/>
                  <a:pt x="9" y="43"/>
                </a:cubicBezTo>
                <a:cubicBezTo>
                  <a:pt x="9" y="44"/>
                  <a:pt x="9" y="45"/>
                  <a:pt x="8" y="46"/>
                </a:cubicBezTo>
                <a:cubicBezTo>
                  <a:pt x="6" y="45"/>
                  <a:pt x="2" y="47"/>
                  <a:pt x="1" y="48"/>
                </a:cubicBezTo>
                <a:cubicBezTo>
                  <a:pt x="1" y="49"/>
                  <a:pt x="4" y="53"/>
                  <a:pt x="6" y="54"/>
                </a:cubicBezTo>
                <a:cubicBezTo>
                  <a:pt x="6" y="55"/>
                  <a:pt x="6" y="55"/>
                  <a:pt x="6" y="56"/>
                </a:cubicBezTo>
                <a:cubicBezTo>
                  <a:pt x="4" y="56"/>
                  <a:pt x="0" y="59"/>
                  <a:pt x="0" y="61"/>
                </a:cubicBezTo>
                <a:cubicBezTo>
                  <a:pt x="0" y="62"/>
                  <a:pt x="4" y="65"/>
                  <a:pt x="6" y="65"/>
                </a:cubicBezTo>
                <a:cubicBezTo>
                  <a:pt x="6" y="66"/>
                  <a:pt x="6" y="67"/>
                  <a:pt x="6" y="67"/>
                </a:cubicBezTo>
                <a:cubicBezTo>
                  <a:pt x="4" y="68"/>
                  <a:pt x="1" y="72"/>
                  <a:pt x="1" y="73"/>
                </a:cubicBezTo>
                <a:cubicBezTo>
                  <a:pt x="2" y="74"/>
                  <a:pt x="6" y="76"/>
                  <a:pt x="8" y="76"/>
                </a:cubicBezTo>
                <a:cubicBezTo>
                  <a:pt x="9" y="76"/>
                  <a:pt x="9" y="77"/>
                  <a:pt x="9" y="78"/>
                </a:cubicBezTo>
                <a:cubicBezTo>
                  <a:pt x="7" y="79"/>
                  <a:pt x="6" y="84"/>
                  <a:pt x="6" y="85"/>
                </a:cubicBezTo>
                <a:cubicBezTo>
                  <a:pt x="7" y="86"/>
                  <a:pt x="12" y="86"/>
                  <a:pt x="14" y="85"/>
                </a:cubicBezTo>
                <a:cubicBezTo>
                  <a:pt x="14" y="86"/>
                  <a:pt x="15" y="87"/>
                  <a:pt x="15" y="87"/>
                </a:cubicBezTo>
                <a:cubicBezTo>
                  <a:pt x="14" y="89"/>
                  <a:pt x="13" y="94"/>
                  <a:pt x="14" y="95"/>
                </a:cubicBezTo>
                <a:cubicBezTo>
                  <a:pt x="15" y="96"/>
                  <a:pt x="20" y="95"/>
                  <a:pt x="21" y="93"/>
                </a:cubicBezTo>
                <a:cubicBezTo>
                  <a:pt x="22" y="94"/>
                  <a:pt x="22" y="95"/>
                  <a:pt x="23" y="95"/>
                </a:cubicBezTo>
                <a:cubicBezTo>
                  <a:pt x="22" y="97"/>
                  <a:pt x="23" y="102"/>
                  <a:pt x="24" y="102"/>
                </a:cubicBezTo>
                <a:cubicBezTo>
                  <a:pt x="25" y="103"/>
                  <a:pt x="29" y="101"/>
                  <a:pt x="31" y="99"/>
                </a:cubicBezTo>
                <a:cubicBezTo>
                  <a:pt x="31" y="100"/>
                  <a:pt x="32" y="100"/>
                  <a:pt x="33" y="100"/>
                </a:cubicBezTo>
                <a:cubicBezTo>
                  <a:pt x="32" y="102"/>
                  <a:pt x="34" y="107"/>
                  <a:pt x="35" y="107"/>
                </a:cubicBezTo>
                <a:cubicBezTo>
                  <a:pt x="37" y="108"/>
                  <a:pt x="40" y="105"/>
                  <a:pt x="41" y="102"/>
                </a:cubicBezTo>
                <a:cubicBezTo>
                  <a:pt x="42" y="103"/>
                  <a:pt x="43" y="103"/>
                  <a:pt x="44" y="103"/>
                </a:cubicBezTo>
                <a:cubicBezTo>
                  <a:pt x="44" y="105"/>
                  <a:pt x="47" y="109"/>
                  <a:pt x="48" y="109"/>
                </a:cubicBezTo>
                <a:cubicBezTo>
                  <a:pt x="49" y="109"/>
                  <a:pt x="52" y="105"/>
                  <a:pt x="52" y="103"/>
                </a:cubicBezTo>
                <a:cubicBezTo>
                  <a:pt x="53" y="103"/>
                  <a:pt x="54" y="103"/>
                  <a:pt x="55" y="103"/>
                </a:cubicBezTo>
                <a:cubicBezTo>
                  <a:pt x="55" y="105"/>
                  <a:pt x="59" y="108"/>
                  <a:pt x="60" y="107"/>
                </a:cubicBezTo>
                <a:cubicBezTo>
                  <a:pt x="61" y="107"/>
                  <a:pt x="63" y="102"/>
                  <a:pt x="63" y="100"/>
                </a:cubicBezTo>
                <a:cubicBezTo>
                  <a:pt x="64" y="100"/>
                  <a:pt x="65" y="100"/>
                  <a:pt x="65" y="99"/>
                </a:cubicBezTo>
                <a:cubicBezTo>
                  <a:pt x="67" y="101"/>
                  <a:pt x="71" y="103"/>
                  <a:pt x="72" y="102"/>
                </a:cubicBezTo>
                <a:cubicBezTo>
                  <a:pt x="73" y="102"/>
                  <a:pt x="74" y="97"/>
                  <a:pt x="73" y="95"/>
                </a:cubicBezTo>
                <a:cubicBezTo>
                  <a:pt x="73" y="95"/>
                  <a:pt x="74" y="94"/>
                  <a:pt x="75" y="93"/>
                </a:cubicBezTo>
                <a:cubicBezTo>
                  <a:pt x="76" y="95"/>
                  <a:pt x="81" y="96"/>
                  <a:pt x="82" y="95"/>
                </a:cubicBezTo>
                <a:cubicBezTo>
                  <a:pt x="83" y="94"/>
                  <a:pt x="82" y="89"/>
                  <a:pt x="81" y="87"/>
                </a:cubicBezTo>
                <a:cubicBezTo>
                  <a:pt x="81" y="87"/>
                  <a:pt x="82" y="86"/>
                  <a:pt x="82" y="85"/>
                </a:cubicBezTo>
                <a:cubicBezTo>
                  <a:pt x="84" y="86"/>
                  <a:pt x="89" y="86"/>
                  <a:pt x="90" y="85"/>
                </a:cubicBezTo>
                <a:cubicBezTo>
                  <a:pt x="90" y="84"/>
                  <a:pt x="88" y="79"/>
                  <a:pt x="87" y="78"/>
                </a:cubicBezTo>
                <a:cubicBezTo>
                  <a:pt x="87" y="77"/>
                  <a:pt x="87" y="76"/>
                  <a:pt x="88" y="76"/>
                </a:cubicBezTo>
                <a:cubicBezTo>
                  <a:pt x="90" y="76"/>
                  <a:pt x="94" y="74"/>
                  <a:pt x="95" y="73"/>
                </a:cubicBezTo>
                <a:cubicBezTo>
                  <a:pt x="95" y="72"/>
                  <a:pt x="92" y="68"/>
                  <a:pt x="90" y="67"/>
                </a:cubicBezTo>
                <a:cubicBezTo>
                  <a:pt x="90" y="67"/>
                  <a:pt x="90" y="66"/>
                  <a:pt x="90" y="65"/>
                </a:cubicBezTo>
                <a:cubicBezTo>
                  <a:pt x="92" y="65"/>
                  <a:pt x="96" y="62"/>
                  <a:pt x="96" y="61"/>
                </a:cubicBezTo>
                <a:cubicBezTo>
                  <a:pt x="96" y="59"/>
                  <a:pt x="92" y="56"/>
                  <a:pt x="90" y="56"/>
                </a:cubicBezTo>
                <a:close/>
                <a:moveTo>
                  <a:pt x="58" y="98"/>
                </a:moveTo>
                <a:cubicBezTo>
                  <a:pt x="56" y="99"/>
                  <a:pt x="55" y="99"/>
                  <a:pt x="53" y="99"/>
                </a:cubicBezTo>
                <a:cubicBezTo>
                  <a:pt x="54" y="91"/>
                  <a:pt x="59" y="80"/>
                  <a:pt x="56" y="74"/>
                </a:cubicBezTo>
                <a:cubicBezTo>
                  <a:pt x="60" y="80"/>
                  <a:pt x="71" y="81"/>
                  <a:pt x="79" y="84"/>
                </a:cubicBezTo>
                <a:cubicBezTo>
                  <a:pt x="74" y="91"/>
                  <a:pt x="67" y="96"/>
                  <a:pt x="58" y="98"/>
                </a:cubicBezTo>
                <a:close/>
                <a:moveTo>
                  <a:pt x="17" y="84"/>
                </a:moveTo>
                <a:cubicBezTo>
                  <a:pt x="24" y="81"/>
                  <a:pt x="36" y="80"/>
                  <a:pt x="40" y="74"/>
                </a:cubicBezTo>
                <a:cubicBezTo>
                  <a:pt x="37" y="80"/>
                  <a:pt x="42" y="91"/>
                  <a:pt x="43" y="99"/>
                </a:cubicBezTo>
                <a:cubicBezTo>
                  <a:pt x="33" y="98"/>
                  <a:pt x="23" y="93"/>
                  <a:pt x="17" y="84"/>
                </a:cubicBezTo>
                <a:close/>
                <a:moveTo>
                  <a:pt x="12" y="45"/>
                </a:moveTo>
                <a:cubicBezTo>
                  <a:pt x="19" y="50"/>
                  <a:pt x="26" y="60"/>
                  <a:pt x="32" y="61"/>
                </a:cubicBezTo>
                <a:cubicBezTo>
                  <a:pt x="26" y="61"/>
                  <a:pt x="19" y="71"/>
                  <a:pt x="12" y="76"/>
                </a:cubicBezTo>
                <a:cubicBezTo>
                  <a:pt x="11" y="74"/>
                  <a:pt x="11" y="72"/>
                  <a:pt x="10" y="71"/>
                </a:cubicBezTo>
                <a:cubicBezTo>
                  <a:pt x="8" y="62"/>
                  <a:pt x="9" y="53"/>
                  <a:pt x="12" y="45"/>
                </a:cubicBezTo>
                <a:close/>
                <a:moveTo>
                  <a:pt x="38" y="23"/>
                </a:moveTo>
                <a:cubicBezTo>
                  <a:pt x="40" y="22"/>
                  <a:pt x="41" y="22"/>
                  <a:pt x="43" y="22"/>
                </a:cubicBezTo>
                <a:cubicBezTo>
                  <a:pt x="42" y="30"/>
                  <a:pt x="37" y="41"/>
                  <a:pt x="40" y="47"/>
                </a:cubicBezTo>
                <a:cubicBezTo>
                  <a:pt x="36" y="41"/>
                  <a:pt x="24" y="40"/>
                  <a:pt x="17" y="37"/>
                </a:cubicBezTo>
                <a:cubicBezTo>
                  <a:pt x="22" y="30"/>
                  <a:pt x="29" y="25"/>
                  <a:pt x="38" y="23"/>
                </a:cubicBezTo>
                <a:close/>
                <a:moveTo>
                  <a:pt x="79" y="37"/>
                </a:moveTo>
                <a:cubicBezTo>
                  <a:pt x="71" y="40"/>
                  <a:pt x="60" y="41"/>
                  <a:pt x="56" y="47"/>
                </a:cubicBezTo>
                <a:cubicBezTo>
                  <a:pt x="59" y="41"/>
                  <a:pt x="54" y="30"/>
                  <a:pt x="53" y="22"/>
                </a:cubicBezTo>
                <a:cubicBezTo>
                  <a:pt x="63" y="23"/>
                  <a:pt x="73" y="29"/>
                  <a:pt x="79" y="37"/>
                </a:cubicBezTo>
                <a:close/>
                <a:moveTo>
                  <a:pt x="54" y="70"/>
                </a:moveTo>
                <a:cubicBezTo>
                  <a:pt x="54" y="71"/>
                  <a:pt x="55" y="72"/>
                  <a:pt x="55" y="73"/>
                </a:cubicBezTo>
                <a:cubicBezTo>
                  <a:pt x="55" y="72"/>
                  <a:pt x="54" y="71"/>
                  <a:pt x="53" y="71"/>
                </a:cubicBezTo>
                <a:cubicBezTo>
                  <a:pt x="51" y="74"/>
                  <a:pt x="45" y="74"/>
                  <a:pt x="43" y="71"/>
                </a:cubicBezTo>
                <a:cubicBezTo>
                  <a:pt x="42" y="71"/>
                  <a:pt x="41" y="72"/>
                  <a:pt x="41" y="73"/>
                </a:cubicBezTo>
                <a:cubicBezTo>
                  <a:pt x="41" y="72"/>
                  <a:pt x="41" y="71"/>
                  <a:pt x="42" y="70"/>
                </a:cubicBezTo>
                <a:cubicBezTo>
                  <a:pt x="37" y="70"/>
                  <a:pt x="35" y="65"/>
                  <a:pt x="37" y="62"/>
                </a:cubicBezTo>
                <a:cubicBezTo>
                  <a:pt x="36" y="61"/>
                  <a:pt x="35" y="61"/>
                  <a:pt x="34" y="61"/>
                </a:cubicBezTo>
                <a:cubicBezTo>
                  <a:pt x="35" y="61"/>
                  <a:pt x="36" y="60"/>
                  <a:pt x="37" y="60"/>
                </a:cubicBezTo>
                <a:cubicBezTo>
                  <a:pt x="35" y="56"/>
                  <a:pt x="37" y="51"/>
                  <a:pt x="42" y="51"/>
                </a:cubicBezTo>
                <a:cubicBezTo>
                  <a:pt x="41" y="50"/>
                  <a:pt x="41" y="49"/>
                  <a:pt x="41" y="48"/>
                </a:cubicBezTo>
                <a:cubicBezTo>
                  <a:pt x="41" y="49"/>
                  <a:pt x="42" y="50"/>
                  <a:pt x="43" y="50"/>
                </a:cubicBezTo>
                <a:cubicBezTo>
                  <a:pt x="45" y="47"/>
                  <a:pt x="51" y="47"/>
                  <a:pt x="53" y="50"/>
                </a:cubicBezTo>
                <a:cubicBezTo>
                  <a:pt x="54" y="50"/>
                  <a:pt x="55" y="49"/>
                  <a:pt x="55" y="48"/>
                </a:cubicBezTo>
                <a:cubicBezTo>
                  <a:pt x="55" y="49"/>
                  <a:pt x="54" y="50"/>
                  <a:pt x="54" y="51"/>
                </a:cubicBezTo>
                <a:cubicBezTo>
                  <a:pt x="59" y="51"/>
                  <a:pt x="61" y="56"/>
                  <a:pt x="59" y="60"/>
                </a:cubicBezTo>
                <a:cubicBezTo>
                  <a:pt x="60" y="60"/>
                  <a:pt x="61" y="61"/>
                  <a:pt x="62" y="61"/>
                </a:cubicBezTo>
                <a:cubicBezTo>
                  <a:pt x="61" y="61"/>
                  <a:pt x="60" y="61"/>
                  <a:pt x="59" y="62"/>
                </a:cubicBezTo>
                <a:cubicBezTo>
                  <a:pt x="61" y="65"/>
                  <a:pt x="59" y="70"/>
                  <a:pt x="54" y="70"/>
                </a:cubicBezTo>
                <a:close/>
                <a:moveTo>
                  <a:pt x="84" y="76"/>
                </a:moveTo>
                <a:cubicBezTo>
                  <a:pt x="77" y="71"/>
                  <a:pt x="70" y="61"/>
                  <a:pt x="63" y="61"/>
                </a:cubicBezTo>
                <a:cubicBezTo>
                  <a:pt x="70" y="60"/>
                  <a:pt x="77" y="50"/>
                  <a:pt x="84" y="45"/>
                </a:cubicBezTo>
                <a:cubicBezTo>
                  <a:pt x="85" y="47"/>
                  <a:pt x="85" y="49"/>
                  <a:pt x="86" y="50"/>
                </a:cubicBezTo>
                <a:cubicBezTo>
                  <a:pt x="88" y="59"/>
                  <a:pt x="87" y="68"/>
                  <a:pt x="84" y="76"/>
                </a:cubicBezTo>
                <a:close/>
                <a:moveTo>
                  <a:pt x="48" y="49"/>
                </a:moveTo>
                <a:cubicBezTo>
                  <a:pt x="42" y="49"/>
                  <a:pt x="37" y="54"/>
                  <a:pt x="37" y="61"/>
                </a:cubicBezTo>
                <a:cubicBezTo>
                  <a:pt x="37" y="67"/>
                  <a:pt x="42" y="72"/>
                  <a:pt x="48" y="72"/>
                </a:cubicBezTo>
                <a:cubicBezTo>
                  <a:pt x="54" y="72"/>
                  <a:pt x="59" y="67"/>
                  <a:pt x="59" y="61"/>
                </a:cubicBezTo>
                <a:cubicBezTo>
                  <a:pt x="59" y="54"/>
                  <a:pt x="54" y="49"/>
                  <a:pt x="48" y="49"/>
                </a:cubicBezTo>
                <a:close/>
                <a:moveTo>
                  <a:pt x="48" y="67"/>
                </a:moveTo>
                <a:cubicBezTo>
                  <a:pt x="44" y="67"/>
                  <a:pt x="42" y="64"/>
                  <a:pt x="42" y="61"/>
                </a:cubicBezTo>
                <a:cubicBezTo>
                  <a:pt x="42" y="57"/>
                  <a:pt x="44" y="54"/>
                  <a:pt x="48" y="54"/>
                </a:cubicBezTo>
                <a:cubicBezTo>
                  <a:pt x="51" y="54"/>
                  <a:pt x="54" y="57"/>
                  <a:pt x="54" y="61"/>
                </a:cubicBezTo>
                <a:cubicBezTo>
                  <a:pt x="54" y="64"/>
                  <a:pt x="51" y="67"/>
                  <a:pt x="48" y="67"/>
                </a:cubicBezTo>
                <a:close/>
                <a:moveTo>
                  <a:pt x="117" y="18"/>
                </a:moveTo>
                <a:cubicBezTo>
                  <a:pt x="117" y="17"/>
                  <a:pt x="115" y="16"/>
                  <a:pt x="114" y="16"/>
                </a:cubicBezTo>
                <a:cubicBezTo>
                  <a:pt x="114" y="16"/>
                  <a:pt x="114" y="15"/>
                  <a:pt x="114" y="15"/>
                </a:cubicBezTo>
                <a:cubicBezTo>
                  <a:pt x="115" y="15"/>
                  <a:pt x="116" y="13"/>
                  <a:pt x="116" y="13"/>
                </a:cubicBezTo>
                <a:cubicBezTo>
                  <a:pt x="116" y="13"/>
                  <a:pt x="114" y="12"/>
                  <a:pt x="113" y="12"/>
                </a:cubicBezTo>
                <a:cubicBezTo>
                  <a:pt x="113" y="12"/>
                  <a:pt x="113" y="11"/>
                  <a:pt x="113" y="11"/>
                </a:cubicBezTo>
                <a:cubicBezTo>
                  <a:pt x="114" y="11"/>
                  <a:pt x="114" y="9"/>
                  <a:pt x="114" y="9"/>
                </a:cubicBezTo>
                <a:cubicBezTo>
                  <a:pt x="114" y="8"/>
                  <a:pt x="112" y="8"/>
                  <a:pt x="112" y="8"/>
                </a:cubicBezTo>
                <a:cubicBezTo>
                  <a:pt x="111" y="8"/>
                  <a:pt x="111" y="8"/>
                  <a:pt x="111" y="8"/>
                </a:cubicBezTo>
                <a:cubicBezTo>
                  <a:pt x="111" y="7"/>
                  <a:pt x="112" y="5"/>
                  <a:pt x="111" y="5"/>
                </a:cubicBezTo>
                <a:cubicBezTo>
                  <a:pt x="111" y="5"/>
                  <a:pt x="109" y="5"/>
                  <a:pt x="109" y="6"/>
                </a:cubicBezTo>
                <a:cubicBezTo>
                  <a:pt x="108" y="5"/>
                  <a:pt x="108" y="5"/>
                  <a:pt x="108" y="5"/>
                </a:cubicBezTo>
                <a:cubicBezTo>
                  <a:pt x="108" y="4"/>
                  <a:pt x="108" y="2"/>
                  <a:pt x="108" y="2"/>
                </a:cubicBezTo>
                <a:cubicBezTo>
                  <a:pt x="107" y="2"/>
                  <a:pt x="106" y="3"/>
                  <a:pt x="105" y="3"/>
                </a:cubicBezTo>
                <a:cubicBezTo>
                  <a:pt x="105" y="3"/>
                  <a:pt x="105" y="3"/>
                  <a:pt x="104" y="3"/>
                </a:cubicBezTo>
                <a:cubicBezTo>
                  <a:pt x="105" y="2"/>
                  <a:pt x="104" y="1"/>
                  <a:pt x="103" y="0"/>
                </a:cubicBezTo>
                <a:cubicBezTo>
                  <a:pt x="103" y="0"/>
                  <a:pt x="102" y="1"/>
                  <a:pt x="101" y="2"/>
                </a:cubicBezTo>
                <a:cubicBezTo>
                  <a:pt x="101" y="2"/>
                  <a:pt x="101" y="2"/>
                  <a:pt x="100" y="2"/>
                </a:cubicBezTo>
                <a:cubicBezTo>
                  <a:pt x="100" y="1"/>
                  <a:pt x="99" y="0"/>
                  <a:pt x="99" y="0"/>
                </a:cubicBezTo>
                <a:cubicBezTo>
                  <a:pt x="98" y="0"/>
                  <a:pt x="97" y="1"/>
                  <a:pt x="97" y="2"/>
                </a:cubicBezTo>
                <a:cubicBezTo>
                  <a:pt x="97" y="2"/>
                  <a:pt x="97" y="2"/>
                  <a:pt x="96" y="2"/>
                </a:cubicBezTo>
                <a:cubicBezTo>
                  <a:pt x="96" y="1"/>
                  <a:pt x="95" y="0"/>
                  <a:pt x="94" y="0"/>
                </a:cubicBezTo>
                <a:cubicBezTo>
                  <a:pt x="94" y="1"/>
                  <a:pt x="93" y="2"/>
                  <a:pt x="93" y="3"/>
                </a:cubicBezTo>
                <a:cubicBezTo>
                  <a:pt x="93" y="3"/>
                  <a:pt x="93" y="3"/>
                  <a:pt x="93" y="3"/>
                </a:cubicBezTo>
                <a:cubicBezTo>
                  <a:pt x="92" y="3"/>
                  <a:pt x="90" y="2"/>
                  <a:pt x="90" y="2"/>
                </a:cubicBezTo>
                <a:cubicBezTo>
                  <a:pt x="90" y="2"/>
                  <a:pt x="89" y="4"/>
                  <a:pt x="90" y="5"/>
                </a:cubicBezTo>
                <a:cubicBezTo>
                  <a:pt x="90" y="5"/>
                  <a:pt x="89" y="5"/>
                  <a:pt x="89" y="6"/>
                </a:cubicBezTo>
                <a:cubicBezTo>
                  <a:pt x="88" y="5"/>
                  <a:pt x="87" y="5"/>
                  <a:pt x="86" y="5"/>
                </a:cubicBezTo>
                <a:cubicBezTo>
                  <a:pt x="86" y="5"/>
                  <a:pt x="86" y="7"/>
                  <a:pt x="87" y="8"/>
                </a:cubicBezTo>
                <a:cubicBezTo>
                  <a:pt x="87" y="8"/>
                  <a:pt x="86" y="8"/>
                  <a:pt x="86" y="8"/>
                </a:cubicBezTo>
                <a:cubicBezTo>
                  <a:pt x="86" y="8"/>
                  <a:pt x="84" y="8"/>
                  <a:pt x="84" y="9"/>
                </a:cubicBezTo>
                <a:cubicBezTo>
                  <a:pt x="83" y="9"/>
                  <a:pt x="84" y="11"/>
                  <a:pt x="85" y="11"/>
                </a:cubicBezTo>
                <a:cubicBezTo>
                  <a:pt x="85" y="11"/>
                  <a:pt x="84" y="12"/>
                  <a:pt x="84" y="12"/>
                </a:cubicBezTo>
                <a:cubicBezTo>
                  <a:pt x="84" y="12"/>
                  <a:pt x="82" y="13"/>
                  <a:pt x="82" y="13"/>
                </a:cubicBezTo>
                <a:cubicBezTo>
                  <a:pt x="82" y="13"/>
                  <a:pt x="83" y="15"/>
                  <a:pt x="84" y="15"/>
                </a:cubicBezTo>
                <a:cubicBezTo>
                  <a:pt x="83" y="15"/>
                  <a:pt x="83" y="16"/>
                  <a:pt x="83" y="16"/>
                </a:cubicBezTo>
                <a:cubicBezTo>
                  <a:pt x="83" y="16"/>
                  <a:pt x="81" y="17"/>
                  <a:pt x="81" y="18"/>
                </a:cubicBezTo>
                <a:cubicBezTo>
                  <a:pt x="81" y="18"/>
                  <a:pt x="83" y="19"/>
                  <a:pt x="83" y="19"/>
                </a:cubicBezTo>
                <a:cubicBezTo>
                  <a:pt x="83" y="19"/>
                  <a:pt x="83" y="20"/>
                  <a:pt x="84" y="20"/>
                </a:cubicBezTo>
                <a:cubicBezTo>
                  <a:pt x="83" y="20"/>
                  <a:pt x="82" y="22"/>
                  <a:pt x="82" y="22"/>
                </a:cubicBezTo>
                <a:cubicBezTo>
                  <a:pt x="82" y="23"/>
                  <a:pt x="84" y="23"/>
                  <a:pt x="84" y="23"/>
                </a:cubicBezTo>
                <a:cubicBezTo>
                  <a:pt x="84" y="23"/>
                  <a:pt x="85" y="24"/>
                  <a:pt x="85" y="24"/>
                </a:cubicBezTo>
                <a:cubicBezTo>
                  <a:pt x="84" y="24"/>
                  <a:pt x="83" y="26"/>
                  <a:pt x="84" y="26"/>
                </a:cubicBezTo>
                <a:cubicBezTo>
                  <a:pt x="84" y="27"/>
                  <a:pt x="86" y="27"/>
                  <a:pt x="86" y="27"/>
                </a:cubicBezTo>
                <a:cubicBezTo>
                  <a:pt x="86" y="27"/>
                  <a:pt x="87" y="27"/>
                  <a:pt x="87" y="27"/>
                </a:cubicBezTo>
                <a:cubicBezTo>
                  <a:pt x="86" y="28"/>
                  <a:pt x="86" y="30"/>
                  <a:pt x="86" y="30"/>
                </a:cubicBezTo>
                <a:cubicBezTo>
                  <a:pt x="87" y="30"/>
                  <a:pt x="88" y="30"/>
                  <a:pt x="89" y="30"/>
                </a:cubicBezTo>
                <a:cubicBezTo>
                  <a:pt x="89" y="30"/>
                  <a:pt x="90" y="30"/>
                  <a:pt x="90" y="30"/>
                </a:cubicBezTo>
                <a:cubicBezTo>
                  <a:pt x="89" y="31"/>
                  <a:pt x="90" y="33"/>
                  <a:pt x="90" y="33"/>
                </a:cubicBezTo>
                <a:cubicBezTo>
                  <a:pt x="90" y="33"/>
                  <a:pt x="92" y="32"/>
                  <a:pt x="93" y="32"/>
                </a:cubicBezTo>
                <a:cubicBezTo>
                  <a:pt x="93" y="32"/>
                  <a:pt x="93" y="32"/>
                  <a:pt x="93" y="32"/>
                </a:cubicBezTo>
                <a:cubicBezTo>
                  <a:pt x="93" y="33"/>
                  <a:pt x="94" y="35"/>
                  <a:pt x="94" y="35"/>
                </a:cubicBezTo>
                <a:cubicBezTo>
                  <a:pt x="95" y="35"/>
                  <a:pt x="96" y="34"/>
                  <a:pt x="96" y="33"/>
                </a:cubicBezTo>
                <a:cubicBezTo>
                  <a:pt x="97" y="33"/>
                  <a:pt x="97" y="33"/>
                  <a:pt x="97" y="33"/>
                </a:cubicBezTo>
                <a:cubicBezTo>
                  <a:pt x="97" y="34"/>
                  <a:pt x="98" y="35"/>
                  <a:pt x="99" y="35"/>
                </a:cubicBezTo>
                <a:cubicBezTo>
                  <a:pt x="99" y="35"/>
                  <a:pt x="100" y="34"/>
                  <a:pt x="100" y="33"/>
                </a:cubicBezTo>
                <a:cubicBezTo>
                  <a:pt x="101" y="33"/>
                  <a:pt x="101" y="33"/>
                  <a:pt x="101" y="33"/>
                </a:cubicBezTo>
                <a:cubicBezTo>
                  <a:pt x="102" y="34"/>
                  <a:pt x="103" y="35"/>
                  <a:pt x="103" y="35"/>
                </a:cubicBezTo>
                <a:cubicBezTo>
                  <a:pt x="104" y="35"/>
                  <a:pt x="105" y="33"/>
                  <a:pt x="104" y="32"/>
                </a:cubicBezTo>
                <a:cubicBezTo>
                  <a:pt x="105" y="32"/>
                  <a:pt x="105" y="32"/>
                  <a:pt x="105" y="32"/>
                </a:cubicBezTo>
                <a:cubicBezTo>
                  <a:pt x="106" y="32"/>
                  <a:pt x="107" y="33"/>
                  <a:pt x="108" y="33"/>
                </a:cubicBezTo>
                <a:cubicBezTo>
                  <a:pt x="108" y="33"/>
                  <a:pt x="108" y="31"/>
                  <a:pt x="108" y="30"/>
                </a:cubicBezTo>
                <a:cubicBezTo>
                  <a:pt x="108" y="30"/>
                  <a:pt x="108" y="30"/>
                  <a:pt x="109" y="30"/>
                </a:cubicBezTo>
                <a:cubicBezTo>
                  <a:pt x="109" y="30"/>
                  <a:pt x="111" y="30"/>
                  <a:pt x="111" y="30"/>
                </a:cubicBezTo>
                <a:cubicBezTo>
                  <a:pt x="112" y="30"/>
                  <a:pt x="111" y="28"/>
                  <a:pt x="111" y="27"/>
                </a:cubicBezTo>
                <a:cubicBezTo>
                  <a:pt x="111" y="27"/>
                  <a:pt x="111" y="27"/>
                  <a:pt x="112" y="27"/>
                </a:cubicBezTo>
                <a:cubicBezTo>
                  <a:pt x="112" y="27"/>
                  <a:pt x="114" y="27"/>
                  <a:pt x="114" y="26"/>
                </a:cubicBezTo>
                <a:cubicBezTo>
                  <a:pt x="114" y="26"/>
                  <a:pt x="114" y="24"/>
                  <a:pt x="113" y="24"/>
                </a:cubicBezTo>
                <a:cubicBezTo>
                  <a:pt x="113" y="24"/>
                  <a:pt x="113" y="23"/>
                  <a:pt x="113" y="23"/>
                </a:cubicBezTo>
                <a:cubicBezTo>
                  <a:pt x="114" y="23"/>
                  <a:pt x="116" y="23"/>
                  <a:pt x="116" y="22"/>
                </a:cubicBezTo>
                <a:cubicBezTo>
                  <a:pt x="116" y="22"/>
                  <a:pt x="115" y="20"/>
                  <a:pt x="114" y="20"/>
                </a:cubicBezTo>
                <a:cubicBezTo>
                  <a:pt x="114" y="20"/>
                  <a:pt x="114" y="19"/>
                  <a:pt x="114" y="19"/>
                </a:cubicBezTo>
                <a:cubicBezTo>
                  <a:pt x="115" y="19"/>
                  <a:pt x="117" y="18"/>
                  <a:pt x="117" y="18"/>
                </a:cubicBezTo>
                <a:close/>
                <a:moveTo>
                  <a:pt x="103" y="31"/>
                </a:moveTo>
                <a:cubicBezTo>
                  <a:pt x="102" y="32"/>
                  <a:pt x="101" y="32"/>
                  <a:pt x="101" y="32"/>
                </a:cubicBezTo>
                <a:cubicBezTo>
                  <a:pt x="101" y="29"/>
                  <a:pt x="103" y="25"/>
                  <a:pt x="102" y="22"/>
                </a:cubicBezTo>
                <a:cubicBezTo>
                  <a:pt x="103" y="25"/>
                  <a:pt x="107" y="25"/>
                  <a:pt x="110" y="26"/>
                </a:cubicBezTo>
                <a:cubicBezTo>
                  <a:pt x="108" y="29"/>
                  <a:pt x="106" y="31"/>
                  <a:pt x="103" y="31"/>
                </a:cubicBezTo>
                <a:close/>
                <a:moveTo>
                  <a:pt x="87" y="26"/>
                </a:moveTo>
                <a:cubicBezTo>
                  <a:pt x="90" y="25"/>
                  <a:pt x="95" y="25"/>
                  <a:pt x="96" y="22"/>
                </a:cubicBezTo>
                <a:cubicBezTo>
                  <a:pt x="95" y="25"/>
                  <a:pt x="97" y="29"/>
                  <a:pt x="97" y="32"/>
                </a:cubicBezTo>
                <a:cubicBezTo>
                  <a:pt x="93" y="31"/>
                  <a:pt x="90" y="29"/>
                  <a:pt x="87" y="26"/>
                </a:cubicBezTo>
                <a:close/>
                <a:moveTo>
                  <a:pt x="85" y="21"/>
                </a:moveTo>
                <a:cubicBezTo>
                  <a:pt x="84" y="18"/>
                  <a:pt x="84" y="15"/>
                  <a:pt x="86" y="12"/>
                </a:cubicBezTo>
                <a:cubicBezTo>
                  <a:pt x="88" y="14"/>
                  <a:pt x="91" y="18"/>
                  <a:pt x="93" y="18"/>
                </a:cubicBezTo>
                <a:cubicBezTo>
                  <a:pt x="91" y="18"/>
                  <a:pt x="88" y="21"/>
                  <a:pt x="86" y="23"/>
                </a:cubicBezTo>
                <a:cubicBezTo>
                  <a:pt x="85" y="23"/>
                  <a:pt x="85" y="22"/>
                  <a:pt x="85" y="21"/>
                </a:cubicBezTo>
                <a:close/>
                <a:moveTo>
                  <a:pt x="95" y="4"/>
                </a:moveTo>
                <a:cubicBezTo>
                  <a:pt x="96" y="4"/>
                  <a:pt x="96" y="3"/>
                  <a:pt x="97" y="3"/>
                </a:cubicBezTo>
                <a:cubicBezTo>
                  <a:pt x="97" y="7"/>
                  <a:pt x="95" y="11"/>
                  <a:pt x="96" y="13"/>
                </a:cubicBezTo>
                <a:cubicBezTo>
                  <a:pt x="95" y="11"/>
                  <a:pt x="90" y="10"/>
                  <a:pt x="87" y="9"/>
                </a:cubicBezTo>
                <a:cubicBezTo>
                  <a:pt x="89" y="6"/>
                  <a:pt x="92" y="5"/>
                  <a:pt x="95" y="4"/>
                </a:cubicBezTo>
                <a:close/>
                <a:moveTo>
                  <a:pt x="110" y="9"/>
                </a:moveTo>
                <a:cubicBezTo>
                  <a:pt x="107" y="10"/>
                  <a:pt x="103" y="11"/>
                  <a:pt x="102" y="13"/>
                </a:cubicBezTo>
                <a:cubicBezTo>
                  <a:pt x="103" y="11"/>
                  <a:pt x="101" y="7"/>
                  <a:pt x="101" y="3"/>
                </a:cubicBezTo>
                <a:cubicBezTo>
                  <a:pt x="104" y="4"/>
                  <a:pt x="108" y="6"/>
                  <a:pt x="110" y="9"/>
                </a:cubicBezTo>
                <a:close/>
                <a:moveTo>
                  <a:pt x="101" y="21"/>
                </a:moveTo>
                <a:cubicBezTo>
                  <a:pt x="101" y="21"/>
                  <a:pt x="101" y="22"/>
                  <a:pt x="102" y="22"/>
                </a:cubicBezTo>
                <a:cubicBezTo>
                  <a:pt x="101" y="22"/>
                  <a:pt x="101" y="22"/>
                  <a:pt x="101" y="21"/>
                </a:cubicBezTo>
                <a:cubicBezTo>
                  <a:pt x="100" y="23"/>
                  <a:pt x="98" y="23"/>
                  <a:pt x="97" y="21"/>
                </a:cubicBezTo>
                <a:cubicBezTo>
                  <a:pt x="97" y="22"/>
                  <a:pt x="96" y="22"/>
                  <a:pt x="96" y="22"/>
                </a:cubicBezTo>
                <a:cubicBezTo>
                  <a:pt x="96" y="22"/>
                  <a:pt x="97" y="21"/>
                  <a:pt x="97" y="21"/>
                </a:cubicBezTo>
                <a:cubicBezTo>
                  <a:pt x="95" y="21"/>
                  <a:pt x="94" y="19"/>
                  <a:pt x="95" y="18"/>
                </a:cubicBezTo>
                <a:cubicBezTo>
                  <a:pt x="94" y="18"/>
                  <a:pt x="94" y="18"/>
                  <a:pt x="94" y="18"/>
                </a:cubicBezTo>
                <a:cubicBezTo>
                  <a:pt x="94" y="18"/>
                  <a:pt x="94" y="17"/>
                  <a:pt x="95" y="17"/>
                </a:cubicBezTo>
                <a:cubicBezTo>
                  <a:pt x="94" y="16"/>
                  <a:pt x="95" y="14"/>
                  <a:pt x="97" y="14"/>
                </a:cubicBezTo>
                <a:cubicBezTo>
                  <a:pt x="97" y="14"/>
                  <a:pt x="96" y="13"/>
                  <a:pt x="96" y="13"/>
                </a:cubicBezTo>
                <a:cubicBezTo>
                  <a:pt x="96" y="13"/>
                  <a:pt x="97" y="14"/>
                  <a:pt x="97" y="14"/>
                </a:cubicBezTo>
                <a:cubicBezTo>
                  <a:pt x="98" y="13"/>
                  <a:pt x="100" y="13"/>
                  <a:pt x="101" y="14"/>
                </a:cubicBezTo>
                <a:cubicBezTo>
                  <a:pt x="101" y="14"/>
                  <a:pt x="101" y="13"/>
                  <a:pt x="102" y="13"/>
                </a:cubicBezTo>
                <a:cubicBezTo>
                  <a:pt x="101" y="13"/>
                  <a:pt x="101" y="14"/>
                  <a:pt x="101" y="14"/>
                </a:cubicBezTo>
                <a:cubicBezTo>
                  <a:pt x="103" y="14"/>
                  <a:pt x="104" y="16"/>
                  <a:pt x="103" y="17"/>
                </a:cubicBezTo>
                <a:cubicBezTo>
                  <a:pt x="103" y="17"/>
                  <a:pt x="104" y="18"/>
                  <a:pt x="104" y="18"/>
                </a:cubicBezTo>
                <a:cubicBezTo>
                  <a:pt x="104" y="18"/>
                  <a:pt x="103" y="18"/>
                  <a:pt x="103" y="18"/>
                </a:cubicBezTo>
                <a:cubicBezTo>
                  <a:pt x="104" y="19"/>
                  <a:pt x="103" y="21"/>
                  <a:pt x="101" y="21"/>
                </a:cubicBezTo>
                <a:close/>
                <a:moveTo>
                  <a:pt x="112" y="23"/>
                </a:moveTo>
                <a:cubicBezTo>
                  <a:pt x="110" y="21"/>
                  <a:pt x="107" y="18"/>
                  <a:pt x="104" y="18"/>
                </a:cubicBezTo>
                <a:cubicBezTo>
                  <a:pt x="107" y="18"/>
                  <a:pt x="110" y="14"/>
                  <a:pt x="112" y="12"/>
                </a:cubicBezTo>
                <a:cubicBezTo>
                  <a:pt x="112" y="13"/>
                  <a:pt x="113" y="13"/>
                  <a:pt x="113" y="14"/>
                </a:cubicBezTo>
                <a:cubicBezTo>
                  <a:pt x="114" y="17"/>
                  <a:pt x="113" y="20"/>
                  <a:pt x="112" y="23"/>
                </a:cubicBezTo>
                <a:close/>
                <a:moveTo>
                  <a:pt x="99" y="13"/>
                </a:moveTo>
                <a:cubicBezTo>
                  <a:pt x="97" y="13"/>
                  <a:pt x="95" y="15"/>
                  <a:pt x="95" y="18"/>
                </a:cubicBezTo>
                <a:cubicBezTo>
                  <a:pt x="95" y="20"/>
                  <a:pt x="97" y="22"/>
                  <a:pt x="99" y="22"/>
                </a:cubicBezTo>
                <a:cubicBezTo>
                  <a:pt x="101" y="22"/>
                  <a:pt x="103" y="20"/>
                  <a:pt x="103" y="18"/>
                </a:cubicBezTo>
                <a:cubicBezTo>
                  <a:pt x="103" y="15"/>
                  <a:pt x="101" y="13"/>
                  <a:pt x="99" y="13"/>
                </a:cubicBezTo>
                <a:close/>
                <a:moveTo>
                  <a:pt x="99" y="20"/>
                </a:moveTo>
                <a:cubicBezTo>
                  <a:pt x="98" y="20"/>
                  <a:pt x="97" y="19"/>
                  <a:pt x="97" y="18"/>
                </a:cubicBezTo>
                <a:cubicBezTo>
                  <a:pt x="97" y="16"/>
                  <a:pt x="98" y="15"/>
                  <a:pt x="99" y="15"/>
                </a:cubicBezTo>
                <a:cubicBezTo>
                  <a:pt x="100" y="15"/>
                  <a:pt x="101" y="16"/>
                  <a:pt x="101" y="18"/>
                </a:cubicBezTo>
                <a:cubicBezTo>
                  <a:pt x="101" y="19"/>
                  <a:pt x="100" y="20"/>
                  <a:pt x="99" y="20"/>
                </a:cubicBezTo>
                <a:close/>
              </a:path>
            </a:pathLst>
          </a:custGeom>
          <a:solidFill>
            <a:sysClr val="window" lastClr="FFFFFF"/>
          </a:solidFill>
          <a:ln w="9525">
            <a:no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nvGrpSpPr>
          <p:cNvPr id="129" name="Group 89"/>
          <p:cNvGrpSpPr/>
          <p:nvPr/>
        </p:nvGrpSpPr>
        <p:grpSpPr>
          <a:xfrm>
            <a:off x="7260053" y="2533011"/>
            <a:ext cx="1036780" cy="256216"/>
            <a:chOff x="5257800" y="1733550"/>
            <a:chExt cx="925033" cy="228600"/>
          </a:xfrm>
        </p:grpSpPr>
        <p:cxnSp>
          <p:nvCxnSpPr>
            <p:cNvPr id="130" name="ïšḻïďê-Straight Connector 90"/>
            <p:cNvCxnSpPr/>
            <p:nvPr/>
          </p:nvCxnSpPr>
          <p:spPr>
            <a:xfrm flipV="1">
              <a:off x="5257800" y="1733550"/>
              <a:ext cx="304800" cy="228600"/>
            </a:xfrm>
            <a:prstGeom prst="line">
              <a:avLst/>
            </a:prstGeom>
            <a:noFill/>
            <a:ln w="6350" cap="flat" cmpd="sng" algn="ctr">
              <a:solidFill>
                <a:srgbClr val="AC7A39"/>
              </a:solidFill>
              <a:prstDash val="sysDash"/>
              <a:miter lim="800000"/>
              <a:tailEnd type="none"/>
            </a:ln>
            <a:effectLst/>
          </p:spPr>
        </p:cxnSp>
        <p:cxnSp>
          <p:nvCxnSpPr>
            <p:cNvPr id="131" name="ïšḻïďê-Straight Connector 91"/>
            <p:cNvCxnSpPr/>
            <p:nvPr/>
          </p:nvCxnSpPr>
          <p:spPr>
            <a:xfrm>
              <a:off x="5573233" y="1733550"/>
              <a:ext cx="609600" cy="1588"/>
            </a:xfrm>
            <a:prstGeom prst="line">
              <a:avLst/>
            </a:prstGeom>
            <a:noFill/>
            <a:ln w="6350" cap="flat" cmpd="sng" algn="ctr">
              <a:solidFill>
                <a:srgbClr val="AC7A39"/>
              </a:solidFill>
              <a:prstDash val="sysDash"/>
              <a:miter lim="800000"/>
              <a:tailEnd type="oval"/>
            </a:ln>
            <a:effectLst/>
          </p:spPr>
        </p:cxnSp>
      </p:grpSp>
      <p:grpSp>
        <p:nvGrpSpPr>
          <p:cNvPr id="132" name="Group 92"/>
          <p:cNvGrpSpPr/>
          <p:nvPr/>
        </p:nvGrpSpPr>
        <p:grpSpPr>
          <a:xfrm>
            <a:off x="7260052" y="4858194"/>
            <a:ext cx="1024863" cy="257995"/>
            <a:chOff x="5181600" y="3638550"/>
            <a:chExt cx="914400" cy="230188"/>
          </a:xfrm>
        </p:grpSpPr>
        <p:cxnSp>
          <p:nvCxnSpPr>
            <p:cNvPr id="133" name="ïšḻïďê-Straight Connector 93"/>
            <p:cNvCxnSpPr/>
            <p:nvPr/>
          </p:nvCxnSpPr>
          <p:spPr>
            <a:xfrm rot="16200000" flipH="1">
              <a:off x="5181600" y="3638550"/>
              <a:ext cx="228600" cy="228600"/>
            </a:xfrm>
            <a:prstGeom prst="line">
              <a:avLst/>
            </a:prstGeom>
            <a:noFill/>
            <a:ln w="6350" cap="flat" cmpd="sng" algn="ctr">
              <a:solidFill>
                <a:srgbClr val="AC7A39"/>
              </a:solidFill>
              <a:prstDash val="sysDash"/>
              <a:miter lim="800000"/>
            </a:ln>
            <a:effectLst/>
          </p:spPr>
        </p:cxnSp>
        <p:cxnSp>
          <p:nvCxnSpPr>
            <p:cNvPr id="134" name="ïšḻïďê-Straight Connector 94"/>
            <p:cNvCxnSpPr/>
            <p:nvPr/>
          </p:nvCxnSpPr>
          <p:spPr>
            <a:xfrm>
              <a:off x="5410200" y="3867150"/>
              <a:ext cx="685800" cy="1588"/>
            </a:xfrm>
            <a:prstGeom prst="line">
              <a:avLst/>
            </a:prstGeom>
            <a:noFill/>
            <a:ln w="6350" cap="flat" cmpd="sng" algn="ctr">
              <a:solidFill>
                <a:srgbClr val="AC7A39"/>
              </a:solidFill>
              <a:prstDash val="sysDash"/>
              <a:miter lim="800000"/>
              <a:tailEnd type="oval"/>
            </a:ln>
            <a:effectLst/>
          </p:spPr>
        </p:cxnSp>
      </p:grpSp>
      <p:grpSp>
        <p:nvGrpSpPr>
          <p:cNvPr id="135" name="Group 109"/>
          <p:cNvGrpSpPr/>
          <p:nvPr/>
        </p:nvGrpSpPr>
        <p:grpSpPr>
          <a:xfrm>
            <a:off x="3895167" y="2593865"/>
            <a:ext cx="1139740" cy="260549"/>
            <a:chOff x="3408325" y="2192425"/>
            <a:chExt cx="1355861" cy="309955"/>
          </a:xfrm>
        </p:grpSpPr>
        <p:cxnSp>
          <p:nvCxnSpPr>
            <p:cNvPr id="136" name="ïšḻïďê-Straight Connector 97"/>
            <p:cNvCxnSpPr/>
            <p:nvPr/>
          </p:nvCxnSpPr>
          <p:spPr>
            <a:xfrm rot="5400000" flipH="1">
              <a:off x="4459386" y="2197580"/>
              <a:ext cx="304800" cy="304800"/>
            </a:xfrm>
            <a:prstGeom prst="line">
              <a:avLst/>
            </a:prstGeom>
            <a:noFill/>
            <a:ln w="6350" cap="flat" cmpd="sng" algn="ctr">
              <a:solidFill>
                <a:srgbClr val="AC7A39"/>
              </a:solidFill>
              <a:prstDash val="sysDash"/>
              <a:miter lim="800000"/>
            </a:ln>
            <a:effectLst/>
          </p:spPr>
        </p:cxnSp>
        <p:cxnSp>
          <p:nvCxnSpPr>
            <p:cNvPr id="137" name="ïšḻïďê-Straight Connector 98"/>
            <p:cNvCxnSpPr/>
            <p:nvPr/>
          </p:nvCxnSpPr>
          <p:spPr>
            <a:xfrm flipH="1">
              <a:off x="3408325" y="2192425"/>
              <a:ext cx="1056544" cy="4190"/>
            </a:xfrm>
            <a:prstGeom prst="line">
              <a:avLst/>
            </a:prstGeom>
            <a:noFill/>
            <a:ln w="6350" cap="flat" cmpd="sng" algn="ctr">
              <a:solidFill>
                <a:srgbClr val="AC7A39"/>
              </a:solidFill>
              <a:prstDash val="sysDash"/>
              <a:miter lim="800000"/>
              <a:tailEnd type="oval"/>
            </a:ln>
            <a:effectLst/>
          </p:spPr>
        </p:cxnSp>
      </p:grpSp>
      <p:grpSp>
        <p:nvGrpSpPr>
          <p:cNvPr id="138" name="Group 110"/>
          <p:cNvGrpSpPr/>
          <p:nvPr/>
        </p:nvGrpSpPr>
        <p:grpSpPr>
          <a:xfrm>
            <a:off x="3895167" y="4862243"/>
            <a:ext cx="1315161" cy="273841"/>
            <a:chOff x="3408325" y="4890939"/>
            <a:chExt cx="1564545" cy="325768"/>
          </a:xfrm>
        </p:grpSpPr>
        <p:cxnSp>
          <p:nvCxnSpPr>
            <p:cNvPr id="139" name="ïšḻïďê-Straight Connector 101"/>
            <p:cNvCxnSpPr/>
            <p:nvPr/>
          </p:nvCxnSpPr>
          <p:spPr>
            <a:xfrm rot="10800000" flipV="1">
              <a:off x="4566470" y="4890939"/>
              <a:ext cx="406400" cy="304800"/>
            </a:xfrm>
            <a:prstGeom prst="line">
              <a:avLst/>
            </a:prstGeom>
            <a:noFill/>
            <a:ln w="6350" cap="flat" cmpd="sng" algn="ctr">
              <a:solidFill>
                <a:srgbClr val="AC7A39"/>
              </a:solidFill>
              <a:prstDash val="sysDash"/>
              <a:miter lim="800000"/>
              <a:tailEnd type="none"/>
            </a:ln>
            <a:effectLst/>
          </p:spPr>
        </p:cxnSp>
        <p:cxnSp>
          <p:nvCxnSpPr>
            <p:cNvPr id="140" name="ïšḻïďê-Straight Connector 102"/>
            <p:cNvCxnSpPr/>
            <p:nvPr/>
          </p:nvCxnSpPr>
          <p:spPr>
            <a:xfrm flipH="1">
              <a:off x="3408325" y="5195740"/>
              <a:ext cx="1143968" cy="20967"/>
            </a:xfrm>
            <a:prstGeom prst="line">
              <a:avLst/>
            </a:prstGeom>
            <a:noFill/>
            <a:ln w="6350" cap="flat" cmpd="sng" algn="ctr">
              <a:solidFill>
                <a:srgbClr val="AC7A39"/>
              </a:solidFill>
              <a:prstDash val="sysDash"/>
              <a:miter lim="800000"/>
              <a:tailEnd type="oval"/>
            </a:ln>
            <a:effectLst/>
          </p:spPr>
        </p:cxnSp>
      </p:grpSp>
      <p:sp>
        <p:nvSpPr>
          <p:cNvPr id="141" name="ïšḻïďê-Freeform: Shape 104"/>
          <p:cNvSpPr/>
          <p:nvPr/>
        </p:nvSpPr>
        <p:spPr bwMode="auto">
          <a:xfrm>
            <a:off x="6540538" y="4161406"/>
            <a:ext cx="308605" cy="399981"/>
          </a:xfrm>
          <a:custGeom>
            <a:avLst/>
            <a:gdLst/>
            <a:ahLst/>
            <a:cxnLst>
              <a:cxn ang="0">
                <a:pos x="96" y="84"/>
              </a:cxn>
              <a:cxn ang="0">
                <a:pos x="80" y="109"/>
              </a:cxn>
              <a:cxn ang="0">
                <a:pos x="78" y="123"/>
              </a:cxn>
              <a:cxn ang="0">
                <a:pos x="51" y="95"/>
              </a:cxn>
              <a:cxn ang="0">
                <a:pos x="70" y="70"/>
              </a:cxn>
              <a:cxn ang="0">
                <a:pos x="67" y="89"/>
              </a:cxn>
              <a:cxn ang="0">
                <a:pos x="83" y="77"/>
              </a:cxn>
              <a:cxn ang="0">
                <a:pos x="85" y="48"/>
              </a:cxn>
              <a:cxn ang="0">
                <a:pos x="0" y="48"/>
              </a:cxn>
              <a:cxn ang="0">
                <a:pos x="3" y="93"/>
              </a:cxn>
              <a:cxn ang="0">
                <a:pos x="18" y="116"/>
              </a:cxn>
              <a:cxn ang="0">
                <a:pos x="44" y="123"/>
              </a:cxn>
              <a:cxn ang="0">
                <a:pos x="42" y="89"/>
              </a:cxn>
              <a:cxn ang="0">
                <a:pos x="18" y="77"/>
              </a:cxn>
              <a:cxn ang="0">
                <a:pos x="25" y="91"/>
              </a:cxn>
              <a:cxn ang="0">
                <a:pos x="11" y="72"/>
              </a:cxn>
              <a:cxn ang="0">
                <a:pos x="0" y="48"/>
              </a:cxn>
              <a:cxn ang="0">
                <a:pos x="48" y="70"/>
              </a:cxn>
              <a:cxn ang="0">
                <a:pos x="48" y="0"/>
              </a:cxn>
              <a:cxn ang="0">
                <a:pos x="77" y="33"/>
              </a:cxn>
              <a:cxn ang="0">
                <a:pos x="62" y="22"/>
              </a:cxn>
              <a:cxn ang="0">
                <a:pos x="77" y="33"/>
              </a:cxn>
              <a:cxn ang="0">
                <a:pos x="50" y="24"/>
              </a:cxn>
              <a:cxn ang="0">
                <a:pos x="60" y="33"/>
              </a:cxn>
              <a:cxn ang="0">
                <a:pos x="57" y="19"/>
              </a:cxn>
              <a:cxn ang="0">
                <a:pos x="50" y="20"/>
              </a:cxn>
              <a:cxn ang="0">
                <a:pos x="45" y="7"/>
              </a:cxn>
              <a:cxn ang="0">
                <a:pos x="46" y="20"/>
              </a:cxn>
              <a:cxn ang="0">
                <a:pos x="45" y="7"/>
              </a:cxn>
              <a:cxn ang="0">
                <a:pos x="36" y="33"/>
              </a:cxn>
              <a:cxn ang="0">
                <a:pos x="46" y="24"/>
              </a:cxn>
              <a:cxn ang="0">
                <a:pos x="33" y="22"/>
              </a:cxn>
              <a:cxn ang="0">
                <a:pos x="19" y="33"/>
              </a:cxn>
              <a:cxn ang="0">
                <a:pos x="33" y="22"/>
              </a:cxn>
              <a:cxn ang="0">
                <a:pos x="24" y="52"/>
              </a:cxn>
              <a:cxn ang="0">
                <a:pos x="31" y="37"/>
              </a:cxn>
              <a:cxn ang="0">
                <a:pos x="37" y="47"/>
              </a:cxn>
              <a:cxn ang="0">
                <a:pos x="46" y="37"/>
              </a:cxn>
              <a:cxn ang="0">
                <a:pos x="37" y="47"/>
              </a:cxn>
              <a:cxn ang="0">
                <a:pos x="45" y="64"/>
              </a:cxn>
              <a:cxn ang="0">
                <a:pos x="46" y="50"/>
              </a:cxn>
              <a:cxn ang="0">
                <a:pos x="50" y="64"/>
              </a:cxn>
              <a:cxn ang="0">
                <a:pos x="50" y="50"/>
              </a:cxn>
              <a:cxn ang="0">
                <a:pos x="50" y="64"/>
              </a:cxn>
              <a:cxn ang="0">
                <a:pos x="60" y="37"/>
              </a:cxn>
              <a:cxn ang="0">
                <a:pos x="50" y="46"/>
              </a:cxn>
              <a:cxn ang="0">
                <a:pos x="62" y="48"/>
              </a:cxn>
              <a:cxn ang="0">
                <a:pos x="77" y="37"/>
              </a:cxn>
              <a:cxn ang="0">
                <a:pos x="62" y="48"/>
              </a:cxn>
              <a:cxn ang="0">
                <a:pos x="61" y="18"/>
              </a:cxn>
              <a:cxn ang="0">
                <a:pos x="56" y="7"/>
              </a:cxn>
              <a:cxn ang="0">
                <a:pos x="34" y="18"/>
              </a:cxn>
              <a:cxn ang="0">
                <a:pos x="27" y="15"/>
              </a:cxn>
              <a:cxn ang="0">
                <a:pos x="34" y="52"/>
              </a:cxn>
              <a:cxn ang="0">
                <a:pos x="39" y="63"/>
              </a:cxn>
              <a:cxn ang="0">
                <a:pos x="61" y="52"/>
              </a:cxn>
              <a:cxn ang="0">
                <a:pos x="69" y="55"/>
              </a:cxn>
            </a:cxnLst>
            <a:rect l="0" t="0" r="r" b="b"/>
            <a:pathLst>
              <a:path w="96" h="123">
                <a:moveTo>
                  <a:pt x="96" y="48"/>
                </a:moveTo>
                <a:cubicBezTo>
                  <a:pt x="96" y="57"/>
                  <a:pt x="96" y="82"/>
                  <a:pt x="96" y="84"/>
                </a:cubicBezTo>
                <a:cubicBezTo>
                  <a:pt x="96" y="88"/>
                  <a:pt x="94" y="91"/>
                  <a:pt x="92" y="93"/>
                </a:cubicBezTo>
                <a:cubicBezTo>
                  <a:pt x="91" y="95"/>
                  <a:pt x="82" y="107"/>
                  <a:pt x="80" y="109"/>
                </a:cubicBezTo>
                <a:cubicBezTo>
                  <a:pt x="78" y="111"/>
                  <a:pt x="78" y="113"/>
                  <a:pt x="78" y="116"/>
                </a:cubicBezTo>
                <a:cubicBezTo>
                  <a:pt x="78" y="118"/>
                  <a:pt x="78" y="123"/>
                  <a:pt x="78" y="123"/>
                </a:cubicBezTo>
                <a:cubicBezTo>
                  <a:pt x="51" y="123"/>
                  <a:pt x="51" y="123"/>
                  <a:pt x="51" y="123"/>
                </a:cubicBezTo>
                <a:cubicBezTo>
                  <a:pt x="51" y="123"/>
                  <a:pt x="51" y="98"/>
                  <a:pt x="51" y="95"/>
                </a:cubicBezTo>
                <a:cubicBezTo>
                  <a:pt x="51" y="93"/>
                  <a:pt x="52" y="91"/>
                  <a:pt x="53" y="89"/>
                </a:cubicBezTo>
                <a:cubicBezTo>
                  <a:pt x="57" y="84"/>
                  <a:pt x="67" y="73"/>
                  <a:pt x="70" y="70"/>
                </a:cubicBezTo>
                <a:cubicBezTo>
                  <a:pt x="75" y="65"/>
                  <a:pt x="82" y="71"/>
                  <a:pt x="78" y="77"/>
                </a:cubicBezTo>
                <a:cubicBezTo>
                  <a:pt x="76" y="79"/>
                  <a:pt x="69" y="87"/>
                  <a:pt x="67" y="89"/>
                </a:cubicBezTo>
                <a:cubicBezTo>
                  <a:pt x="65" y="91"/>
                  <a:pt x="68" y="93"/>
                  <a:pt x="70" y="91"/>
                </a:cubicBezTo>
                <a:cubicBezTo>
                  <a:pt x="72" y="89"/>
                  <a:pt x="81" y="79"/>
                  <a:pt x="83" y="77"/>
                </a:cubicBezTo>
                <a:cubicBezTo>
                  <a:pt x="84" y="76"/>
                  <a:pt x="85" y="74"/>
                  <a:pt x="85" y="72"/>
                </a:cubicBezTo>
                <a:cubicBezTo>
                  <a:pt x="85" y="70"/>
                  <a:pt x="85" y="55"/>
                  <a:pt x="85" y="48"/>
                </a:cubicBezTo>
                <a:cubicBezTo>
                  <a:pt x="85" y="39"/>
                  <a:pt x="96" y="39"/>
                  <a:pt x="96" y="48"/>
                </a:cubicBezTo>
                <a:close/>
                <a:moveTo>
                  <a:pt x="0" y="48"/>
                </a:moveTo>
                <a:cubicBezTo>
                  <a:pt x="0" y="57"/>
                  <a:pt x="0" y="82"/>
                  <a:pt x="0" y="84"/>
                </a:cubicBezTo>
                <a:cubicBezTo>
                  <a:pt x="0" y="88"/>
                  <a:pt x="1" y="91"/>
                  <a:pt x="3" y="93"/>
                </a:cubicBezTo>
                <a:cubicBezTo>
                  <a:pt x="5" y="95"/>
                  <a:pt x="14" y="107"/>
                  <a:pt x="16" y="109"/>
                </a:cubicBezTo>
                <a:cubicBezTo>
                  <a:pt x="17" y="111"/>
                  <a:pt x="18" y="113"/>
                  <a:pt x="18" y="116"/>
                </a:cubicBezTo>
                <a:cubicBezTo>
                  <a:pt x="18" y="118"/>
                  <a:pt x="18" y="123"/>
                  <a:pt x="18" y="123"/>
                </a:cubicBezTo>
                <a:cubicBezTo>
                  <a:pt x="44" y="123"/>
                  <a:pt x="44" y="123"/>
                  <a:pt x="44" y="123"/>
                </a:cubicBezTo>
                <a:cubicBezTo>
                  <a:pt x="44" y="123"/>
                  <a:pt x="44" y="98"/>
                  <a:pt x="44" y="95"/>
                </a:cubicBezTo>
                <a:cubicBezTo>
                  <a:pt x="44" y="93"/>
                  <a:pt x="43" y="91"/>
                  <a:pt x="42" y="89"/>
                </a:cubicBezTo>
                <a:cubicBezTo>
                  <a:pt x="38" y="84"/>
                  <a:pt x="29" y="73"/>
                  <a:pt x="26" y="70"/>
                </a:cubicBezTo>
                <a:cubicBezTo>
                  <a:pt x="21" y="65"/>
                  <a:pt x="13" y="71"/>
                  <a:pt x="18" y="77"/>
                </a:cubicBezTo>
                <a:cubicBezTo>
                  <a:pt x="20" y="79"/>
                  <a:pt x="27" y="87"/>
                  <a:pt x="28" y="89"/>
                </a:cubicBezTo>
                <a:cubicBezTo>
                  <a:pt x="30" y="91"/>
                  <a:pt x="28" y="93"/>
                  <a:pt x="25" y="91"/>
                </a:cubicBezTo>
                <a:cubicBezTo>
                  <a:pt x="24" y="89"/>
                  <a:pt x="14" y="79"/>
                  <a:pt x="13" y="77"/>
                </a:cubicBezTo>
                <a:cubicBezTo>
                  <a:pt x="12" y="76"/>
                  <a:pt x="11" y="74"/>
                  <a:pt x="11" y="72"/>
                </a:cubicBezTo>
                <a:cubicBezTo>
                  <a:pt x="11" y="70"/>
                  <a:pt x="11" y="55"/>
                  <a:pt x="11" y="48"/>
                </a:cubicBezTo>
                <a:cubicBezTo>
                  <a:pt x="11" y="39"/>
                  <a:pt x="0" y="39"/>
                  <a:pt x="0" y="48"/>
                </a:cubicBezTo>
                <a:close/>
                <a:moveTo>
                  <a:pt x="83" y="35"/>
                </a:moveTo>
                <a:cubicBezTo>
                  <a:pt x="83" y="54"/>
                  <a:pt x="67" y="70"/>
                  <a:pt x="48" y="70"/>
                </a:cubicBezTo>
                <a:cubicBezTo>
                  <a:pt x="29" y="70"/>
                  <a:pt x="13" y="54"/>
                  <a:pt x="13" y="35"/>
                </a:cubicBezTo>
                <a:cubicBezTo>
                  <a:pt x="13" y="16"/>
                  <a:pt x="29" y="0"/>
                  <a:pt x="48" y="0"/>
                </a:cubicBezTo>
                <a:cubicBezTo>
                  <a:pt x="67" y="0"/>
                  <a:pt x="83" y="16"/>
                  <a:pt x="83" y="35"/>
                </a:cubicBezTo>
                <a:close/>
                <a:moveTo>
                  <a:pt x="77" y="33"/>
                </a:moveTo>
                <a:cubicBezTo>
                  <a:pt x="76" y="28"/>
                  <a:pt x="74" y="23"/>
                  <a:pt x="72" y="19"/>
                </a:cubicBezTo>
                <a:cubicBezTo>
                  <a:pt x="69" y="20"/>
                  <a:pt x="66" y="21"/>
                  <a:pt x="62" y="22"/>
                </a:cubicBezTo>
                <a:cubicBezTo>
                  <a:pt x="63" y="26"/>
                  <a:pt x="64" y="29"/>
                  <a:pt x="64" y="33"/>
                </a:cubicBezTo>
                <a:lnTo>
                  <a:pt x="77" y="33"/>
                </a:lnTo>
                <a:close/>
                <a:moveTo>
                  <a:pt x="58" y="23"/>
                </a:moveTo>
                <a:cubicBezTo>
                  <a:pt x="56" y="24"/>
                  <a:pt x="53" y="24"/>
                  <a:pt x="50" y="24"/>
                </a:cubicBezTo>
                <a:cubicBezTo>
                  <a:pt x="50" y="33"/>
                  <a:pt x="50" y="33"/>
                  <a:pt x="50" y="33"/>
                </a:cubicBezTo>
                <a:cubicBezTo>
                  <a:pt x="60" y="33"/>
                  <a:pt x="60" y="33"/>
                  <a:pt x="60" y="33"/>
                </a:cubicBezTo>
                <a:cubicBezTo>
                  <a:pt x="60" y="30"/>
                  <a:pt x="59" y="26"/>
                  <a:pt x="58" y="23"/>
                </a:cubicBezTo>
                <a:close/>
                <a:moveTo>
                  <a:pt x="57" y="19"/>
                </a:moveTo>
                <a:cubicBezTo>
                  <a:pt x="55" y="14"/>
                  <a:pt x="53" y="10"/>
                  <a:pt x="50" y="6"/>
                </a:cubicBezTo>
                <a:cubicBezTo>
                  <a:pt x="50" y="20"/>
                  <a:pt x="50" y="20"/>
                  <a:pt x="50" y="20"/>
                </a:cubicBezTo>
                <a:cubicBezTo>
                  <a:pt x="52" y="20"/>
                  <a:pt x="55" y="20"/>
                  <a:pt x="57" y="19"/>
                </a:cubicBezTo>
                <a:close/>
                <a:moveTo>
                  <a:pt x="45" y="7"/>
                </a:moveTo>
                <a:cubicBezTo>
                  <a:pt x="42" y="11"/>
                  <a:pt x="40" y="15"/>
                  <a:pt x="38" y="19"/>
                </a:cubicBezTo>
                <a:cubicBezTo>
                  <a:pt x="41" y="19"/>
                  <a:pt x="43" y="20"/>
                  <a:pt x="46" y="20"/>
                </a:cubicBezTo>
                <a:cubicBezTo>
                  <a:pt x="46" y="6"/>
                  <a:pt x="46" y="6"/>
                  <a:pt x="46" y="6"/>
                </a:cubicBezTo>
                <a:cubicBezTo>
                  <a:pt x="45" y="7"/>
                  <a:pt x="45" y="7"/>
                  <a:pt x="45" y="7"/>
                </a:cubicBezTo>
                <a:close/>
                <a:moveTo>
                  <a:pt x="37" y="23"/>
                </a:moveTo>
                <a:cubicBezTo>
                  <a:pt x="36" y="26"/>
                  <a:pt x="36" y="29"/>
                  <a:pt x="36" y="33"/>
                </a:cubicBezTo>
                <a:cubicBezTo>
                  <a:pt x="46" y="33"/>
                  <a:pt x="46" y="33"/>
                  <a:pt x="46" y="33"/>
                </a:cubicBezTo>
                <a:cubicBezTo>
                  <a:pt x="46" y="24"/>
                  <a:pt x="46" y="24"/>
                  <a:pt x="46" y="24"/>
                </a:cubicBezTo>
                <a:cubicBezTo>
                  <a:pt x="43" y="24"/>
                  <a:pt x="40" y="24"/>
                  <a:pt x="37" y="23"/>
                </a:cubicBezTo>
                <a:close/>
                <a:moveTo>
                  <a:pt x="33" y="22"/>
                </a:moveTo>
                <a:cubicBezTo>
                  <a:pt x="30" y="21"/>
                  <a:pt x="27" y="20"/>
                  <a:pt x="24" y="18"/>
                </a:cubicBezTo>
                <a:cubicBezTo>
                  <a:pt x="21" y="22"/>
                  <a:pt x="19" y="27"/>
                  <a:pt x="19" y="33"/>
                </a:cubicBezTo>
                <a:cubicBezTo>
                  <a:pt x="31" y="33"/>
                  <a:pt x="31" y="33"/>
                  <a:pt x="31" y="33"/>
                </a:cubicBezTo>
                <a:cubicBezTo>
                  <a:pt x="32" y="29"/>
                  <a:pt x="32" y="25"/>
                  <a:pt x="33" y="22"/>
                </a:cubicBezTo>
                <a:close/>
                <a:moveTo>
                  <a:pt x="19" y="37"/>
                </a:moveTo>
                <a:cubicBezTo>
                  <a:pt x="19" y="43"/>
                  <a:pt x="21" y="48"/>
                  <a:pt x="24" y="52"/>
                </a:cubicBezTo>
                <a:cubicBezTo>
                  <a:pt x="27" y="51"/>
                  <a:pt x="30" y="49"/>
                  <a:pt x="33" y="48"/>
                </a:cubicBezTo>
                <a:cubicBezTo>
                  <a:pt x="32" y="45"/>
                  <a:pt x="32" y="41"/>
                  <a:pt x="31" y="37"/>
                </a:cubicBezTo>
                <a:lnTo>
                  <a:pt x="19" y="37"/>
                </a:lnTo>
                <a:close/>
                <a:moveTo>
                  <a:pt x="37" y="47"/>
                </a:moveTo>
                <a:cubicBezTo>
                  <a:pt x="40" y="47"/>
                  <a:pt x="43" y="46"/>
                  <a:pt x="46" y="46"/>
                </a:cubicBezTo>
                <a:cubicBezTo>
                  <a:pt x="46" y="37"/>
                  <a:pt x="46" y="37"/>
                  <a:pt x="46" y="37"/>
                </a:cubicBezTo>
                <a:cubicBezTo>
                  <a:pt x="36" y="37"/>
                  <a:pt x="36" y="37"/>
                  <a:pt x="36" y="37"/>
                </a:cubicBezTo>
                <a:cubicBezTo>
                  <a:pt x="36" y="41"/>
                  <a:pt x="36" y="44"/>
                  <a:pt x="37" y="47"/>
                </a:cubicBezTo>
                <a:close/>
                <a:moveTo>
                  <a:pt x="38" y="51"/>
                </a:moveTo>
                <a:cubicBezTo>
                  <a:pt x="40" y="56"/>
                  <a:pt x="43" y="60"/>
                  <a:pt x="45" y="64"/>
                </a:cubicBezTo>
                <a:cubicBezTo>
                  <a:pt x="46" y="64"/>
                  <a:pt x="46" y="64"/>
                  <a:pt x="46" y="64"/>
                </a:cubicBezTo>
                <a:cubicBezTo>
                  <a:pt x="46" y="50"/>
                  <a:pt x="46" y="50"/>
                  <a:pt x="46" y="50"/>
                </a:cubicBezTo>
                <a:cubicBezTo>
                  <a:pt x="43" y="51"/>
                  <a:pt x="41" y="51"/>
                  <a:pt x="38" y="51"/>
                </a:cubicBezTo>
                <a:close/>
                <a:moveTo>
                  <a:pt x="50" y="64"/>
                </a:moveTo>
                <a:cubicBezTo>
                  <a:pt x="53" y="60"/>
                  <a:pt x="55" y="56"/>
                  <a:pt x="57" y="51"/>
                </a:cubicBezTo>
                <a:cubicBezTo>
                  <a:pt x="55" y="51"/>
                  <a:pt x="52" y="50"/>
                  <a:pt x="50" y="50"/>
                </a:cubicBezTo>
                <a:cubicBezTo>
                  <a:pt x="50" y="64"/>
                  <a:pt x="50" y="64"/>
                  <a:pt x="50" y="64"/>
                </a:cubicBezTo>
                <a:cubicBezTo>
                  <a:pt x="50" y="64"/>
                  <a:pt x="50" y="64"/>
                  <a:pt x="50" y="64"/>
                </a:cubicBezTo>
                <a:close/>
                <a:moveTo>
                  <a:pt x="58" y="47"/>
                </a:moveTo>
                <a:cubicBezTo>
                  <a:pt x="59" y="44"/>
                  <a:pt x="60" y="41"/>
                  <a:pt x="60" y="37"/>
                </a:cubicBezTo>
                <a:cubicBezTo>
                  <a:pt x="50" y="37"/>
                  <a:pt x="50" y="37"/>
                  <a:pt x="50" y="37"/>
                </a:cubicBezTo>
                <a:cubicBezTo>
                  <a:pt x="50" y="46"/>
                  <a:pt x="50" y="46"/>
                  <a:pt x="50" y="46"/>
                </a:cubicBezTo>
                <a:cubicBezTo>
                  <a:pt x="53" y="46"/>
                  <a:pt x="56" y="47"/>
                  <a:pt x="58" y="47"/>
                </a:cubicBezTo>
                <a:close/>
                <a:moveTo>
                  <a:pt x="62" y="48"/>
                </a:moveTo>
                <a:cubicBezTo>
                  <a:pt x="66" y="49"/>
                  <a:pt x="69" y="50"/>
                  <a:pt x="71" y="52"/>
                </a:cubicBezTo>
                <a:cubicBezTo>
                  <a:pt x="74" y="47"/>
                  <a:pt x="76" y="42"/>
                  <a:pt x="77" y="37"/>
                </a:cubicBezTo>
                <a:cubicBezTo>
                  <a:pt x="64" y="37"/>
                  <a:pt x="64" y="37"/>
                  <a:pt x="64" y="37"/>
                </a:cubicBezTo>
                <a:cubicBezTo>
                  <a:pt x="64" y="41"/>
                  <a:pt x="63" y="45"/>
                  <a:pt x="62" y="48"/>
                </a:cubicBezTo>
                <a:close/>
                <a:moveTo>
                  <a:pt x="56" y="7"/>
                </a:moveTo>
                <a:cubicBezTo>
                  <a:pt x="58" y="11"/>
                  <a:pt x="60" y="14"/>
                  <a:pt x="61" y="18"/>
                </a:cubicBezTo>
                <a:cubicBezTo>
                  <a:pt x="64" y="17"/>
                  <a:pt x="66" y="16"/>
                  <a:pt x="69" y="15"/>
                </a:cubicBezTo>
                <a:cubicBezTo>
                  <a:pt x="65" y="12"/>
                  <a:pt x="61" y="9"/>
                  <a:pt x="56" y="7"/>
                </a:cubicBezTo>
                <a:close/>
                <a:moveTo>
                  <a:pt x="27" y="15"/>
                </a:moveTo>
                <a:cubicBezTo>
                  <a:pt x="29" y="16"/>
                  <a:pt x="32" y="17"/>
                  <a:pt x="34" y="18"/>
                </a:cubicBezTo>
                <a:cubicBezTo>
                  <a:pt x="36" y="14"/>
                  <a:pt x="37" y="11"/>
                  <a:pt x="40" y="7"/>
                </a:cubicBezTo>
                <a:cubicBezTo>
                  <a:pt x="35" y="9"/>
                  <a:pt x="30" y="11"/>
                  <a:pt x="27" y="15"/>
                </a:cubicBezTo>
                <a:close/>
                <a:moveTo>
                  <a:pt x="39" y="63"/>
                </a:moveTo>
                <a:cubicBezTo>
                  <a:pt x="37" y="60"/>
                  <a:pt x="36" y="56"/>
                  <a:pt x="34" y="52"/>
                </a:cubicBezTo>
                <a:cubicBezTo>
                  <a:pt x="32" y="53"/>
                  <a:pt x="29" y="54"/>
                  <a:pt x="27" y="55"/>
                </a:cubicBezTo>
                <a:cubicBezTo>
                  <a:pt x="31" y="59"/>
                  <a:pt x="35" y="61"/>
                  <a:pt x="39" y="63"/>
                </a:cubicBezTo>
                <a:close/>
                <a:moveTo>
                  <a:pt x="69" y="55"/>
                </a:moveTo>
                <a:cubicBezTo>
                  <a:pt x="66" y="54"/>
                  <a:pt x="64" y="53"/>
                  <a:pt x="61" y="52"/>
                </a:cubicBezTo>
                <a:cubicBezTo>
                  <a:pt x="60" y="56"/>
                  <a:pt x="58" y="59"/>
                  <a:pt x="56" y="63"/>
                </a:cubicBezTo>
                <a:cubicBezTo>
                  <a:pt x="61" y="61"/>
                  <a:pt x="65" y="58"/>
                  <a:pt x="69" y="55"/>
                </a:cubicBezTo>
                <a:close/>
              </a:path>
            </a:pathLst>
          </a:custGeom>
          <a:solidFill>
            <a:sysClr val="window" lastClr="FFFFFF"/>
          </a:solidFill>
          <a:ln w="9525">
            <a:no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nvGrpSpPr>
          <p:cNvPr id="142" name="组合 141"/>
          <p:cNvGrpSpPr/>
          <p:nvPr/>
        </p:nvGrpSpPr>
        <p:grpSpPr>
          <a:xfrm>
            <a:off x="8384649" y="2189276"/>
            <a:ext cx="2932639" cy="834815"/>
            <a:chOff x="7483989" y="3433235"/>
            <a:chExt cx="2932639" cy="834815"/>
          </a:xfrm>
        </p:grpSpPr>
        <p:sp>
          <p:nvSpPr>
            <p:cNvPr id="143" name="矩形 142"/>
            <p:cNvSpPr/>
            <p:nvPr/>
          </p:nvSpPr>
          <p:spPr>
            <a:xfrm>
              <a:off x="7483990" y="3732519"/>
              <a:ext cx="2932638"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144" name="矩形 143"/>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grpSp>
        <p:nvGrpSpPr>
          <p:cNvPr id="145" name="组合 144"/>
          <p:cNvGrpSpPr/>
          <p:nvPr/>
        </p:nvGrpSpPr>
        <p:grpSpPr>
          <a:xfrm>
            <a:off x="8384649" y="4796759"/>
            <a:ext cx="2932639" cy="834815"/>
            <a:chOff x="7483989" y="3433235"/>
            <a:chExt cx="2932639" cy="834815"/>
          </a:xfrm>
        </p:grpSpPr>
        <p:sp>
          <p:nvSpPr>
            <p:cNvPr id="146" name="矩形 145"/>
            <p:cNvSpPr/>
            <p:nvPr/>
          </p:nvSpPr>
          <p:spPr>
            <a:xfrm>
              <a:off x="7483990" y="3732519"/>
              <a:ext cx="2932638"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147" name="矩形 146"/>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grpSp>
        <p:nvGrpSpPr>
          <p:cNvPr id="148" name="组合 147"/>
          <p:cNvGrpSpPr/>
          <p:nvPr/>
        </p:nvGrpSpPr>
        <p:grpSpPr>
          <a:xfrm>
            <a:off x="895022" y="2189276"/>
            <a:ext cx="2932638" cy="834815"/>
            <a:chOff x="7483990" y="3433235"/>
            <a:chExt cx="2932638" cy="834815"/>
          </a:xfrm>
        </p:grpSpPr>
        <p:sp>
          <p:nvSpPr>
            <p:cNvPr id="149" name="矩形 148"/>
            <p:cNvSpPr/>
            <p:nvPr/>
          </p:nvSpPr>
          <p:spPr>
            <a:xfrm>
              <a:off x="7483990" y="3732519"/>
              <a:ext cx="2932638"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150" name="矩形 149"/>
            <p:cNvSpPr/>
            <p:nvPr/>
          </p:nvSpPr>
          <p:spPr>
            <a:xfrm>
              <a:off x="8366076" y="3433235"/>
              <a:ext cx="2050552" cy="36792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grpSp>
        <p:nvGrpSpPr>
          <p:cNvPr id="151" name="组合 150"/>
          <p:cNvGrpSpPr/>
          <p:nvPr/>
        </p:nvGrpSpPr>
        <p:grpSpPr>
          <a:xfrm>
            <a:off x="895022" y="4796759"/>
            <a:ext cx="2932638" cy="834815"/>
            <a:chOff x="7483990" y="3433235"/>
            <a:chExt cx="2932638" cy="834815"/>
          </a:xfrm>
        </p:grpSpPr>
        <p:sp>
          <p:nvSpPr>
            <p:cNvPr id="152" name="矩形 151"/>
            <p:cNvSpPr/>
            <p:nvPr/>
          </p:nvSpPr>
          <p:spPr>
            <a:xfrm>
              <a:off x="7483990" y="3732519"/>
              <a:ext cx="2932638"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153" name="矩形 152"/>
            <p:cNvSpPr/>
            <p:nvPr/>
          </p:nvSpPr>
          <p:spPr>
            <a:xfrm>
              <a:off x="8366076" y="3433235"/>
              <a:ext cx="2050552" cy="36792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79"/>
                                        </p:tgtEl>
                                        <p:attrNameLst>
                                          <p:attrName>style.visibility</p:attrName>
                                        </p:attrNameLst>
                                      </p:cBhvr>
                                      <p:to>
                                        <p:strVal val="visible"/>
                                      </p:to>
                                    </p:set>
                                    <p:anim calcmode="lin" valueType="num">
                                      <p:cBhvr>
                                        <p:cTn id="7" dur="1000" fill="hold"/>
                                        <p:tgtEl>
                                          <p:spTgt spid="79"/>
                                        </p:tgtEl>
                                        <p:attrNameLst>
                                          <p:attrName>ppt_w</p:attrName>
                                        </p:attrNameLst>
                                      </p:cBhvr>
                                      <p:tavLst>
                                        <p:tav tm="0">
                                          <p:val>
                                            <p:fltVal val="0"/>
                                          </p:val>
                                        </p:tav>
                                        <p:tav tm="100000">
                                          <p:val>
                                            <p:strVal val="#ppt_w"/>
                                          </p:val>
                                        </p:tav>
                                      </p:tavLst>
                                    </p:anim>
                                    <p:anim calcmode="lin" valueType="num">
                                      <p:cBhvr>
                                        <p:cTn id="8" dur="1000" fill="hold"/>
                                        <p:tgtEl>
                                          <p:spTgt spid="79"/>
                                        </p:tgtEl>
                                        <p:attrNameLst>
                                          <p:attrName>ppt_h</p:attrName>
                                        </p:attrNameLst>
                                      </p:cBhvr>
                                      <p:tavLst>
                                        <p:tav tm="0">
                                          <p:val>
                                            <p:fltVal val="0"/>
                                          </p:val>
                                        </p:tav>
                                        <p:tav tm="100000">
                                          <p:val>
                                            <p:strVal val="#ppt_h"/>
                                          </p:val>
                                        </p:tav>
                                      </p:tavLst>
                                    </p:anim>
                                    <p:anim calcmode="lin" valueType="num">
                                      <p:cBhvr>
                                        <p:cTn id="9" dur="1000" fill="hold"/>
                                        <p:tgtEl>
                                          <p:spTgt spid="79"/>
                                        </p:tgtEl>
                                        <p:attrNameLst>
                                          <p:attrName>style.rotation</p:attrName>
                                        </p:attrNameLst>
                                      </p:cBhvr>
                                      <p:tavLst>
                                        <p:tav tm="0">
                                          <p:val>
                                            <p:fltVal val="90"/>
                                          </p:val>
                                        </p:tav>
                                        <p:tav tm="100000">
                                          <p:val>
                                            <p:fltVal val="0"/>
                                          </p:val>
                                        </p:tav>
                                      </p:tavLst>
                                    </p:anim>
                                    <p:animEffect transition="in" filter="fade">
                                      <p:cBhvr>
                                        <p:cTn id="10" dur="1000"/>
                                        <p:tgtEl>
                                          <p:spTgt spid="79"/>
                                        </p:tgtEl>
                                      </p:cBhvr>
                                    </p:animEffect>
                                  </p:childTnLst>
                                </p:cTn>
                              </p:par>
                            </p:childTnLst>
                          </p:cTn>
                        </p:par>
                        <p:par>
                          <p:cTn id="11" fill="hold">
                            <p:stCondLst>
                              <p:cond delay="1000"/>
                            </p:stCondLst>
                            <p:childTnLst>
                              <p:par>
                                <p:cTn id="12" presetID="53" presetClass="entr" presetSubtype="16" fill="hold" nodeType="afterEffect">
                                  <p:stCondLst>
                                    <p:cond delay="0"/>
                                  </p:stCondLst>
                                  <p:childTnLst>
                                    <p:set>
                                      <p:cBhvr>
                                        <p:cTn id="13" dur="1" fill="hold">
                                          <p:stCondLst>
                                            <p:cond delay="0"/>
                                          </p:stCondLst>
                                        </p:cTn>
                                        <p:tgtEl>
                                          <p:spTgt spid="80"/>
                                        </p:tgtEl>
                                        <p:attrNameLst>
                                          <p:attrName>style.visibility</p:attrName>
                                        </p:attrNameLst>
                                      </p:cBhvr>
                                      <p:to>
                                        <p:strVal val="visible"/>
                                      </p:to>
                                    </p:set>
                                    <p:anim calcmode="lin" valueType="num">
                                      <p:cBhvr>
                                        <p:cTn id="14" dur="500" fill="hold"/>
                                        <p:tgtEl>
                                          <p:spTgt spid="80"/>
                                        </p:tgtEl>
                                        <p:attrNameLst>
                                          <p:attrName>ppt_w</p:attrName>
                                        </p:attrNameLst>
                                      </p:cBhvr>
                                      <p:tavLst>
                                        <p:tav tm="0">
                                          <p:val>
                                            <p:fltVal val="0"/>
                                          </p:val>
                                        </p:tav>
                                        <p:tav tm="100000">
                                          <p:val>
                                            <p:strVal val="#ppt_w"/>
                                          </p:val>
                                        </p:tav>
                                      </p:tavLst>
                                    </p:anim>
                                    <p:anim calcmode="lin" valueType="num">
                                      <p:cBhvr>
                                        <p:cTn id="15" dur="500" fill="hold"/>
                                        <p:tgtEl>
                                          <p:spTgt spid="80"/>
                                        </p:tgtEl>
                                        <p:attrNameLst>
                                          <p:attrName>ppt_h</p:attrName>
                                        </p:attrNameLst>
                                      </p:cBhvr>
                                      <p:tavLst>
                                        <p:tav tm="0">
                                          <p:val>
                                            <p:fltVal val="0"/>
                                          </p:val>
                                        </p:tav>
                                        <p:tav tm="100000">
                                          <p:val>
                                            <p:strVal val="#ppt_h"/>
                                          </p:val>
                                        </p:tav>
                                      </p:tavLst>
                                    </p:anim>
                                    <p:animEffect transition="in" filter="fade">
                                      <p:cBhvr>
                                        <p:cTn id="16" dur="500"/>
                                        <p:tgtEl>
                                          <p:spTgt spid="80"/>
                                        </p:tgtEl>
                                      </p:cBhvr>
                                    </p:animEffect>
                                  </p:childTnLst>
                                </p:cTn>
                              </p:par>
                              <p:par>
                                <p:cTn id="17" presetID="53" presetClass="entr" presetSubtype="16" fill="hold" nodeType="withEffect">
                                  <p:stCondLst>
                                    <p:cond delay="0"/>
                                  </p:stCondLst>
                                  <p:childTnLst>
                                    <p:set>
                                      <p:cBhvr>
                                        <p:cTn id="18" dur="1" fill="hold">
                                          <p:stCondLst>
                                            <p:cond delay="0"/>
                                          </p:stCondLst>
                                        </p:cTn>
                                        <p:tgtEl>
                                          <p:spTgt spid="92"/>
                                        </p:tgtEl>
                                        <p:attrNameLst>
                                          <p:attrName>style.visibility</p:attrName>
                                        </p:attrNameLst>
                                      </p:cBhvr>
                                      <p:to>
                                        <p:strVal val="visible"/>
                                      </p:to>
                                    </p:set>
                                    <p:anim calcmode="lin" valueType="num">
                                      <p:cBhvr>
                                        <p:cTn id="19" dur="500" fill="hold"/>
                                        <p:tgtEl>
                                          <p:spTgt spid="92"/>
                                        </p:tgtEl>
                                        <p:attrNameLst>
                                          <p:attrName>ppt_w</p:attrName>
                                        </p:attrNameLst>
                                      </p:cBhvr>
                                      <p:tavLst>
                                        <p:tav tm="0">
                                          <p:val>
                                            <p:fltVal val="0"/>
                                          </p:val>
                                        </p:tav>
                                        <p:tav tm="100000">
                                          <p:val>
                                            <p:strVal val="#ppt_w"/>
                                          </p:val>
                                        </p:tav>
                                      </p:tavLst>
                                    </p:anim>
                                    <p:anim calcmode="lin" valueType="num">
                                      <p:cBhvr>
                                        <p:cTn id="20" dur="500" fill="hold"/>
                                        <p:tgtEl>
                                          <p:spTgt spid="92"/>
                                        </p:tgtEl>
                                        <p:attrNameLst>
                                          <p:attrName>ppt_h</p:attrName>
                                        </p:attrNameLst>
                                      </p:cBhvr>
                                      <p:tavLst>
                                        <p:tav tm="0">
                                          <p:val>
                                            <p:fltVal val="0"/>
                                          </p:val>
                                        </p:tav>
                                        <p:tav tm="100000">
                                          <p:val>
                                            <p:strVal val="#ppt_h"/>
                                          </p:val>
                                        </p:tav>
                                      </p:tavLst>
                                    </p:anim>
                                    <p:animEffect transition="in" filter="fade">
                                      <p:cBhvr>
                                        <p:cTn id="21" dur="500"/>
                                        <p:tgtEl>
                                          <p:spTgt spid="92"/>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128"/>
                                        </p:tgtEl>
                                        <p:attrNameLst>
                                          <p:attrName>style.visibility</p:attrName>
                                        </p:attrNameLst>
                                      </p:cBhvr>
                                      <p:to>
                                        <p:strVal val="visible"/>
                                      </p:to>
                                    </p:set>
                                    <p:anim calcmode="lin" valueType="num">
                                      <p:cBhvr>
                                        <p:cTn id="24" dur="500" fill="hold"/>
                                        <p:tgtEl>
                                          <p:spTgt spid="128"/>
                                        </p:tgtEl>
                                        <p:attrNameLst>
                                          <p:attrName>ppt_w</p:attrName>
                                        </p:attrNameLst>
                                      </p:cBhvr>
                                      <p:tavLst>
                                        <p:tav tm="0">
                                          <p:val>
                                            <p:fltVal val="0"/>
                                          </p:val>
                                        </p:tav>
                                        <p:tav tm="100000">
                                          <p:val>
                                            <p:strVal val="#ppt_w"/>
                                          </p:val>
                                        </p:tav>
                                      </p:tavLst>
                                    </p:anim>
                                    <p:anim calcmode="lin" valueType="num">
                                      <p:cBhvr>
                                        <p:cTn id="25" dur="500" fill="hold"/>
                                        <p:tgtEl>
                                          <p:spTgt spid="128"/>
                                        </p:tgtEl>
                                        <p:attrNameLst>
                                          <p:attrName>ppt_h</p:attrName>
                                        </p:attrNameLst>
                                      </p:cBhvr>
                                      <p:tavLst>
                                        <p:tav tm="0">
                                          <p:val>
                                            <p:fltVal val="0"/>
                                          </p:val>
                                        </p:tav>
                                        <p:tav tm="100000">
                                          <p:val>
                                            <p:strVal val="#ppt_h"/>
                                          </p:val>
                                        </p:tav>
                                      </p:tavLst>
                                    </p:anim>
                                    <p:animEffect transition="in" filter="fade">
                                      <p:cBhvr>
                                        <p:cTn id="26" dur="500"/>
                                        <p:tgtEl>
                                          <p:spTgt spid="128"/>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141"/>
                                        </p:tgtEl>
                                        <p:attrNameLst>
                                          <p:attrName>style.visibility</p:attrName>
                                        </p:attrNameLst>
                                      </p:cBhvr>
                                      <p:to>
                                        <p:strVal val="visible"/>
                                      </p:to>
                                    </p:set>
                                    <p:anim calcmode="lin" valueType="num">
                                      <p:cBhvr>
                                        <p:cTn id="29" dur="500" fill="hold"/>
                                        <p:tgtEl>
                                          <p:spTgt spid="141"/>
                                        </p:tgtEl>
                                        <p:attrNameLst>
                                          <p:attrName>ppt_w</p:attrName>
                                        </p:attrNameLst>
                                      </p:cBhvr>
                                      <p:tavLst>
                                        <p:tav tm="0">
                                          <p:val>
                                            <p:fltVal val="0"/>
                                          </p:val>
                                        </p:tav>
                                        <p:tav tm="100000">
                                          <p:val>
                                            <p:strVal val="#ppt_w"/>
                                          </p:val>
                                        </p:tav>
                                      </p:tavLst>
                                    </p:anim>
                                    <p:anim calcmode="lin" valueType="num">
                                      <p:cBhvr>
                                        <p:cTn id="30" dur="500" fill="hold"/>
                                        <p:tgtEl>
                                          <p:spTgt spid="141"/>
                                        </p:tgtEl>
                                        <p:attrNameLst>
                                          <p:attrName>ppt_h</p:attrName>
                                        </p:attrNameLst>
                                      </p:cBhvr>
                                      <p:tavLst>
                                        <p:tav tm="0">
                                          <p:val>
                                            <p:fltVal val="0"/>
                                          </p:val>
                                        </p:tav>
                                        <p:tav tm="100000">
                                          <p:val>
                                            <p:strVal val="#ppt_h"/>
                                          </p:val>
                                        </p:tav>
                                      </p:tavLst>
                                    </p:anim>
                                    <p:animEffect transition="in" filter="fade">
                                      <p:cBhvr>
                                        <p:cTn id="31" dur="500"/>
                                        <p:tgtEl>
                                          <p:spTgt spid="141"/>
                                        </p:tgtEl>
                                      </p:cBhvr>
                                    </p:animEffect>
                                  </p:childTnLst>
                                </p:cTn>
                              </p:par>
                            </p:childTnLst>
                          </p:cTn>
                        </p:par>
                        <p:par>
                          <p:cTn id="32" fill="hold">
                            <p:stCondLst>
                              <p:cond delay="1500"/>
                            </p:stCondLst>
                            <p:childTnLst>
                              <p:par>
                                <p:cTn id="33" presetID="10" presetClass="entr" presetSubtype="0" fill="hold" grpId="0" nodeType="afterEffect">
                                  <p:stCondLst>
                                    <p:cond delay="0"/>
                                  </p:stCondLst>
                                  <p:childTnLst>
                                    <p:set>
                                      <p:cBhvr>
                                        <p:cTn id="34" dur="1" fill="hold">
                                          <p:stCondLst>
                                            <p:cond delay="0"/>
                                          </p:stCondLst>
                                        </p:cTn>
                                        <p:tgtEl>
                                          <p:spTgt spid="78"/>
                                        </p:tgtEl>
                                        <p:attrNameLst>
                                          <p:attrName>style.visibility</p:attrName>
                                        </p:attrNameLst>
                                      </p:cBhvr>
                                      <p:to>
                                        <p:strVal val="visible"/>
                                      </p:to>
                                    </p:set>
                                    <p:animEffect transition="in" filter="fade">
                                      <p:cBhvr>
                                        <p:cTn id="35" dur="500"/>
                                        <p:tgtEl>
                                          <p:spTgt spid="78"/>
                                        </p:tgtEl>
                                      </p:cBhvr>
                                    </p:animEffect>
                                  </p:childTnLst>
                                </p:cTn>
                              </p:par>
                            </p:childTnLst>
                          </p:cTn>
                        </p:par>
                        <p:par>
                          <p:cTn id="36" fill="hold">
                            <p:stCondLst>
                              <p:cond delay="2000"/>
                            </p:stCondLst>
                            <p:childTnLst>
                              <p:par>
                                <p:cTn id="37" presetID="10" presetClass="entr" presetSubtype="0" fill="hold" nodeType="afterEffect">
                                  <p:stCondLst>
                                    <p:cond delay="0"/>
                                  </p:stCondLst>
                                  <p:childTnLst>
                                    <p:set>
                                      <p:cBhvr>
                                        <p:cTn id="38" dur="1" fill="hold">
                                          <p:stCondLst>
                                            <p:cond delay="0"/>
                                          </p:stCondLst>
                                        </p:cTn>
                                        <p:tgtEl>
                                          <p:spTgt spid="135"/>
                                        </p:tgtEl>
                                        <p:attrNameLst>
                                          <p:attrName>style.visibility</p:attrName>
                                        </p:attrNameLst>
                                      </p:cBhvr>
                                      <p:to>
                                        <p:strVal val="visible"/>
                                      </p:to>
                                    </p:set>
                                    <p:animEffect transition="in" filter="fade">
                                      <p:cBhvr>
                                        <p:cTn id="39" dur="500"/>
                                        <p:tgtEl>
                                          <p:spTgt spid="135"/>
                                        </p:tgtEl>
                                      </p:cBhvr>
                                    </p:animEffect>
                                  </p:childTnLst>
                                </p:cTn>
                              </p:par>
                              <p:par>
                                <p:cTn id="40" presetID="10" presetClass="entr" presetSubtype="0" fill="hold" nodeType="withEffect">
                                  <p:stCondLst>
                                    <p:cond delay="0"/>
                                  </p:stCondLst>
                                  <p:childTnLst>
                                    <p:set>
                                      <p:cBhvr>
                                        <p:cTn id="41" dur="1" fill="hold">
                                          <p:stCondLst>
                                            <p:cond delay="0"/>
                                          </p:stCondLst>
                                        </p:cTn>
                                        <p:tgtEl>
                                          <p:spTgt spid="138"/>
                                        </p:tgtEl>
                                        <p:attrNameLst>
                                          <p:attrName>style.visibility</p:attrName>
                                        </p:attrNameLst>
                                      </p:cBhvr>
                                      <p:to>
                                        <p:strVal val="visible"/>
                                      </p:to>
                                    </p:set>
                                    <p:animEffect transition="in" filter="fade">
                                      <p:cBhvr>
                                        <p:cTn id="42" dur="500"/>
                                        <p:tgtEl>
                                          <p:spTgt spid="138"/>
                                        </p:tgtEl>
                                      </p:cBhvr>
                                    </p:animEffect>
                                  </p:childTnLst>
                                </p:cTn>
                              </p:par>
                              <p:par>
                                <p:cTn id="43" presetID="10" presetClass="entr" presetSubtype="0" fill="hold" nodeType="withEffect">
                                  <p:stCondLst>
                                    <p:cond delay="0"/>
                                  </p:stCondLst>
                                  <p:childTnLst>
                                    <p:set>
                                      <p:cBhvr>
                                        <p:cTn id="44" dur="1" fill="hold">
                                          <p:stCondLst>
                                            <p:cond delay="0"/>
                                          </p:stCondLst>
                                        </p:cTn>
                                        <p:tgtEl>
                                          <p:spTgt spid="129"/>
                                        </p:tgtEl>
                                        <p:attrNameLst>
                                          <p:attrName>style.visibility</p:attrName>
                                        </p:attrNameLst>
                                      </p:cBhvr>
                                      <p:to>
                                        <p:strVal val="visible"/>
                                      </p:to>
                                    </p:set>
                                    <p:animEffect transition="in" filter="fade">
                                      <p:cBhvr>
                                        <p:cTn id="45" dur="500"/>
                                        <p:tgtEl>
                                          <p:spTgt spid="129"/>
                                        </p:tgtEl>
                                      </p:cBhvr>
                                    </p:animEffect>
                                  </p:childTnLst>
                                </p:cTn>
                              </p:par>
                              <p:par>
                                <p:cTn id="46" presetID="10" presetClass="entr" presetSubtype="0" fill="hold" nodeType="withEffect">
                                  <p:stCondLst>
                                    <p:cond delay="0"/>
                                  </p:stCondLst>
                                  <p:childTnLst>
                                    <p:set>
                                      <p:cBhvr>
                                        <p:cTn id="47" dur="1" fill="hold">
                                          <p:stCondLst>
                                            <p:cond delay="0"/>
                                          </p:stCondLst>
                                        </p:cTn>
                                        <p:tgtEl>
                                          <p:spTgt spid="132"/>
                                        </p:tgtEl>
                                        <p:attrNameLst>
                                          <p:attrName>style.visibility</p:attrName>
                                        </p:attrNameLst>
                                      </p:cBhvr>
                                      <p:to>
                                        <p:strVal val="visible"/>
                                      </p:to>
                                    </p:set>
                                    <p:animEffect transition="in" filter="fade">
                                      <p:cBhvr>
                                        <p:cTn id="48" dur="500"/>
                                        <p:tgtEl>
                                          <p:spTgt spid="132"/>
                                        </p:tgtEl>
                                      </p:cBhvr>
                                    </p:animEffect>
                                  </p:childTnLst>
                                </p:cTn>
                              </p:par>
                            </p:childTnLst>
                          </p:cTn>
                        </p:par>
                        <p:par>
                          <p:cTn id="49" fill="hold">
                            <p:stCondLst>
                              <p:cond delay="2500"/>
                            </p:stCondLst>
                            <p:childTnLst>
                              <p:par>
                                <p:cTn id="50" presetID="2" presetClass="entr" presetSubtype="8" fill="hold" nodeType="afterEffect">
                                  <p:stCondLst>
                                    <p:cond delay="0"/>
                                  </p:stCondLst>
                                  <p:childTnLst>
                                    <p:set>
                                      <p:cBhvr>
                                        <p:cTn id="51" dur="1" fill="hold">
                                          <p:stCondLst>
                                            <p:cond delay="0"/>
                                          </p:stCondLst>
                                        </p:cTn>
                                        <p:tgtEl>
                                          <p:spTgt spid="148"/>
                                        </p:tgtEl>
                                        <p:attrNameLst>
                                          <p:attrName>style.visibility</p:attrName>
                                        </p:attrNameLst>
                                      </p:cBhvr>
                                      <p:to>
                                        <p:strVal val="visible"/>
                                      </p:to>
                                    </p:set>
                                    <p:anim calcmode="lin" valueType="num">
                                      <p:cBhvr additive="base">
                                        <p:cTn id="52" dur="500" fill="hold"/>
                                        <p:tgtEl>
                                          <p:spTgt spid="148"/>
                                        </p:tgtEl>
                                        <p:attrNameLst>
                                          <p:attrName>ppt_x</p:attrName>
                                        </p:attrNameLst>
                                      </p:cBhvr>
                                      <p:tavLst>
                                        <p:tav tm="0">
                                          <p:val>
                                            <p:strVal val="0-#ppt_w/2"/>
                                          </p:val>
                                        </p:tav>
                                        <p:tav tm="100000">
                                          <p:val>
                                            <p:strVal val="#ppt_x"/>
                                          </p:val>
                                        </p:tav>
                                      </p:tavLst>
                                    </p:anim>
                                    <p:anim calcmode="lin" valueType="num">
                                      <p:cBhvr additive="base">
                                        <p:cTn id="53" dur="500" fill="hold"/>
                                        <p:tgtEl>
                                          <p:spTgt spid="148"/>
                                        </p:tgtEl>
                                        <p:attrNameLst>
                                          <p:attrName>ppt_y</p:attrName>
                                        </p:attrNameLst>
                                      </p:cBhvr>
                                      <p:tavLst>
                                        <p:tav tm="0">
                                          <p:val>
                                            <p:strVal val="#ppt_y"/>
                                          </p:val>
                                        </p:tav>
                                        <p:tav tm="100000">
                                          <p:val>
                                            <p:strVal val="#ppt_y"/>
                                          </p:val>
                                        </p:tav>
                                      </p:tavLst>
                                    </p:anim>
                                  </p:childTnLst>
                                </p:cTn>
                              </p:par>
                              <p:par>
                                <p:cTn id="54" presetID="2" presetClass="entr" presetSubtype="8" fill="hold" nodeType="withEffect">
                                  <p:stCondLst>
                                    <p:cond delay="0"/>
                                  </p:stCondLst>
                                  <p:childTnLst>
                                    <p:set>
                                      <p:cBhvr>
                                        <p:cTn id="55" dur="1" fill="hold">
                                          <p:stCondLst>
                                            <p:cond delay="0"/>
                                          </p:stCondLst>
                                        </p:cTn>
                                        <p:tgtEl>
                                          <p:spTgt spid="151"/>
                                        </p:tgtEl>
                                        <p:attrNameLst>
                                          <p:attrName>style.visibility</p:attrName>
                                        </p:attrNameLst>
                                      </p:cBhvr>
                                      <p:to>
                                        <p:strVal val="visible"/>
                                      </p:to>
                                    </p:set>
                                    <p:anim calcmode="lin" valueType="num">
                                      <p:cBhvr additive="base">
                                        <p:cTn id="56" dur="500" fill="hold"/>
                                        <p:tgtEl>
                                          <p:spTgt spid="151"/>
                                        </p:tgtEl>
                                        <p:attrNameLst>
                                          <p:attrName>ppt_x</p:attrName>
                                        </p:attrNameLst>
                                      </p:cBhvr>
                                      <p:tavLst>
                                        <p:tav tm="0">
                                          <p:val>
                                            <p:strVal val="0-#ppt_w/2"/>
                                          </p:val>
                                        </p:tav>
                                        <p:tav tm="100000">
                                          <p:val>
                                            <p:strVal val="#ppt_x"/>
                                          </p:val>
                                        </p:tav>
                                      </p:tavLst>
                                    </p:anim>
                                    <p:anim calcmode="lin" valueType="num">
                                      <p:cBhvr additive="base">
                                        <p:cTn id="57" dur="500" fill="hold"/>
                                        <p:tgtEl>
                                          <p:spTgt spid="151"/>
                                        </p:tgtEl>
                                        <p:attrNameLst>
                                          <p:attrName>ppt_y</p:attrName>
                                        </p:attrNameLst>
                                      </p:cBhvr>
                                      <p:tavLst>
                                        <p:tav tm="0">
                                          <p:val>
                                            <p:strVal val="#ppt_y"/>
                                          </p:val>
                                        </p:tav>
                                        <p:tav tm="100000">
                                          <p:val>
                                            <p:strVal val="#ppt_y"/>
                                          </p:val>
                                        </p:tav>
                                      </p:tavLst>
                                    </p:anim>
                                  </p:childTnLst>
                                </p:cTn>
                              </p:par>
                              <p:par>
                                <p:cTn id="58" presetID="2" presetClass="entr" presetSubtype="2" fill="hold" nodeType="withEffect">
                                  <p:stCondLst>
                                    <p:cond delay="0"/>
                                  </p:stCondLst>
                                  <p:childTnLst>
                                    <p:set>
                                      <p:cBhvr>
                                        <p:cTn id="59" dur="1" fill="hold">
                                          <p:stCondLst>
                                            <p:cond delay="0"/>
                                          </p:stCondLst>
                                        </p:cTn>
                                        <p:tgtEl>
                                          <p:spTgt spid="142"/>
                                        </p:tgtEl>
                                        <p:attrNameLst>
                                          <p:attrName>style.visibility</p:attrName>
                                        </p:attrNameLst>
                                      </p:cBhvr>
                                      <p:to>
                                        <p:strVal val="visible"/>
                                      </p:to>
                                    </p:set>
                                    <p:anim calcmode="lin" valueType="num">
                                      <p:cBhvr additive="base">
                                        <p:cTn id="60" dur="500" fill="hold"/>
                                        <p:tgtEl>
                                          <p:spTgt spid="142"/>
                                        </p:tgtEl>
                                        <p:attrNameLst>
                                          <p:attrName>ppt_x</p:attrName>
                                        </p:attrNameLst>
                                      </p:cBhvr>
                                      <p:tavLst>
                                        <p:tav tm="0">
                                          <p:val>
                                            <p:strVal val="1+#ppt_w/2"/>
                                          </p:val>
                                        </p:tav>
                                        <p:tav tm="100000">
                                          <p:val>
                                            <p:strVal val="#ppt_x"/>
                                          </p:val>
                                        </p:tav>
                                      </p:tavLst>
                                    </p:anim>
                                    <p:anim calcmode="lin" valueType="num">
                                      <p:cBhvr additive="base">
                                        <p:cTn id="61" dur="500" fill="hold"/>
                                        <p:tgtEl>
                                          <p:spTgt spid="142"/>
                                        </p:tgtEl>
                                        <p:attrNameLst>
                                          <p:attrName>ppt_y</p:attrName>
                                        </p:attrNameLst>
                                      </p:cBhvr>
                                      <p:tavLst>
                                        <p:tav tm="0">
                                          <p:val>
                                            <p:strVal val="#ppt_y"/>
                                          </p:val>
                                        </p:tav>
                                        <p:tav tm="100000">
                                          <p:val>
                                            <p:strVal val="#ppt_y"/>
                                          </p:val>
                                        </p:tav>
                                      </p:tavLst>
                                    </p:anim>
                                  </p:childTnLst>
                                </p:cTn>
                              </p:par>
                              <p:par>
                                <p:cTn id="62" presetID="2" presetClass="entr" presetSubtype="2" fill="hold" nodeType="withEffect">
                                  <p:stCondLst>
                                    <p:cond delay="0"/>
                                  </p:stCondLst>
                                  <p:childTnLst>
                                    <p:set>
                                      <p:cBhvr>
                                        <p:cTn id="63" dur="1" fill="hold">
                                          <p:stCondLst>
                                            <p:cond delay="0"/>
                                          </p:stCondLst>
                                        </p:cTn>
                                        <p:tgtEl>
                                          <p:spTgt spid="145"/>
                                        </p:tgtEl>
                                        <p:attrNameLst>
                                          <p:attrName>style.visibility</p:attrName>
                                        </p:attrNameLst>
                                      </p:cBhvr>
                                      <p:to>
                                        <p:strVal val="visible"/>
                                      </p:to>
                                    </p:set>
                                    <p:anim calcmode="lin" valueType="num">
                                      <p:cBhvr additive="base">
                                        <p:cTn id="64" dur="500" fill="hold"/>
                                        <p:tgtEl>
                                          <p:spTgt spid="145"/>
                                        </p:tgtEl>
                                        <p:attrNameLst>
                                          <p:attrName>ppt_x</p:attrName>
                                        </p:attrNameLst>
                                      </p:cBhvr>
                                      <p:tavLst>
                                        <p:tav tm="0">
                                          <p:val>
                                            <p:strVal val="1+#ppt_w/2"/>
                                          </p:val>
                                        </p:tav>
                                        <p:tav tm="100000">
                                          <p:val>
                                            <p:strVal val="#ppt_x"/>
                                          </p:val>
                                        </p:tav>
                                      </p:tavLst>
                                    </p:anim>
                                    <p:anim calcmode="lin" valueType="num">
                                      <p:cBhvr additive="base">
                                        <p:cTn id="65" dur="500" fill="hold"/>
                                        <p:tgtEl>
                                          <p:spTgt spid="1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P spid="79" grpId="0" animBg="1"/>
      <p:bldP spid="128" grpId="0" animBg="1"/>
      <p:bldP spid="14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矩形 61"/>
          <p:cNvSpPr/>
          <p:nvPr/>
        </p:nvSpPr>
        <p:spPr>
          <a:xfrm rot="1800000">
            <a:off x="5760409" y="2751566"/>
            <a:ext cx="1428458" cy="1029493"/>
          </a:xfrm>
          <a:custGeom>
            <a:avLst/>
            <a:gdLst>
              <a:gd name="connsiteX0" fmla="*/ 0 w 1428458"/>
              <a:gd name="connsiteY0" fmla="*/ 0 h 1021782"/>
              <a:gd name="connsiteX1" fmla="*/ 1428458 w 1428458"/>
              <a:gd name="connsiteY1" fmla="*/ 0 h 1021782"/>
              <a:gd name="connsiteX2" fmla="*/ 1428458 w 1428458"/>
              <a:gd name="connsiteY2" fmla="*/ 1021782 h 1021782"/>
              <a:gd name="connsiteX3" fmla="*/ 0 w 1428458"/>
              <a:gd name="connsiteY3" fmla="*/ 1021782 h 1021782"/>
              <a:gd name="connsiteX4" fmla="*/ 0 w 1428458"/>
              <a:gd name="connsiteY4" fmla="*/ 0 h 1021782"/>
              <a:gd name="connsiteX0-1" fmla="*/ 0 w 1428458"/>
              <a:gd name="connsiteY0-2" fmla="*/ 0 h 1029493"/>
              <a:gd name="connsiteX1-3" fmla="*/ 1428458 w 1428458"/>
              <a:gd name="connsiteY1-4" fmla="*/ 0 h 1029493"/>
              <a:gd name="connsiteX2-5" fmla="*/ 1428458 w 1428458"/>
              <a:gd name="connsiteY2-6" fmla="*/ 1021782 h 1029493"/>
              <a:gd name="connsiteX3-7" fmla="*/ 592535 w 1428458"/>
              <a:gd name="connsiteY3-8" fmla="*/ 1029493 h 1029493"/>
              <a:gd name="connsiteX4-9" fmla="*/ 0 w 1428458"/>
              <a:gd name="connsiteY4-10" fmla="*/ 1021782 h 1029493"/>
              <a:gd name="connsiteX5" fmla="*/ 0 w 1428458"/>
              <a:gd name="connsiteY5" fmla="*/ 0 h 1029493"/>
              <a:gd name="connsiteX0-11" fmla="*/ 0 w 1428458"/>
              <a:gd name="connsiteY0-12" fmla="*/ 0 h 1029493"/>
              <a:gd name="connsiteX1-13" fmla="*/ 1428458 w 1428458"/>
              <a:gd name="connsiteY1-14" fmla="*/ 0 h 1029493"/>
              <a:gd name="connsiteX2-15" fmla="*/ 1428458 w 1428458"/>
              <a:gd name="connsiteY2-16" fmla="*/ 1021782 h 1029493"/>
              <a:gd name="connsiteX3-17" fmla="*/ 592535 w 1428458"/>
              <a:gd name="connsiteY3-18" fmla="*/ 1029493 h 1029493"/>
              <a:gd name="connsiteX4-19" fmla="*/ 0 w 1428458"/>
              <a:gd name="connsiteY4-20" fmla="*/ 0 h 102949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428458" h="1029493">
                <a:moveTo>
                  <a:pt x="0" y="0"/>
                </a:moveTo>
                <a:lnTo>
                  <a:pt x="1428458" y="0"/>
                </a:lnTo>
                <a:lnTo>
                  <a:pt x="1428458" y="1021782"/>
                </a:lnTo>
                <a:lnTo>
                  <a:pt x="592535" y="1029493"/>
                </a:lnTo>
                <a:lnTo>
                  <a:pt x="0" y="0"/>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2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50" name="矩形 61"/>
          <p:cNvSpPr/>
          <p:nvPr/>
        </p:nvSpPr>
        <p:spPr>
          <a:xfrm rot="1800000">
            <a:off x="4986751" y="3531658"/>
            <a:ext cx="1428458" cy="1029493"/>
          </a:xfrm>
          <a:custGeom>
            <a:avLst/>
            <a:gdLst>
              <a:gd name="connsiteX0" fmla="*/ 0 w 1428458"/>
              <a:gd name="connsiteY0" fmla="*/ 0 h 1021782"/>
              <a:gd name="connsiteX1" fmla="*/ 1428458 w 1428458"/>
              <a:gd name="connsiteY1" fmla="*/ 0 h 1021782"/>
              <a:gd name="connsiteX2" fmla="*/ 1428458 w 1428458"/>
              <a:gd name="connsiteY2" fmla="*/ 1021782 h 1021782"/>
              <a:gd name="connsiteX3" fmla="*/ 0 w 1428458"/>
              <a:gd name="connsiteY3" fmla="*/ 1021782 h 1021782"/>
              <a:gd name="connsiteX4" fmla="*/ 0 w 1428458"/>
              <a:gd name="connsiteY4" fmla="*/ 0 h 1021782"/>
              <a:gd name="connsiteX0-1" fmla="*/ 0 w 1428458"/>
              <a:gd name="connsiteY0-2" fmla="*/ 0 h 1029493"/>
              <a:gd name="connsiteX1-3" fmla="*/ 1428458 w 1428458"/>
              <a:gd name="connsiteY1-4" fmla="*/ 0 h 1029493"/>
              <a:gd name="connsiteX2-5" fmla="*/ 1428458 w 1428458"/>
              <a:gd name="connsiteY2-6" fmla="*/ 1021782 h 1029493"/>
              <a:gd name="connsiteX3-7" fmla="*/ 592535 w 1428458"/>
              <a:gd name="connsiteY3-8" fmla="*/ 1029493 h 1029493"/>
              <a:gd name="connsiteX4-9" fmla="*/ 0 w 1428458"/>
              <a:gd name="connsiteY4-10" fmla="*/ 1021782 h 1029493"/>
              <a:gd name="connsiteX5" fmla="*/ 0 w 1428458"/>
              <a:gd name="connsiteY5" fmla="*/ 0 h 1029493"/>
              <a:gd name="connsiteX0-11" fmla="*/ 0 w 1428458"/>
              <a:gd name="connsiteY0-12" fmla="*/ 0 h 1029493"/>
              <a:gd name="connsiteX1-13" fmla="*/ 1428458 w 1428458"/>
              <a:gd name="connsiteY1-14" fmla="*/ 0 h 1029493"/>
              <a:gd name="connsiteX2-15" fmla="*/ 1428458 w 1428458"/>
              <a:gd name="connsiteY2-16" fmla="*/ 1021782 h 1029493"/>
              <a:gd name="connsiteX3-17" fmla="*/ 592535 w 1428458"/>
              <a:gd name="connsiteY3-18" fmla="*/ 1029493 h 1029493"/>
              <a:gd name="connsiteX4-19" fmla="*/ 0 w 1428458"/>
              <a:gd name="connsiteY4-20" fmla="*/ 0 h 102949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428458" h="1029493">
                <a:moveTo>
                  <a:pt x="0" y="0"/>
                </a:moveTo>
                <a:lnTo>
                  <a:pt x="1428458" y="0"/>
                </a:lnTo>
                <a:lnTo>
                  <a:pt x="1428458" y="1021782"/>
                </a:lnTo>
                <a:lnTo>
                  <a:pt x="592535" y="1029493"/>
                </a:lnTo>
                <a:lnTo>
                  <a:pt x="0" y="0"/>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2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51" name="矩形 61"/>
          <p:cNvSpPr/>
          <p:nvPr/>
        </p:nvSpPr>
        <p:spPr>
          <a:xfrm rot="1800000">
            <a:off x="4219607" y="4316117"/>
            <a:ext cx="1428458" cy="1029493"/>
          </a:xfrm>
          <a:custGeom>
            <a:avLst/>
            <a:gdLst>
              <a:gd name="connsiteX0" fmla="*/ 0 w 1428458"/>
              <a:gd name="connsiteY0" fmla="*/ 0 h 1021782"/>
              <a:gd name="connsiteX1" fmla="*/ 1428458 w 1428458"/>
              <a:gd name="connsiteY1" fmla="*/ 0 h 1021782"/>
              <a:gd name="connsiteX2" fmla="*/ 1428458 w 1428458"/>
              <a:gd name="connsiteY2" fmla="*/ 1021782 h 1021782"/>
              <a:gd name="connsiteX3" fmla="*/ 0 w 1428458"/>
              <a:gd name="connsiteY3" fmla="*/ 1021782 h 1021782"/>
              <a:gd name="connsiteX4" fmla="*/ 0 w 1428458"/>
              <a:gd name="connsiteY4" fmla="*/ 0 h 1021782"/>
              <a:gd name="connsiteX0-1" fmla="*/ 0 w 1428458"/>
              <a:gd name="connsiteY0-2" fmla="*/ 0 h 1029493"/>
              <a:gd name="connsiteX1-3" fmla="*/ 1428458 w 1428458"/>
              <a:gd name="connsiteY1-4" fmla="*/ 0 h 1029493"/>
              <a:gd name="connsiteX2-5" fmla="*/ 1428458 w 1428458"/>
              <a:gd name="connsiteY2-6" fmla="*/ 1021782 h 1029493"/>
              <a:gd name="connsiteX3-7" fmla="*/ 592535 w 1428458"/>
              <a:gd name="connsiteY3-8" fmla="*/ 1029493 h 1029493"/>
              <a:gd name="connsiteX4-9" fmla="*/ 0 w 1428458"/>
              <a:gd name="connsiteY4-10" fmla="*/ 1021782 h 1029493"/>
              <a:gd name="connsiteX5" fmla="*/ 0 w 1428458"/>
              <a:gd name="connsiteY5" fmla="*/ 0 h 1029493"/>
              <a:gd name="connsiteX0-11" fmla="*/ 0 w 1428458"/>
              <a:gd name="connsiteY0-12" fmla="*/ 0 h 1029493"/>
              <a:gd name="connsiteX1-13" fmla="*/ 1428458 w 1428458"/>
              <a:gd name="connsiteY1-14" fmla="*/ 0 h 1029493"/>
              <a:gd name="connsiteX2-15" fmla="*/ 1428458 w 1428458"/>
              <a:gd name="connsiteY2-16" fmla="*/ 1021782 h 1029493"/>
              <a:gd name="connsiteX3-17" fmla="*/ 592535 w 1428458"/>
              <a:gd name="connsiteY3-18" fmla="*/ 1029493 h 1029493"/>
              <a:gd name="connsiteX4-19" fmla="*/ 0 w 1428458"/>
              <a:gd name="connsiteY4-20" fmla="*/ 0 h 102949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428458" h="1029493">
                <a:moveTo>
                  <a:pt x="0" y="0"/>
                </a:moveTo>
                <a:lnTo>
                  <a:pt x="1428458" y="0"/>
                </a:lnTo>
                <a:lnTo>
                  <a:pt x="1428458" y="1021782"/>
                </a:lnTo>
                <a:lnTo>
                  <a:pt x="592535" y="1029493"/>
                </a:lnTo>
                <a:lnTo>
                  <a:pt x="0" y="0"/>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2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52" name="矩形 61"/>
          <p:cNvSpPr/>
          <p:nvPr/>
        </p:nvSpPr>
        <p:spPr>
          <a:xfrm rot="1800000">
            <a:off x="7294537" y="4332602"/>
            <a:ext cx="1428458" cy="1029493"/>
          </a:xfrm>
          <a:custGeom>
            <a:avLst/>
            <a:gdLst>
              <a:gd name="connsiteX0" fmla="*/ 0 w 1428458"/>
              <a:gd name="connsiteY0" fmla="*/ 0 h 1021782"/>
              <a:gd name="connsiteX1" fmla="*/ 1428458 w 1428458"/>
              <a:gd name="connsiteY1" fmla="*/ 0 h 1021782"/>
              <a:gd name="connsiteX2" fmla="*/ 1428458 w 1428458"/>
              <a:gd name="connsiteY2" fmla="*/ 1021782 h 1021782"/>
              <a:gd name="connsiteX3" fmla="*/ 0 w 1428458"/>
              <a:gd name="connsiteY3" fmla="*/ 1021782 h 1021782"/>
              <a:gd name="connsiteX4" fmla="*/ 0 w 1428458"/>
              <a:gd name="connsiteY4" fmla="*/ 0 h 1021782"/>
              <a:gd name="connsiteX0-1" fmla="*/ 0 w 1428458"/>
              <a:gd name="connsiteY0-2" fmla="*/ 0 h 1029493"/>
              <a:gd name="connsiteX1-3" fmla="*/ 1428458 w 1428458"/>
              <a:gd name="connsiteY1-4" fmla="*/ 0 h 1029493"/>
              <a:gd name="connsiteX2-5" fmla="*/ 1428458 w 1428458"/>
              <a:gd name="connsiteY2-6" fmla="*/ 1021782 h 1029493"/>
              <a:gd name="connsiteX3-7" fmla="*/ 592535 w 1428458"/>
              <a:gd name="connsiteY3-8" fmla="*/ 1029493 h 1029493"/>
              <a:gd name="connsiteX4-9" fmla="*/ 0 w 1428458"/>
              <a:gd name="connsiteY4-10" fmla="*/ 1021782 h 1029493"/>
              <a:gd name="connsiteX5" fmla="*/ 0 w 1428458"/>
              <a:gd name="connsiteY5" fmla="*/ 0 h 1029493"/>
              <a:gd name="connsiteX0-11" fmla="*/ 0 w 1428458"/>
              <a:gd name="connsiteY0-12" fmla="*/ 0 h 1029493"/>
              <a:gd name="connsiteX1-13" fmla="*/ 1428458 w 1428458"/>
              <a:gd name="connsiteY1-14" fmla="*/ 0 h 1029493"/>
              <a:gd name="connsiteX2-15" fmla="*/ 1428458 w 1428458"/>
              <a:gd name="connsiteY2-16" fmla="*/ 1021782 h 1029493"/>
              <a:gd name="connsiteX3-17" fmla="*/ 592535 w 1428458"/>
              <a:gd name="connsiteY3-18" fmla="*/ 1029493 h 1029493"/>
              <a:gd name="connsiteX4-19" fmla="*/ 0 w 1428458"/>
              <a:gd name="connsiteY4-20" fmla="*/ 0 h 102949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428458" h="1029493">
                <a:moveTo>
                  <a:pt x="0" y="0"/>
                </a:moveTo>
                <a:lnTo>
                  <a:pt x="1428458" y="0"/>
                </a:lnTo>
                <a:lnTo>
                  <a:pt x="1428458" y="1021782"/>
                </a:lnTo>
                <a:lnTo>
                  <a:pt x="592535" y="1029493"/>
                </a:lnTo>
                <a:lnTo>
                  <a:pt x="0" y="0"/>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2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53" name="矩形 61"/>
          <p:cNvSpPr/>
          <p:nvPr/>
        </p:nvSpPr>
        <p:spPr>
          <a:xfrm rot="1800000">
            <a:off x="6532498" y="3528205"/>
            <a:ext cx="1428458" cy="1029493"/>
          </a:xfrm>
          <a:custGeom>
            <a:avLst/>
            <a:gdLst>
              <a:gd name="connsiteX0" fmla="*/ 0 w 1428458"/>
              <a:gd name="connsiteY0" fmla="*/ 0 h 1021782"/>
              <a:gd name="connsiteX1" fmla="*/ 1428458 w 1428458"/>
              <a:gd name="connsiteY1" fmla="*/ 0 h 1021782"/>
              <a:gd name="connsiteX2" fmla="*/ 1428458 w 1428458"/>
              <a:gd name="connsiteY2" fmla="*/ 1021782 h 1021782"/>
              <a:gd name="connsiteX3" fmla="*/ 0 w 1428458"/>
              <a:gd name="connsiteY3" fmla="*/ 1021782 h 1021782"/>
              <a:gd name="connsiteX4" fmla="*/ 0 w 1428458"/>
              <a:gd name="connsiteY4" fmla="*/ 0 h 1021782"/>
              <a:gd name="connsiteX0-1" fmla="*/ 0 w 1428458"/>
              <a:gd name="connsiteY0-2" fmla="*/ 0 h 1029493"/>
              <a:gd name="connsiteX1-3" fmla="*/ 1428458 w 1428458"/>
              <a:gd name="connsiteY1-4" fmla="*/ 0 h 1029493"/>
              <a:gd name="connsiteX2-5" fmla="*/ 1428458 w 1428458"/>
              <a:gd name="connsiteY2-6" fmla="*/ 1021782 h 1029493"/>
              <a:gd name="connsiteX3-7" fmla="*/ 592535 w 1428458"/>
              <a:gd name="connsiteY3-8" fmla="*/ 1029493 h 1029493"/>
              <a:gd name="connsiteX4-9" fmla="*/ 0 w 1428458"/>
              <a:gd name="connsiteY4-10" fmla="*/ 1021782 h 1029493"/>
              <a:gd name="connsiteX5" fmla="*/ 0 w 1428458"/>
              <a:gd name="connsiteY5" fmla="*/ 0 h 1029493"/>
              <a:gd name="connsiteX0-11" fmla="*/ 0 w 1428458"/>
              <a:gd name="connsiteY0-12" fmla="*/ 0 h 1029493"/>
              <a:gd name="connsiteX1-13" fmla="*/ 1428458 w 1428458"/>
              <a:gd name="connsiteY1-14" fmla="*/ 0 h 1029493"/>
              <a:gd name="connsiteX2-15" fmla="*/ 1428458 w 1428458"/>
              <a:gd name="connsiteY2-16" fmla="*/ 1021782 h 1029493"/>
              <a:gd name="connsiteX3-17" fmla="*/ 592535 w 1428458"/>
              <a:gd name="connsiteY3-18" fmla="*/ 1029493 h 1029493"/>
              <a:gd name="connsiteX4-19" fmla="*/ 0 w 1428458"/>
              <a:gd name="connsiteY4-20" fmla="*/ 0 h 102949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428458" h="1029493">
                <a:moveTo>
                  <a:pt x="0" y="0"/>
                </a:moveTo>
                <a:lnTo>
                  <a:pt x="1428458" y="0"/>
                </a:lnTo>
                <a:lnTo>
                  <a:pt x="1428458" y="1021782"/>
                </a:lnTo>
                <a:lnTo>
                  <a:pt x="592535" y="1029493"/>
                </a:lnTo>
                <a:lnTo>
                  <a:pt x="0" y="0"/>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2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grpSp>
        <p:nvGrpSpPr>
          <p:cNvPr id="54" name="6f181a3f-f5eb-40e8-8fa3-38aab5c978d8"/>
          <p:cNvGrpSpPr>
            <a:grpSpLocks noChangeAspect="1"/>
          </p:cNvGrpSpPr>
          <p:nvPr/>
        </p:nvGrpSpPr>
        <p:grpSpPr>
          <a:xfrm>
            <a:off x="1523981" y="2356948"/>
            <a:ext cx="9144023" cy="2879134"/>
            <a:chOff x="1540315" y="2356948"/>
            <a:chExt cx="9144023" cy="2879134"/>
          </a:xfrm>
        </p:grpSpPr>
        <p:sp>
          <p:nvSpPr>
            <p:cNvPr id="55" name="íślíḋè-Diamond 2"/>
            <p:cNvSpPr/>
            <p:nvPr/>
          </p:nvSpPr>
          <p:spPr>
            <a:xfrm rot="5400000">
              <a:off x="6301214" y="3236785"/>
              <a:ext cx="1192780" cy="1192780"/>
            </a:xfrm>
            <a:prstGeom prst="diamond">
              <a:avLst/>
            </a:prstGeom>
            <a:solidFill>
              <a:srgbClr val="FFFFFF">
                <a:lumMod val="100000"/>
              </a:srgbClr>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56" name="íślíḋè-Diamond 3"/>
            <p:cNvSpPr/>
            <p:nvPr/>
          </p:nvSpPr>
          <p:spPr>
            <a:xfrm rot="5400000">
              <a:off x="7067335" y="4043302"/>
              <a:ext cx="1192780" cy="1192780"/>
            </a:xfrm>
            <a:prstGeom prst="diamond">
              <a:avLst/>
            </a:prstGeom>
            <a:solidFill>
              <a:srgbClr val="AC7A39"/>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57" name="íślíḋè-Diamond 4"/>
            <p:cNvSpPr/>
            <p:nvPr/>
          </p:nvSpPr>
          <p:spPr>
            <a:xfrm rot="5400000">
              <a:off x="5535093" y="2457065"/>
              <a:ext cx="1192780" cy="1192780"/>
            </a:xfrm>
            <a:prstGeom prst="diamond">
              <a:avLst/>
            </a:prstGeom>
            <a:solidFill>
              <a:srgbClr val="AC7A39"/>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58" name="íślíḋè-Diamond 5"/>
            <p:cNvSpPr/>
            <p:nvPr/>
          </p:nvSpPr>
          <p:spPr>
            <a:xfrm rot="5400000" flipV="1">
              <a:off x="4761116" y="3236785"/>
              <a:ext cx="1192780" cy="1192780"/>
            </a:xfrm>
            <a:prstGeom prst="diamond">
              <a:avLst/>
            </a:prstGeom>
            <a:solidFill>
              <a:srgbClr val="FFFFFF">
                <a:lumMod val="100000"/>
              </a:srgbClr>
            </a:solidFill>
            <a:ln w="635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59" name="íślíḋè-Diamond 6"/>
            <p:cNvSpPr/>
            <p:nvPr/>
          </p:nvSpPr>
          <p:spPr>
            <a:xfrm rot="5400000" flipV="1">
              <a:off x="3994995" y="4029904"/>
              <a:ext cx="1192780" cy="1192780"/>
            </a:xfrm>
            <a:prstGeom prst="diamond">
              <a:avLst/>
            </a:prstGeom>
            <a:solidFill>
              <a:srgbClr val="AC7A39"/>
            </a:solidFill>
            <a:ln w="635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60" name="íślíḋè-任意多边形: 形状 160"/>
            <p:cNvSpPr/>
            <p:nvPr/>
          </p:nvSpPr>
          <p:spPr bwMode="auto">
            <a:xfrm>
              <a:off x="5931309" y="2849141"/>
              <a:ext cx="405829" cy="403924"/>
            </a:xfrm>
            <a:custGeom>
              <a:avLst/>
              <a:gdLst>
                <a:gd name="connsiteX0" fmla="*/ 262525 w 338138"/>
                <a:gd name="connsiteY0" fmla="*/ 84138 h 336551"/>
                <a:gd name="connsiteX1" fmla="*/ 314260 w 338138"/>
                <a:gd name="connsiteY1" fmla="*/ 84138 h 336551"/>
                <a:gd name="connsiteX2" fmla="*/ 338138 w 338138"/>
                <a:gd name="connsiteY2" fmla="*/ 107802 h 336551"/>
                <a:gd name="connsiteX3" fmla="*/ 338138 w 338138"/>
                <a:gd name="connsiteY3" fmla="*/ 191940 h 336551"/>
                <a:gd name="connsiteX4" fmla="*/ 314260 w 338138"/>
                <a:gd name="connsiteY4" fmla="*/ 216918 h 336551"/>
                <a:gd name="connsiteX5" fmla="*/ 314260 w 338138"/>
                <a:gd name="connsiteY5" fmla="*/ 336551 h 336551"/>
                <a:gd name="connsiteX6" fmla="*/ 241300 w 338138"/>
                <a:gd name="connsiteY6" fmla="*/ 336551 h 336551"/>
                <a:gd name="connsiteX7" fmla="*/ 241300 w 338138"/>
                <a:gd name="connsiteY7" fmla="*/ 240582 h 336551"/>
                <a:gd name="connsiteX8" fmla="*/ 265178 w 338138"/>
                <a:gd name="connsiteY8" fmla="*/ 216918 h 336551"/>
                <a:gd name="connsiteX9" fmla="*/ 265178 w 338138"/>
                <a:gd name="connsiteY9" fmla="*/ 95970 h 336551"/>
                <a:gd name="connsiteX10" fmla="*/ 262525 w 338138"/>
                <a:gd name="connsiteY10" fmla="*/ 84138 h 336551"/>
                <a:gd name="connsiteX11" fmla="*/ 120477 w 338138"/>
                <a:gd name="connsiteY11" fmla="*/ 84138 h 336551"/>
                <a:gd name="connsiteX12" fmla="*/ 217661 w 338138"/>
                <a:gd name="connsiteY12" fmla="*/ 84138 h 336551"/>
                <a:gd name="connsiteX13" fmla="*/ 241300 w 338138"/>
                <a:gd name="connsiteY13" fmla="*/ 107802 h 336551"/>
                <a:gd name="connsiteX14" fmla="*/ 241300 w 338138"/>
                <a:gd name="connsiteY14" fmla="*/ 191940 h 336551"/>
                <a:gd name="connsiteX15" fmla="*/ 217661 w 338138"/>
                <a:gd name="connsiteY15" fmla="*/ 216918 h 336551"/>
                <a:gd name="connsiteX16" fmla="*/ 217661 w 338138"/>
                <a:gd name="connsiteY16" fmla="*/ 336551 h 336551"/>
                <a:gd name="connsiteX17" fmla="*/ 120477 w 338138"/>
                <a:gd name="connsiteY17" fmla="*/ 336551 h 336551"/>
                <a:gd name="connsiteX18" fmla="*/ 120477 w 338138"/>
                <a:gd name="connsiteY18" fmla="*/ 216918 h 336551"/>
                <a:gd name="connsiteX19" fmla="*/ 96837 w 338138"/>
                <a:gd name="connsiteY19" fmla="*/ 191940 h 336551"/>
                <a:gd name="connsiteX20" fmla="*/ 96837 w 338138"/>
                <a:gd name="connsiteY20" fmla="*/ 107802 h 336551"/>
                <a:gd name="connsiteX21" fmla="*/ 120477 w 338138"/>
                <a:gd name="connsiteY21" fmla="*/ 84138 h 336551"/>
                <a:gd name="connsiteX22" fmla="*/ 23878 w 338138"/>
                <a:gd name="connsiteY22" fmla="*/ 84138 h 336551"/>
                <a:gd name="connsiteX23" fmla="*/ 75613 w 338138"/>
                <a:gd name="connsiteY23" fmla="*/ 84138 h 336551"/>
                <a:gd name="connsiteX24" fmla="*/ 72960 w 338138"/>
                <a:gd name="connsiteY24" fmla="*/ 95970 h 336551"/>
                <a:gd name="connsiteX25" fmla="*/ 72960 w 338138"/>
                <a:gd name="connsiteY25" fmla="*/ 216918 h 336551"/>
                <a:gd name="connsiteX26" fmla="*/ 96838 w 338138"/>
                <a:gd name="connsiteY26" fmla="*/ 240582 h 336551"/>
                <a:gd name="connsiteX27" fmla="*/ 96838 w 338138"/>
                <a:gd name="connsiteY27" fmla="*/ 336551 h 336551"/>
                <a:gd name="connsiteX28" fmla="*/ 23878 w 338138"/>
                <a:gd name="connsiteY28" fmla="*/ 336551 h 336551"/>
                <a:gd name="connsiteX29" fmla="*/ 23878 w 338138"/>
                <a:gd name="connsiteY29" fmla="*/ 216918 h 336551"/>
                <a:gd name="connsiteX30" fmla="*/ 0 w 338138"/>
                <a:gd name="connsiteY30" fmla="*/ 191940 h 336551"/>
                <a:gd name="connsiteX31" fmla="*/ 0 w 338138"/>
                <a:gd name="connsiteY31" fmla="*/ 107802 h 336551"/>
                <a:gd name="connsiteX32" fmla="*/ 23878 w 338138"/>
                <a:gd name="connsiteY32" fmla="*/ 84138 h 336551"/>
                <a:gd name="connsiteX33" fmla="*/ 265257 w 338138"/>
                <a:gd name="connsiteY33" fmla="*/ 0 h 336551"/>
                <a:gd name="connsiteX34" fmla="*/ 301625 w 338138"/>
                <a:gd name="connsiteY34" fmla="*/ 35069 h 336551"/>
                <a:gd name="connsiteX35" fmla="*/ 265257 w 338138"/>
                <a:gd name="connsiteY35" fmla="*/ 71438 h 336551"/>
                <a:gd name="connsiteX36" fmla="*/ 248371 w 338138"/>
                <a:gd name="connsiteY36" fmla="*/ 66242 h 336551"/>
                <a:gd name="connsiteX37" fmla="*/ 245774 w 338138"/>
                <a:gd name="connsiteY37" fmla="*/ 64944 h 336551"/>
                <a:gd name="connsiteX38" fmla="*/ 230187 w 338138"/>
                <a:gd name="connsiteY38" fmla="*/ 35069 h 336551"/>
                <a:gd name="connsiteX39" fmla="*/ 265257 w 338138"/>
                <a:gd name="connsiteY39" fmla="*/ 0 h 336551"/>
                <a:gd name="connsiteX40" fmla="*/ 169069 w 338138"/>
                <a:gd name="connsiteY40" fmla="*/ 0 h 336551"/>
                <a:gd name="connsiteX41" fmla="*/ 204788 w 338138"/>
                <a:gd name="connsiteY41" fmla="*/ 35719 h 336551"/>
                <a:gd name="connsiteX42" fmla="*/ 169069 w 338138"/>
                <a:gd name="connsiteY42" fmla="*/ 71438 h 336551"/>
                <a:gd name="connsiteX43" fmla="*/ 133350 w 338138"/>
                <a:gd name="connsiteY43" fmla="*/ 35719 h 336551"/>
                <a:gd name="connsiteX44" fmla="*/ 169069 w 338138"/>
                <a:gd name="connsiteY44" fmla="*/ 0 h 336551"/>
                <a:gd name="connsiteX45" fmla="*/ 72880 w 338138"/>
                <a:gd name="connsiteY45" fmla="*/ 0 h 336551"/>
                <a:gd name="connsiteX46" fmla="*/ 107950 w 338138"/>
                <a:gd name="connsiteY46" fmla="*/ 35069 h 336551"/>
                <a:gd name="connsiteX47" fmla="*/ 92363 w 338138"/>
                <a:gd name="connsiteY47" fmla="*/ 64944 h 336551"/>
                <a:gd name="connsiteX48" fmla="*/ 89766 w 338138"/>
                <a:gd name="connsiteY48" fmla="*/ 66242 h 336551"/>
                <a:gd name="connsiteX49" fmla="*/ 72880 w 338138"/>
                <a:gd name="connsiteY49" fmla="*/ 71438 h 336551"/>
                <a:gd name="connsiteX50" fmla="*/ 36512 w 338138"/>
                <a:gd name="connsiteY50" fmla="*/ 35069 h 336551"/>
                <a:gd name="connsiteX51" fmla="*/ 72880 w 338138"/>
                <a:gd name="connsiteY51" fmla="*/ 0 h 336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38138" h="336551">
                  <a:moveTo>
                    <a:pt x="262525" y="84138"/>
                  </a:moveTo>
                  <a:cubicBezTo>
                    <a:pt x="262525" y="84138"/>
                    <a:pt x="262525" y="84138"/>
                    <a:pt x="314260" y="84138"/>
                  </a:cubicBezTo>
                  <a:cubicBezTo>
                    <a:pt x="338138" y="84138"/>
                    <a:pt x="338138" y="107802"/>
                    <a:pt x="338138" y="107802"/>
                  </a:cubicBezTo>
                  <a:cubicBezTo>
                    <a:pt x="338138" y="107802"/>
                    <a:pt x="338138" y="107802"/>
                    <a:pt x="338138" y="191940"/>
                  </a:cubicBezTo>
                  <a:cubicBezTo>
                    <a:pt x="338138" y="216918"/>
                    <a:pt x="314260" y="216918"/>
                    <a:pt x="314260" y="216918"/>
                  </a:cubicBezTo>
                  <a:cubicBezTo>
                    <a:pt x="314260" y="216918"/>
                    <a:pt x="314260" y="216918"/>
                    <a:pt x="314260" y="336551"/>
                  </a:cubicBezTo>
                  <a:cubicBezTo>
                    <a:pt x="314260" y="336551"/>
                    <a:pt x="314260" y="336551"/>
                    <a:pt x="241300" y="336551"/>
                  </a:cubicBezTo>
                  <a:cubicBezTo>
                    <a:pt x="241300" y="336551"/>
                    <a:pt x="241300" y="336551"/>
                    <a:pt x="241300" y="240582"/>
                  </a:cubicBezTo>
                  <a:cubicBezTo>
                    <a:pt x="241300" y="240582"/>
                    <a:pt x="265178" y="240582"/>
                    <a:pt x="265178" y="216918"/>
                  </a:cubicBezTo>
                  <a:cubicBezTo>
                    <a:pt x="265178" y="216918"/>
                    <a:pt x="265178" y="216918"/>
                    <a:pt x="265178" y="95970"/>
                  </a:cubicBezTo>
                  <a:cubicBezTo>
                    <a:pt x="265178" y="95970"/>
                    <a:pt x="265178" y="90711"/>
                    <a:pt x="262525" y="84138"/>
                  </a:cubicBezTo>
                  <a:close/>
                  <a:moveTo>
                    <a:pt x="120477" y="84138"/>
                  </a:moveTo>
                  <a:cubicBezTo>
                    <a:pt x="120477" y="84138"/>
                    <a:pt x="120477" y="84138"/>
                    <a:pt x="217661" y="84138"/>
                  </a:cubicBezTo>
                  <a:cubicBezTo>
                    <a:pt x="241300" y="84138"/>
                    <a:pt x="241300" y="107802"/>
                    <a:pt x="241300" y="107802"/>
                  </a:cubicBezTo>
                  <a:lnTo>
                    <a:pt x="241300" y="191940"/>
                  </a:lnTo>
                  <a:cubicBezTo>
                    <a:pt x="241300" y="216918"/>
                    <a:pt x="217661" y="216918"/>
                    <a:pt x="217661" y="216918"/>
                  </a:cubicBezTo>
                  <a:cubicBezTo>
                    <a:pt x="217661" y="216918"/>
                    <a:pt x="217661" y="216918"/>
                    <a:pt x="217661" y="336551"/>
                  </a:cubicBezTo>
                  <a:cubicBezTo>
                    <a:pt x="217661" y="336551"/>
                    <a:pt x="217661" y="336551"/>
                    <a:pt x="120477" y="336551"/>
                  </a:cubicBezTo>
                  <a:cubicBezTo>
                    <a:pt x="120477" y="336551"/>
                    <a:pt x="120477" y="336551"/>
                    <a:pt x="120477" y="216918"/>
                  </a:cubicBezTo>
                  <a:cubicBezTo>
                    <a:pt x="120477" y="216918"/>
                    <a:pt x="96837" y="216918"/>
                    <a:pt x="96837" y="191940"/>
                  </a:cubicBezTo>
                  <a:cubicBezTo>
                    <a:pt x="96837" y="191940"/>
                    <a:pt x="96837" y="191940"/>
                    <a:pt x="96837" y="107802"/>
                  </a:cubicBezTo>
                  <a:cubicBezTo>
                    <a:pt x="96837" y="84138"/>
                    <a:pt x="120477" y="84138"/>
                    <a:pt x="120477" y="84138"/>
                  </a:cubicBezTo>
                  <a:close/>
                  <a:moveTo>
                    <a:pt x="23878" y="84138"/>
                  </a:moveTo>
                  <a:cubicBezTo>
                    <a:pt x="23878" y="84138"/>
                    <a:pt x="23878" y="84138"/>
                    <a:pt x="75613" y="84138"/>
                  </a:cubicBezTo>
                  <a:cubicBezTo>
                    <a:pt x="72960" y="90711"/>
                    <a:pt x="72960" y="95970"/>
                    <a:pt x="72960" y="95970"/>
                  </a:cubicBezTo>
                  <a:cubicBezTo>
                    <a:pt x="72960" y="95970"/>
                    <a:pt x="72960" y="95970"/>
                    <a:pt x="72960" y="216918"/>
                  </a:cubicBezTo>
                  <a:cubicBezTo>
                    <a:pt x="72960" y="240582"/>
                    <a:pt x="96838" y="240582"/>
                    <a:pt x="96838" y="240582"/>
                  </a:cubicBezTo>
                  <a:cubicBezTo>
                    <a:pt x="96838" y="240582"/>
                    <a:pt x="96838" y="240582"/>
                    <a:pt x="96838" y="336551"/>
                  </a:cubicBezTo>
                  <a:cubicBezTo>
                    <a:pt x="96838" y="336551"/>
                    <a:pt x="96838" y="336551"/>
                    <a:pt x="23878" y="336551"/>
                  </a:cubicBezTo>
                  <a:cubicBezTo>
                    <a:pt x="23878" y="336551"/>
                    <a:pt x="23878" y="336551"/>
                    <a:pt x="23878" y="216918"/>
                  </a:cubicBezTo>
                  <a:cubicBezTo>
                    <a:pt x="23878" y="216918"/>
                    <a:pt x="0" y="216918"/>
                    <a:pt x="0" y="191940"/>
                  </a:cubicBezTo>
                  <a:cubicBezTo>
                    <a:pt x="0" y="191940"/>
                    <a:pt x="0" y="191940"/>
                    <a:pt x="0" y="107802"/>
                  </a:cubicBezTo>
                  <a:cubicBezTo>
                    <a:pt x="0" y="84138"/>
                    <a:pt x="23878" y="84138"/>
                    <a:pt x="23878" y="84138"/>
                  </a:cubicBezTo>
                  <a:close/>
                  <a:moveTo>
                    <a:pt x="265257" y="0"/>
                  </a:moveTo>
                  <a:cubicBezTo>
                    <a:pt x="284740" y="0"/>
                    <a:pt x="301625" y="15586"/>
                    <a:pt x="301625" y="35069"/>
                  </a:cubicBezTo>
                  <a:cubicBezTo>
                    <a:pt x="301625" y="55851"/>
                    <a:pt x="284740" y="71438"/>
                    <a:pt x="265257" y="71438"/>
                  </a:cubicBezTo>
                  <a:cubicBezTo>
                    <a:pt x="258762" y="71438"/>
                    <a:pt x="253567" y="70139"/>
                    <a:pt x="248371" y="66242"/>
                  </a:cubicBezTo>
                  <a:cubicBezTo>
                    <a:pt x="248371" y="66242"/>
                    <a:pt x="247072" y="66242"/>
                    <a:pt x="245774" y="64944"/>
                  </a:cubicBezTo>
                  <a:cubicBezTo>
                    <a:pt x="236681" y="59748"/>
                    <a:pt x="230187" y="48058"/>
                    <a:pt x="230187" y="35069"/>
                  </a:cubicBezTo>
                  <a:cubicBezTo>
                    <a:pt x="230187" y="15586"/>
                    <a:pt x="245774" y="0"/>
                    <a:pt x="265257" y="0"/>
                  </a:cubicBezTo>
                  <a:close/>
                  <a:moveTo>
                    <a:pt x="169069" y="0"/>
                  </a:moveTo>
                  <a:cubicBezTo>
                    <a:pt x="188796" y="0"/>
                    <a:pt x="204788" y="15992"/>
                    <a:pt x="204788" y="35719"/>
                  </a:cubicBezTo>
                  <a:cubicBezTo>
                    <a:pt x="204788" y="55446"/>
                    <a:pt x="188796" y="71438"/>
                    <a:pt x="169069" y="71438"/>
                  </a:cubicBezTo>
                  <a:cubicBezTo>
                    <a:pt x="149342" y="71438"/>
                    <a:pt x="133350" y="55446"/>
                    <a:pt x="133350" y="35719"/>
                  </a:cubicBezTo>
                  <a:cubicBezTo>
                    <a:pt x="133350" y="15992"/>
                    <a:pt x="149342" y="0"/>
                    <a:pt x="169069" y="0"/>
                  </a:cubicBezTo>
                  <a:close/>
                  <a:moveTo>
                    <a:pt x="72880" y="0"/>
                  </a:moveTo>
                  <a:cubicBezTo>
                    <a:pt x="92363" y="0"/>
                    <a:pt x="107950" y="15586"/>
                    <a:pt x="107950" y="35069"/>
                  </a:cubicBezTo>
                  <a:cubicBezTo>
                    <a:pt x="107950" y="48058"/>
                    <a:pt x="101456" y="59748"/>
                    <a:pt x="92363" y="64944"/>
                  </a:cubicBezTo>
                  <a:cubicBezTo>
                    <a:pt x="91065" y="66242"/>
                    <a:pt x="89766" y="66242"/>
                    <a:pt x="89766" y="66242"/>
                  </a:cubicBezTo>
                  <a:cubicBezTo>
                    <a:pt x="84570" y="70139"/>
                    <a:pt x="79375" y="71438"/>
                    <a:pt x="72880" y="71438"/>
                  </a:cubicBezTo>
                  <a:cubicBezTo>
                    <a:pt x="53397" y="71438"/>
                    <a:pt x="36512" y="55851"/>
                    <a:pt x="36512" y="35069"/>
                  </a:cubicBezTo>
                  <a:cubicBezTo>
                    <a:pt x="36512" y="15586"/>
                    <a:pt x="53397" y="0"/>
                    <a:pt x="72880" y="0"/>
                  </a:cubicBezTo>
                  <a:close/>
                </a:path>
              </a:pathLst>
            </a:custGeom>
            <a:solidFill>
              <a:sysClr val="window" lastClr="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nvGrpSpPr>
            <p:cNvPr id="61" name="组合 60"/>
            <p:cNvGrpSpPr/>
            <p:nvPr/>
          </p:nvGrpSpPr>
          <p:grpSpPr>
            <a:xfrm>
              <a:off x="4374351" y="4332284"/>
              <a:ext cx="439889" cy="524451"/>
              <a:chOff x="-11044238" y="1517650"/>
              <a:chExt cx="1800225" cy="2146300"/>
            </a:xfrm>
            <a:solidFill>
              <a:sysClr val="window" lastClr="FFFFFF"/>
            </a:solidFill>
          </p:grpSpPr>
          <p:sp>
            <p:nvSpPr>
              <p:cNvPr id="72" name="íślíḋè-任意多边形: 形状 185"/>
              <p:cNvSpPr/>
              <p:nvPr/>
            </p:nvSpPr>
            <p:spPr bwMode="auto">
              <a:xfrm>
                <a:off x="-11012488" y="3044825"/>
                <a:ext cx="577850" cy="619125"/>
              </a:xfrm>
              <a:custGeom>
                <a:avLst/>
                <a:gdLst>
                  <a:gd name="T0" fmla="*/ 228 w 364"/>
                  <a:gd name="T1" fmla="*/ 206 h 390"/>
                  <a:gd name="T2" fmla="*/ 250 w 364"/>
                  <a:gd name="T3" fmla="*/ 186 h 390"/>
                  <a:gd name="T4" fmla="*/ 268 w 364"/>
                  <a:gd name="T5" fmla="*/ 160 h 390"/>
                  <a:gd name="T6" fmla="*/ 278 w 364"/>
                  <a:gd name="T7" fmla="*/ 130 h 390"/>
                  <a:gd name="T8" fmla="*/ 282 w 364"/>
                  <a:gd name="T9" fmla="*/ 100 h 390"/>
                  <a:gd name="T10" fmla="*/ 280 w 364"/>
                  <a:gd name="T11" fmla="*/ 80 h 390"/>
                  <a:gd name="T12" fmla="*/ 266 w 364"/>
                  <a:gd name="T13" fmla="*/ 44 h 390"/>
                  <a:gd name="T14" fmla="*/ 238 w 364"/>
                  <a:gd name="T15" fmla="*/ 18 h 390"/>
                  <a:gd name="T16" fmla="*/ 202 w 364"/>
                  <a:gd name="T17" fmla="*/ 2 h 390"/>
                  <a:gd name="T18" fmla="*/ 182 w 364"/>
                  <a:gd name="T19" fmla="*/ 0 h 390"/>
                  <a:gd name="T20" fmla="*/ 144 w 364"/>
                  <a:gd name="T21" fmla="*/ 8 h 390"/>
                  <a:gd name="T22" fmla="*/ 112 w 364"/>
                  <a:gd name="T23" fmla="*/ 30 h 390"/>
                  <a:gd name="T24" fmla="*/ 90 w 364"/>
                  <a:gd name="T25" fmla="*/ 62 h 390"/>
                  <a:gd name="T26" fmla="*/ 82 w 364"/>
                  <a:gd name="T27" fmla="*/ 100 h 390"/>
                  <a:gd name="T28" fmla="*/ 82 w 364"/>
                  <a:gd name="T29" fmla="*/ 116 h 390"/>
                  <a:gd name="T30" fmla="*/ 90 w 364"/>
                  <a:gd name="T31" fmla="*/ 146 h 390"/>
                  <a:gd name="T32" fmla="*/ 106 w 364"/>
                  <a:gd name="T33" fmla="*/ 174 h 390"/>
                  <a:gd name="T34" fmla="*/ 126 w 364"/>
                  <a:gd name="T35" fmla="*/ 196 h 390"/>
                  <a:gd name="T36" fmla="*/ 138 w 364"/>
                  <a:gd name="T37" fmla="*/ 206 h 390"/>
                  <a:gd name="T38" fmla="*/ 82 w 364"/>
                  <a:gd name="T39" fmla="*/ 228 h 390"/>
                  <a:gd name="T40" fmla="*/ 40 w 364"/>
                  <a:gd name="T41" fmla="*/ 264 h 390"/>
                  <a:gd name="T42" fmla="*/ 10 w 364"/>
                  <a:gd name="T43" fmla="*/ 304 h 390"/>
                  <a:gd name="T44" fmla="*/ 0 w 364"/>
                  <a:gd name="T45" fmla="*/ 336 h 390"/>
                  <a:gd name="T46" fmla="*/ 0 w 364"/>
                  <a:gd name="T47" fmla="*/ 344 h 390"/>
                  <a:gd name="T48" fmla="*/ 4 w 364"/>
                  <a:gd name="T49" fmla="*/ 356 h 390"/>
                  <a:gd name="T50" fmla="*/ 16 w 364"/>
                  <a:gd name="T51" fmla="*/ 364 h 390"/>
                  <a:gd name="T52" fmla="*/ 58 w 364"/>
                  <a:gd name="T53" fmla="*/ 378 h 390"/>
                  <a:gd name="T54" fmla="*/ 116 w 364"/>
                  <a:gd name="T55" fmla="*/ 388 h 390"/>
                  <a:gd name="T56" fmla="*/ 182 w 364"/>
                  <a:gd name="T57" fmla="*/ 390 h 390"/>
                  <a:gd name="T58" fmla="*/ 250 w 364"/>
                  <a:gd name="T59" fmla="*/ 388 h 390"/>
                  <a:gd name="T60" fmla="*/ 308 w 364"/>
                  <a:gd name="T61" fmla="*/ 378 h 390"/>
                  <a:gd name="T62" fmla="*/ 348 w 364"/>
                  <a:gd name="T63" fmla="*/ 364 h 390"/>
                  <a:gd name="T64" fmla="*/ 360 w 364"/>
                  <a:gd name="T65" fmla="*/ 356 h 390"/>
                  <a:gd name="T66" fmla="*/ 364 w 364"/>
                  <a:gd name="T67" fmla="*/ 344 h 390"/>
                  <a:gd name="T68" fmla="*/ 364 w 364"/>
                  <a:gd name="T69" fmla="*/ 336 h 390"/>
                  <a:gd name="T70" fmla="*/ 354 w 364"/>
                  <a:gd name="T71" fmla="*/ 304 h 390"/>
                  <a:gd name="T72" fmla="*/ 326 w 364"/>
                  <a:gd name="T73" fmla="*/ 264 h 390"/>
                  <a:gd name="T74" fmla="*/ 282 w 364"/>
                  <a:gd name="T75" fmla="*/ 228 h 390"/>
                  <a:gd name="T76" fmla="*/ 228 w 364"/>
                  <a:gd name="T77" fmla="*/ 206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64" h="390">
                    <a:moveTo>
                      <a:pt x="228" y="206"/>
                    </a:moveTo>
                    <a:lnTo>
                      <a:pt x="228" y="206"/>
                    </a:lnTo>
                    <a:lnTo>
                      <a:pt x="238" y="196"/>
                    </a:lnTo>
                    <a:lnTo>
                      <a:pt x="250" y="186"/>
                    </a:lnTo>
                    <a:lnTo>
                      <a:pt x="260" y="174"/>
                    </a:lnTo>
                    <a:lnTo>
                      <a:pt x="268" y="160"/>
                    </a:lnTo>
                    <a:lnTo>
                      <a:pt x="274" y="146"/>
                    </a:lnTo>
                    <a:lnTo>
                      <a:pt x="278" y="130"/>
                    </a:lnTo>
                    <a:lnTo>
                      <a:pt x="282" y="116"/>
                    </a:lnTo>
                    <a:lnTo>
                      <a:pt x="282" y="100"/>
                    </a:lnTo>
                    <a:lnTo>
                      <a:pt x="282" y="100"/>
                    </a:lnTo>
                    <a:lnTo>
                      <a:pt x="280" y="80"/>
                    </a:lnTo>
                    <a:lnTo>
                      <a:pt x="274" y="62"/>
                    </a:lnTo>
                    <a:lnTo>
                      <a:pt x="266" y="44"/>
                    </a:lnTo>
                    <a:lnTo>
                      <a:pt x="254" y="30"/>
                    </a:lnTo>
                    <a:lnTo>
                      <a:pt x="238" y="18"/>
                    </a:lnTo>
                    <a:lnTo>
                      <a:pt x="222" y="8"/>
                    </a:lnTo>
                    <a:lnTo>
                      <a:pt x="202" y="2"/>
                    </a:lnTo>
                    <a:lnTo>
                      <a:pt x="182" y="0"/>
                    </a:lnTo>
                    <a:lnTo>
                      <a:pt x="182" y="0"/>
                    </a:lnTo>
                    <a:lnTo>
                      <a:pt x="162" y="2"/>
                    </a:lnTo>
                    <a:lnTo>
                      <a:pt x="144" y="8"/>
                    </a:lnTo>
                    <a:lnTo>
                      <a:pt x="126" y="18"/>
                    </a:lnTo>
                    <a:lnTo>
                      <a:pt x="112" y="30"/>
                    </a:lnTo>
                    <a:lnTo>
                      <a:pt x="98" y="44"/>
                    </a:lnTo>
                    <a:lnTo>
                      <a:pt x="90" y="62"/>
                    </a:lnTo>
                    <a:lnTo>
                      <a:pt x="84" y="80"/>
                    </a:lnTo>
                    <a:lnTo>
                      <a:pt x="82" y="100"/>
                    </a:lnTo>
                    <a:lnTo>
                      <a:pt x="82" y="100"/>
                    </a:lnTo>
                    <a:lnTo>
                      <a:pt x="82" y="116"/>
                    </a:lnTo>
                    <a:lnTo>
                      <a:pt x="86" y="130"/>
                    </a:lnTo>
                    <a:lnTo>
                      <a:pt x="90" y="146"/>
                    </a:lnTo>
                    <a:lnTo>
                      <a:pt x="98" y="160"/>
                    </a:lnTo>
                    <a:lnTo>
                      <a:pt x="106" y="174"/>
                    </a:lnTo>
                    <a:lnTo>
                      <a:pt x="114" y="186"/>
                    </a:lnTo>
                    <a:lnTo>
                      <a:pt x="126" y="196"/>
                    </a:lnTo>
                    <a:lnTo>
                      <a:pt x="138" y="206"/>
                    </a:lnTo>
                    <a:lnTo>
                      <a:pt x="138" y="206"/>
                    </a:lnTo>
                    <a:lnTo>
                      <a:pt x="108" y="216"/>
                    </a:lnTo>
                    <a:lnTo>
                      <a:pt x="82" y="228"/>
                    </a:lnTo>
                    <a:lnTo>
                      <a:pt x="60" y="246"/>
                    </a:lnTo>
                    <a:lnTo>
                      <a:pt x="40" y="264"/>
                    </a:lnTo>
                    <a:lnTo>
                      <a:pt x="22" y="284"/>
                    </a:lnTo>
                    <a:lnTo>
                      <a:pt x="10" y="304"/>
                    </a:lnTo>
                    <a:lnTo>
                      <a:pt x="2" y="326"/>
                    </a:lnTo>
                    <a:lnTo>
                      <a:pt x="0" y="336"/>
                    </a:lnTo>
                    <a:lnTo>
                      <a:pt x="0" y="344"/>
                    </a:lnTo>
                    <a:lnTo>
                      <a:pt x="0" y="344"/>
                    </a:lnTo>
                    <a:lnTo>
                      <a:pt x="2" y="350"/>
                    </a:lnTo>
                    <a:lnTo>
                      <a:pt x="4" y="356"/>
                    </a:lnTo>
                    <a:lnTo>
                      <a:pt x="10" y="360"/>
                    </a:lnTo>
                    <a:lnTo>
                      <a:pt x="16" y="364"/>
                    </a:lnTo>
                    <a:lnTo>
                      <a:pt x="34" y="372"/>
                    </a:lnTo>
                    <a:lnTo>
                      <a:pt x="58" y="378"/>
                    </a:lnTo>
                    <a:lnTo>
                      <a:pt x="84" y="384"/>
                    </a:lnTo>
                    <a:lnTo>
                      <a:pt x="116" y="388"/>
                    </a:lnTo>
                    <a:lnTo>
                      <a:pt x="148" y="390"/>
                    </a:lnTo>
                    <a:lnTo>
                      <a:pt x="182" y="390"/>
                    </a:lnTo>
                    <a:lnTo>
                      <a:pt x="216" y="390"/>
                    </a:lnTo>
                    <a:lnTo>
                      <a:pt x="250" y="388"/>
                    </a:lnTo>
                    <a:lnTo>
                      <a:pt x="280" y="384"/>
                    </a:lnTo>
                    <a:lnTo>
                      <a:pt x="308" y="378"/>
                    </a:lnTo>
                    <a:lnTo>
                      <a:pt x="330" y="372"/>
                    </a:lnTo>
                    <a:lnTo>
                      <a:pt x="348" y="364"/>
                    </a:lnTo>
                    <a:lnTo>
                      <a:pt x="356" y="360"/>
                    </a:lnTo>
                    <a:lnTo>
                      <a:pt x="360" y="356"/>
                    </a:lnTo>
                    <a:lnTo>
                      <a:pt x="364" y="350"/>
                    </a:lnTo>
                    <a:lnTo>
                      <a:pt x="364" y="344"/>
                    </a:lnTo>
                    <a:lnTo>
                      <a:pt x="364" y="344"/>
                    </a:lnTo>
                    <a:lnTo>
                      <a:pt x="364" y="336"/>
                    </a:lnTo>
                    <a:lnTo>
                      <a:pt x="362" y="326"/>
                    </a:lnTo>
                    <a:lnTo>
                      <a:pt x="354" y="304"/>
                    </a:lnTo>
                    <a:lnTo>
                      <a:pt x="342" y="284"/>
                    </a:lnTo>
                    <a:lnTo>
                      <a:pt x="326" y="264"/>
                    </a:lnTo>
                    <a:lnTo>
                      <a:pt x="306" y="246"/>
                    </a:lnTo>
                    <a:lnTo>
                      <a:pt x="282" y="228"/>
                    </a:lnTo>
                    <a:lnTo>
                      <a:pt x="256" y="216"/>
                    </a:lnTo>
                    <a:lnTo>
                      <a:pt x="228" y="206"/>
                    </a:lnTo>
                    <a:lnTo>
                      <a:pt x="228" y="20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73" name="íślíḋè-任意多边形: 形状 186"/>
              <p:cNvSpPr/>
              <p:nvPr/>
            </p:nvSpPr>
            <p:spPr bwMode="auto">
              <a:xfrm>
                <a:off x="-10434638" y="3044825"/>
                <a:ext cx="577850" cy="619125"/>
              </a:xfrm>
              <a:custGeom>
                <a:avLst/>
                <a:gdLst>
                  <a:gd name="T0" fmla="*/ 228 w 364"/>
                  <a:gd name="T1" fmla="*/ 206 h 390"/>
                  <a:gd name="T2" fmla="*/ 250 w 364"/>
                  <a:gd name="T3" fmla="*/ 186 h 390"/>
                  <a:gd name="T4" fmla="*/ 268 w 364"/>
                  <a:gd name="T5" fmla="*/ 160 h 390"/>
                  <a:gd name="T6" fmla="*/ 278 w 364"/>
                  <a:gd name="T7" fmla="*/ 130 h 390"/>
                  <a:gd name="T8" fmla="*/ 282 w 364"/>
                  <a:gd name="T9" fmla="*/ 100 h 390"/>
                  <a:gd name="T10" fmla="*/ 280 w 364"/>
                  <a:gd name="T11" fmla="*/ 80 h 390"/>
                  <a:gd name="T12" fmla="*/ 266 w 364"/>
                  <a:gd name="T13" fmla="*/ 44 h 390"/>
                  <a:gd name="T14" fmla="*/ 238 w 364"/>
                  <a:gd name="T15" fmla="*/ 18 h 390"/>
                  <a:gd name="T16" fmla="*/ 202 w 364"/>
                  <a:gd name="T17" fmla="*/ 2 h 390"/>
                  <a:gd name="T18" fmla="*/ 182 w 364"/>
                  <a:gd name="T19" fmla="*/ 0 h 390"/>
                  <a:gd name="T20" fmla="*/ 144 w 364"/>
                  <a:gd name="T21" fmla="*/ 8 h 390"/>
                  <a:gd name="T22" fmla="*/ 112 w 364"/>
                  <a:gd name="T23" fmla="*/ 30 h 390"/>
                  <a:gd name="T24" fmla="*/ 90 w 364"/>
                  <a:gd name="T25" fmla="*/ 62 h 390"/>
                  <a:gd name="T26" fmla="*/ 82 w 364"/>
                  <a:gd name="T27" fmla="*/ 100 h 390"/>
                  <a:gd name="T28" fmla="*/ 82 w 364"/>
                  <a:gd name="T29" fmla="*/ 116 h 390"/>
                  <a:gd name="T30" fmla="*/ 90 w 364"/>
                  <a:gd name="T31" fmla="*/ 146 h 390"/>
                  <a:gd name="T32" fmla="*/ 106 w 364"/>
                  <a:gd name="T33" fmla="*/ 174 h 390"/>
                  <a:gd name="T34" fmla="*/ 126 w 364"/>
                  <a:gd name="T35" fmla="*/ 196 h 390"/>
                  <a:gd name="T36" fmla="*/ 138 w 364"/>
                  <a:gd name="T37" fmla="*/ 206 h 390"/>
                  <a:gd name="T38" fmla="*/ 82 w 364"/>
                  <a:gd name="T39" fmla="*/ 228 h 390"/>
                  <a:gd name="T40" fmla="*/ 40 w 364"/>
                  <a:gd name="T41" fmla="*/ 264 h 390"/>
                  <a:gd name="T42" fmla="*/ 10 w 364"/>
                  <a:gd name="T43" fmla="*/ 304 h 390"/>
                  <a:gd name="T44" fmla="*/ 0 w 364"/>
                  <a:gd name="T45" fmla="*/ 336 h 390"/>
                  <a:gd name="T46" fmla="*/ 0 w 364"/>
                  <a:gd name="T47" fmla="*/ 344 h 390"/>
                  <a:gd name="T48" fmla="*/ 4 w 364"/>
                  <a:gd name="T49" fmla="*/ 356 h 390"/>
                  <a:gd name="T50" fmla="*/ 16 w 364"/>
                  <a:gd name="T51" fmla="*/ 364 h 390"/>
                  <a:gd name="T52" fmla="*/ 58 w 364"/>
                  <a:gd name="T53" fmla="*/ 378 h 390"/>
                  <a:gd name="T54" fmla="*/ 116 w 364"/>
                  <a:gd name="T55" fmla="*/ 388 h 390"/>
                  <a:gd name="T56" fmla="*/ 182 w 364"/>
                  <a:gd name="T57" fmla="*/ 390 h 390"/>
                  <a:gd name="T58" fmla="*/ 250 w 364"/>
                  <a:gd name="T59" fmla="*/ 388 h 390"/>
                  <a:gd name="T60" fmla="*/ 308 w 364"/>
                  <a:gd name="T61" fmla="*/ 378 h 390"/>
                  <a:gd name="T62" fmla="*/ 348 w 364"/>
                  <a:gd name="T63" fmla="*/ 364 h 390"/>
                  <a:gd name="T64" fmla="*/ 360 w 364"/>
                  <a:gd name="T65" fmla="*/ 356 h 390"/>
                  <a:gd name="T66" fmla="*/ 364 w 364"/>
                  <a:gd name="T67" fmla="*/ 344 h 390"/>
                  <a:gd name="T68" fmla="*/ 364 w 364"/>
                  <a:gd name="T69" fmla="*/ 336 h 390"/>
                  <a:gd name="T70" fmla="*/ 354 w 364"/>
                  <a:gd name="T71" fmla="*/ 304 h 390"/>
                  <a:gd name="T72" fmla="*/ 326 w 364"/>
                  <a:gd name="T73" fmla="*/ 264 h 390"/>
                  <a:gd name="T74" fmla="*/ 282 w 364"/>
                  <a:gd name="T75" fmla="*/ 228 h 390"/>
                  <a:gd name="T76" fmla="*/ 228 w 364"/>
                  <a:gd name="T77" fmla="*/ 206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64" h="390">
                    <a:moveTo>
                      <a:pt x="228" y="206"/>
                    </a:moveTo>
                    <a:lnTo>
                      <a:pt x="228" y="206"/>
                    </a:lnTo>
                    <a:lnTo>
                      <a:pt x="238" y="196"/>
                    </a:lnTo>
                    <a:lnTo>
                      <a:pt x="250" y="186"/>
                    </a:lnTo>
                    <a:lnTo>
                      <a:pt x="260" y="174"/>
                    </a:lnTo>
                    <a:lnTo>
                      <a:pt x="268" y="160"/>
                    </a:lnTo>
                    <a:lnTo>
                      <a:pt x="274" y="146"/>
                    </a:lnTo>
                    <a:lnTo>
                      <a:pt x="278" y="130"/>
                    </a:lnTo>
                    <a:lnTo>
                      <a:pt x="282" y="116"/>
                    </a:lnTo>
                    <a:lnTo>
                      <a:pt x="282" y="100"/>
                    </a:lnTo>
                    <a:lnTo>
                      <a:pt x="282" y="100"/>
                    </a:lnTo>
                    <a:lnTo>
                      <a:pt x="280" y="80"/>
                    </a:lnTo>
                    <a:lnTo>
                      <a:pt x="274" y="62"/>
                    </a:lnTo>
                    <a:lnTo>
                      <a:pt x="266" y="44"/>
                    </a:lnTo>
                    <a:lnTo>
                      <a:pt x="254" y="30"/>
                    </a:lnTo>
                    <a:lnTo>
                      <a:pt x="238" y="18"/>
                    </a:lnTo>
                    <a:lnTo>
                      <a:pt x="222" y="8"/>
                    </a:lnTo>
                    <a:lnTo>
                      <a:pt x="202" y="2"/>
                    </a:lnTo>
                    <a:lnTo>
                      <a:pt x="182" y="0"/>
                    </a:lnTo>
                    <a:lnTo>
                      <a:pt x="182" y="0"/>
                    </a:lnTo>
                    <a:lnTo>
                      <a:pt x="162" y="2"/>
                    </a:lnTo>
                    <a:lnTo>
                      <a:pt x="144" y="8"/>
                    </a:lnTo>
                    <a:lnTo>
                      <a:pt x="126" y="18"/>
                    </a:lnTo>
                    <a:lnTo>
                      <a:pt x="112" y="30"/>
                    </a:lnTo>
                    <a:lnTo>
                      <a:pt x="98" y="44"/>
                    </a:lnTo>
                    <a:lnTo>
                      <a:pt x="90" y="62"/>
                    </a:lnTo>
                    <a:lnTo>
                      <a:pt x="84" y="80"/>
                    </a:lnTo>
                    <a:lnTo>
                      <a:pt x="82" y="100"/>
                    </a:lnTo>
                    <a:lnTo>
                      <a:pt x="82" y="100"/>
                    </a:lnTo>
                    <a:lnTo>
                      <a:pt x="82" y="116"/>
                    </a:lnTo>
                    <a:lnTo>
                      <a:pt x="86" y="130"/>
                    </a:lnTo>
                    <a:lnTo>
                      <a:pt x="90" y="146"/>
                    </a:lnTo>
                    <a:lnTo>
                      <a:pt x="98" y="160"/>
                    </a:lnTo>
                    <a:lnTo>
                      <a:pt x="106" y="174"/>
                    </a:lnTo>
                    <a:lnTo>
                      <a:pt x="114" y="186"/>
                    </a:lnTo>
                    <a:lnTo>
                      <a:pt x="126" y="196"/>
                    </a:lnTo>
                    <a:lnTo>
                      <a:pt x="138" y="206"/>
                    </a:lnTo>
                    <a:lnTo>
                      <a:pt x="138" y="206"/>
                    </a:lnTo>
                    <a:lnTo>
                      <a:pt x="108" y="216"/>
                    </a:lnTo>
                    <a:lnTo>
                      <a:pt x="82" y="228"/>
                    </a:lnTo>
                    <a:lnTo>
                      <a:pt x="60" y="246"/>
                    </a:lnTo>
                    <a:lnTo>
                      <a:pt x="40" y="264"/>
                    </a:lnTo>
                    <a:lnTo>
                      <a:pt x="22" y="284"/>
                    </a:lnTo>
                    <a:lnTo>
                      <a:pt x="10" y="304"/>
                    </a:lnTo>
                    <a:lnTo>
                      <a:pt x="2" y="326"/>
                    </a:lnTo>
                    <a:lnTo>
                      <a:pt x="0" y="336"/>
                    </a:lnTo>
                    <a:lnTo>
                      <a:pt x="0" y="344"/>
                    </a:lnTo>
                    <a:lnTo>
                      <a:pt x="0" y="344"/>
                    </a:lnTo>
                    <a:lnTo>
                      <a:pt x="2" y="350"/>
                    </a:lnTo>
                    <a:lnTo>
                      <a:pt x="4" y="356"/>
                    </a:lnTo>
                    <a:lnTo>
                      <a:pt x="10" y="360"/>
                    </a:lnTo>
                    <a:lnTo>
                      <a:pt x="16" y="364"/>
                    </a:lnTo>
                    <a:lnTo>
                      <a:pt x="34" y="372"/>
                    </a:lnTo>
                    <a:lnTo>
                      <a:pt x="58" y="378"/>
                    </a:lnTo>
                    <a:lnTo>
                      <a:pt x="84" y="384"/>
                    </a:lnTo>
                    <a:lnTo>
                      <a:pt x="116" y="388"/>
                    </a:lnTo>
                    <a:lnTo>
                      <a:pt x="148" y="390"/>
                    </a:lnTo>
                    <a:lnTo>
                      <a:pt x="182" y="390"/>
                    </a:lnTo>
                    <a:lnTo>
                      <a:pt x="216" y="390"/>
                    </a:lnTo>
                    <a:lnTo>
                      <a:pt x="250" y="388"/>
                    </a:lnTo>
                    <a:lnTo>
                      <a:pt x="280" y="384"/>
                    </a:lnTo>
                    <a:lnTo>
                      <a:pt x="308" y="378"/>
                    </a:lnTo>
                    <a:lnTo>
                      <a:pt x="330" y="372"/>
                    </a:lnTo>
                    <a:lnTo>
                      <a:pt x="348" y="364"/>
                    </a:lnTo>
                    <a:lnTo>
                      <a:pt x="356" y="360"/>
                    </a:lnTo>
                    <a:lnTo>
                      <a:pt x="360" y="356"/>
                    </a:lnTo>
                    <a:lnTo>
                      <a:pt x="364" y="350"/>
                    </a:lnTo>
                    <a:lnTo>
                      <a:pt x="364" y="344"/>
                    </a:lnTo>
                    <a:lnTo>
                      <a:pt x="364" y="344"/>
                    </a:lnTo>
                    <a:lnTo>
                      <a:pt x="364" y="336"/>
                    </a:lnTo>
                    <a:lnTo>
                      <a:pt x="362" y="326"/>
                    </a:lnTo>
                    <a:lnTo>
                      <a:pt x="354" y="304"/>
                    </a:lnTo>
                    <a:lnTo>
                      <a:pt x="342" y="284"/>
                    </a:lnTo>
                    <a:lnTo>
                      <a:pt x="326" y="264"/>
                    </a:lnTo>
                    <a:lnTo>
                      <a:pt x="306" y="246"/>
                    </a:lnTo>
                    <a:lnTo>
                      <a:pt x="282" y="228"/>
                    </a:lnTo>
                    <a:lnTo>
                      <a:pt x="256" y="216"/>
                    </a:lnTo>
                    <a:lnTo>
                      <a:pt x="228" y="206"/>
                    </a:lnTo>
                    <a:lnTo>
                      <a:pt x="228" y="20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74" name="íślíḋè-任意多边形: 形状 187"/>
              <p:cNvSpPr/>
              <p:nvPr/>
            </p:nvSpPr>
            <p:spPr bwMode="auto">
              <a:xfrm>
                <a:off x="-9856788" y="3044825"/>
                <a:ext cx="577850" cy="619125"/>
              </a:xfrm>
              <a:custGeom>
                <a:avLst/>
                <a:gdLst>
                  <a:gd name="T0" fmla="*/ 228 w 364"/>
                  <a:gd name="T1" fmla="*/ 206 h 390"/>
                  <a:gd name="T2" fmla="*/ 250 w 364"/>
                  <a:gd name="T3" fmla="*/ 186 h 390"/>
                  <a:gd name="T4" fmla="*/ 268 w 364"/>
                  <a:gd name="T5" fmla="*/ 160 h 390"/>
                  <a:gd name="T6" fmla="*/ 278 w 364"/>
                  <a:gd name="T7" fmla="*/ 130 h 390"/>
                  <a:gd name="T8" fmla="*/ 282 w 364"/>
                  <a:gd name="T9" fmla="*/ 100 h 390"/>
                  <a:gd name="T10" fmla="*/ 280 w 364"/>
                  <a:gd name="T11" fmla="*/ 80 h 390"/>
                  <a:gd name="T12" fmla="*/ 266 w 364"/>
                  <a:gd name="T13" fmla="*/ 44 h 390"/>
                  <a:gd name="T14" fmla="*/ 238 w 364"/>
                  <a:gd name="T15" fmla="*/ 18 h 390"/>
                  <a:gd name="T16" fmla="*/ 202 w 364"/>
                  <a:gd name="T17" fmla="*/ 2 h 390"/>
                  <a:gd name="T18" fmla="*/ 182 w 364"/>
                  <a:gd name="T19" fmla="*/ 0 h 390"/>
                  <a:gd name="T20" fmla="*/ 144 w 364"/>
                  <a:gd name="T21" fmla="*/ 8 h 390"/>
                  <a:gd name="T22" fmla="*/ 112 w 364"/>
                  <a:gd name="T23" fmla="*/ 30 h 390"/>
                  <a:gd name="T24" fmla="*/ 90 w 364"/>
                  <a:gd name="T25" fmla="*/ 62 h 390"/>
                  <a:gd name="T26" fmla="*/ 82 w 364"/>
                  <a:gd name="T27" fmla="*/ 100 h 390"/>
                  <a:gd name="T28" fmla="*/ 82 w 364"/>
                  <a:gd name="T29" fmla="*/ 116 h 390"/>
                  <a:gd name="T30" fmla="*/ 90 w 364"/>
                  <a:gd name="T31" fmla="*/ 146 h 390"/>
                  <a:gd name="T32" fmla="*/ 106 w 364"/>
                  <a:gd name="T33" fmla="*/ 174 h 390"/>
                  <a:gd name="T34" fmla="*/ 126 w 364"/>
                  <a:gd name="T35" fmla="*/ 196 h 390"/>
                  <a:gd name="T36" fmla="*/ 138 w 364"/>
                  <a:gd name="T37" fmla="*/ 206 h 390"/>
                  <a:gd name="T38" fmla="*/ 82 w 364"/>
                  <a:gd name="T39" fmla="*/ 228 h 390"/>
                  <a:gd name="T40" fmla="*/ 40 w 364"/>
                  <a:gd name="T41" fmla="*/ 264 h 390"/>
                  <a:gd name="T42" fmla="*/ 10 w 364"/>
                  <a:gd name="T43" fmla="*/ 304 h 390"/>
                  <a:gd name="T44" fmla="*/ 0 w 364"/>
                  <a:gd name="T45" fmla="*/ 336 h 390"/>
                  <a:gd name="T46" fmla="*/ 0 w 364"/>
                  <a:gd name="T47" fmla="*/ 344 h 390"/>
                  <a:gd name="T48" fmla="*/ 4 w 364"/>
                  <a:gd name="T49" fmla="*/ 356 h 390"/>
                  <a:gd name="T50" fmla="*/ 16 w 364"/>
                  <a:gd name="T51" fmla="*/ 364 h 390"/>
                  <a:gd name="T52" fmla="*/ 58 w 364"/>
                  <a:gd name="T53" fmla="*/ 378 h 390"/>
                  <a:gd name="T54" fmla="*/ 116 w 364"/>
                  <a:gd name="T55" fmla="*/ 388 h 390"/>
                  <a:gd name="T56" fmla="*/ 182 w 364"/>
                  <a:gd name="T57" fmla="*/ 390 h 390"/>
                  <a:gd name="T58" fmla="*/ 250 w 364"/>
                  <a:gd name="T59" fmla="*/ 388 h 390"/>
                  <a:gd name="T60" fmla="*/ 308 w 364"/>
                  <a:gd name="T61" fmla="*/ 378 h 390"/>
                  <a:gd name="T62" fmla="*/ 348 w 364"/>
                  <a:gd name="T63" fmla="*/ 364 h 390"/>
                  <a:gd name="T64" fmla="*/ 360 w 364"/>
                  <a:gd name="T65" fmla="*/ 356 h 390"/>
                  <a:gd name="T66" fmla="*/ 364 w 364"/>
                  <a:gd name="T67" fmla="*/ 344 h 390"/>
                  <a:gd name="T68" fmla="*/ 364 w 364"/>
                  <a:gd name="T69" fmla="*/ 336 h 390"/>
                  <a:gd name="T70" fmla="*/ 354 w 364"/>
                  <a:gd name="T71" fmla="*/ 304 h 390"/>
                  <a:gd name="T72" fmla="*/ 326 w 364"/>
                  <a:gd name="T73" fmla="*/ 264 h 390"/>
                  <a:gd name="T74" fmla="*/ 282 w 364"/>
                  <a:gd name="T75" fmla="*/ 228 h 390"/>
                  <a:gd name="T76" fmla="*/ 228 w 364"/>
                  <a:gd name="T77" fmla="*/ 206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64" h="390">
                    <a:moveTo>
                      <a:pt x="228" y="206"/>
                    </a:moveTo>
                    <a:lnTo>
                      <a:pt x="228" y="206"/>
                    </a:lnTo>
                    <a:lnTo>
                      <a:pt x="240" y="196"/>
                    </a:lnTo>
                    <a:lnTo>
                      <a:pt x="250" y="186"/>
                    </a:lnTo>
                    <a:lnTo>
                      <a:pt x="260" y="174"/>
                    </a:lnTo>
                    <a:lnTo>
                      <a:pt x="268" y="160"/>
                    </a:lnTo>
                    <a:lnTo>
                      <a:pt x="274" y="146"/>
                    </a:lnTo>
                    <a:lnTo>
                      <a:pt x="278" y="130"/>
                    </a:lnTo>
                    <a:lnTo>
                      <a:pt x="282" y="116"/>
                    </a:lnTo>
                    <a:lnTo>
                      <a:pt x="282" y="100"/>
                    </a:lnTo>
                    <a:lnTo>
                      <a:pt x="282" y="100"/>
                    </a:lnTo>
                    <a:lnTo>
                      <a:pt x="280" y="80"/>
                    </a:lnTo>
                    <a:lnTo>
                      <a:pt x="274" y="62"/>
                    </a:lnTo>
                    <a:lnTo>
                      <a:pt x="266" y="44"/>
                    </a:lnTo>
                    <a:lnTo>
                      <a:pt x="254" y="30"/>
                    </a:lnTo>
                    <a:lnTo>
                      <a:pt x="238" y="18"/>
                    </a:lnTo>
                    <a:lnTo>
                      <a:pt x="222" y="8"/>
                    </a:lnTo>
                    <a:lnTo>
                      <a:pt x="202" y="2"/>
                    </a:lnTo>
                    <a:lnTo>
                      <a:pt x="182" y="0"/>
                    </a:lnTo>
                    <a:lnTo>
                      <a:pt x="182" y="0"/>
                    </a:lnTo>
                    <a:lnTo>
                      <a:pt x="162" y="2"/>
                    </a:lnTo>
                    <a:lnTo>
                      <a:pt x="144" y="8"/>
                    </a:lnTo>
                    <a:lnTo>
                      <a:pt x="126" y="18"/>
                    </a:lnTo>
                    <a:lnTo>
                      <a:pt x="112" y="30"/>
                    </a:lnTo>
                    <a:lnTo>
                      <a:pt x="98" y="44"/>
                    </a:lnTo>
                    <a:lnTo>
                      <a:pt x="90" y="62"/>
                    </a:lnTo>
                    <a:lnTo>
                      <a:pt x="84" y="80"/>
                    </a:lnTo>
                    <a:lnTo>
                      <a:pt x="82" y="100"/>
                    </a:lnTo>
                    <a:lnTo>
                      <a:pt x="82" y="100"/>
                    </a:lnTo>
                    <a:lnTo>
                      <a:pt x="82" y="116"/>
                    </a:lnTo>
                    <a:lnTo>
                      <a:pt x="86" y="130"/>
                    </a:lnTo>
                    <a:lnTo>
                      <a:pt x="90" y="146"/>
                    </a:lnTo>
                    <a:lnTo>
                      <a:pt x="98" y="160"/>
                    </a:lnTo>
                    <a:lnTo>
                      <a:pt x="106" y="174"/>
                    </a:lnTo>
                    <a:lnTo>
                      <a:pt x="114" y="186"/>
                    </a:lnTo>
                    <a:lnTo>
                      <a:pt x="126" y="196"/>
                    </a:lnTo>
                    <a:lnTo>
                      <a:pt x="138" y="206"/>
                    </a:lnTo>
                    <a:lnTo>
                      <a:pt x="138" y="206"/>
                    </a:lnTo>
                    <a:lnTo>
                      <a:pt x="108" y="216"/>
                    </a:lnTo>
                    <a:lnTo>
                      <a:pt x="82" y="228"/>
                    </a:lnTo>
                    <a:lnTo>
                      <a:pt x="60" y="246"/>
                    </a:lnTo>
                    <a:lnTo>
                      <a:pt x="40" y="264"/>
                    </a:lnTo>
                    <a:lnTo>
                      <a:pt x="22" y="284"/>
                    </a:lnTo>
                    <a:lnTo>
                      <a:pt x="10" y="304"/>
                    </a:lnTo>
                    <a:lnTo>
                      <a:pt x="2" y="326"/>
                    </a:lnTo>
                    <a:lnTo>
                      <a:pt x="0" y="336"/>
                    </a:lnTo>
                    <a:lnTo>
                      <a:pt x="0" y="344"/>
                    </a:lnTo>
                    <a:lnTo>
                      <a:pt x="0" y="344"/>
                    </a:lnTo>
                    <a:lnTo>
                      <a:pt x="2" y="350"/>
                    </a:lnTo>
                    <a:lnTo>
                      <a:pt x="4" y="356"/>
                    </a:lnTo>
                    <a:lnTo>
                      <a:pt x="10" y="360"/>
                    </a:lnTo>
                    <a:lnTo>
                      <a:pt x="16" y="364"/>
                    </a:lnTo>
                    <a:lnTo>
                      <a:pt x="34" y="372"/>
                    </a:lnTo>
                    <a:lnTo>
                      <a:pt x="58" y="378"/>
                    </a:lnTo>
                    <a:lnTo>
                      <a:pt x="84" y="384"/>
                    </a:lnTo>
                    <a:lnTo>
                      <a:pt x="116" y="388"/>
                    </a:lnTo>
                    <a:lnTo>
                      <a:pt x="148" y="390"/>
                    </a:lnTo>
                    <a:lnTo>
                      <a:pt x="182" y="390"/>
                    </a:lnTo>
                    <a:lnTo>
                      <a:pt x="216" y="390"/>
                    </a:lnTo>
                    <a:lnTo>
                      <a:pt x="250" y="388"/>
                    </a:lnTo>
                    <a:lnTo>
                      <a:pt x="280" y="384"/>
                    </a:lnTo>
                    <a:lnTo>
                      <a:pt x="308" y="378"/>
                    </a:lnTo>
                    <a:lnTo>
                      <a:pt x="330" y="372"/>
                    </a:lnTo>
                    <a:lnTo>
                      <a:pt x="348" y="364"/>
                    </a:lnTo>
                    <a:lnTo>
                      <a:pt x="356" y="360"/>
                    </a:lnTo>
                    <a:lnTo>
                      <a:pt x="360" y="356"/>
                    </a:lnTo>
                    <a:lnTo>
                      <a:pt x="364" y="350"/>
                    </a:lnTo>
                    <a:lnTo>
                      <a:pt x="364" y="344"/>
                    </a:lnTo>
                    <a:lnTo>
                      <a:pt x="364" y="344"/>
                    </a:lnTo>
                    <a:lnTo>
                      <a:pt x="364" y="336"/>
                    </a:lnTo>
                    <a:lnTo>
                      <a:pt x="362" y="326"/>
                    </a:lnTo>
                    <a:lnTo>
                      <a:pt x="354" y="304"/>
                    </a:lnTo>
                    <a:lnTo>
                      <a:pt x="342" y="284"/>
                    </a:lnTo>
                    <a:lnTo>
                      <a:pt x="326" y="264"/>
                    </a:lnTo>
                    <a:lnTo>
                      <a:pt x="306" y="246"/>
                    </a:lnTo>
                    <a:lnTo>
                      <a:pt x="282" y="228"/>
                    </a:lnTo>
                    <a:lnTo>
                      <a:pt x="256" y="216"/>
                    </a:lnTo>
                    <a:lnTo>
                      <a:pt x="228" y="206"/>
                    </a:lnTo>
                    <a:lnTo>
                      <a:pt x="228" y="20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75" name="íślíḋè-任意多边形: 形状 188"/>
              <p:cNvSpPr/>
              <p:nvPr/>
            </p:nvSpPr>
            <p:spPr bwMode="auto">
              <a:xfrm>
                <a:off x="-11044238" y="1517650"/>
                <a:ext cx="1800225" cy="1212850"/>
              </a:xfrm>
              <a:custGeom>
                <a:avLst/>
                <a:gdLst>
                  <a:gd name="T0" fmla="*/ 134 w 1134"/>
                  <a:gd name="T1" fmla="*/ 0 h 764"/>
                  <a:gd name="T2" fmla="*/ 120 w 1134"/>
                  <a:gd name="T3" fmla="*/ 0 h 764"/>
                  <a:gd name="T4" fmla="*/ 94 w 1134"/>
                  <a:gd name="T5" fmla="*/ 6 h 764"/>
                  <a:gd name="T6" fmla="*/ 70 w 1134"/>
                  <a:gd name="T7" fmla="*/ 16 h 764"/>
                  <a:gd name="T8" fmla="*/ 48 w 1134"/>
                  <a:gd name="T9" fmla="*/ 30 h 764"/>
                  <a:gd name="T10" fmla="*/ 30 w 1134"/>
                  <a:gd name="T11" fmla="*/ 48 h 764"/>
                  <a:gd name="T12" fmla="*/ 16 w 1134"/>
                  <a:gd name="T13" fmla="*/ 70 h 764"/>
                  <a:gd name="T14" fmla="*/ 6 w 1134"/>
                  <a:gd name="T15" fmla="*/ 94 h 764"/>
                  <a:gd name="T16" fmla="*/ 0 w 1134"/>
                  <a:gd name="T17" fmla="*/ 120 h 764"/>
                  <a:gd name="T18" fmla="*/ 0 w 1134"/>
                  <a:gd name="T19" fmla="*/ 630 h 764"/>
                  <a:gd name="T20" fmla="*/ 0 w 1134"/>
                  <a:gd name="T21" fmla="*/ 644 h 764"/>
                  <a:gd name="T22" fmla="*/ 6 w 1134"/>
                  <a:gd name="T23" fmla="*/ 670 h 764"/>
                  <a:gd name="T24" fmla="*/ 16 w 1134"/>
                  <a:gd name="T25" fmla="*/ 694 h 764"/>
                  <a:gd name="T26" fmla="*/ 30 w 1134"/>
                  <a:gd name="T27" fmla="*/ 716 h 764"/>
                  <a:gd name="T28" fmla="*/ 48 w 1134"/>
                  <a:gd name="T29" fmla="*/ 734 h 764"/>
                  <a:gd name="T30" fmla="*/ 70 w 1134"/>
                  <a:gd name="T31" fmla="*/ 748 h 764"/>
                  <a:gd name="T32" fmla="*/ 94 w 1134"/>
                  <a:gd name="T33" fmla="*/ 758 h 764"/>
                  <a:gd name="T34" fmla="*/ 120 w 1134"/>
                  <a:gd name="T35" fmla="*/ 764 h 764"/>
                  <a:gd name="T36" fmla="*/ 252 w 1134"/>
                  <a:gd name="T37" fmla="*/ 764 h 764"/>
                  <a:gd name="T38" fmla="*/ 134 w 1134"/>
                  <a:gd name="T39" fmla="*/ 710 h 764"/>
                  <a:gd name="T40" fmla="*/ 118 w 1134"/>
                  <a:gd name="T41" fmla="*/ 710 h 764"/>
                  <a:gd name="T42" fmla="*/ 90 w 1134"/>
                  <a:gd name="T43" fmla="*/ 698 h 764"/>
                  <a:gd name="T44" fmla="*/ 68 w 1134"/>
                  <a:gd name="T45" fmla="*/ 676 h 764"/>
                  <a:gd name="T46" fmla="*/ 56 w 1134"/>
                  <a:gd name="T47" fmla="*/ 646 h 764"/>
                  <a:gd name="T48" fmla="*/ 54 w 1134"/>
                  <a:gd name="T49" fmla="*/ 134 h 764"/>
                  <a:gd name="T50" fmla="*/ 56 w 1134"/>
                  <a:gd name="T51" fmla="*/ 118 h 764"/>
                  <a:gd name="T52" fmla="*/ 68 w 1134"/>
                  <a:gd name="T53" fmla="*/ 90 h 764"/>
                  <a:gd name="T54" fmla="*/ 90 w 1134"/>
                  <a:gd name="T55" fmla="*/ 68 h 764"/>
                  <a:gd name="T56" fmla="*/ 118 w 1134"/>
                  <a:gd name="T57" fmla="*/ 56 h 764"/>
                  <a:gd name="T58" fmla="*/ 998 w 1134"/>
                  <a:gd name="T59" fmla="*/ 54 h 764"/>
                  <a:gd name="T60" fmla="*/ 1014 w 1134"/>
                  <a:gd name="T61" fmla="*/ 56 h 764"/>
                  <a:gd name="T62" fmla="*/ 1044 w 1134"/>
                  <a:gd name="T63" fmla="*/ 68 h 764"/>
                  <a:gd name="T64" fmla="*/ 1066 w 1134"/>
                  <a:gd name="T65" fmla="*/ 90 h 764"/>
                  <a:gd name="T66" fmla="*/ 1078 w 1134"/>
                  <a:gd name="T67" fmla="*/ 118 h 764"/>
                  <a:gd name="T68" fmla="*/ 1080 w 1134"/>
                  <a:gd name="T69" fmla="*/ 630 h 764"/>
                  <a:gd name="T70" fmla="*/ 1078 w 1134"/>
                  <a:gd name="T71" fmla="*/ 646 h 764"/>
                  <a:gd name="T72" fmla="*/ 1066 w 1134"/>
                  <a:gd name="T73" fmla="*/ 676 h 764"/>
                  <a:gd name="T74" fmla="*/ 1044 w 1134"/>
                  <a:gd name="T75" fmla="*/ 698 h 764"/>
                  <a:gd name="T76" fmla="*/ 1014 w 1134"/>
                  <a:gd name="T77" fmla="*/ 710 h 764"/>
                  <a:gd name="T78" fmla="*/ 536 w 1134"/>
                  <a:gd name="T79" fmla="*/ 710 h 764"/>
                  <a:gd name="T80" fmla="*/ 998 w 1134"/>
                  <a:gd name="T81" fmla="*/ 764 h 764"/>
                  <a:gd name="T82" fmla="*/ 1012 w 1134"/>
                  <a:gd name="T83" fmla="*/ 764 h 764"/>
                  <a:gd name="T84" fmla="*/ 1038 w 1134"/>
                  <a:gd name="T85" fmla="*/ 758 h 764"/>
                  <a:gd name="T86" fmla="*/ 1062 w 1134"/>
                  <a:gd name="T87" fmla="*/ 748 h 764"/>
                  <a:gd name="T88" fmla="*/ 1084 w 1134"/>
                  <a:gd name="T89" fmla="*/ 734 h 764"/>
                  <a:gd name="T90" fmla="*/ 1102 w 1134"/>
                  <a:gd name="T91" fmla="*/ 716 h 764"/>
                  <a:gd name="T92" fmla="*/ 1116 w 1134"/>
                  <a:gd name="T93" fmla="*/ 694 h 764"/>
                  <a:gd name="T94" fmla="*/ 1126 w 1134"/>
                  <a:gd name="T95" fmla="*/ 670 h 764"/>
                  <a:gd name="T96" fmla="*/ 1132 w 1134"/>
                  <a:gd name="T97" fmla="*/ 644 h 764"/>
                  <a:gd name="T98" fmla="*/ 1134 w 1134"/>
                  <a:gd name="T99" fmla="*/ 134 h 764"/>
                  <a:gd name="T100" fmla="*/ 1132 w 1134"/>
                  <a:gd name="T101" fmla="*/ 120 h 764"/>
                  <a:gd name="T102" fmla="*/ 1126 w 1134"/>
                  <a:gd name="T103" fmla="*/ 94 h 764"/>
                  <a:gd name="T104" fmla="*/ 1116 w 1134"/>
                  <a:gd name="T105" fmla="*/ 70 h 764"/>
                  <a:gd name="T106" fmla="*/ 1102 w 1134"/>
                  <a:gd name="T107" fmla="*/ 48 h 764"/>
                  <a:gd name="T108" fmla="*/ 1084 w 1134"/>
                  <a:gd name="T109" fmla="*/ 30 h 764"/>
                  <a:gd name="T110" fmla="*/ 1062 w 1134"/>
                  <a:gd name="T111" fmla="*/ 16 h 764"/>
                  <a:gd name="T112" fmla="*/ 1038 w 1134"/>
                  <a:gd name="T113" fmla="*/ 6 h 764"/>
                  <a:gd name="T114" fmla="*/ 1012 w 1134"/>
                  <a:gd name="T115" fmla="*/ 0 h 764"/>
                  <a:gd name="T116" fmla="*/ 998 w 1134"/>
                  <a:gd name="T117" fmla="*/ 0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34" h="764">
                    <a:moveTo>
                      <a:pt x="998" y="0"/>
                    </a:moveTo>
                    <a:lnTo>
                      <a:pt x="134" y="0"/>
                    </a:lnTo>
                    <a:lnTo>
                      <a:pt x="134" y="0"/>
                    </a:lnTo>
                    <a:lnTo>
                      <a:pt x="120" y="0"/>
                    </a:lnTo>
                    <a:lnTo>
                      <a:pt x="108" y="2"/>
                    </a:lnTo>
                    <a:lnTo>
                      <a:pt x="94" y="6"/>
                    </a:lnTo>
                    <a:lnTo>
                      <a:pt x="82" y="10"/>
                    </a:lnTo>
                    <a:lnTo>
                      <a:pt x="70" y="16"/>
                    </a:lnTo>
                    <a:lnTo>
                      <a:pt x="58" y="22"/>
                    </a:lnTo>
                    <a:lnTo>
                      <a:pt x="48" y="30"/>
                    </a:lnTo>
                    <a:lnTo>
                      <a:pt x="38" y="40"/>
                    </a:lnTo>
                    <a:lnTo>
                      <a:pt x="30" y="48"/>
                    </a:lnTo>
                    <a:lnTo>
                      <a:pt x="22" y="60"/>
                    </a:lnTo>
                    <a:lnTo>
                      <a:pt x="16" y="70"/>
                    </a:lnTo>
                    <a:lnTo>
                      <a:pt x="10" y="82"/>
                    </a:lnTo>
                    <a:lnTo>
                      <a:pt x="6" y="94"/>
                    </a:lnTo>
                    <a:lnTo>
                      <a:pt x="2" y="108"/>
                    </a:lnTo>
                    <a:lnTo>
                      <a:pt x="0" y="120"/>
                    </a:lnTo>
                    <a:lnTo>
                      <a:pt x="0" y="134"/>
                    </a:lnTo>
                    <a:lnTo>
                      <a:pt x="0" y="630"/>
                    </a:lnTo>
                    <a:lnTo>
                      <a:pt x="0" y="630"/>
                    </a:lnTo>
                    <a:lnTo>
                      <a:pt x="0" y="644"/>
                    </a:lnTo>
                    <a:lnTo>
                      <a:pt x="2" y="658"/>
                    </a:lnTo>
                    <a:lnTo>
                      <a:pt x="6" y="670"/>
                    </a:lnTo>
                    <a:lnTo>
                      <a:pt x="10" y="682"/>
                    </a:lnTo>
                    <a:lnTo>
                      <a:pt x="16" y="694"/>
                    </a:lnTo>
                    <a:lnTo>
                      <a:pt x="22" y="706"/>
                    </a:lnTo>
                    <a:lnTo>
                      <a:pt x="30" y="716"/>
                    </a:lnTo>
                    <a:lnTo>
                      <a:pt x="38" y="726"/>
                    </a:lnTo>
                    <a:lnTo>
                      <a:pt x="48" y="734"/>
                    </a:lnTo>
                    <a:lnTo>
                      <a:pt x="58" y="742"/>
                    </a:lnTo>
                    <a:lnTo>
                      <a:pt x="70" y="748"/>
                    </a:lnTo>
                    <a:lnTo>
                      <a:pt x="82" y="754"/>
                    </a:lnTo>
                    <a:lnTo>
                      <a:pt x="94" y="758"/>
                    </a:lnTo>
                    <a:lnTo>
                      <a:pt x="108" y="762"/>
                    </a:lnTo>
                    <a:lnTo>
                      <a:pt x="120" y="764"/>
                    </a:lnTo>
                    <a:lnTo>
                      <a:pt x="134" y="764"/>
                    </a:lnTo>
                    <a:lnTo>
                      <a:pt x="252" y="764"/>
                    </a:lnTo>
                    <a:lnTo>
                      <a:pt x="256" y="710"/>
                    </a:lnTo>
                    <a:lnTo>
                      <a:pt x="134" y="710"/>
                    </a:lnTo>
                    <a:lnTo>
                      <a:pt x="134" y="710"/>
                    </a:lnTo>
                    <a:lnTo>
                      <a:pt x="118" y="710"/>
                    </a:lnTo>
                    <a:lnTo>
                      <a:pt x="102" y="704"/>
                    </a:lnTo>
                    <a:lnTo>
                      <a:pt x="90" y="698"/>
                    </a:lnTo>
                    <a:lnTo>
                      <a:pt x="78" y="688"/>
                    </a:lnTo>
                    <a:lnTo>
                      <a:pt x="68" y="676"/>
                    </a:lnTo>
                    <a:lnTo>
                      <a:pt x="60" y="662"/>
                    </a:lnTo>
                    <a:lnTo>
                      <a:pt x="56" y="646"/>
                    </a:lnTo>
                    <a:lnTo>
                      <a:pt x="54" y="630"/>
                    </a:lnTo>
                    <a:lnTo>
                      <a:pt x="54" y="134"/>
                    </a:lnTo>
                    <a:lnTo>
                      <a:pt x="54" y="134"/>
                    </a:lnTo>
                    <a:lnTo>
                      <a:pt x="56" y="118"/>
                    </a:lnTo>
                    <a:lnTo>
                      <a:pt x="60" y="104"/>
                    </a:lnTo>
                    <a:lnTo>
                      <a:pt x="68" y="90"/>
                    </a:lnTo>
                    <a:lnTo>
                      <a:pt x="78" y="78"/>
                    </a:lnTo>
                    <a:lnTo>
                      <a:pt x="90" y="68"/>
                    </a:lnTo>
                    <a:lnTo>
                      <a:pt x="102" y="60"/>
                    </a:lnTo>
                    <a:lnTo>
                      <a:pt x="118" y="56"/>
                    </a:lnTo>
                    <a:lnTo>
                      <a:pt x="134" y="54"/>
                    </a:lnTo>
                    <a:lnTo>
                      <a:pt x="998" y="54"/>
                    </a:lnTo>
                    <a:lnTo>
                      <a:pt x="998" y="54"/>
                    </a:lnTo>
                    <a:lnTo>
                      <a:pt x="1014" y="56"/>
                    </a:lnTo>
                    <a:lnTo>
                      <a:pt x="1030" y="60"/>
                    </a:lnTo>
                    <a:lnTo>
                      <a:pt x="1044" y="68"/>
                    </a:lnTo>
                    <a:lnTo>
                      <a:pt x="1056" y="78"/>
                    </a:lnTo>
                    <a:lnTo>
                      <a:pt x="1066" y="90"/>
                    </a:lnTo>
                    <a:lnTo>
                      <a:pt x="1072" y="104"/>
                    </a:lnTo>
                    <a:lnTo>
                      <a:pt x="1078" y="118"/>
                    </a:lnTo>
                    <a:lnTo>
                      <a:pt x="1080" y="134"/>
                    </a:lnTo>
                    <a:lnTo>
                      <a:pt x="1080" y="630"/>
                    </a:lnTo>
                    <a:lnTo>
                      <a:pt x="1080" y="630"/>
                    </a:lnTo>
                    <a:lnTo>
                      <a:pt x="1078" y="646"/>
                    </a:lnTo>
                    <a:lnTo>
                      <a:pt x="1072" y="662"/>
                    </a:lnTo>
                    <a:lnTo>
                      <a:pt x="1066" y="676"/>
                    </a:lnTo>
                    <a:lnTo>
                      <a:pt x="1056" y="688"/>
                    </a:lnTo>
                    <a:lnTo>
                      <a:pt x="1044" y="698"/>
                    </a:lnTo>
                    <a:lnTo>
                      <a:pt x="1030" y="704"/>
                    </a:lnTo>
                    <a:lnTo>
                      <a:pt x="1014" y="710"/>
                    </a:lnTo>
                    <a:lnTo>
                      <a:pt x="998" y="710"/>
                    </a:lnTo>
                    <a:lnTo>
                      <a:pt x="536" y="710"/>
                    </a:lnTo>
                    <a:lnTo>
                      <a:pt x="540" y="764"/>
                    </a:lnTo>
                    <a:lnTo>
                      <a:pt x="998" y="764"/>
                    </a:lnTo>
                    <a:lnTo>
                      <a:pt x="998" y="764"/>
                    </a:lnTo>
                    <a:lnTo>
                      <a:pt x="1012" y="764"/>
                    </a:lnTo>
                    <a:lnTo>
                      <a:pt x="1026" y="762"/>
                    </a:lnTo>
                    <a:lnTo>
                      <a:pt x="1038" y="758"/>
                    </a:lnTo>
                    <a:lnTo>
                      <a:pt x="1050" y="754"/>
                    </a:lnTo>
                    <a:lnTo>
                      <a:pt x="1062" y="748"/>
                    </a:lnTo>
                    <a:lnTo>
                      <a:pt x="1074" y="742"/>
                    </a:lnTo>
                    <a:lnTo>
                      <a:pt x="1084" y="734"/>
                    </a:lnTo>
                    <a:lnTo>
                      <a:pt x="1094" y="726"/>
                    </a:lnTo>
                    <a:lnTo>
                      <a:pt x="1102" y="716"/>
                    </a:lnTo>
                    <a:lnTo>
                      <a:pt x="1110" y="706"/>
                    </a:lnTo>
                    <a:lnTo>
                      <a:pt x="1116" y="694"/>
                    </a:lnTo>
                    <a:lnTo>
                      <a:pt x="1122" y="682"/>
                    </a:lnTo>
                    <a:lnTo>
                      <a:pt x="1126" y="670"/>
                    </a:lnTo>
                    <a:lnTo>
                      <a:pt x="1130" y="658"/>
                    </a:lnTo>
                    <a:lnTo>
                      <a:pt x="1132" y="644"/>
                    </a:lnTo>
                    <a:lnTo>
                      <a:pt x="1134" y="630"/>
                    </a:lnTo>
                    <a:lnTo>
                      <a:pt x="1134" y="134"/>
                    </a:lnTo>
                    <a:lnTo>
                      <a:pt x="1134" y="134"/>
                    </a:lnTo>
                    <a:lnTo>
                      <a:pt x="1132" y="120"/>
                    </a:lnTo>
                    <a:lnTo>
                      <a:pt x="1130" y="108"/>
                    </a:lnTo>
                    <a:lnTo>
                      <a:pt x="1126" y="94"/>
                    </a:lnTo>
                    <a:lnTo>
                      <a:pt x="1122" y="82"/>
                    </a:lnTo>
                    <a:lnTo>
                      <a:pt x="1116" y="70"/>
                    </a:lnTo>
                    <a:lnTo>
                      <a:pt x="1110" y="60"/>
                    </a:lnTo>
                    <a:lnTo>
                      <a:pt x="1102" y="48"/>
                    </a:lnTo>
                    <a:lnTo>
                      <a:pt x="1094" y="40"/>
                    </a:lnTo>
                    <a:lnTo>
                      <a:pt x="1084" y="30"/>
                    </a:lnTo>
                    <a:lnTo>
                      <a:pt x="1074" y="22"/>
                    </a:lnTo>
                    <a:lnTo>
                      <a:pt x="1062" y="16"/>
                    </a:lnTo>
                    <a:lnTo>
                      <a:pt x="1050" y="10"/>
                    </a:lnTo>
                    <a:lnTo>
                      <a:pt x="1038" y="6"/>
                    </a:lnTo>
                    <a:lnTo>
                      <a:pt x="1026" y="2"/>
                    </a:lnTo>
                    <a:lnTo>
                      <a:pt x="1012" y="0"/>
                    </a:lnTo>
                    <a:lnTo>
                      <a:pt x="998" y="0"/>
                    </a:lnTo>
                    <a:lnTo>
                      <a:pt x="99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76" name="íślíḋè-任意多边形: 形状 189"/>
              <p:cNvSpPr/>
              <p:nvPr/>
            </p:nvSpPr>
            <p:spPr bwMode="auto">
              <a:xfrm>
                <a:off x="-10545763" y="1733550"/>
                <a:ext cx="260350" cy="282575"/>
              </a:xfrm>
              <a:custGeom>
                <a:avLst/>
                <a:gdLst>
                  <a:gd name="T0" fmla="*/ 164 w 164"/>
                  <a:gd name="T1" fmla="*/ 82 h 178"/>
                  <a:gd name="T2" fmla="*/ 164 w 164"/>
                  <a:gd name="T3" fmla="*/ 82 h 178"/>
                  <a:gd name="T4" fmla="*/ 162 w 164"/>
                  <a:gd name="T5" fmla="*/ 66 h 178"/>
                  <a:gd name="T6" fmla="*/ 158 w 164"/>
                  <a:gd name="T7" fmla="*/ 50 h 178"/>
                  <a:gd name="T8" fmla="*/ 150 w 164"/>
                  <a:gd name="T9" fmla="*/ 36 h 178"/>
                  <a:gd name="T10" fmla="*/ 140 w 164"/>
                  <a:gd name="T11" fmla="*/ 24 h 178"/>
                  <a:gd name="T12" fmla="*/ 128 w 164"/>
                  <a:gd name="T13" fmla="*/ 14 h 178"/>
                  <a:gd name="T14" fmla="*/ 114 w 164"/>
                  <a:gd name="T15" fmla="*/ 6 h 178"/>
                  <a:gd name="T16" fmla="*/ 98 w 164"/>
                  <a:gd name="T17" fmla="*/ 2 h 178"/>
                  <a:gd name="T18" fmla="*/ 82 w 164"/>
                  <a:gd name="T19" fmla="*/ 0 h 178"/>
                  <a:gd name="T20" fmla="*/ 82 w 164"/>
                  <a:gd name="T21" fmla="*/ 0 h 178"/>
                  <a:gd name="T22" fmla="*/ 66 w 164"/>
                  <a:gd name="T23" fmla="*/ 2 h 178"/>
                  <a:gd name="T24" fmla="*/ 50 w 164"/>
                  <a:gd name="T25" fmla="*/ 6 h 178"/>
                  <a:gd name="T26" fmla="*/ 36 w 164"/>
                  <a:gd name="T27" fmla="*/ 14 h 178"/>
                  <a:gd name="T28" fmla="*/ 24 w 164"/>
                  <a:gd name="T29" fmla="*/ 24 h 178"/>
                  <a:gd name="T30" fmla="*/ 14 w 164"/>
                  <a:gd name="T31" fmla="*/ 36 h 178"/>
                  <a:gd name="T32" fmla="*/ 8 w 164"/>
                  <a:gd name="T33" fmla="*/ 50 h 178"/>
                  <a:gd name="T34" fmla="*/ 2 w 164"/>
                  <a:gd name="T35" fmla="*/ 66 h 178"/>
                  <a:gd name="T36" fmla="*/ 0 w 164"/>
                  <a:gd name="T37" fmla="*/ 82 h 178"/>
                  <a:gd name="T38" fmla="*/ 0 w 164"/>
                  <a:gd name="T39" fmla="*/ 82 h 178"/>
                  <a:gd name="T40" fmla="*/ 2 w 164"/>
                  <a:gd name="T41" fmla="*/ 98 h 178"/>
                  <a:gd name="T42" fmla="*/ 8 w 164"/>
                  <a:gd name="T43" fmla="*/ 116 h 178"/>
                  <a:gd name="T44" fmla="*/ 14 w 164"/>
                  <a:gd name="T45" fmla="*/ 132 h 178"/>
                  <a:gd name="T46" fmla="*/ 24 w 164"/>
                  <a:gd name="T47" fmla="*/ 148 h 178"/>
                  <a:gd name="T48" fmla="*/ 36 w 164"/>
                  <a:gd name="T49" fmla="*/ 160 h 178"/>
                  <a:gd name="T50" fmla="*/ 50 w 164"/>
                  <a:gd name="T51" fmla="*/ 170 h 178"/>
                  <a:gd name="T52" fmla="*/ 66 w 164"/>
                  <a:gd name="T53" fmla="*/ 176 h 178"/>
                  <a:gd name="T54" fmla="*/ 82 w 164"/>
                  <a:gd name="T55" fmla="*/ 178 h 178"/>
                  <a:gd name="T56" fmla="*/ 82 w 164"/>
                  <a:gd name="T57" fmla="*/ 178 h 178"/>
                  <a:gd name="T58" fmla="*/ 98 w 164"/>
                  <a:gd name="T59" fmla="*/ 176 h 178"/>
                  <a:gd name="T60" fmla="*/ 114 w 164"/>
                  <a:gd name="T61" fmla="*/ 170 h 178"/>
                  <a:gd name="T62" fmla="*/ 128 w 164"/>
                  <a:gd name="T63" fmla="*/ 160 h 178"/>
                  <a:gd name="T64" fmla="*/ 140 w 164"/>
                  <a:gd name="T65" fmla="*/ 148 h 178"/>
                  <a:gd name="T66" fmla="*/ 150 w 164"/>
                  <a:gd name="T67" fmla="*/ 132 h 178"/>
                  <a:gd name="T68" fmla="*/ 158 w 164"/>
                  <a:gd name="T69" fmla="*/ 116 h 178"/>
                  <a:gd name="T70" fmla="*/ 162 w 164"/>
                  <a:gd name="T71" fmla="*/ 98 h 178"/>
                  <a:gd name="T72" fmla="*/ 164 w 164"/>
                  <a:gd name="T73" fmla="*/ 82 h 178"/>
                  <a:gd name="T74" fmla="*/ 164 w 164"/>
                  <a:gd name="T75" fmla="*/ 82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64" h="178">
                    <a:moveTo>
                      <a:pt x="164" y="82"/>
                    </a:moveTo>
                    <a:lnTo>
                      <a:pt x="164" y="82"/>
                    </a:lnTo>
                    <a:lnTo>
                      <a:pt x="162" y="66"/>
                    </a:lnTo>
                    <a:lnTo>
                      <a:pt x="158" y="50"/>
                    </a:lnTo>
                    <a:lnTo>
                      <a:pt x="150" y="36"/>
                    </a:lnTo>
                    <a:lnTo>
                      <a:pt x="140" y="24"/>
                    </a:lnTo>
                    <a:lnTo>
                      <a:pt x="128" y="14"/>
                    </a:lnTo>
                    <a:lnTo>
                      <a:pt x="114" y="6"/>
                    </a:lnTo>
                    <a:lnTo>
                      <a:pt x="98" y="2"/>
                    </a:lnTo>
                    <a:lnTo>
                      <a:pt x="82" y="0"/>
                    </a:lnTo>
                    <a:lnTo>
                      <a:pt x="82" y="0"/>
                    </a:lnTo>
                    <a:lnTo>
                      <a:pt x="66" y="2"/>
                    </a:lnTo>
                    <a:lnTo>
                      <a:pt x="50" y="6"/>
                    </a:lnTo>
                    <a:lnTo>
                      <a:pt x="36" y="14"/>
                    </a:lnTo>
                    <a:lnTo>
                      <a:pt x="24" y="24"/>
                    </a:lnTo>
                    <a:lnTo>
                      <a:pt x="14" y="36"/>
                    </a:lnTo>
                    <a:lnTo>
                      <a:pt x="8" y="50"/>
                    </a:lnTo>
                    <a:lnTo>
                      <a:pt x="2" y="66"/>
                    </a:lnTo>
                    <a:lnTo>
                      <a:pt x="0" y="82"/>
                    </a:lnTo>
                    <a:lnTo>
                      <a:pt x="0" y="82"/>
                    </a:lnTo>
                    <a:lnTo>
                      <a:pt x="2" y="98"/>
                    </a:lnTo>
                    <a:lnTo>
                      <a:pt x="8" y="116"/>
                    </a:lnTo>
                    <a:lnTo>
                      <a:pt x="14" y="132"/>
                    </a:lnTo>
                    <a:lnTo>
                      <a:pt x="24" y="148"/>
                    </a:lnTo>
                    <a:lnTo>
                      <a:pt x="36" y="160"/>
                    </a:lnTo>
                    <a:lnTo>
                      <a:pt x="50" y="170"/>
                    </a:lnTo>
                    <a:lnTo>
                      <a:pt x="66" y="176"/>
                    </a:lnTo>
                    <a:lnTo>
                      <a:pt x="82" y="178"/>
                    </a:lnTo>
                    <a:lnTo>
                      <a:pt x="82" y="178"/>
                    </a:lnTo>
                    <a:lnTo>
                      <a:pt x="98" y="176"/>
                    </a:lnTo>
                    <a:lnTo>
                      <a:pt x="114" y="170"/>
                    </a:lnTo>
                    <a:lnTo>
                      <a:pt x="128" y="160"/>
                    </a:lnTo>
                    <a:lnTo>
                      <a:pt x="140" y="148"/>
                    </a:lnTo>
                    <a:lnTo>
                      <a:pt x="150" y="132"/>
                    </a:lnTo>
                    <a:lnTo>
                      <a:pt x="158" y="116"/>
                    </a:lnTo>
                    <a:lnTo>
                      <a:pt x="162" y="98"/>
                    </a:lnTo>
                    <a:lnTo>
                      <a:pt x="164" y="82"/>
                    </a:lnTo>
                    <a:lnTo>
                      <a:pt x="164" y="8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77" name="íślíḋè-任意多边形: 形状 190"/>
              <p:cNvSpPr/>
              <p:nvPr/>
            </p:nvSpPr>
            <p:spPr bwMode="auto">
              <a:xfrm>
                <a:off x="-10752138" y="2028825"/>
                <a:ext cx="838200" cy="1047750"/>
              </a:xfrm>
              <a:custGeom>
                <a:avLst/>
                <a:gdLst>
                  <a:gd name="T0" fmla="*/ 64 w 528"/>
                  <a:gd name="T1" fmla="*/ 32 h 660"/>
                  <a:gd name="T2" fmla="*/ 60 w 528"/>
                  <a:gd name="T3" fmla="*/ 36 h 660"/>
                  <a:gd name="T4" fmla="*/ 54 w 528"/>
                  <a:gd name="T5" fmla="*/ 48 h 660"/>
                  <a:gd name="T6" fmla="*/ 0 w 528"/>
                  <a:gd name="T7" fmla="*/ 282 h 660"/>
                  <a:gd name="T8" fmla="*/ 0 w 528"/>
                  <a:gd name="T9" fmla="*/ 296 h 660"/>
                  <a:gd name="T10" fmla="*/ 8 w 528"/>
                  <a:gd name="T11" fmla="*/ 312 h 660"/>
                  <a:gd name="T12" fmla="*/ 24 w 528"/>
                  <a:gd name="T13" fmla="*/ 322 h 660"/>
                  <a:gd name="T14" fmla="*/ 32 w 528"/>
                  <a:gd name="T15" fmla="*/ 322 h 660"/>
                  <a:gd name="T16" fmla="*/ 58 w 528"/>
                  <a:gd name="T17" fmla="*/ 306 h 660"/>
                  <a:gd name="T18" fmla="*/ 110 w 528"/>
                  <a:gd name="T19" fmla="*/ 82 h 660"/>
                  <a:gd name="T20" fmla="*/ 96 w 528"/>
                  <a:gd name="T21" fmla="*/ 618 h 660"/>
                  <a:gd name="T22" fmla="*/ 98 w 528"/>
                  <a:gd name="T23" fmla="*/ 634 h 660"/>
                  <a:gd name="T24" fmla="*/ 110 w 528"/>
                  <a:gd name="T25" fmla="*/ 652 h 660"/>
                  <a:gd name="T26" fmla="*/ 132 w 528"/>
                  <a:gd name="T27" fmla="*/ 660 h 660"/>
                  <a:gd name="T28" fmla="*/ 134 w 528"/>
                  <a:gd name="T29" fmla="*/ 660 h 660"/>
                  <a:gd name="T30" fmla="*/ 156 w 528"/>
                  <a:gd name="T31" fmla="*/ 654 h 660"/>
                  <a:gd name="T32" fmla="*/ 170 w 528"/>
                  <a:gd name="T33" fmla="*/ 638 h 660"/>
                  <a:gd name="T34" fmla="*/ 196 w 528"/>
                  <a:gd name="T35" fmla="*/ 336 h 660"/>
                  <a:gd name="T36" fmla="*/ 212 w 528"/>
                  <a:gd name="T37" fmla="*/ 340 h 660"/>
                  <a:gd name="T38" fmla="*/ 228 w 528"/>
                  <a:gd name="T39" fmla="*/ 336 h 660"/>
                  <a:gd name="T40" fmla="*/ 252 w 528"/>
                  <a:gd name="T41" fmla="*/ 632 h 660"/>
                  <a:gd name="T42" fmla="*/ 264 w 528"/>
                  <a:gd name="T43" fmla="*/ 650 h 660"/>
                  <a:gd name="T44" fmla="*/ 282 w 528"/>
                  <a:gd name="T45" fmla="*/ 660 h 660"/>
                  <a:gd name="T46" fmla="*/ 292 w 528"/>
                  <a:gd name="T47" fmla="*/ 660 h 660"/>
                  <a:gd name="T48" fmla="*/ 308 w 528"/>
                  <a:gd name="T49" fmla="*/ 656 h 660"/>
                  <a:gd name="T50" fmla="*/ 324 w 528"/>
                  <a:gd name="T51" fmla="*/ 640 h 660"/>
                  <a:gd name="T52" fmla="*/ 328 w 528"/>
                  <a:gd name="T53" fmla="*/ 618 h 660"/>
                  <a:gd name="T54" fmla="*/ 302 w 528"/>
                  <a:gd name="T55" fmla="*/ 80 h 660"/>
                  <a:gd name="T56" fmla="*/ 330 w 528"/>
                  <a:gd name="T57" fmla="*/ 88 h 660"/>
                  <a:gd name="T58" fmla="*/ 486 w 528"/>
                  <a:gd name="T59" fmla="*/ 140 h 660"/>
                  <a:gd name="T60" fmla="*/ 496 w 528"/>
                  <a:gd name="T61" fmla="*/ 142 h 660"/>
                  <a:gd name="T62" fmla="*/ 522 w 528"/>
                  <a:gd name="T63" fmla="*/ 128 h 660"/>
                  <a:gd name="T64" fmla="*/ 528 w 528"/>
                  <a:gd name="T65" fmla="*/ 112 h 660"/>
                  <a:gd name="T66" fmla="*/ 524 w 528"/>
                  <a:gd name="T67" fmla="*/ 94 h 660"/>
                  <a:gd name="T68" fmla="*/ 512 w 528"/>
                  <a:gd name="T69" fmla="*/ 82 h 660"/>
                  <a:gd name="T70" fmla="*/ 352 w 528"/>
                  <a:gd name="T71" fmla="*/ 26 h 660"/>
                  <a:gd name="T72" fmla="*/ 268 w 528"/>
                  <a:gd name="T73" fmla="*/ 4 h 660"/>
                  <a:gd name="T74" fmla="*/ 216 w 528"/>
                  <a:gd name="T75" fmla="*/ 16 h 660"/>
                  <a:gd name="T76" fmla="*/ 212 w 528"/>
                  <a:gd name="T77" fmla="*/ 230 h 660"/>
                  <a:gd name="T78" fmla="*/ 208 w 528"/>
                  <a:gd name="T79" fmla="*/ 16 h 660"/>
                  <a:gd name="T80" fmla="*/ 178 w 528"/>
                  <a:gd name="T81" fmla="*/ 2 h 660"/>
                  <a:gd name="T82" fmla="*/ 86 w 528"/>
                  <a:gd name="T83" fmla="*/ 22 h 660"/>
                  <a:gd name="T84" fmla="*/ 70 w 528"/>
                  <a:gd name="T85" fmla="*/ 30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28" h="660">
                    <a:moveTo>
                      <a:pt x="70" y="30"/>
                    </a:moveTo>
                    <a:lnTo>
                      <a:pt x="70" y="30"/>
                    </a:lnTo>
                    <a:lnTo>
                      <a:pt x="64" y="32"/>
                    </a:lnTo>
                    <a:lnTo>
                      <a:pt x="64" y="32"/>
                    </a:lnTo>
                    <a:lnTo>
                      <a:pt x="60" y="36"/>
                    </a:lnTo>
                    <a:lnTo>
                      <a:pt x="60" y="36"/>
                    </a:lnTo>
                    <a:lnTo>
                      <a:pt x="56" y="42"/>
                    </a:lnTo>
                    <a:lnTo>
                      <a:pt x="56" y="42"/>
                    </a:lnTo>
                    <a:lnTo>
                      <a:pt x="54" y="48"/>
                    </a:lnTo>
                    <a:lnTo>
                      <a:pt x="54" y="48"/>
                    </a:lnTo>
                    <a:lnTo>
                      <a:pt x="52" y="50"/>
                    </a:lnTo>
                    <a:lnTo>
                      <a:pt x="0" y="282"/>
                    </a:lnTo>
                    <a:lnTo>
                      <a:pt x="0" y="282"/>
                    </a:lnTo>
                    <a:lnTo>
                      <a:pt x="0" y="288"/>
                    </a:lnTo>
                    <a:lnTo>
                      <a:pt x="0" y="296"/>
                    </a:lnTo>
                    <a:lnTo>
                      <a:pt x="2" y="302"/>
                    </a:lnTo>
                    <a:lnTo>
                      <a:pt x="4" y="306"/>
                    </a:lnTo>
                    <a:lnTo>
                      <a:pt x="8" y="312"/>
                    </a:lnTo>
                    <a:lnTo>
                      <a:pt x="14" y="316"/>
                    </a:lnTo>
                    <a:lnTo>
                      <a:pt x="18" y="318"/>
                    </a:lnTo>
                    <a:lnTo>
                      <a:pt x="24" y="322"/>
                    </a:lnTo>
                    <a:lnTo>
                      <a:pt x="24" y="322"/>
                    </a:lnTo>
                    <a:lnTo>
                      <a:pt x="32" y="322"/>
                    </a:lnTo>
                    <a:lnTo>
                      <a:pt x="32" y="322"/>
                    </a:lnTo>
                    <a:lnTo>
                      <a:pt x="42" y="320"/>
                    </a:lnTo>
                    <a:lnTo>
                      <a:pt x="52" y="314"/>
                    </a:lnTo>
                    <a:lnTo>
                      <a:pt x="58" y="306"/>
                    </a:lnTo>
                    <a:lnTo>
                      <a:pt x="64" y="296"/>
                    </a:lnTo>
                    <a:lnTo>
                      <a:pt x="110" y="82"/>
                    </a:lnTo>
                    <a:lnTo>
                      <a:pt x="110" y="82"/>
                    </a:lnTo>
                    <a:lnTo>
                      <a:pt x="122" y="80"/>
                    </a:lnTo>
                    <a:lnTo>
                      <a:pt x="122" y="300"/>
                    </a:lnTo>
                    <a:lnTo>
                      <a:pt x="96" y="618"/>
                    </a:lnTo>
                    <a:lnTo>
                      <a:pt x="96" y="618"/>
                    </a:lnTo>
                    <a:lnTo>
                      <a:pt x="96" y="626"/>
                    </a:lnTo>
                    <a:lnTo>
                      <a:pt x="98" y="634"/>
                    </a:lnTo>
                    <a:lnTo>
                      <a:pt x="102" y="640"/>
                    </a:lnTo>
                    <a:lnTo>
                      <a:pt x="106" y="646"/>
                    </a:lnTo>
                    <a:lnTo>
                      <a:pt x="110" y="652"/>
                    </a:lnTo>
                    <a:lnTo>
                      <a:pt x="118" y="656"/>
                    </a:lnTo>
                    <a:lnTo>
                      <a:pt x="124" y="658"/>
                    </a:lnTo>
                    <a:lnTo>
                      <a:pt x="132" y="660"/>
                    </a:lnTo>
                    <a:lnTo>
                      <a:pt x="132" y="660"/>
                    </a:lnTo>
                    <a:lnTo>
                      <a:pt x="134" y="660"/>
                    </a:lnTo>
                    <a:lnTo>
                      <a:pt x="134" y="660"/>
                    </a:lnTo>
                    <a:lnTo>
                      <a:pt x="142" y="660"/>
                    </a:lnTo>
                    <a:lnTo>
                      <a:pt x="150" y="658"/>
                    </a:lnTo>
                    <a:lnTo>
                      <a:pt x="156" y="654"/>
                    </a:lnTo>
                    <a:lnTo>
                      <a:pt x="162" y="650"/>
                    </a:lnTo>
                    <a:lnTo>
                      <a:pt x="166" y="644"/>
                    </a:lnTo>
                    <a:lnTo>
                      <a:pt x="170" y="638"/>
                    </a:lnTo>
                    <a:lnTo>
                      <a:pt x="172" y="632"/>
                    </a:lnTo>
                    <a:lnTo>
                      <a:pt x="174" y="624"/>
                    </a:lnTo>
                    <a:lnTo>
                      <a:pt x="196" y="336"/>
                    </a:lnTo>
                    <a:lnTo>
                      <a:pt x="196" y="336"/>
                    </a:lnTo>
                    <a:lnTo>
                      <a:pt x="204" y="338"/>
                    </a:lnTo>
                    <a:lnTo>
                      <a:pt x="212" y="340"/>
                    </a:lnTo>
                    <a:lnTo>
                      <a:pt x="212" y="340"/>
                    </a:lnTo>
                    <a:lnTo>
                      <a:pt x="220" y="338"/>
                    </a:lnTo>
                    <a:lnTo>
                      <a:pt x="228" y="336"/>
                    </a:lnTo>
                    <a:lnTo>
                      <a:pt x="250" y="624"/>
                    </a:lnTo>
                    <a:lnTo>
                      <a:pt x="250" y="624"/>
                    </a:lnTo>
                    <a:lnTo>
                      <a:pt x="252" y="632"/>
                    </a:lnTo>
                    <a:lnTo>
                      <a:pt x="254" y="638"/>
                    </a:lnTo>
                    <a:lnTo>
                      <a:pt x="258" y="644"/>
                    </a:lnTo>
                    <a:lnTo>
                      <a:pt x="264" y="650"/>
                    </a:lnTo>
                    <a:lnTo>
                      <a:pt x="268" y="654"/>
                    </a:lnTo>
                    <a:lnTo>
                      <a:pt x="276" y="658"/>
                    </a:lnTo>
                    <a:lnTo>
                      <a:pt x="282" y="660"/>
                    </a:lnTo>
                    <a:lnTo>
                      <a:pt x="290" y="660"/>
                    </a:lnTo>
                    <a:lnTo>
                      <a:pt x="290" y="660"/>
                    </a:lnTo>
                    <a:lnTo>
                      <a:pt x="292" y="660"/>
                    </a:lnTo>
                    <a:lnTo>
                      <a:pt x="292" y="660"/>
                    </a:lnTo>
                    <a:lnTo>
                      <a:pt x="300" y="658"/>
                    </a:lnTo>
                    <a:lnTo>
                      <a:pt x="308" y="656"/>
                    </a:lnTo>
                    <a:lnTo>
                      <a:pt x="314" y="652"/>
                    </a:lnTo>
                    <a:lnTo>
                      <a:pt x="318" y="646"/>
                    </a:lnTo>
                    <a:lnTo>
                      <a:pt x="324" y="640"/>
                    </a:lnTo>
                    <a:lnTo>
                      <a:pt x="326" y="634"/>
                    </a:lnTo>
                    <a:lnTo>
                      <a:pt x="328" y="626"/>
                    </a:lnTo>
                    <a:lnTo>
                      <a:pt x="328" y="618"/>
                    </a:lnTo>
                    <a:lnTo>
                      <a:pt x="302" y="300"/>
                    </a:lnTo>
                    <a:lnTo>
                      <a:pt x="302" y="80"/>
                    </a:lnTo>
                    <a:lnTo>
                      <a:pt x="302" y="80"/>
                    </a:lnTo>
                    <a:lnTo>
                      <a:pt x="330" y="88"/>
                    </a:lnTo>
                    <a:lnTo>
                      <a:pt x="330" y="88"/>
                    </a:lnTo>
                    <a:lnTo>
                      <a:pt x="330" y="88"/>
                    </a:lnTo>
                    <a:lnTo>
                      <a:pt x="330" y="88"/>
                    </a:lnTo>
                    <a:lnTo>
                      <a:pt x="330" y="88"/>
                    </a:lnTo>
                    <a:lnTo>
                      <a:pt x="486" y="140"/>
                    </a:lnTo>
                    <a:lnTo>
                      <a:pt x="486" y="140"/>
                    </a:lnTo>
                    <a:lnTo>
                      <a:pt x="496" y="142"/>
                    </a:lnTo>
                    <a:lnTo>
                      <a:pt x="496" y="142"/>
                    </a:lnTo>
                    <a:lnTo>
                      <a:pt x="506" y="140"/>
                    </a:lnTo>
                    <a:lnTo>
                      <a:pt x="514" y="136"/>
                    </a:lnTo>
                    <a:lnTo>
                      <a:pt x="522" y="128"/>
                    </a:lnTo>
                    <a:lnTo>
                      <a:pt x="526" y="120"/>
                    </a:lnTo>
                    <a:lnTo>
                      <a:pt x="526" y="120"/>
                    </a:lnTo>
                    <a:lnTo>
                      <a:pt x="528" y="112"/>
                    </a:lnTo>
                    <a:lnTo>
                      <a:pt x="528" y="106"/>
                    </a:lnTo>
                    <a:lnTo>
                      <a:pt x="526" y="100"/>
                    </a:lnTo>
                    <a:lnTo>
                      <a:pt x="524" y="94"/>
                    </a:lnTo>
                    <a:lnTo>
                      <a:pt x="522" y="90"/>
                    </a:lnTo>
                    <a:lnTo>
                      <a:pt x="518" y="84"/>
                    </a:lnTo>
                    <a:lnTo>
                      <a:pt x="512" y="82"/>
                    </a:lnTo>
                    <a:lnTo>
                      <a:pt x="506" y="78"/>
                    </a:lnTo>
                    <a:lnTo>
                      <a:pt x="352" y="26"/>
                    </a:lnTo>
                    <a:lnTo>
                      <a:pt x="352" y="26"/>
                    </a:lnTo>
                    <a:lnTo>
                      <a:pt x="336" y="22"/>
                    </a:lnTo>
                    <a:lnTo>
                      <a:pt x="306" y="14"/>
                    </a:lnTo>
                    <a:lnTo>
                      <a:pt x="268" y="4"/>
                    </a:lnTo>
                    <a:lnTo>
                      <a:pt x="246" y="2"/>
                    </a:lnTo>
                    <a:lnTo>
                      <a:pt x="224" y="0"/>
                    </a:lnTo>
                    <a:lnTo>
                      <a:pt x="216" y="16"/>
                    </a:lnTo>
                    <a:lnTo>
                      <a:pt x="216" y="16"/>
                    </a:lnTo>
                    <a:lnTo>
                      <a:pt x="238" y="184"/>
                    </a:lnTo>
                    <a:lnTo>
                      <a:pt x="212" y="230"/>
                    </a:lnTo>
                    <a:lnTo>
                      <a:pt x="186" y="184"/>
                    </a:lnTo>
                    <a:lnTo>
                      <a:pt x="208" y="16"/>
                    </a:lnTo>
                    <a:lnTo>
                      <a:pt x="208" y="16"/>
                    </a:lnTo>
                    <a:lnTo>
                      <a:pt x="200" y="0"/>
                    </a:lnTo>
                    <a:lnTo>
                      <a:pt x="200" y="0"/>
                    </a:lnTo>
                    <a:lnTo>
                      <a:pt x="178" y="2"/>
                    </a:lnTo>
                    <a:lnTo>
                      <a:pt x="156" y="6"/>
                    </a:lnTo>
                    <a:lnTo>
                      <a:pt x="116" y="14"/>
                    </a:lnTo>
                    <a:lnTo>
                      <a:pt x="86" y="22"/>
                    </a:lnTo>
                    <a:lnTo>
                      <a:pt x="72" y="28"/>
                    </a:lnTo>
                    <a:lnTo>
                      <a:pt x="72" y="28"/>
                    </a:lnTo>
                    <a:lnTo>
                      <a:pt x="70" y="30"/>
                    </a:lnTo>
                    <a:lnTo>
                      <a:pt x="70" y="3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78" name="íślíḋè-Rectangle 38"/>
              <p:cNvSpPr/>
              <p:nvPr/>
            </p:nvSpPr>
            <p:spPr bwMode="auto">
              <a:xfrm>
                <a:off x="-9974263" y="2286000"/>
                <a:ext cx="82550" cy="2349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79" name="íślíḋè-Rectangle 39"/>
              <p:cNvSpPr/>
              <p:nvPr/>
            </p:nvSpPr>
            <p:spPr bwMode="auto">
              <a:xfrm>
                <a:off x="-9850438" y="2178050"/>
                <a:ext cx="85725" cy="3429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80" name="íślíḋè-Rectangle 40"/>
              <p:cNvSpPr/>
              <p:nvPr/>
            </p:nvSpPr>
            <p:spPr bwMode="auto">
              <a:xfrm>
                <a:off x="-9723438" y="2047875"/>
                <a:ext cx="85725" cy="4730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sp>
          <p:nvSpPr>
            <p:cNvPr id="62" name="íślíḋè-任意多边形: 形状 162"/>
            <p:cNvSpPr/>
            <p:nvPr/>
          </p:nvSpPr>
          <p:spPr bwMode="auto">
            <a:xfrm>
              <a:off x="6591391" y="3673868"/>
              <a:ext cx="588671" cy="408272"/>
            </a:xfrm>
            <a:custGeom>
              <a:avLst/>
              <a:gdLst>
                <a:gd name="T0" fmla="*/ 736 w 992"/>
                <a:gd name="T1" fmla="*/ 102 h 688"/>
                <a:gd name="T2" fmla="*/ 562 w 992"/>
                <a:gd name="T3" fmla="*/ 8 h 688"/>
                <a:gd name="T4" fmla="*/ 470 w 992"/>
                <a:gd name="T5" fmla="*/ 26 h 688"/>
                <a:gd name="T6" fmla="*/ 418 w 992"/>
                <a:gd name="T7" fmla="*/ 38 h 688"/>
                <a:gd name="T8" fmla="*/ 256 w 992"/>
                <a:gd name="T9" fmla="*/ 128 h 688"/>
                <a:gd name="T10" fmla="*/ 186 w 992"/>
                <a:gd name="T11" fmla="*/ 436 h 688"/>
                <a:gd name="T12" fmla="*/ 170 w 992"/>
                <a:gd name="T13" fmla="*/ 502 h 688"/>
                <a:gd name="T14" fmla="*/ 204 w 992"/>
                <a:gd name="T15" fmla="*/ 534 h 688"/>
                <a:gd name="T16" fmla="*/ 240 w 992"/>
                <a:gd name="T17" fmla="*/ 540 h 688"/>
                <a:gd name="T18" fmla="*/ 294 w 992"/>
                <a:gd name="T19" fmla="*/ 588 h 688"/>
                <a:gd name="T20" fmla="*/ 334 w 992"/>
                <a:gd name="T21" fmla="*/ 610 h 688"/>
                <a:gd name="T22" fmla="*/ 400 w 992"/>
                <a:gd name="T23" fmla="*/ 640 h 688"/>
                <a:gd name="T24" fmla="*/ 428 w 992"/>
                <a:gd name="T25" fmla="*/ 674 h 688"/>
                <a:gd name="T26" fmla="*/ 492 w 992"/>
                <a:gd name="T27" fmla="*/ 684 h 688"/>
                <a:gd name="T28" fmla="*/ 548 w 992"/>
                <a:gd name="T29" fmla="*/ 602 h 688"/>
                <a:gd name="T30" fmla="*/ 608 w 992"/>
                <a:gd name="T31" fmla="*/ 604 h 688"/>
                <a:gd name="T32" fmla="*/ 648 w 992"/>
                <a:gd name="T33" fmla="*/ 566 h 688"/>
                <a:gd name="T34" fmla="*/ 674 w 992"/>
                <a:gd name="T35" fmla="*/ 542 h 688"/>
                <a:gd name="T36" fmla="*/ 722 w 992"/>
                <a:gd name="T37" fmla="*/ 536 h 688"/>
                <a:gd name="T38" fmla="*/ 740 w 992"/>
                <a:gd name="T39" fmla="*/ 488 h 688"/>
                <a:gd name="T40" fmla="*/ 752 w 992"/>
                <a:gd name="T41" fmla="*/ 470 h 688"/>
                <a:gd name="T42" fmla="*/ 992 w 992"/>
                <a:gd name="T43" fmla="*/ 402 h 688"/>
                <a:gd name="T44" fmla="*/ 476 w 992"/>
                <a:gd name="T45" fmla="*/ 670 h 688"/>
                <a:gd name="T46" fmla="*/ 434 w 992"/>
                <a:gd name="T47" fmla="*/ 656 h 688"/>
                <a:gd name="T48" fmla="*/ 412 w 992"/>
                <a:gd name="T49" fmla="*/ 622 h 688"/>
                <a:gd name="T50" fmla="*/ 354 w 992"/>
                <a:gd name="T51" fmla="*/ 606 h 688"/>
                <a:gd name="T52" fmla="*/ 332 w 992"/>
                <a:gd name="T53" fmla="*/ 568 h 688"/>
                <a:gd name="T54" fmla="*/ 278 w 992"/>
                <a:gd name="T55" fmla="*/ 562 h 688"/>
                <a:gd name="T56" fmla="*/ 256 w 992"/>
                <a:gd name="T57" fmla="*/ 514 h 688"/>
                <a:gd name="T58" fmla="*/ 200 w 992"/>
                <a:gd name="T59" fmla="*/ 512 h 688"/>
                <a:gd name="T60" fmla="*/ 218 w 992"/>
                <a:gd name="T61" fmla="*/ 422 h 688"/>
                <a:gd name="T62" fmla="*/ 240 w 992"/>
                <a:gd name="T63" fmla="*/ 410 h 688"/>
                <a:gd name="T64" fmla="*/ 282 w 992"/>
                <a:gd name="T65" fmla="*/ 438 h 688"/>
                <a:gd name="T66" fmla="*/ 318 w 992"/>
                <a:gd name="T67" fmla="*/ 416 h 688"/>
                <a:gd name="T68" fmla="*/ 352 w 992"/>
                <a:gd name="T69" fmla="*/ 410 h 688"/>
                <a:gd name="T70" fmla="*/ 394 w 992"/>
                <a:gd name="T71" fmla="*/ 450 h 688"/>
                <a:gd name="T72" fmla="*/ 438 w 992"/>
                <a:gd name="T73" fmla="*/ 434 h 688"/>
                <a:gd name="T74" fmla="*/ 490 w 992"/>
                <a:gd name="T75" fmla="*/ 464 h 688"/>
                <a:gd name="T76" fmla="*/ 504 w 992"/>
                <a:gd name="T77" fmla="*/ 488 h 688"/>
                <a:gd name="T78" fmla="*/ 554 w 992"/>
                <a:gd name="T79" fmla="*/ 506 h 688"/>
                <a:gd name="T80" fmla="*/ 524 w 992"/>
                <a:gd name="T81" fmla="*/ 608 h 688"/>
                <a:gd name="T82" fmla="*/ 812 w 992"/>
                <a:gd name="T83" fmla="*/ 406 h 688"/>
                <a:gd name="T84" fmla="*/ 862 w 992"/>
                <a:gd name="T85" fmla="*/ 370 h 688"/>
                <a:gd name="T86" fmla="*/ 868 w 992"/>
                <a:gd name="T87" fmla="*/ 324 h 688"/>
                <a:gd name="T88" fmla="*/ 846 w 992"/>
                <a:gd name="T89" fmla="*/ 294 h 688"/>
                <a:gd name="T90" fmla="*/ 526 w 992"/>
                <a:gd name="T91" fmla="*/ 152 h 688"/>
                <a:gd name="T92" fmla="*/ 478 w 992"/>
                <a:gd name="T93" fmla="*/ 284 h 688"/>
                <a:gd name="T94" fmla="*/ 442 w 992"/>
                <a:gd name="T95" fmla="*/ 296 h 688"/>
                <a:gd name="T96" fmla="*/ 372 w 992"/>
                <a:gd name="T97" fmla="*/ 252 h 688"/>
                <a:gd name="T98" fmla="*/ 402 w 992"/>
                <a:gd name="T99" fmla="*/ 102 h 688"/>
                <a:gd name="T100" fmla="*/ 486 w 992"/>
                <a:gd name="T101" fmla="*/ 38 h 688"/>
                <a:gd name="T102" fmla="*/ 570 w 992"/>
                <a:gd name="T103" fmla="*/ 34 h 688"/>
                <a:gd name="T104" fmla="*/ 736 w 992"/>
                <a:gd name="T105" fmla="*/ 120 h 688"/>
                <a:gd name="T106" fmla="*/ 810 w 992"/>
                <a:gd name="T107" fmla="*/ 436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92" h="688">
                  <a:moveTo>
                    <a:pt x="990" y="388"/>
                  </a:moveTo>
                  <a:lnTo>
                    <a:pt x="938" y="70"/>
                  </a:lnTo>
                  <a:lnTo>
                    <a:pt x="936" y="52"/>
                  </a:lnTo>
                  <a:lnTo>
                    <a:pt x="916" y="56"/>
                  </a:lnTo>
                  <a:lnTo>
                    <a:pt x="736" y="102"/>
                  </a:lnTo>
                  <a:lnTo>
                    <a:pt x="736" y="102"/>
                  </a:lnTo>
                  <a:lnTo>
                    <a:pt x="728" y="100"/>
                  </a:lnTo>
                  <a:lnTo>
                    <a:pt x="716" y="96"/>
                  </a:lnTo>
                  <a:lnTo>
                    <a:pt x="684" y="80"/>
                  </a:lnTo>
                  <a:lnTo>
                    <a:pt x="618" y="42"/>
                  </a:lnTo>
                  <a:lnTo>
                    <a:pt x="618" y="42"/>
                  </a:lnTo>
                  <a:lnTo>
                    <a:pt x="562" y="8"/>
                  </a:lnTo>
                  <a:lnTo>
                    <a:pt x="546" y="2"/>
                  </a:lnTo>
                  <a:lnTo>
                    <a:pt x="536" y="0"/>
                  </a:lnTo>
                  <a:lnTo>
                    <a:pt x="536" y="0"/>
                  </a:lnTo>
                  <a:lnTo>
                    <a:pt x="520" y="4"/>
                  </a:lnTo>
                  <a:lnTo>
                    <a:pt x="496" y="12"/>
                  </a:lnTo>
                  <a:lnTo>
                    <a:pt x="470" y="26"/>
                  </a:lnTo>
                  <a:lnTo>
                    <a:pt x="440" y="44"/>
                  </a:lnTo>
                  <a:lnTo>
                    <a:pt x="440" y="44"/>
                  </a:lnTo>
                  <a:lnTo>
                    <a:pt x="432" y="38"/>
                  </a:lnTo>
                  <a:lnTo>
                    <a:pt x="426" y="36"/>
                  </a:lnTo>
                  <a:lnTo>
                    <a:pt x="426" y="36"/>
                  </a:lnTo>
                  <a:lnTo>
                    <a:pt x="418" y="38"/>
                  </a:lnTo>
                  <a:lnTo>
                    <a:pt x="408" y="42"/>
                  </a:lnTo>
                  <a:lnTo>
                    <a:pt x="386" y="54"/>
                  </a:lnTo>
                  <a:lnTo>
                    <a:pt x="334" y="86"/>
                  </a:lnTo>
                  <a:lnTo>
                    <a:pt x="284" y="116"/>
                  </a:lnTo>
                  <a:lnTo>
                    <a:pt x="264" y="126"/>
                  </a:lnTo>
                  <a:lnTo>
                    <a:pt x="256" y="128"/>
                  </a:lnTo>
                  <a:lnTo>
                    <a:pt x="252" y="128"/>
                  </a:lnTo>
                  <a:lnTo>
                    <a:pt x="252" y="128"/>
                  </a:lnTo>
                  <a:lnTo>
                    <a:pt x="48" y="76"/>
                  </a:lnTo>
                  <a:lnTo>
                    <a:pt x="0" y="386"/>
                  </a:lnTo>
                  <a:lnTo>
                    <a:pt x="0" y="386"/>
                  </a:lnTo>
                  <a:lnTo>
                    <a:pt x="186" y="436"/>
                  </a:lnTo>
                  <a:lnTo>
                    <a:pt x="170" y="460"/>
                  </a:lnTo>
                  <a:lnTo>
                    <a:pt x="170" y="460"/>
                  </a:lnTo>
                  <a:lnTo>
                    <a:pt x="166" y="470"/>
                  </a:lnTo>
                  <a:lnTo>
                    <a:pt x="164" y="480"/>
                  </a:lnTo>
                  <a:lnTo>
                    <a:pt x="164" y="490"/>
                  </a:lnTo>
                  <a:lnTo>
                    <a:pt x="170" y="502"/>
                  </a:lnTo>
                  <a:lnTo>
                    <a:pt x="170" y="502"/>
                  </a:lnTo>
                  <a:lnTo>
                    <a:pt x="174" y="510"/>
                  </a:lnTo>
                  <a:lnTo>
                    <a:pt x="180" y="518"/>
                  </a:lnTo>
                  <a:lnTo>
                    <a:pt x="188" y="524"/>
                  </a:lnTo>
                  <a:lnTo>
                    <a:pt x="196" y="530"/>
                  </a:lnTo>
                  <a:lnTo>
                    <a:pt x="204" y="534"/>
                  </a:lnTo>
                  <a:lnTo>
                    <a:pt x="214" y="538"/>
                  </a:lnTo>
                  <a:lnTo>
                    <a:pt x="222" y="540"/>
                  </a:lnTo>
                  <a:lnTo>
                    <a:pt x="232" y="540"/>
                  </a:lnTo>
                  <a:lnTo>
                    <a:pt x="232" y="540"/>
                  </a:lnTo>
                  <a:lnTo>
                    <a:pt x="240" y="540"/>
                  </a:lnTo>
                  <a:lnTo>
                    <a:pt x="240" y="540"/>
                  </a:lnTo>
                  <a:lnTo>
                    <a:pt x="242" y="550"/>
                  </a:lnTo>
                  <a:lnTo>
                    <a:pt x="248" y="558"/>
                  </a:lnTo>
                  <a:lnTo>
                    <a:pt x="248" y="558"/>
                  </a:lnTo>
                  <a:lnTo>
                    <a:pt x="262" y="572"/>
                  </a:lnTo>
                  <a:lnTo>
                    <a:pt x="276" y="582"/>
                  </a:lnTo>
                  <a:lnTo>
                    <a:pt x="294" y="588"/>
                  </a:lnTo>
                  <a:lnTo>
                    <a:pt x="312" y="590"/>
                  </a:lnTo>
                  <a:lnTo>
                    <a:pt x="312" y="590"/>
                  </a:lnTo>
                  <a:lnTo>
                    <a:pt x="322" y="590"/>
                  </a:lnTo>
                  <a:lnTo>
                    <a:pt x="322" y="590"/>
                  </a:lnTo>
                  <a:lnTo>
                    <a:pt x="328" y="600"/>
                  </a:lnTo>
                  <a:lnTo>
                    <a:pt x="334" y="610"/>
                  </a:lnTo>
                  <a:lnTo>
                    <a:pt x="334" y="610"/>
                  </a:lnTo>
                  <a:lnTo>
                    <a:pt x="348" y="624"/>
                  </a:lnTo>
                  <a:lnTo>
                    <a:pt x="364" y="632"/>
                  </a:lnTo>
                  <a:lnTo>
                    <a:pt x="382" y="638"/>
                  </a:lnTo>
                  <a:lnTo>
                    <a:pt x="400" y="640"/>
                  </a:lnTo>
                  <a:lnTo>
                    <a:pt x="400" y="640"/>
                  </a:lnTo>
                  <a:lnTo>
                    <a:pt x="406" y="640"/>
                  </a:lnTo>
                  <a:lnTo>
                    <a:pt x="406" y="640"/>
                  </a:lnTo>
                  <a:lnTo>
                    <a:pt x="410" y="652"/>
                  </a:lnTo>
                  <a:lnTo>
                    <a:pt x="418" y="662"/>
                  </a:lnTo>
                  <a:lnTo>
                    <a:pt x="418" y="662"/>
                  </a:lnTo>
                  <a:lnTo>
                    <a:pt x="428" y="674"/>
                  </a:lnTo>
                  <a:lnTo>
                    <a:pt x="440" y="682"/>
                  </a:lnTo>
                  <a:lnTo>
                    <a:pt x="456" y="686"/>
                  </a:lnTo>
                  <a:lnTo>
                    <a:pt x="470" y="688"/>
                  </a:lnTo>
                  <a:lnTo>
                    <a:pt x="470" y="688"/>
                  </a:lnTo>
                  <a:lnTo>
                    <a:pt x="482" y="688"/>
                  </a:lnTo>
                  <a:lnTo>
                    <a:pt x="492" y="684"/>
                  </a:lnTo>
                  <a:lnTo>
                    <a:pt x="500" y="678"/>
                  </a:lnTo>
                  <a:lnTo>
                    <a:pt x="508" y="670"/>
                  </a:lnTo>
                  <a:lnTo>
                    <a:pt x="508" y="670"/>
                  </a:lnTo>
                  <a:lnTo>
                    <a:pt x="524" y="642"/>
                  </a:lnTo>
                  <a:lnTo>
                    <a:pt x="548" y="602"/>
                  </a:lnTo>
                  <a:lnTo>
                    <a:pt x="548" y="602"/>
                  </a:lnTo>
                  <a:lnTo>
                    <a:pt x="558" y="586"/>
                  </a:lnTo>
                  <a:lnTo>
                    <a:pt x="558" y="586"/>
                  </a:lnTo>
                  <a:lnTo>
                    <a:pt x="592" y="600"/>
                  </a:lnTo>
                  <a:lnTo>
                    <a:pt x="592" y="600"/>
                  </a:lnTo>
                  <a:lnTo>
                    <a:pt x="600" y="602"/>
                  </a:lnTo>
                  <a:lnTo>
                    <a:pt x="608" y="604"/>
                  </a:lnTo>
                  <a:lnTo>
                    <a:pt x="616" y="602"/>
                  </a:lnTo>
                  <a:lnTo>
                    <a:pt x="622" y="600"/>
                  </a:lnTo>
                  <a:lnTo>
                    <a:pt x="628" y="596"/>
                  </a:lnTo>
                  <a:lnTo>
                    <a:pt x="634" y="592"/>
                  </a:lnTo>
                  <a:lnTo>
                    <a:pt x="642" y="580"/>
                  </a:lnTo>
                  <a:lnTo>
                    <a:pt x="648" y="566"/>
                  </a:lnTo>
                  <a:lnTo>
                    <a:pt x="650" y="552"/>
                  </a:lnTo>
                  <a:lnTo>
                    <a:pt x="648" y="540"/>
                  </a:lnTo>
                  <a:lnTo>
                    <a:pt x="644" y="534"/>
                  </a:lnTo>
                  <a:lnTo>
                    <a:pt x="642" y="530"/>
                  </a:lnTo>
                  <a:lnTo>
                    <a:pt x="674" y="542"/>
                  </a:lnTo>
                  <a:lnTo>
                    <a:pt x="674" y="542"/>
                  </a:lnTo>
                  <a:lnTo>
                    <a:pt x="682" y="544"/>
                  </a:lnTo>
                  <a:lnTo>
                    <a:pt x="692" y="546"/>
                  </a:lnTo>
                  <a:lnTo>
                    <a:pt x="700" y="546"/>
                  </a:lnTo>
                  <a:lnTo>
                    <a:pt x="708" y="544"/>
                  </a:lnTo>
                  <a:lnTo>
                    <a:pt x="714" y="540"/>
                  </a:lnTo>
                  <a:lnTo>
                    <a:pt x="722" y="536"/>
                  </a:lnTo>
                  <a:lnTo>
                    <a:pt x="732" y="526"/>
                  </a:lnTo>
                  <a:lnTo>
                    <a:pt x="736" y="518"/>
                  </a:lnTo>
                  <a:lnTo>
                    <a:pt x="740" y="512"/>
                  </a:lnTo>
                  <a:lnTo>
                    <a:pt x="740" y="504"/>
                  </a:lnTo>
                  <a:lnTo>
                    <a:pt x="740" y="496"/>
                  </a:lnTo>
                  <a:lnTo>
                    <a:pt x="740" y="488"/>
                  </a:lnTo>
                  <a:lnTo>
                    <a:pt x="738" y="480"/>
                  </a:lnTo>
                  <a:lnTo>
                    <a:pt x="732" y="474"/>
                  </a:lnTo>
                  <a:lnTo>
                    <a:pt x="726" y="466"/>
                  </a:lnTo>
                  <a:lnTo>
                    <a:pt x="726" y="466"/>
                  </a:lnTo>
                  <a:lnTo>
                    <a:pt x="740" y="470"/>
                  </a:lnTo>
                  <a:lnTo>
                    <a:pt x="752" y="470"/>
                  </a:lnTo>
                  <a:lnTo>
                    <a:pt x="764" y="468"/>
                  </a:lnTo>
                  <a:lnTo>
                    <a:pt x="774" y="462"/>
                  </a:lnTo>
                  <a:lnTo>
                    <a:pt x="774" y="462"/>
                  </a:lnTo>
                  <a:lnTo>
                    <a:pt x="816" y="452"/>
                  </a:lnTo>
                  <a:lnTo>
                    <a:pt x="978" y="408"/>
                  </a:lnTo>
                  <a:lnTo>
                    <a:pt x="992" y="402"/>
                  </a:lnTo>
                  <a:lnTo>
                    <a:pt x="990" y="388"/>
                  </a:lnTo>
                  <a:close/>
                  <a:moveTo>
                    <a:pt x="492" y="660"/>
                  </a:moveTo>
                  <a:lnTo>
                    <a:pt x="492" y="660"/>
                  </a:lnTo>
                  <a:lnTo>
                    <a:pt x="488" y="664"/>
                  </a:lnTo>
                  <a:lnTo>
                    <a:pt x="482" y="668"/>
                  </a:lnTo>
                  <a:lnTo>
                    <a:pt x="476" y="670"/>
                  </a:lnTo>
                  <a:lnTo>
                    <a:pt x="470" y="670"/>
                  </a:lnTo>
                  <a:lnTo>
                    <a:pt x="470" y="670"/>
                  </a:lnTo>
                  <a:lnTo>
                    <a:pt x="460" y="670"/>
                  </a:lnTo>
                  <a:lnTo>
                    <a:pt x="452" y="666"/>
                  </a:lnTo>
                  <a:lnTo>
                    <a:pt x="442" y="662"/>
                  </a:lnTo>
                  <a:lnTo>
                    <a:pt x="434" y="656"/>
                  </a:lnTo>
                  <a:lnTo>
                    <a:pt x="428" y="648"/>
                  </a:lnTo>
                  <a:lnTo>
                    <a:pt x="424" y="638"/>
                  </a:lnTo>
                  <a:lnTo>
                    <a:pt x="422" y="628"/>
                  </a:lnTo>
                  <a:lnTo>
                    <a:pt x="424" y="616"/>
                  </a:lnTo>
                  <a:lnTo>
                    <a:pt x="424" y="616"/>
                  </a:lnTo>
                  <a:lnTo>
                    <a:pt x="412" y="622"/>
                  </a:lnTo>
                  <a:lnTo>
                    <a:pt x="400" y="622"/>
                  </a:lnTo>
                  <a:lnTo>
                    <a:pt x="400" y="622"/>
                  </a:lnTo>
                  <a:lnTo>
                    <a:pt x="388" y="622"/>
                  </a:lnTo>
                  <a:lnTo>
                    <a:pt x="376" y="618"/>
                  </a:lnTo>
                  <a:lnTo>
                    <a:pt x="364" y="612"/>
                  </a:lnTo>
                  <a:lnTo>
                    <a:pt x="354" y="606"/>
                  </a:lnTo>
                  <a:lnTo>
                    <a:pt x="346" y="596"/>
                  </a:lnTo>
                  <a:lnTo>
                    <a:pt x="340" y="586"/>
                  </a:lnTo>
                  <a:lnTo>
                    <a:pt x="338" y="576"/>
                  </a:lnTo>
                  <a:lnTo>
                    <a:pt x="338" y="564"/>
                  </a:lnTo>
                  <a:lnTo>
                    <a:pt x="338" y="564"/>
                  </a:lnTo>
                  <a:lnTo>
                    <a:pt x="332" y="568"/>
                  </a:lnTo>
                  <a:lnTo>
                    <a:pt x="326" y="570"/>
                  </a:lnTo>
                  <a:lnTo>
                    <a:pt x="312" y="572"/>
                  </a:lnTo>
                  <a:lnTo>
                    <a:pt x="312" y="572"/>
                  </a:lnTo>
                  <a:lnTo>
                    <a:pt x="302" y="570"/>
                  </a:lnTo>
                  <a:lnTo>
                    <a:pt x="290" y="568"/>
                  </a:lnTo>
                  <a:lnTo>
                    <a:pt x="278" y="562"/>
                  </a:lnTo>
                  <a:lnTo>
                    <a:pt x="270" y="554"/>
                  </a:lnTo>
                  <a:lnTo>
                    <a:pt x="262" y="546"/>
                  </a:lnTo>
                  <a:lnTo>
                    <a:pt x="256" y="536"/>
                  </a:lnTo>
                  <a:lnTo>
                    <a:pt x="254" y="526"/>
                  </a:lnTo>
                  <a:lnTo>
                    <a:pt x="256" y="514"/>
                  </a:lnTo>
                  <a:lnTo>
                    <a:pt x="256" y="514"/>
                  </a:lnTo>
                  <a:lnTo>
                    <a:pt x="244" y="520"/>
                  </a:lnTo>
                  <a:lnTo>
                    <a:pt x="232" y="522"/>
                  </a:lnTo>
                  <a:lnTo>
                    <a:pt x="232" y="522"/>
                  </a:lnTo>
                  <a:lnTo>
                    <a:pt x="222" y="522"/>
                  </a:lnTo>
                  <a:lnTo>
                    <a:pt x="210" y="518"/>
                  </a:lnTo>
                  <a:lnTo>
                    <a:pt x="200" y="512"/>
                  </a:lnTo>
                  <a:lnTo>
                    <a:pt x="192" y="504"/>
                  </a:lnTo>
                  <a:lnTo>
                    <a:pt x="186" y="496"/>
                  </a:lnTo>
                  <a:lnTo>
                    <a:pt x="182" y="486"/>
                  </a:lnTo>
                  <a:lnTo>
                    <a:pt x="182" y="478"/>
                  </a:lnTo>
                  <a:lnTo>
                    <a:pt x="184" y="470"/>
                  </a:lnTo>
                  <a:lnTo>
                    <a:pt x="218" y="422"/>
                  </a:lnTo>
                  <a:lnTo>
                    <a:pt x="218" y="422"/>
                  </a:lnTo>
                  <a:lnTo>
                    <a:pt x="222" y="416"/>
                  </a:lnTo>
                  <a:lnTo>
                    <a:pt x="228" y="412"/>
                  </a:lnTo>
                  <a:lnTo>
                    <a:pt x="234" y="410"/>
                  </a:lnTo>
                  <a:lnTo>
                    <a:pt x="240" y="410"/>
                  </a:lnTo>
                  <a:lnTo>
                    <a:pt x="240" y="410"/>
                  </a:lnTo>
                  <a:lnTo>
                    <a:pt x="248" y="412"/>
                  </a:lnTo>
                  <a:lnTo>
                    <a:pt x="256" y="414"/>
                  </a:lnTo>
                  <a:lnTo>
                    <a:pt x="264" y="418"/>
                  </a:lnTo>
                  <a:lnTo>
                    <a:pt x="272" y="424"/>
                  </a:lnTo>
                  <a:lnTo>
                    <a:pt x="278" y="432"/>
                  </a:lnTo>
                  <a:lnTo>
                    <a:pt x="282" y="438"/>
                  </a:lnTo>
                  <a:lnTo>
                    <a:pt x="286" y="446"/>
                  </a:lnTo>
                  <a:lnTo>
                    <a:pt x="286" y="454"/>
                  </a:lnTo>
                  <a:lnTo>
                    <a:pt x="286" y="454"/>
                  </a:lnTo>
                  <a:lnTo>
                    <a:pt x="296" y="438"/>
                  </a:lnTo>
                  <a:lnTo>
                    <a:pt x="308" y="424"/>
                  </a:lnTo>
                  <a:lnTo>
                    <a:pt x="318" y="416"/>
                  </a:lnTo>
                  <a:lnTo>
                    <a:pt x="324" y="412"/>
                  </a:lnTo>
                  <a:lnTo>
                    <a:pt x="332" y="410"/>
                  </a:lnTo>
                  <a:lnTo>
                    <a:pt x="332" y="410"/>
                  </a:lnTo>
                  <a:lnTo>
                    <a:pt x="340" y="410"/>
                  </a:lnTo>
                  <a:lnTo>
                    <a:pt x="340" y="410"/>
                  </a:lnTo>
                  <a:lnTo>
                    <a:pt x="352" y="410"/>
                  </a:lnTo>
                  <a:lnTo>
                    <a:pt x="362" y="414"/>
                  </a:lnTo>
                  <a:lnTo>
                    <a:pt x="372" y="420"/>
                  </a:lnTo>
                  <a:lnTo>
                    <a:pt x="380" y="426"/>
                  </a:lnTo>
                  <a:lnTo>
                    <a:pt x="386" y="434"/>
                  </a:lnTo>
                  <a:lnTo>
                    <a:pt x="392" y="442"/>
                  </a:lnTo>
                  <a:lnTo>
                    <a:pt x="394" y="450"/>
                  </a:lnTo>
                  <a:lnTo>
                    <a:pt x="396" y="460"/>
                  </a:lnTo>
                  <a:lnTo>
                    <a:pt x="396" y="460"/>
                  </a:lnTo>
                  <a:lnTo>
                    <a:pt x="404" y="448"/>
                  </a:lnTo>
                  <a:lnTo>
                    <a:pt x="414" y="440"/>
                  </a:lnTo>
                  <a:lnTo>
                    <a:pt x="426" y="434"/>
                  </a:lnTo>
                  <a:lnTo>
                    <a:pt x="438" y="434"/>
                  </a:lnTo>
                  <a:lnTo>
                    <a:pt x="438" y="434"/>
                  </a:lnTo>
                  <a:lnTo>
                    <a:pt x="450" y="434"/>
                  </a:lnTo>
                  <a:lnTo>
                    <a:pt x="462" y="440"/>
                  </a:lnTo>
                  <a:lnTo>
                    <a:pt x="472" y="446"/>
                  </a:lnTo>
                  <a:lnTo>
                    <a:pt x="482" y="454"/>
                  </a:lnTo>
                  <a:lnTo>
                    <a:pt x="490" y="464"/>
                  </a:lnTo>
                  <a:lnTo>
                    <a:pt x="494" y="474"/>
                  </a:lnTo>
                  <a:lnTo>
                    <a:pt x="496" y="484"/>
                  </a:lnTo>
                  <a:lnTo>
                    <a:pt x="494" y="494"/>
                  </a:lnTo>
                  <a:lnTo>
                    <a:pt x="494" y="494"/>
                  </a:lnTo>
                  <a:lnTo>
                    <a:pt x="498" y="490"/>
                  </a:lnTo>
                  <a:lnTo>
                    <a:pt x="504" y="488"/>
                  </a:lnTo>
                  <a:lnTo>
                    <a:pt x="516" y="486"/>
                  </a:lnTo>
                  <a:lnTo>
                    <a:pt x="516" y="486"/>
                  </a:lnTo>
                  <a:lnTo>
                    <a:pt x="526" y="488"/>
                  </a:lnTo>
                  <a:lnTo>
                    <a:pt x="538" y="492"/>
                  </a:lnTo>
                  <a:lnTo>
                    <a:pt x="546" y="498"/>
                  </a:lnTo>
                  <a:lnTo>
                    <a:pt x="554" y="506"/>
                  </a:lnTo>
                  <a:lnTo>
                    <a:pt x="560" y="516"/>
                  </a:lnTo>
                  <a:lnTo>
                    <a:pt x="562" y="526"/>
                  </a:lnTo>
                  <a:lnTo>
                    <a:pt x="562" y="538"/>
                  </a:lnTo>
                  <a:lnTo>
                    <a:pt x="556" y="552"/>
                  </a:lnTo>
                  <a:lnTo>
                    <a:pt x="556" y="552"/>
                  </a:lnTo>
                  <a:lnTo>
                    <a:pt x="524" y="608"/>
                  </a:lnTo>
                  <a:lnTo>
                    <a:pt x="492" y="660"/>
                  </a:lnTo>
                  <a:lnTo>
                    <a:pt x="492" y="660"/>
                  </a:lnTo>
                  <a:close/>
                  <a:moveTo>
                    <a:pt x="810" y="436"/>
                  </a:moveTo>
                  <a:lnTo>
                    <a:pt x="810" y="436"/>
                  </a:lnTo>
                  <a:lnTo>
                    <a:pt x="814" y="420"/>
                  </a:lnTo>
                  <a:lnTo>
                    <a:pt x="812" y="406"/>
                  </a:lnTo>
                  <a:lnTo>
                    <a:pt x="812" y="406"/>
                  </a:lnTo>
                  <a:lnTo>
                    <a:pt x="822" y="404"/>
                  </a:lnTo>
                  <a:lnTo>
                    <a:pt x="830" y="402"/>
                  </a:lnTo>
                  <a:lnTo>
                    <a:pt x="846" y="392"/>
                  </a:lnTo>
                  <a:lnTo>
                    <a:pt x="858" y="378"/>
                  </a:lnTo>
                  <a:lnTo>
                    <a:pt x="862" y="370"/>
                  </a:lnTo>
                  <a:lnTo>
                    <a:pt x="866" y="360"/>
                  </a:lnTo>
                  <a:lnTo>
                    <a:pt x="866" y="360"/>
                  </a:lnTo>
                  <a:lnTo>
                    <a:pt x="868" y="352"/>
                  </a:lnTo>
                  <a:lnTo>
                    <a:pt x="870" y="342"/>
                  </a:lnTo>
                  <a:lnTo>
                    <a:pt x="870" y="334"/>
                  </a:lnTo>
                  <a:lnTo>
                    <a:pt x="868" y="324"/>
                  </a:lnTo>
                  <a:lnTo>
                    <a:pt x="864" y="316"/>
                  </a:lnTo>
                  <a:lnTo>
                    <a:pt x="860" y="308"/>
                  </a:lnTo>
                  <a:lnTo>
                    <a:pt x="854" y="302"/>
                  </a:lnTo>
                  <a:lnTo>
                    <a:pt x="848" y="296"/>
                  </a:lnTo>
                  <a:lnTo>
                    <a:pt x="846" y="294"/>
                  </a:lnTo>
                  <a:lnTo>
                    <a:pt x="846" y="294"/>
                  </a:lnTo>
                  <a:lnTo>
                    <a:pt x="762" y="246"/>
                  </a:lnTo>
                  <a:lnTo>
                    <a:pt x="676" y="196"/>
                  </a:lnTo>
                  <a:lnTo>
                    <a:pt x="582" y="140"/>
                  </a:lnTo>
                  <a:lnTo>
                    <a:pt x="546" y="140"/>
                  </a:lnTo>
                  <a:lnTo>
                    <a:pt x="546" y="140"/>
                  </a:lnTo>
                  <a:lnTo>
                    <a:pt x="526" y="152"/>
                  </a:lnTo>
                  <a:lnTo>
                    <a:pt x="516" y="160"/>
                  </a:lnTo>
                  <a:lnTo>
                    <a:pt x="512" y="164"/>
                  </a:lnTo>
                  <a:lnTo>
                    <a:pt x="510" y="168"/>
                  </a:lnTo>
                  <a:lnTo>
                    <a:pt x="510" y="168"/>
                  </a:lnTo>
                  <a:lnTo>
                    <a:pt x="478" y="284"/>
                  </a:lnTo>
                  <a:lnTo>
                    <a:pt x="478" y="284"/>
                  </a:lnTo>
                  <a:lnTo>
                    <a:pt x="476" y="290"/>
                  </a:lnTo>
                  <a:lnTo>
                    <a:pt x="470" y="294"/>
                  </a:lnTo>
                  <a:lnTo>
                    <a:pt x="464" y="296"/>
                  </a:lnTo>
                  <a:lnTo>
                    <a:pt x="456" y="296"/>
                  </a:lnTo>
                  <a:lnTo>
                    <a:pt x="456" y="296"/>
                  </a:lnTo>
                  <a:lnTo>
                    <a:pt x="442" y="296"/>
                  </a:lnTo>
                  <a:lnTo>
                    <a:pt x="428" y="292"/>
                  </a:lnTo>
                  <a:lnTo>
                    <a:pt x="414" y="286"/>
                  </a:lnTo>
                  <a:lnTo>
                    <a:pt x="400" y="280"/>
                  </a:lnTo>
                  <a:lnTo>
                    <a:pt x="388" y="270"/>
                  </a:lnTo>
                  <a:lnTo>
                    <a:pt x="378" y="262"/>
                  </a:lnTo>
                  <a:lnTo>
                    <a:pt x="372" y="252"/>
                  </a:lnTo>
                  <a:lnTo>
                    <a:pt x="372" y="248"/>
                  </a:lnTo>
                  <a:lnTo>
                    <a:pt x="372" y="242"/>
                  </a:lnTo>
                  <a:lnTo>
                    <a:pt x="372" y="242"/>
                  </a:lnTo>
                  <a:lnTo>
                    <a:pt x="386" y="168"/>
                  </a:lnTo>
                  <a:lnTo>
                    <a:pt x="402" y="102"/>
                  </a:lnTo>
                  <a:lnTo>
                    <a:pt x="402" y="102"/>
                  </a:lnTo>
                  <a:lnTo>
                    <a:pt x="404" y="98"/>
                  </a:lnTo>
                  <a:lnTo>
                    <a:pt x="408" y="92"/>
                  </a:lnTo>
                  <a:lnTo>
                    <a:pt x="422" y="80"/>
                  </a:lnTo>
                  <a:lnTo>
                    <a:pt x="442" y="66"/>
                  </a:lnTo>
                  <a:lnTo>
                    <a:pt x="464" y="52"/>
                  </a:lnTo>
                  <a:lnTo>
                    <a:pt x="486" y="38"/>
                  </a:lnTo>
                  <a:lnTo>
                    <a:pt x="506" y="28"/>
                  </a:lnTo>
                  <a:lnTo>
                    <a:pt x="524" y="20"/>
                  </a:lnTo>
                  <a:lnTo>
                    <a:pt x="536" y="18"/>
                  </a:lnTo>
                  <a:lnTo>
                    <a:pt x="536" y="18"/>
                  </a:lnTo>
                  <a:lnTo>
                    <a:pt x="548" y="22"/>
                  </a:lnTo>
                  <a:lnTo>
                    <a:pt x="570" y="34"/>
                  </a:lnTo>
                  <a:lnTo>
                    <a:pt x="630" y="68"/>
                  </a:lnTo>
                  <a:lnTo>
                    <a:pt x="662" y="88"/>
                  </a:lnTo>
                  <a:lnTo>
                    <a:pt x="692" y="104"/>
                  </a:lnTo>
                  <a:lnTo>
                    <a:pt x="718" y="116"/>
                  </a:lnTo>
                  <a:lnTo>
                    <a:pt x="728" y="118"/>
                  </a:lnTo>
                  <a:lnTo>
                    <a:pt x="736" y="120"/>
                  </a:lnTo>
                  <a:lnTo>
                    <a:pt x="736" y="120"/>
                  </a:lnTo>
                  <a:lnTo>
                    <a:pt x="740" y="120"/>
                  </a:lnTo>
                  <a:lnTo>
                    <a:pt x="740" y="120"/>
                  </a:lnTo>
                  <a:lnTo>
                    <a:pt x="922" y="74"/>
                  </a:lnTo>
                  <a:lnTo>
                    <a:pt x="972" y="390"/>
                  </a:lnTo>
                  <a:lnTo>
                    <a:pt x="810" y="436"/>
                  </a:lnTo>
                  <a:close/>
                </a:path>
              </a:pathLst>
            </a:custGeom>
            <a:solidFill>
              <a:srgbClr val="AC7A39"/>
            </a:solid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63" name="íślíḋè-任意多边形: 形状 163"/>
            <p:cNvSpPr/>
            <p:nvPr/>
          </p:nvSpPr>
          <p:spPr bwMode="auto">
            <a:xfrm>
              <a:off x="7490863" y="4555650"/>
              <a:ext cx="322379" cy="253521"/>
            </a:xfrm>
            <a:custGeom>
              <a:avLst/>
              <a:gdLst>
                <a:gd name="connsiteX0" fmla="*/ 105569 w 327025"/>
                <a:gd name="connsiteY0" fmla="*/ 131762 h 257175"/>
                <a:gd name="connsiteX1" fmla="*/ 69978 w 327025"/>
                <a:gd name="connsiteY1" fmla="*/ 136948 h 257175"/>
                <a:gd name="connsiteX2" fmla="*/ 40977 w 327025"/>
                <a:gd name="connsiteY2" fmla="*/ 152506 h 257175"/>
                <a:gd name="connsiteX3" fmla="*/ 31750 w 327025"/>
                <a:gd name="connsiteY3" fmla="*/ 170656 h 257175"/>
                <a:gd name="connsiteX4" fmla="*/ 105569 w 327025"/>
                <a:gd name="connsiteY4" fmla="*/ 209550 h 257175"/>
                <a:gd name="connsiteX5" fmla="*/ 153024 w 327025"/>
                <a:gd name="connsiteY5" fmla="*/ 199178 h 257175"/>
                <a:gd name="connsiteX6" fmla="*/ 179388 w 327025"/>
                <a:gd name="connsiteY6" fmla="*/ 170656 h 257175"/>
                <a:gd name="connsiteX7" fmla="*/ 178070 w 327025"/>
                <a:gd name="connsiteY7" fmla="*/ 169360 h 257175"/>
                <a:gd name="connsiteX8" fmla="*/ 105569 w 327025"/>
                <a:gd name="connsiteY8" fmla="*/ 131762 h 257175"/>
                <a:gd name="connsiteX9" fmla="*/ 105434 w 327025"/>
                <a:gd name="connsiteY9" fmla="*/ 100012 h 257175"/>
                <a:gd name="connsiteX10" fmla="*/ 209550 w 327025"/>
                <a:gd name="connsiteY10" fmla="*/ 165497 h 257175"/>
                <a:gd name="connsiteX11" fmla="*/ 209550 w 327025"/>
                <a:gd name="connsiteY11" fmla="*/ 170735 h 257175"/>
                <a:gd name="connsiteX12" fmla="*/ 201643 w 327025"/>
                <a:gd name="connsiteY12" fmla="*/ 198239 h 257175"/>
                <a:gd name="connsiteX13" fmla="*/ 105434 w 327025"/>
                <a:gd name="connsiteY13" fmla="*/ 240149 h 257175"/>
                <a:gd name="connsiteX14" fmla="*/ 56671 w 327025"/>
                <a:gd name="connsiteY14" fmla="*/ 232291 h 257175"/>
                <a:gd name="connsiteX15" fmla="*/ 5272 w 327025"/>
                <a:gd name="connsiteY15" fmla="*/ 257175 h 257175"/>
                <a:gd name="connsiteX16" fmla="*/ 15815 w 327025"/>
                <a:gd name="connsiteY16" fmla="*/ 207407 h 257175"/>
                <a:gd name="connsiteX17" fmla="*/ 0 w 327025"/>
                <a:gd name="connsiteY17" fmla="*/ 170735 h 257175"/>
                <a:gd name="connsiteX18" fmla="*/ 23723 w 327025"/>
                <a:gd name="connsiteY18" fmla="*/ 126206 h 257175"/>
                <a:gd name="connsiteX19" fmla="*/ 51399 w 327025"/>
                <a:gd name="connsiteY19" fmla="*/ 110489 h 257175"/>
                <a:gd name="connsiteX20" fmla="*/ 105434 w 327025"/>
                <a:gd name="connsiteY20" fmla="*/ 100012 h 257175"/>
                <a:gd name="connsiteX21" fmla="*/ 173038 w 327025"/>
                <a:gd name="connsiteY21" fmla="*/ 0 h 257175"/>
                <a:gd name="connsiteX22" fmla="*/ 327025 w 327025"/>
                <a:gd name="connsiteY22" fmla="*/ 99597 h 257175"/>
                <a:gd name="connsiteX23" fmla="*/ 220418 w 327025"/>
                <a:gd name="connsiteY23" fmla="*/ 195263 h 257175"/>
                <a:gd name="connsiteX24" fmla="*/ 225683 w 327025"/>
                <a:gd name="connsiteY24" fmla="*/ 170364 h 257175"/>
                <a:gd name="connsiteX25" fmla="*/ 225683 w 327025"/>
                <a:gd name="connsiteY25" fmla="*/ 161190 h 257175"/>
                <a:gd name="connsiteX26" fmla="*/ 295438 w 327025"/>
                <a:gd name="connsiteY26" fmla="*/ 99597 h 257175"/>
                <a:gd name="connsiteX27" fmla="*/ 173038 w 327025"/>
                <a:gd name="connsiteY27" fmla="*/ 31452 h 257175"/>
                <a:gd name="connsiteX28" fmla="*/ 50637 w 327025"/>
                <a:gd name="connsiteY28" fmla="*/ 93045 h 257175"/>
                <a:gd name="connsiteX29" fmla="*/ 20366 w 327025"/>
                <a:gd name="connsiteY29" fmla="*/ 108771 h 257175"/>
                <a:gd name="connsiteX30" fmla="*/ 19050 w 327025"/>
                <a:gd name="connsiteY30" fmla="*/ 99597 h 257175"/>
                <a:gd name="connsiteX31" fmla="*/ 173038 w 327025"/>
                <a:gd name="connsiteY31" fmla="*/ 0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27025" h="257175">
                  <a:moveTo>
                    <a:pt x="105569" y="131762"/>
                  </a:moveTo>
                  <a:cubicBezTo>
                    <a:pt x="91069" y="131762"/>
                    <a:pt x="79205" y="134355"/>
                    <a:pt x="69978" y="136948"/>
                  </a:cubicBezTo>
                  <a:cubicBezTo>
                    <a:pt x="56796" y="140837"/>
                    <a:pt x="47568" y="146023"/>
                    <a:pt x="40977" y="152506"/>
                  </a:cubicBezTo>
                  <a:cubicBezTo>
                    <a:pt x="34386" y="158988"/>
                    <a:pt x="31750" y="164174"/>
                    <a:pt x="31750" y="170656"/>
                  </a:cubicBezTo>
                  <a:cubicBezTo>
                    <a:pt x="31750" y="188807"/>
                    <a:pt x="62069" y="209550"/>
                    <a:pt x="105569" y="209550"/>
                  </a:cubicBezTo>
                  <a:cubicBezTo>
                    <a:pt x="124024" y="209550"/>
                    <a:pt x="139842" y="204364"/>
                    <a:pt x="153024" y="199178"/>
                  </a:cubicBezTo>
                  <a:cubicBezTo>
                    <a:pt x="168842" y="191400"/>
                    <a:pt x="179388" y="181028"/>
                    <a:pt x="179388" y="170656"/>
                  </a:cubicBezTo>
                  <a:cubicBezTo>
                    <a:pt x="179388" y="169360"/>
                    <a:pt x="178070" y="169360"/>
                    <a:pt x="178070" y="169360"/>
                  </a:cubicBezTo>
                  <a:cubicBezTo>
                    <a:pt x="176752" y="151209"/>
                    <a:pt x="147751" y="131762"/>
                    <a:pt x="105569" y="131762"/>
                  </a:cubicBezTo>
                  <a:close/>
                  <a:moveTo>
                    <a:pt x="105434" y="100012"/>
                  </a:moveTo>
                  <a:cubicBezTo>
                    <a:pt x="162105" y="100012"/>
                    <a:pt x="205596" y="128825"/>
                    <a:pt x="209550" y="165497"/>
                  </a:cubicBezTo>
                  <a:cubicBezTo>
                    <a:pt x="209550" y="166806"/>
                    <a:pt x="209550" y="169426"/>
                    <a:pt x="209550" y="170735"/>
                  </a:cubicBezTo>
                  <a:cubicBezTo>
                    <a:pt x="209550" y="179903"/>
                    <a:pt x="206914" y="190381"/>
                    <a:pt x="201643" y="198239"/>
                  </a:cubicBezTo>
                  <a:cubicBezTo>
                    <a:pt x="185827" y="223123"/>
                    <a:pt x="148926" y="240149"/>
                    <a:pt x="105434" y="240149"/>
                  </a:cubicBezTo>
                  <a:cubicBezTo>
                    <a:pt x="86983" y="240149"/>
                    <a:pt x="71168" y="237530"/>
                    <a:pt x="56671" y="232291"/>
                  </a:cubicBezTo>
                  <a:cubicBezTo>
                    <a:pt x="56671" y="232291"/>
                    <a:pt x="56671" y="232291"/>
                    <a:pt x="5272" y="257175"/>
                  </a:cubicBezTo>
                  <a:cubicBezTo>
                    <a:pt x="5272" y="257175"/>
                    <a:pt x="5272" y="257175"/>
                    <a:pt x="15815" y="207407"/>
                  </a:cubicBezTo>
                  <a:cubicBezTo>
                    <a:pt x="5272" y="196929"/>
                    <a:pt x="0" y="183832"/>
                    <a:pt x="0" y="170735"/>
                  </a:cubicBezTo>
                  <a:cubicBezTo>
                    <a:pt x="0" y="153709"/>
                    <a:pt x="9225" y="137993"/>
                    <a:pt x="23723" y="126206"/>
                  </a:cubicBezTo>
                  <a:cubicBezTo>
                    <a:pt x="31630" y="119657"/>
                    <a:pt x="40856" y="114418"/>
                    <a:pt x="51399" y="110489"/>
                  </a:cubicBezTo>
                  <a:cubicBezTo>
                    <a:pt x="67214" y="103941"/>
                    <a:pt x="85665" y="100012"/>
                    <a:pt x="105434" y="100012"/>
                  </a:cubicBezTo>
                  <a:close/>
                  <a:moveTo>
                    <a:pt x="173038" y="0"/>
                  </a:moveTo>
                  <a:cubicBezTo>
                    <a:pt x="258586" y="0"/>
                    <a:pt x="327025" y="43246"/>
                    <a:pt x="327025" y="99597"/>
                  </a:cubicBezTo>
                  <a:cubicBezTo>
                    <a:pt x="327025" y="145465"/>
                    <a:pt x="282277" y="182158"/>
                    <a:pt x="220418" y="195263"/>
                  </a:cubicBezTo>
                  <a:cubicBezTo>
                    <a:pt x="224367" y="187400"/>
                    <a:pt x="225683" y="178227"/>
                    <a:pt x="225683" y="170364"/>
                  </a:cubicBezTo>
                  <a:cubicBezTo>
                    <a:pt x="225683" y="167743"/>
                    <a:pt x="225683" y="165122"/>
                    <a:pt x="225683" y="161190"/>
                  </a:cubicBezTo>
                  <a:cubicBezTo>
                    <a:pt x="266483" y="150706"/>
                    <a:pt x="295438" y="127117"/>
                    <a:pt x="295438" y="99597"/>
                  </a:cubicBezTo>
                  <a:cubicBezTo>
                    <a:pt x="295438" y="62903"/>
                    <a:pt x="238844" y="31452"/>
                    <a:pt x="173038" y="31452"/>
                  </a:cubicBezTo>
                  <a:cubicBezTo>
                    <a:pt x="109863" y="31452"/>
                    <a:pt x="57218" y="58972"/>
                    <a:pt x="50637" y="93045"/>
                  </a:cubicBezTo>
                  <a:cubicBezTo>
                    <a:pt x="38792" y="96976"/>
                    <a:pt x="28263" y="102218"/>
                    <a:pt x="20366" y="108771"/>
                  </a:cubicBezTo>
                  <a:cubicBezTo>
                    <a:pt x="19050" y="106150"/>
                    <a:pt x="19050" y="103529"/>
                    <a:pt x="19050" y="99597"/>
                  </a:cubicBezTo>
                  <a:cubicBezTo>
                    <a:pt x="19050" y="43246"/>
                    <a:pt x="86173" y="0"/>
                    <a:pt x="173038" y="0"/>
                  </a:cubicBezTo>
                  <a:close/>
                </a:path>
              </a:pathLst>
            </a:custGeom>
            <a:solidFill>
              <a:sysClr val="window" lastClr="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cxnSp>
          <p:nvCxnSpPr>
            <p:cNvPr id="64" name="íślíḋè-Straight Connector 11"/>
            <p:cNvCxnSpPr/>
            <p:nvPr/>
          </p:nvCxnSpPr>
          <p:spPr>
            <a:xfrm>
              <a:off x="1543649" y="4623913"/>
              <a:ext cx="2402876" cy="0"/>
            </a:xfrm>
            <a:prstGeom prst="line">
              <a:avLst/>
            </a:prstGeom>
            <a:noFill/>
            <a:ln w="6350" cap="flat" cmpd="sng" algn="ctr">
              <a:solidFill>
                <a:sysClr val="window" lastClr="FFFFFF">
                  <a:lumMod val="85000"/>
                </a:sysClr>
              </a:solidFill>
              <a:prstDash val="solid"/>
              <a:miter lim="800000"/>
              <a:headEnd type="diamond" w="med" len="med"/>
              <a:tailEnd type="diamond" w="med" len="med"/>
            </a:ln>
            <a:effectLst/>
          </p:spPr>
        </p:cxnSp>
        <p:cxnSp>
          <p:nvCxnSpPr>
            <p:cNvPr id="65" name="íślíḋè-Straight Connector 12"/>
            <p:cNvCxnSpPr/>
            <p:nvPr/>
          </p:nvCxnSpPr>
          <p:spPr>
            <a:xfrm>
              <a:off x="1540315" y="3250183"/>
              <a:ext cx="3702245" cy="0"/>
            </a:xfrm>
            <a:prstGeom prst="line">
              <a:avLst/>
            </a:prstGeom>
            <a:noFill/>
            <a:ln w="6350" cap="flat" cmpd="sng" algn="ctr">
              <a:solidFill>
                <a:sysClr val="window" lastClr="FFFFFF">
                  <a:lumMod val="85000"/>
                </a:sysClr>
              </a:solidFill>
              <a:prstDash val="solid"/>
              <a:miter lim="800000"/>
              <a:headEnd type="diamond" w="med" len="med"/>
              <a:tailEnd type="diamond" w="med" len="med"/>
            </a:ln>
            <a:effectLst/>
          </p:spPr>
        </p:cxnSp>
        <p:cxnSp>
          <p:nvCxnSpPr>
            <p:cNvPr id="66" name="íślíḋè-Straight Connector 13"/>
            <p:cNvCxnSpPr/>
            <p:nvPr/>
          </p:nvCxnSpPr>
          <p:spPr>
            <a:xfrm>
              <a:off x="4885570" y="2356948"/>
              <a:ext cx="2453727" cy="0"/>
            </a:xfrm>
            <a:prstGeom prst="line">
              <a:avLst/>
            </a:prstGeom>
            <a:noFill/>
            <a:ln w="6350" cap="flat" cmpd="sng" algn="ctr">
              <a:solidFill>
                <a:sysClr val="window" lastClr="FFFFFF">
                  <a:lumMod val="85000"/>
                </a:sysClr>
              </a:solidFill>
              <a:prstDash val="solid"/>
              <a:miter lim="800000"/>
              <a:headEnd type="diamond" w="med" len="med"/>
              <a:tailEnd type="diamond" w="med" len="med"/>
            </a:ln>
            <a:effectLst/>
          </p:spPr>
        </p:cxnSp>
        <p:cxnSp>
          <p:nvCxnSpPr>
            <p:cNvPr id="67" name="íślíḋè-Straight Connector 14"/>
            <p:cNvCxnSpPr/>
            <p:nvPr/>
          </p:nvCxnSpPr>
          <p:spPr>
            <a:xfrm>
              <a:off x="7010400" y="3250183"/>
              <a:ext cx="3673938" cy="0"/>
            </a:xfrm>
            <a:prstGeom prst="line">
              <a:avLst/>
            </a:prstGeom>
            <a:noFill/>
            <a:ln w="6350" cap="flat" cmpd="sng" algn="ctr">
              <a:solidFill>
                <a:sysClr val="window" lastClr="FFFFFF">
                  <a:lumMod val="85000"/>
                </a:sysClr>
              </a:solidFill>
              <a:prstDash val="solid"/>
              <a:miter lim="800000"/>
              <a:headEnd type="diamond" w="med" len="med"/>
              <a:tailEnd type="diamond" w="med" len="med"/>
            </a:ln>
            <a:effectLst/>
          </p:spPr>
        </p:cxnSp>
        <p:cxnSp>
          <p:nvCxnSpPr>
            <p:cNvPr id="68" name="íślíḋè-Straight Connector 15"/>
            <p:cNvCxnSpPr/>
            <p:nvPr/>
          </p:nvCxnSpPr>
          <p:spPr>
            <a:xfrm>
              <a:off x="8290560" y="4623913"/>
              <a:ext cx="2354702" cy="0"/>
            </a:xfrm>
            <a:prstGeom prst="line">
              <a:avLst/>
            </a:prstGeom>
            <a:noFill/>
            <a:ln w="6350" cap="flat" cmpd="sng" algn="ctr">
              <a:solidFill>
                <a:sysClr val="window" lastClr="FFFFFF">
                  <a:lumMod val="85000"/>
                </a:sysClr>
              </a:solidFill>
              <a:prstDash val="solid"/>
              <a:miter lim="800000"/>
              <a:headEnd type="diamond" w="med" len="med"/>
              <a:tailEnd type="diamond" w="med" len="med"/>
            </a:ln>
            <a:effectLst/>
          </p:spPr>
        </p:cxnSp>
        <p:grpSp>
          <p:nvGrpSpPr>
            <p:cNvPr id="69" name="组合 68"/>
            <p:cNvGrpSpPr/>
            <p:nvPr/>
          </p:nvGrpSpPr>
          <p:grpSpPr>
            <a:xfrm>
              <a:off x="5146179" y="3721242"/>
              <a:ext cx="293313" cy="247968"/>
              <a:chOff x="8739188" y="3612536"/>
              <a:chExt cx="192262" cy="162540"/>
            </a:xfrm>
            <a:solidFill>
              <a:sysClr val="window" lastClr="FFFFFF"/>
            </a:solidFill>
          </p:grpSpPr>
          <p:sp>
            <p:nvSpPr>
              <p:cNvPr id="70" name="íślíḋè-任意多边形: 形状 183"/>
              <p:cNvSpPr/>
              <p:nvPr/>
            </p:nvSpPr>
            <p:spPr bwMode="auto">
              <a:xfrm>
                <a:off x="8739188" y="3722688"/>
                <a:ext cx="76200" cy="52388"/>
              </a:xfrm>
              <a:custGeom>
                <a:avLst/>
                <a:gdLst>
                  <a:gd name="T0" fmla="*/ 237 w 241"/>
                  <a:gd name="T1" fmla="*/ 80 h 166"/>
                  <a:gd name="T2" fmla="*/ 162 w 241"/>
                  <a:gd name="T3" fmla="*/ 5 h 166"/>
                  <a:gd name="T4" fmla="*/ 159 w 241"/>
                  <a:gd name="T5" fmla="*/ 2 h 166"/>
                  <a:gd name="T6" fmla="*/ 157 w 241"/>
                  <a:gd name="T7" fmla="*/ 1 h 166"/>
                  <a:gd name="T8" fmla="*/ 154 w 241"/>
                  <a:gd name="T9" fmla="*/ 0 h 166"/>
                  <a:gd name="T10" fmla="*/ 150 w 241"/>
                  <a:gd name="T11" fmla="*/ 0 h 166"/>
                  <a:gd name="T12" fmla="*/ 148 w 241"/>
                  <a:gd name="T13" fmla="*/ 0 h 166"/>
                  <a:gd name="T14" fmla="*/ 145 w 241"/>
                  <a:gd name="T15" fmla="*/ 1 h 166"/>
                  <a:gd name="T16" fmla="*/ 143 w 241"/>
                  <a:gd name="T17" fmla="*/ 2 h 166"/>
                  <a:gd name="T18" fmla="*/ 140 w 241"/>
                  <a:gd name="T19" fmla="*/ 5 h 166"/>
                  <a:gd name="T20" fmla="*/ 5 w 241"/>
                  <a:gd name="T21" fmla="*/ 140 h 166"/>
                  <a:gd name="T22" fmla="*/ 3 w 241"/>
                  <a:gd name="T23" fmla="*/ 144 h 166"/>
                  <a:gd name="T24" fmla="*/ 0 w 241"/>
                  <a:gd name="T25" fmla="*/ 148 h 166"/>
                  <a:gd name="T26" fmla="*/ 0 w 241"/>
                  <a:gd name="T27" fmla="*/ 153 h 166"/>
                  <a:gd name="T28" fmla="*/ 1 w 241"/>
                  <a:gd name="T29" fmla="*/ 156 h 166"/>
                  <a:gd name="T30" fmla="*/ 4 w 241"/>
                  <a:gd name="T31" fmla="*/ 160 h 166"/>
                  <a:gd name="T32" fmla="*/ 7 w 241"/>
                  <a:gd name="T33" fmla="*/ 163 h 166"/>
                  <a:gd name="T34" fmla="*/ 12 w 241"/>
                  <a:gd name="T35" fmla="*/ 165 h 166"/>
                  <a:gd name="T36" fmla="*/ 15 w 241"/>
                  <a:gd name="T37" fmla="*/ 166 h 166"/>
                  <a:gd name="T38" fmla="*/ 166 w 241"/>
                  <a:gd name="T39" fmla="*/ 166 h 166"/>
                  <a:gd name="T40" fmla="*/ 172 w 241"/>
                  <a:gd name="T41" fmla="*/ 165 h 166"/>
                  <a:gd name="T42" fmla="*/ 176 w 241"/>
                  <a:gd name="T43" fmla="*/ 162 h 166"/>
                  <a:gd name="T44" fmla="*/ 237 w 241"/>
                  <a:gd name="T45" fmla="*/ 101 h 166"/>
                  <a:gd name="T46" fmla="*/ 239 w 241"/>
                  <a:gd name="T47" fmla="*/ 98 h 166"/>
                  <a:gd name="T48" fmla="*/ 241 w 241"/>
                  <a:gd name="T49" fmla="*/ 96 h 166"/>
                  <a:gd name="T50" fmla="*/ 241 w 241"/>
                  <a:gd name="T51" fmla="*/ 94 h 166"/>
                  <a:gd name="T52" fmla="*/ 241 w 241"/>
                  <a:gd name="T53" fmla="*/ 90 h 166"/>
                  <a:gd name="T54" fmla="*/ 241 w 241"/>
                  <a:gd name="T55" fmla="*/ 87 h 166"/>
                  <a:gd name="T56" fmla="*/ 241 w 241"/>
                  <a:gd name="T57" fmla="*/ 85 h 166"/>
                  <a:gd name="T58" fmla="*/ 239 w 241"/>
                  <a:gd name="T59" fmla="*/ 83 h 166"/>
                  <a:gd name="T60" fmla="*/ 237 w 241"/>
                  <a:gd name="T61" fmla="*/ 8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41" h="166">
                    <a:moveTo>
                      <a:pt x="237" y="80"/>
                    </a:moveTo>
                    <a:lnTo>
                      <a:pt x="162" y="5"/>
                    </a:lnTo>
                    <a:lnTo>
                      <a:pt x="159" y="2"/>
                    </a:lnTo>
                    <a:lnTo>
                      <a:pt x="157" y="1"/>
                    </a:lnTo>
                    <a:lnTo>
                      <a:pt x="154" y="0"/>
                    </a:lnTo>
                    <a:lnTo>
                      <a:pt x="150" y="0"/>
                    </a:lnTo>
                    <a:lnTo>
                      <a:pt x="148" y="0"/>
                    </a:lnTo>
                    <a:lnTo>
                      <a:pt x="145" y="1"/>
                    </a:lnTo>
                    <a:lnTo>
                      <a:pt x="143" y="2"/>
                    </a:lnTo>
                    <a:lnTo>
                      <a:pt x="140" y="5"/>
                    </a:lnTo>
                    <a:lnTo>
                      <a:pt x="5" y="140"/>
                    </a:lnTo>
                    <a:lnTo>
                      <a:pt x="3" y="144"/>
                    </a:lnTo>
                    <a:lnTo>
                      <a:pt x="0" y="148"/>
                    </a:lnTo>
                    <a:lnTo>
                      <a:pt x="0" y="153"/>
                    </a:lnTo>
                    <a:lnTo>
                      <a:pt x="1" y="156"/>
                    </a:lnTo>
                    <a:lnTo>
                      <a:pt x="4" y="160"/>
                    </a:lnTo>
                    <a:lnTo>
                      <a:pt x="7" y="163"/>
                    </a:lnTo>
                    <a:lnTo>
                      <a:pt x="12" y="165"/>
                    </a:lnTo>
                    <a:lnTo>
                      <a:pt x="15" y="166"/>
                    </a:lnTo>
                    <a:lnTo>
                      <a:pt x="166" y="166"/>
                    </a:lnTo>
                    <a:lnTo>
                      <a:pt x="172" y="165"/>
                    </a:lnTo>
                    <a:lnTo>
                      <a:pt x="176" y="162"/>
                    </a:lnTo>
                    <a:lnTo>
                      <a:pt x="237" y="101"/>
                    </a:lnTo>
                    <a:lnTo>
                      <a:pt x="239" y="98"/>
                    </a:lnTo>
                    <a:lnTo>
                      <a:pt x="241" y="96"/>
                    </a:lnTo>
                    <a:lnTo>
                      <a:pt x="241" y="94"/>
                    </a:lnTo>
                    <a:lnTo>
                      <a:pt x="241" y="90"/>
                    </a:lnTo>
                    <a:lnTo>
                      <a:pt x="241" y="87"/>
                    </a:lnTo>
                    <a:lnTo>
                      <a:pt x="241" y="85"/>
                    </a:lnTo>
                    <a:lnTo>
                      <a:pt x="239" y="83"/>
                    </a:lnTo>
                    <a:lnTo>
                      <a:pt x="237" y="80"/>
                    </a:lnTo>
                    <a:close/>
                  </a:path>
                </a:pathLst>
              </a:custGeom>
              <a:solidFill>
                <a:srgbClr val="AC7A39"/>
              </a:solid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71" name="íślíḋè-任意多边形: 形状 184"/>
              <p:cNvSpPr/>
              <p:nvPr/>
            </p:nvSpPr>
            <p:spPr bwMode="auto">
              <a:xfrm>
                <a:off x="8806037" y="3612536"/>
                <a:ext cx="125413" cy="123825"/>
              </a:xfrm>
              <a:custGeom>
                <a:avLst/>
                <a:gdLst>
                  <a:gd name="T0" fmla="*/ 42 w 393"/>
                  <a:gd name="T1" fmla="*/ 146 h 392"/>
                  <a:gd name="T2" fmla="*/ 38 w 393"/>
                  <a:gd name="T3" fmla="*/ 157 h 392"/>
                  <a:gd name="T4" fmla="*/ 25 w 393"/>
                  <a:gd name="T5" fmla="*/ 176 h 392"/>
                  <a:gd name="T6" fmla="*/ 9 w 393"/>
                  <a:gd name="T7" fmla="*/ 195 h 392"/>
                  <a:gd name="T8" fmla="*/ 7 w 393"/>
                  <a:gd name="T9" fmla="*/ 200 h 392"/>
                  <a:gd name="T10" fmla="*/ 7 w 393"/>
                  <a:gd name="T11" fmla="*/ 206 h 392"/>
                  <a:gd name="T12" fmla="*/ 9 w 393"/>
                  <a:gd name="T13" fmla="*/ 211 h 392"/>
                  <a:gd name="T14" fmla="*/ 176 w 393"/>
                  <a:gd name="T15" fmla="*/ 381 h 392"/>
                  <a:gd name="T16" fmla="*/ 182 w 393"/>
                  <a:gd name="T17" fmla="*/ 384 h 392"/>
                  <a:gd name="T18" fmla="*/ 188 w 393"/>
                  <a:gd name="T19" fmla="*/ 385 h 392"/>
                  <a:gd name="T20" fmla="*/ 191 w 393"/>
                  <a:gd name="T21" fmla="*/ 385 h 392"/>
                  <a:gd name="T22" fmla="*/ 195 w 393"/>
                  <a:gd name="T23" fmla="*/ 383 h 392"/>
                  <a:gd name="T24" fmla="*/ 214 w 393"/>
                  <a:gd name="T25" fmla="*/ 367 h 392"/>
                  <a:gd name="T26" fmla="*/ 233 w 393"/>
                  <a:gd name="T27" fmla="*/ 354 h 392"/>
                  <a:gd name="T28" fmla="*/ 243 w 393"/>
                  <a:gd name="T29" fmla="*/ 350 h 392"/>
                  <a:gd name="T30" fmla="*/ 254 w 393"/>
                  <a:gd name="T31" fmla="*/ 350 h 392"/>
                  <a:gd name="T32" fmla="*/ 266 w 393"/>
                  <a:gd name="T33" fmla="*/ 354 h 392"/>
                  <a:gd name="T34" fmla="*/ 287 w 393"/>
                  <a:gd name="T35" fmla="*/ 369 h 392"/>
                  <a:gd name="T36" fmla="*/ 311 w 393"/>
                  <a:gd name="T37" fmla="*/ 391 h 392"/>
                  <a:gd name="T38" fmla="*/ 322 w 393"/>
                  <a:gd name="T39" fmla="*/ 391 h 392"/>
                  <a:gd name="T40" fmla="*/ 389 w 393"/>
                  <a:gd name="T41" fmla="*/ 328 h 392"/>
                  <a:gd name="T42" fmla="*/ 392 w 393"/>
                  <a:gd name="T43" fmla="*/ 322 h 392"/>
                  <a:gd name="T44" fmla="*/ 393 w 393"/>
                  <a:gd name="T45" fmla="*/ 316 h 392"/>
                  <a:gd name="T46" fmla="*/ 392 w 393"/>
                  <a:gd name="T47" fmla="*/ 311 h 392"/>
                  <a:gd name="T48" fmla="*/ 389 w 393"/>
                  <a:gd name="T49" fmla="*/ 306 h 392"/>
                  <a:gd name="T50" fmla="*/ 86 w 393"/>
                  <a:gd name="T51" fmla="*/ 2 h 392"/>
                  <a:gd name="T52" fmla="*/ 80 w 393"/>
                  <a:gd name="T53" fmla="*/ 0 h 392"/>
                  <a:gd name="T54" fmla="*/ 71 w 393"/>
                  <a:gd name="T55" fmla="*/ 1 h 392"/>
                  <a:gd name="T56" fmla="*/ 5 w 393"/>
                  <a:gd name="T57" fmla="*/ 64 h 392"/>
                  <a:gd name="T58" fmla="*/ 1 w 393"/>
                  <a:gd name="T59" fmla="*/ 69 h 392"/>
                  <a:gd name="T60" fmla="*/ 0 w 393"/>
                  <a:gd name="T61" fmla="*/ 76 h 392"/>
                  <a:gd name="T62" fmla="*/ 1 w 393"/>
                  <a:gd name="T63" fmla="*/ 81 h 392"/>
                  <a:gd name="T64" fmla="*/ 5 w 393"/>
                  <a:gd name="T65" fmla="*/ 86 h 392"/>
                  <a:gd name="T66" fmla="*/ 33 w 393"/>
                  <a:gd name="T67" fmla="*/ 118 h 392"/>
                  <a:gd name="T68" fmla="*/ 40 w 393"/>
                  <a:gd name="T69" fmla="*/ 130 h 392"/>
                  <a:gd name="T70" fmla="*/ 42 w 393"/>
                  <a:gd name="T71" fmla="*/ 140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93" h="392">
                    <a:moveTo>
                      <a:pt x="42" y="140"/>
                    </a:moveTo>
                    <a:lnTo>
                      <a:pt x="42" y="146"/>
                    </a:lnTo>
                    <a:lnTo>
                      <a:pt x="41" y="151"/>
                    </a:lnTo>
                    <a:lnTo>
                      <a:pt x="38" y="157"/>
                    </a:lnTo>
                    <a:lnTo>
                      <a:pt x="35" y="163"/>
                    </a:lnTo>
                    <a:lnTo>
                      <a:pt x="25" y="176"/>
                    </a:lnTo>
                    <a:lnTo>
                      <a:pt x="10" y="193"/>
                    </a:lnTo>
                    <a:lnTo>
                      <a:pt x="9" y="195"/>
                    </a:lnTo>
                    <a:lnTo>
                      <a:pt x="7" y="198"/>
                    </a:lnTo>
                    <a:lnTo>
                      <a:pt x="7" y="200"/>
                    </a:lnTo>
                    <a:lnTo>
                      <a:pt x="6" y="203"/>
                    </a:lnTo>
                    <a:lnTo>
                      <a:pt x="7" y="206"/>
                    </a:lnTo>
                    <a:lnTo>
                      <a:pt x="7" y="209"/>
                    </a:lnTo>
                    <a:lnTo>
                      <a:pt x="9" y="211"/>
                    </a:lnTo>
                    <a:lnTo>
                      <a:pt x="10" y="214"/>
                    </a:lnTo>
                    <a:lnTo>
                      <a:pt x="176" y="381"/>
                    </a:lnTo>
                    <a:lnTo>
                      <a:pt x="180" y="383"/>
                    </a:lnTo>
                    <a:lnTo>
                      <a:pt x="182" y="384"/>
                    </a:lnTo>
                    <a:lnTo>
                      <a:pt x="184" y="385"/>
                    </a:lnTo>
                    <a:lnTo>
                      <a:pt x="188" y="385"/>
                    </a:lnTo>
                    <a:lnTo>
                      <a:pt x="188" y="385"/>
                    </a:lnTo>
                    <a:lnTo>
                      <a:pt x="191" y="385"/>
                    </a:lnTo>
                    <a:lnTo>
                      <a:pt x="193" y="384"/>
                    </a:lnTo>
                    <a:lnTo>
                      <a:pt x="195" y="383"/>
                    </a:lnTo>
                    <a:lnTo>
                      <a:pt x="198" y="381"/>
                    </a:lnTo>
                    <a:lnTo>
                      <a:pt x="214" y="367"/>
                    </a:lnTo>
                    <a:lnTo>
                      <a:pt x="227" y="357"/>
                    </a:lnTo>
                    <a:lnTo>
                      <a:pt x="233" y="354"/>
                    </a:lnTo>
                    <a:lnTo>
                      <a:pt x="238" y="351"/>
                    </a:lnTo>
                    <a:lnTo>
                      <a:pt x="243" y="350"/>
                    </a:lnTo>
                    <a:lnTo>
                      <a:pt x="249" y="349"/>
                    </a:lnTo>
                    <a:lnTo>
                      <a:pt x="254" y="350"/>
                    </a:lnTo>
                    <a:lnTo>
                      <a:pt x="260" y="351"/>
                    </a:lnTo>
                    <a:lnTo>
                      <a:pt x="266" y="354"/>
                    </a:lnTo>
                    <a:lnTo>
                      <a:pt x="272" y="358"/>
                    </a:lnTo>
                    <a:lnTo>
                      <a:pt x="287" y="369"/>
                    </a:lnTo>
                    <a:lnTo>
                      <a:pt x="305" y="387"/>
                    </a:lnTo>
                    <a:lnTo>
                      <a:pt x="311" y="391"/>
                    </a:lnTo>
                    <a:lnTo>
                      <a:pt x="316" y="392"/>
                    </a:lnTo>
                    <a:lnTo>
                      <a:pt x="322" y="391"/>
                    </a:lnTo>
                    <a:lnTo>
                      <a:pt x="326" y="387"/>
                    </a:lnTo>
                    <a:lnTo>
                      <a:pt x="389" y="328"/>
                    </a:lnTo>
                    <a:lnTo>
                      <a:pt x="391" y="325"/>
                    </a:lnTo>
                    <a:lnTo>
                      <a:pt x="392" y="322"/>
                    </a:lnTo>
                    <a:lnTo>
                      <a:pt x="393" y="320"/>
                    </a:lnTo>
                    <a:lnTo>
                      <a:pt x="393" y="316"/>
                    </a:lnTo>
                    <a:lnTo>
                      <a:pt x="393" y="313"/>
                    </a:lnTo>
                    <a:lnTo>
                      <a:pt x="392" y="311"/>
                    </a:lnTo>
                    <a:lnTo>
                      <a:pt x="391" y="308"/>
                    </a:lnTo>
                    <a:lnTo>
                      <a:pt x="389" y="306"/>
                    </a:lnTo>
                    <a:lnTo>
                      <a:pt x="88" y="5"/>
                    </a:lnTo>
                    <a:lnTo>
                      <a:pt x="86" y="2"/>
                    </a:lnTo>
                    <a:lnTo>
                      <a:pt x="83" y="1"/>
                    </a:lnTo>
                    <a:lnTo>
                      <a:pt x="80" y="0"/>
                    </a:lnTo>
                    <a:lnTo>
                      <a:pt x="77" y="0"/>
                    </a:lnTo>
                    <a:lnTo>
                      <a:pt x="71" y="1"/>
                    </a:lnTo>
                    <a:lnTo>
                      <a:pt x="67" y="5"/>
                    </a:lnTo>
                    <a:lnTo>
                      <a:pt x="5" y="64"/>
                    </a:lnTo>
                    <a:lnTo>
                      <a:pt x="2" y="67"/>
                    </a:lnTo>
                    <a:lnTo>
                      <a:pt x="1" y="69"/>
                    </a:lnTo>
                    <a:lnTo>
                      <a:pt x="0" y="72"/>
                    </a:lnTo>
                    <a:lnTo>
                      <a:pt x="0" y="76"/>
                    </a:lnTo>
                    <a:lnTo>
                      <a:pt x="0" y="78"/>
                    </a:lnTo>
                    <a:lnTo>
                      <a:pt x="1" y="81"/>
                    </a:lnTo>
                    <a:lnTo>
                      <a:pt x="2" y="84"/>
                    </a:lnTo>
                    <a:lnTo>
                      <a:pt x="5" y="86"/>
                    </a:lnTo>
                    <a:lnTo>
                      <a:pt x="20" y="104"/>
                    </a:lnTo>
                    <a:lnTo>
                      <a:pt x="33" y="118"/>
                    </a:lnTo>
                    <a:lnTo>
                      <a:pt x="36" y="124"/>
                    </a:lnTo>
                    <a:lnTo>
                      <a:pt x="40" y="130"/>
                    </a:lnTo>
                    <a:lnTo>
                      <a:pt x="41" y="136"/>
                    </a:lnTo>
                    <a:lnTo>
                      <a:pt x="42" y="140"/>
                    </a:lnTo>
                    <a:lnTo>
                      <a:pt x="42" y="140"/>
                    </a:lnTo>
                    <a:close/>
                  </a:path>
                </a:pathLst>
              </a:custGeom>
              <a:solidFill>
                <a:srgbClr val="AC7A39"/>
              </a:solid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grpSp>
      <p:grpSp>
        <p:nvGrpSpPr>
          <p:cNvPr id="81" name="组合 80"/>
          <p:cNvGrpSpPr/>
          <p:nvPr/>
        </p:nvGrpSpPr>
        <p:grpSpPr>
          <a:xfrm>
            <a:off x="1519610" y="2903430"/>
            <a:ext cx="2932639" cy="901490"/>
            <a:chOff x="7483989" y="3366560"/>
            <a:chExt cx="2932639" cy="901490"/>
          </a:xfrm>
        </p:grpSpPr>
        <p:sp>
          <p:nvSpPr>
            <p:cNvPr id="82" name="矩形 81"/>
            <p:cNvSpPr/>
            <p:nvPr/>
          </p:nvSpPr>
          <p:spPr>
            <a:xfrm>
              <a:off x="7483990" y="3732519"/>
              <a:ext cx="2932638"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83" name="矩形 82"/>
            <p:cNvSpPr/>
            <p:nvPr/>
          </p:nvSpPr>
          <p:spPr>
            <a:xfrm>
              <a:off x="7483989" y="3366560"/>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grpSp>
        <p:nvGrpSpPr>
          <p:cNvPr id="84" name="组合 83"/>
          <p:cNvGrpSpPr/>
          <p:nvPr/>
        </p:nvGrpSpPr>
        <p:grpSpPr>
          <a:xfrm>
            <a:off x="1519610" y="4269765"/>
            <a:ext cx="2399292" cy="901490"/>
            <a:chOff x="7483989" y="3366560"/>
            <a:chExt cx="2399292" cy="901490"/>
          </a:xfrm>
        </p:grpSpPr>
        <p:sp>
          <p:nvSpPr>
            <p:cNvPr id="85" name="矩形 84"/>
            <p:cNvSpPr/>
            <p:nvPr/>
          </p:nvSpPr>
          <p:spPr>
            <a:xfrm>
              <a:off x="7483990" y="3732519"/>
              <a:ext cx="2399291"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a:t>
              </a:r>
            </a:p>
          </p:txBody>
        </p:sp>
        <p:sp>
          <p:nvSpPr>
            <p:cNvPr id="86" name="矩形 85"/>
            <p:cNvSpPr/>
            <p:nvPr/>
          </p:nvSpPr>
          <p:spPr>
            <a:xfrm>
              <a:off x="7483989" y="3366560"/>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grpSp>
        <p:nvGrpSpPr>
          <p:cNvPr id="87" name="组合 86"/>
          <p:cNvGrpSpPr/>
          <p:nvPr/>
        </p:nvGrpSpPr>
        <p:grpSpPr>
          <a:xfrm>
            <a:off x="7769285" y="2903430"/>
            <a:ext cx="2932638" cy="901490"/>
            <a:chOff x="7483990" y="3366560"/>
            <a:chExt cx="2932638" cy="901490"/>
          </a:xfrm>
        </p:grpSpPr>
        <p:sp>
          <p:nvSpPr>
            <p:cNvPr id="88" name="矩形 87"/>
            <p:cNvSpPr/>
            <p:nvPr/>
          </p:nvSpPr>
          <p:spPr>
            <a:xfrm>
              <a:off x="7483990" y="3732519"/>
              <a:ext cx="2932638"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89" name="矩形 88"/>
            <p:cNvSpPr/>
            <p:nvPr/>
          </p:nvSpPr>
          <p:spPr>
            <a:xfrm>
              <a:off x="8366076" y="3366560"/>
              <a:ext cx="2050552" cy="36792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grpSp>
        <p:nvGrpSpPr>
          <p:cNvPr id="90" name="组合 89"/>
          <p:cNvGrpSpPr/>
          <p:nvPr/>
        </p:nvGrpSpPr>
        <p:grpSpPr>
          <a:xfrm>
            <a:off x="8236126" y="4269765"/>
            <a:ext cx="2399291" cy="901490"/>
            <a:chOff x="7483990" y="3366560"/>
            <a:chExt cx="2399291" cy="901490"/>
          </a:xfrm>
        </p:grpSpPr>
        <p:sp>
          <p:nvSpPr>
            <p:cNvPr id="91" name="矩形 90"/>
            <p:cNvSpPr/>
            <p:nvPr/>
          </p:nvSpPr>
          <p:spPr>
            <a:xfrm>
              <a:off x="7483990" y="3732519"/>
              <a:ext cx="2399291"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a:t>
              </a:r>
            </a:p>
          </p:txBody>
        </p:sp>
        <p:sp>
          <p:nvSpPr>
            <p:cNvPr id="92" name="矩形 91"/>
            <p:cNvSpPr/>
            <p:nvPr/>
          </p:nvSpPr>
          <p:spPr>
            <a:xfrm>
              <a:off x="7832729" y="3366560"/>
              <a:ext cx="2050552" cy="36792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grpSp>
        <p:nvGrpSpPr>
          <p:cNvPr id="93" name="组合 92"/>
          <p:cNvGrpSpPr/>
          <p:nvPr/>
        </p:nvGrpSpPr>
        <p:grpSpPr>
          <a:xfrm>
            <a:off x="2910068" y="1586762"/>
            <a:ext cx="6395018" cy="607032"/>
            <a:chOff x="5752799" y="3384455"/>
            <a:chExt cx="6395018" cy="607032"/>
          </a:xfrm>
        </p:grpSpPr>
        <p:sp>
          <p:nvSpPr>
            <p:cNvPr id="94" name="矩形 93"/>
            <p:cNvSpPr/>
            <p:nvPr/>
          </p:nvSpPr>
          <p:spPr>
            <a:xfrm>
              <a:off x="5752799" y="3693264"/>
              <a:ext cx="6395018" cy="298223"/>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95" name="矩形 94"/>
            <p:cNvSpPr/>
            <p:nvPr/>
          </p:nvSpPr>
          <p:spPr>
            <a:xfrm>
              <a:off x="7925032" y="338445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600"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fade">
                                      <p:cBhvr>
                                        <p:cTn id="7" dur="1000"/>
                                        <p:tgtEl>
                                          <p:spTgt spid="54"/>
                                        </p:tgtEl>
                                      </p:cBhvr>
                                    </p:animEffect>
                                    <p:anim calcmode="lin" valueType="num">
                                      <p:cBhvr>
                                        <p:cTn id="8" dur="1000" fill="hold"/>
                                        <p:tgtEl>
                                          <p:spTgt spid="54"/>
                                        </p:tgtEl>
                                        <p:attrNameLst>
                                          <p:attrName>ppt_x</p:attrName>
                                        </p:attrNameLst>
                                      </p:cBhvr>
                                      <p:tavLst>
                                        <p:tav tm="0">
                                          <p:val>
                                            <p:strVal val="#ppt_x"/>
                                          </p:val>
                                        </p:tav>
                                        <p:tav tm="100000">
                                          <p:val>
                                            <p:strVal val="#ppt_x"/>
                                          </p:val>
                                        </p:tav>
                                      </p:tavLst>
                                    </p:anim>
                                    <p:anim calcmode="lin" valueType="num">
                                      <p:cBhvr>
                                        <p:cTn id="9" dur="1000" fill="hold"/>
                                        <p:tgtEl>
                                          <p:spTgt spid="5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1"/>
                                        </p:tgtEl>
                                        <p:attrNameLst>
                                          <p:attrName>style.visibility</p:attrName>
                                        </p:attrNameLst>
                                      </p:cBhvr>
                                      <p:to>
                                        <p:strVal val="visible"/>
                                      </p:to>
                                    </p:set>
                                    <p:animEffect transition="in" filter="fade">
                                      <p:cBhvr>
                                        <p:cTn id="13" dur="500"/>
                                        <p:tgtEl>
                                          <p:spTgt spid="5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0"/>
                                        </p:tgtEl>
                                        <p:attrNameLst>
                                          <p:attrName>style.visibility</p:attrName>
                                        </p:attrNameLst>
                                      </p:cBhvr>
                                      <p:to>
                                        <p:strVal val="visible"/>
                                      </p:to>
                                    </p:set>
                                    <p:animEffect transition="in" filter="fade">
                                      <p:cBhvr>
                                        <p:cTn id="16" dur="500"/>
                                        <p:tgtEl>
                                          <p:spTgt spid="5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9"/>
                                        </p:tgtEl>
                                        <p:attrNameLst>
                                          <p:attrName>style.visibility</p:attrName>
                                        </p:attrNameLst>
                                      </p:cBhvr>
                                      <p:to>
                                        <p:strVal val="visible"/>
                                      </p:to>
                                    </p:set>
                                    <p:animEffect transition="in" filter="fade">
                                      <p:cBhvr>
                                        <p:cTn id="19" dur="500"/>
                                        <p:tgtEl>
                                          <p:spTgt spid="4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3"/>
                                        </p:tgtEl>
                                        <p:attrNameLst>
                                          <p:attrName>style.visibility</p:attrName>
                                        </p:attrNameLst>
                                      </p:cBhvr>
                                      <p:to>
                                        <p:strVal val="visible"/>
                                      </p:to>
                                    </p:set>
                                    <p:animEffect transition="in" filter="fade">
                                      <p:cBhvr>
                                        <p:cTn id="22" dur="500"/>
                                        <p:tgtEl>
                                          <p:spTgt spid="53"/>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2"/>
                                        </p:tgtEl>
                                        <p:attrNameLst>
                                          <p:attrName>style.visibility</p:attrName>
                                        </p:attrNameLst>
                                      </p:cBhvr>
                                      <p:to>
                                        <p:strVal val="visible"/>
                                      </p:to>
                                    </p:set>
                                    <p:animEffect transition="in" filter="fade">
                                      <p:cBhvr>
                                        <p:cTn id="25" dur="500"/>
                                        <p:tgtEl>
                                          <p:spTgt spid="52"/>
                                        </p:tgtEl>
                                      </p:cBhvr>
                                    </p:animEffect>
                                  </p:childTnLst>
                                </p:cTn>
                              </p:par>
                            </p:childTnLst>
                          </p:cTn>
                        </p:par>
                        <p:par>
                          <p:cTn id="26" fill="hold">
                            <p:stCondLst>
                              <p:cond delay="1500"/>
                            </p:stCondLst>
                            <p:childTnLst>
                              <p:par>
                                <p:cTn id="27" presetID="2" presetClass="entr" presetSubtype="2" fill="hold" nodeType="afterEffect">
                                  <p:stCondLst>
                                    <p:cond delay="0"/>
                                  </p:stCondLst>
                                  <p:childTnLst>
                                    <p:set>
                                      <p:cBhvr>
                                        <p:cTn id="28" dur="1" fill="hold">
                                          <p:stCondLst>
                                            <p:cond delay="0"/>
                                          </p:stCondLst>
                                        </p:cTn>
                                        <p:tgtEl>
                                          <p:spTgt spid="81"/>
                                        </p:tgtEl>
                                        <p:attrNameLst>
                                          <p:attrName>style.visibility</p:attrName>
                                        </p:attrNameLst>
                                      </p:cBhvr>
                                      <p:to>
                                        <p:strVal val="visible"/>
                                      </p:to>
                                    </p:set>
                                    <p:anim calcmode="lin" valueType="num">
                                      <p:cBhvr additive="base">
                                        <p:cTn id="29" dur="500" fill="hold"/>
                                        <p:tgtEl>
                                          <p:spTgt spid="81"/>
                                        </p:tgtEl>
                                        <p:attrNameLst>
                                          <p:attrName>ppt_x</p:attrName>
                                        </p:attrNameLst>
                                      </p:cBhvr>
                                      <p:tavLst>
                                        <p:tav tm="0">
                                          <p:val>
                                            <p:strVal val="1+#ppt_w/2"/>
                                          </p:val>
                                        </p:tav>
                                        <p:tav tm="100000">
                                          <p:val>
                                            <p:strVal val="#ppt_x"/>
                                          </p:val>
                                        </p:tav>
                                      </p:tavLst>
                                    </p:anim>
                                    <p:anim calcmode="lin" valueType="num">
                                      <p:cBhvr additive="base">
                                        <p:cTn id="30" dur="500" fill="hold"/>
                                        <p:tgtEl>
                                          <p:spTgt spid="81"/>
                                        </p:tgtEl>
                                        <p:attrNameLst>
                                          <p:attrName>ppt_y</p:attrName>
                                        </p:attrNameLst>
                                      </p:cBhvr>
                                      <p:tavLst>
                                        <p:tav tm="0">
                                          <p:val>
                                            <p:strVal val="#ppt_y"/>
                                          </p:val>
                                        </p:tav>
                                        <p:tav tm="100000">
                                          <p:val>
                                            <p:strVal val="#ppt_y"/>
                                          </p:val>
                                        </p:tav>
                                      </p:tavLst>
                                    </p:anim>
                                  </p:childTnLst>
                                </p:cTn>
                              </p:par>
                              <p:par>
                                <p:cTn id="31" presetID="2" presetClass="entr" presetSubtype="2" fill="hold" nodeType="withEffect">
                                  <p:stCondLst>
                                    <p:cond delay="0"/>
                                  </p:stCondLst>
                                  <p:childTnLst>
                                    <p:set>
                                      <p:cBhvr>
                                        <p:cTn id="32" dur="1" fill="hold">
                                          <p:stCondLst>
                                            <p:cond delay="0"/>
                                          </p:stCondLst>
                                        </p:cTn>
                                        <p:tgtEl>
                                          <p:spTgt spid="84"/>
                                        </p:tgtEl>
                                        <p:attrNameLst>
                                          <p:attrName>style.visibility</p:attrName>
                                        </p:attrNameLst>
                                      </p:cBhvr>
                                      <p:to>
                                        <p:strVal val="visible"/>
                                      </p:to>
                                    </p:set>
                                    <p:anim calcmode="lin" valueType="num">
                                      <p:cBhvr additive="base">
                                        <p:cTn id="33" dur="500" fill="hold"/>
                                        <p:tgtEl>
                                          <p:spTgt spid="84"/>
                                        </p:tgtEl>
                                        <p:attrNameLst>
                                          <p:attrName>ppt_x</p:attrName>
                                        </p:attrNameLst>
                                      </p:cBhvr>
                                      <p:tavLst>
                                        <p:tav tm="0">
                                          <p:val>
                                            <p:strVal val="1+#ppt_w/2"/>
                                          </p:val>
                                        </p:tav>
                                        <p:tav tm="100000">
                                          <p:val>
                                            <p:strVal val="#ppt_x"/>
                                          </p:val>
                                        </p:tav>
                                      </p:tavLst>
                                    </p:anim>
                                    <p:anim calcmode="lin" valueType="num">
                                      <p:cBhvr additive="base">
                                        <p:cTn id="34" dur="500" fill="hold"/>
                                        <p:tgtEl>
                                          <p:spTgt spid="84"/>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stCondLst>
                                    <p:cond delay="0"/>
                                  </p:stCondLst>
                                  <p:childTnLst>
                                    <p:set>
                                      <p:cBhvr>
                                        <p:cTn id="36" dur="1" fill="hold">
                                          <p:stCondLst>
                                            <p:cond delay="0"/>
                                          </p:stCondLst>
                                        </p:cTn>
                                        <p:tgtEl>
                                          <p:spTgt spid="87"/>
                                        </p:tgtEl>
                                        <p:attrNameLst>
                                          <p:attrName>style.visibility</p:attrName>
                                        </p:attrNameLst>
                                      </p:cBhvr>
                                      <p:to>
                                        <p:strVal val="visible"/>
                                      </p:to>
                                    </p:set>
                                    <p:anim calcmode="lin" valueType="num">
                                      <p:cBhvr additive="base">
                                        <p:cTn id="37" dur="500" fill="hold"/>
                                        <p:tgtEl>
                                          <p:spTgt spid="87"/>
                                        </p:tgtEl>
                                        <p:attrNameLst>
                                          <p:attrName>ppt_x</p:attrName>
                                        </p:attrNameLst>
                                      </p:cBhvr>
                                      <p:tavLst>
                                        <p:tav tm="0">
                                          <p:val>
                                            <p:strVal val="0-#ppt_w/2"/>
                                          </p:val>
                                        </p:tav>
                                        <p:tav tm="100000">
                                          <p:val>
                                            <p:strVal val="#ppt_x"/>
                                          </p:val>
                                        </p:tav>
                                      </p:tavLst>
                                    </p:anim>
                                    <p:anim calcmode="lin" valueType="num">
                                      <p:cBhvr additive="base">
                                        <p:cTn id="38" dur="500" fill="hold"/>
                                        <p:tgtEl>
                                          <p:spTgt spid="87"/>
                                        </p:tgtEl>
                                        <p:attrNameLst>
                                          <p:attrName>ppt_y</p:attrName>
                                        </p:attrNameLst>
                                      </p:cBhvr>
                                      <p:tavLst>
                                        <p:tav tm="0">
                                          <p:val>
                                            <p:strVal val="#ppt_y"/>
                                          </p:val>
                                        </p:tav>
                                        <p:tav tm="100000">
                                          <p:val>
                                            <p:strVal val="#ppt_y"/>
                                          </p:val>
                                        </p:tav>
                                      </p:tavLst>
                                    </p:anim>
                                  </p:childTnLst>
                                </p:cTn>
                              </p:par>
                              <p:par>
                                <p:cTn id="39" presetID="2" presetClass="entr" presetSubtype="8" fill="hold" nodeType="withEffect">
                                  <p:stCondLst>
                                    <p:cond delay="0"/>
                                  </p:stCondLst>
                                  <p:childTnLst>
                                    <p:set>
                                      <p:cBhvr>
                                        <p:cTn id="40" dur="1" fill="hold">
                                          <p:stCondLst>
                                            <p:cond delay="0"/>
                                          </p:stCondLst>
                                        </p:cTn>
                                        <p:tgtEl>
                                          <p:spTgt spid="90"/>
                                        </p:tgtEl>
                                        <p:attrNameLst>
                                          <p:attrName>style.visibility</p:attrName>
                                        </p:attrNameLst>
                                      </p:cBhvr>
                                      <p:to>
                                        <p:strVal val="visible"/>
                                      </p:to>
                                    </p:set>
                                    <p:anim calcmode="lin" valueType="num">
                                      <p:cBhvr additive="base">
                                        <p:cTn id="41" dur="500" fill="hold"/>
                                        <p:tgtEl>
                                          <p:spTgt spid="90"/>
                                        </p:tgtEl>
                                        <p:attrNameLst>
                                          <p:attrName>ppt_x</p:attrName>
                                        </p:attrNameLst>
                                      </p:cBhvr>
                                      <p:tavLst>
                                        <p:tav tm="0">
                                          <p:val>
                                            <p:strVal val="0-#ppt_w/2"/>
                                          </p:val>
                                        </p:tav>
                                        <p:tav tm="100000">
                                          <p:val>
                                            <p:strVal val="#ppt_x"/>
                                          </p:val>
                                        </p:tav>
                                      </p:tavLst>
                                    </p:anim>
                                    <p:anim calcmode="lin" valueType="num">
                                      <p:cBhvr additive="base">
                                        <p:cTn id="42" dur="500" fill="hold"/>
                                        <p:tgtEl>
                                          <p:spTgt spid="90"/>
                                        </p:tgtEl>
                                        <p:attrNameLst>
                                          <p:attrName>ppt_y</p:attrName>
                                        </p:attrNameLst>
                                      </p:cBhvr>
                                      <p:tavLst>
                                        <p:tav tm="0">
                                          <p:val>
                                            <p:strVal val="#ppt_y"/>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93"/>
                                        </p:tgtEl>
                                        <p:attrNameLst>
                                          <p:attrName>style.visibility</p:attrName>
                                        </p:attrNameLst>
                                      </p:cBhvr>
                                      <p:to>
                                        <p:strVal val="visible"/>
                                      </p:to>
                                    </p:set>
                                    <p:anim calcmode="lin" valueType="num">
                                      <p:cBhvr additive="base">
                                        <p:cTn id="45" dur="500" fill="hold"/>
                                        <p:tgtEl>
                                          <p:spTgt spid="93"/>
                                        </p:tgtEl>
                                        <p:attrNameLst>
                                          <p:attrName>ppt_x</p:attrName>
                                        </p:attrNameLst>
                                      </p:cBhvr>
                                      <p:tavLst>
                                        <p:tav tm="0">
                                          <p:val>
                                            <p:strVal val="#ppt_x"/>
                                          </p:val>
                                        </p:tav>
                                        <p:tav tm="100000">
                                          <p:val>
                                            <p:strVal val="#ppt_x"/>
                                          </p:val>
                                        </p:tav>
                                      </p:tavLst>
                                    </p:anim>
                                    <p:anim calcmode="lin" valueType="num">
                                      <p:cBhvr additive="base">
                                        <p:cTn id="46" dur="500" fill="hold"/>
                                        <p:tgtEl>
                                          <p:spTgt spid="9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animBg="1"/>
      <p:bldP spid="51" grpId="0" animBg="1"/>
      <p:bldP spid="52" grpId="0" animBg="1"/>
      <p:bldP spid="5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6"/>
          <p:cNvSpPr txBox="1"/>
          <p:nvPr/>
        </p:nvSpPr>
        <p:spPr>
          <a:xfrm>
            <a:off x="948423" y="3086660"/>
            <a:ext cx="654346" cy="1015663"/>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6000" dirty="0">
                <a:solidFill>
                  <a:srgbClr val="AC7A39"/>
                </a:solidFill>
                <a:latin typeface="胡晓波真帅体" panose="02010600030101010101" pitchFamily="2" charset="-122"/>
                <a:ea typeface="胡晓波真帅体" panose="02010600030101010101" pitchFamily="2" charset="-122"/>
              </a:rPr>
              <a:t>01</a:t>
            </a:r>
            <a:endParaRPr lang="zh-CN" altLang="en-US" sz="6000" dirty="0">
              <a:solidFill>
                <a:srgbClr val="AC7A39"/>
              </a:solidFill>
              <a:latin typeface="胡晓波真帅体" panose="02010600030101010101" pitchFamily="2" charset="-122"/>
              <a:ea typeface="胡晓波真帅体" panose="02010600030101010101" pitchFamily="2" charset="-122"/>
            </a:endParaRPr>
          </a:p>
        </p:txBody>
      </p:sp>
      <p:grpSp>
        <p:nvGrpSpPr>
          <p:cNvPr id="9" name="组合 8"/>
          <p:cNvGrpSpPr/>
          <p:nvPr/>
        </p:nvGrpSpPr>
        <p:grpSpPr>
          <a:xfrm>
            <a:off x="1713570" y="3138037"/>
            <a:ext cx="3728029" cy="831902"/>
            <a:chOff x="2560320" y="2270325"/>
            <a:chExt cx="4592254" cy="831902"/>
          </a:xfrm>
        </p:grpSpPr>
        <p:sp>
          <p:nvSpPr>
            <p:cNvPr id="10" name="文本框 8"/>
            <p:cNvSpPr txBox="1"/>
            <p:nvPr/>
          </p:nvSpPr>
          <p:spPr>
            <a:xfrm>
              <a:off x="2560320" y="2270325"/>
              <a:ext cx="2641600"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400" dirty="0">
                  <a:solidFill>
                    <a:srgbClr val="AC7A39"/>
                  </a:solidFill>
                  <a:latin typeface="思源黑体 CN Regular" panose="020B0500000000000000" pitchFamily="34" charset="-122"/>
                  <a:ea typeface="思源黑体 CN Regular" panose="020B0500000000000000" pitchFamily="34" charset="-122"/>
                </a:rPr>
                <a:t>输入标题内容</a:t>
              </a:r>
            </a:p>
          </p:txBody>
        </p:sp>
        <p:sp>
          <p:nvSpPr>
            <p:cNvPr id="11" name="矩形 10"/>
            <p:cNvSpPr/>
            <p:nvPr/>
          </p:nvSpPr>
          <p:spPr>
            <a:xfrm>
              <a:off x="2593556" y="2661465"/>
              <a:ext cx="4559018" cy="440762"/>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spcBef>
                  <a:spcPct val="20000"/>
                </a:spcBef>
                <a:spcAft>
                  <a:spcPts val="600"/>
                </a:spcAft>
                <a:buClr>
                  <a:schemeClr val="accent1">
                    <a:lumMod val="75000"/>
                  </a:schemeClr>
                </a:buClr>
                <a:buSzPct val="145000"/>
              </a:pPr>
              <a:r>
                <a:rPr lang="zh-CN" altLang="en-US" sz="800" spc="300" dirty="0">
                  <a:latin typeface="思源黑体 CN Regular" panose="020B0500000000000000" pitchFamily="34" charset="-122"/>
                  <a:ea typeface="思源黑体 CN Regular" panose="020B0500000000000000" pitchFamily="34" charset="-122"/>
                  <a:cs typeface="Montserrat Light" charset="0"/>
                </a:rPr>
                <a:t>详细内容</a:t>
              </a:r>
              <a:r>
                <a:rPr lang="en-US" altLang="zh-CN" sz="800" spc="300" dirty="0">
                  <a:latin typeface="思源黑体 CN Regular" panose="020B0500000000000000" pitchFamily="34" charset="-122"/>
                  <a:ea typeface="思源黑体 CN Regular" panose="020B0500000000000000" pitchFamily="34" charset="-122"/>
                  <a:cs typeface="Montserrat Light" charset="0"/>
                </a:rPr>
                <a:t>……</a:t>
              </a:r>
              <a:r>
                <a:rPr lang="zh-CN" altLang="en-US" sz="800" spc="300" dirty="0">
                  <a:latin typeface="思源黑体 CN Regular" panose="020B0500000000000000" pitchFamily="34" charset="-122"/>
                  <a:ea typeface="思源黑体 CN Regular" panose="020B0500000000000000" pitchFamily="34" charset="-122"/>
                  <a:cs typeface="Montserrat Light" charset="0"/>
                </a:rPr>
                <a:t>点击输入本栏的具体文字，简明扼要的说明分项内容，此为概念简明扼要的说明分项内容。</a:t>
              </a:r>
            </a:p>
          </p:txBody>
        </p:sp>
      </p:grpSp>
      <p:sp>
        <p:nvSpPr>
          <p:cNvPr id="12" name="文本框 10"/>
          <p:cNvSpPr txBox="1"/>
          <p:nvPr/>
        </p:nvSpPr>
        <p:spPr>
          <a:xfrm>
            <a:off x="946269" y="4564396"/>
            <a:ext cx="849913" cy="1015663"/>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6000" dirty="0">
                <a:solidFill>
                  <a:srgbClr val="AC7A39"/>
                </a:solidFill>
                <a:latin typeface="胡晓波真帅体" panose="02010600030101010101" pitchFamily="2" charset="-122"/>
                <a:ea typeface="胡晓波真帅体" panose="02010600030101010101" pitchFamily="2" charset="-122"/>
              </a:rPr>
              <a:t>02</a:t>
            </a:r>
            <a:endParaRPr lang="zh-CN" altLang="en-US" sz="6000" dirty="0">
              <a:solidFill>
                <a:srgbClr val="AC7A39"/>
              </a:solidFill>
              <a:latin typeface="胡晓波真帅体" panose="02010600030101010101" pitchFamily="2" charset="-122"/>
              <a:ea typeface="胡晓波真帅体" panose="02010600030101010101" pitchFamily="2" charset="-122"/>
            </a:endParaRPr>
          </a:p>
        </p:txBody>
      </p:sp>
      <p:grpSp>
        <p:nvGrpSpPr>
          <p:cNvPr id="13" name="组合 12"/>
          <p:cNvGrpSpPr/>
          <p:nvPr/>
        </p:nvGrpSpPr>
        <p:grpSpPr>
          <a:xfrm>
            <a:off x="1711416" y="4615773"/>
            <a:ext cx="3728029" cy="831902"/>
            <a:chOff x="2560320" y="2270325"/>
            <a:chExt cx="4592254" cy="831902"/>
          </a:xfrm>
        </p:grpSpPr>
        <p:sp>
          <p:nvSpPr>
            <p:cNvPr id="14" name="文本框 12"/>
            <p:cNvSpPr txBox="1"/>
            <p:nvPr/>
          </p:nvSpPr>
          <p:spPr>
            <a:xfrm>
              <a:off x="2560320" y="2270325"/>
              <a:ext cx="2641600"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400" dirty="0">
                  <a:solidFill>
                    <a:srgbClr val="AC7A39"/>
                  </a:solidFill>
                  <a:latin typeface="思源黑体 CN Regular" panose="020B0500000000000000" pitchFamily="34" charset="-122"/>
                  <a:ea typeface="思源黑体 CN Regular" panose="020B0500000000000000" pitchFamily="34" charset="-122"/>
                </a:rPr>
                <a:t>输入标题内容</a:t>
              </a:r>
            </a:p>
          </p:txBody>
        </p:sp>
        <p:sp>
          <p:nvSpPr>
            <p:cNvPr id="15" name="矩形 14"/>
            <p:cNvSpPr/>
            <p:nvPr/>
          </p:nvSpPr>
          <p:spPr>
            <a:xfrm>
              <a:off x="2593556" y="2661465"/>
              <a:ext cx="4559018" cy="440762"/>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spcBef>
                  <a:spcPct val="20000"/>
                </a:spcBef>
                <a:spcAft>
                  <a:spcPts val="600"/>
                </a:spcAft>
                <a:buClr>
                  <a:schemeClr val="accent1">
                    <a:lumMod val="75000"/>
                  </a:schemeClr>
                </a:buClr>
                <a:buSzPct val="145000"/>
              </a:pPr>
              <a:r>
                <a:rPr lang="zh-CN" altLang="en-US" sz="800" spc="300" dirty="0">
                  <a:latin typeface="思源黑体 CN Regular" panose="020B0500000000000000" pitchFamily="34" charset="-122"/>
                  <a:ea typeface="思源黑体 CN Regular" panose="020B0500000000000000" pitchFamily="34" charset="-122"/>
                  <a:cs typeface="Montserrat Light" charset="0"/>
                </a:rPr>
                <a:t>详细内容</a:t>
              </a:r>
              <a:r>
                <a:rPr lang="en-US" altLang="zh-CN" sz="800" spc="300" dirty="0">
                  <a:latin typeface="思源黑体 CN Regular" panose="020B0500000000000000" pitchFamily="34" charset="-122"/>
                  <a:ea typeface="思源黑体 CN Regular" panose="020B0500000000000000" pitchFamily="34" charset="-122"/>
                  <a:cs typeface="Montserrat Light" charset="0"/>
                </a:rPr>
                <a:t>……</a:t>
              </a:r>
              <a:r>
                <a:rPr lang="zh-CN" altLang="en-US" sz="800" spc="300" dirty="0">
                  <a:latin typeface="思源黑体 CN Regular" panose="020B0500000000000000" pitchFamily="34" charset="-122"/>
                  <a:ea typeface="思源黑体 CN Regular" panose="020B0500000000000000" pitchFamily="34" charset="-122"/>
                  <a:cs typeface="Montserrat Light" charset="0"/>
                </a:rPr>
                <a:t>点击输入本栏的具体文字，简明扼要的说明分项内容，此为概念简明扼要的说明分项内容。</a:t>
              </a:r>
            </a:p>
          </p:txBody>
        </p:sp>
      </p:grpSp>
      <p:sp>
        <p:nvSpPr>
          <p:cNvPr id="16" name="文本框 14"/>
          <p:cNvSpPr txBox="1"/>
          <p:nvPr/>
        </p:nvSpPr>
        <p:spPr>
          <a:xfrm>
            <a:off x="6715752" y="3081948"/>
            <a:ext cx="833883" cy="1015663"/>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6000" dirty="0">
                <a:solidFill>
                  <a:srgbClr val="AC7A39"/>
                </a:solidFill>
                <a:latin typeface="胡晓波真帅体" panose="02010600030101010101" pitchFamily="2" charset="-122"/>
                <a:ea typeface="胡晓波真帅体" panose="02010600030101010101" pitchFamily="2" charset="-122"/>
              </a:rPr>
              <a:t>03</a:t>
            </a:r>
            <a:endParaRPr lang="zh-CN" altLang="en-US" sz="6000" dirty="0">
              <a:solidFill>
                <a:srgbClr val="AC7A39"/>
              </a:solidFill>
              <a:latin typeface="胡晓波真帅体" panose="02010600030101010101" pitchFamily="2" charset="-122"/>
              <a:ea typeface="胡晓波真帅体" panose="02010600030101010101" pitchFamily="2" charset="-122"/>
            </a:endParaRPr>
          </a:p>
        </p:txBody>
      </p:sp>
      <p:grpSp>
        <p:nvGrpSpPr>
          <p:cNvPr id="17" name="组合 16"/>
          <p:cNvGrpSpPr/>
          <p:nvPr/>
        </p:nvGrpSpPr>
        <p:grpSpPr>
          <a:xfrm>
            <a:off x="7517702" y="3133325"/>
            <a:ext cx="3728029" cy="831902"/>
            <a:chOff x="2560320" y="2270325"/>
            <a:chExt cx="4592254" cy="831902"/>
          </a:xfrm>
        </p:grpSpPr>
        <p:sp>
          <p:nvSpPr>
            <p:cNvPr id="18" name="文本框 16"/>
            <p:cNvSpPr txBox="1"/>
            <p:nvPr/>
          </p:nvSpPr>
          <p:spPr>
            <a:xfrm>
              <a:off x="2560320" y="2270325"/>
              <a:ext cx="2641600"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400" dirty="0">
                  <a:solidFill>
                    <a:srgbClr val="AC7A39"/>
                  </a:solidFill>
                  <a:latin typeface="思源黑体 CN Regular" panose="020B0500000000000000" pitchFamily="34" charset="-122"/>
                  <a:ea typeface="思源黑体 CN Regular" panose="020B0500000000000000" pitchFamily="34" charset="-122"/>
                </a:rPr>
                <a:t>输入标题内容</a:t>
              </a:r>
            </a:p>
          </p:txBody>
        </p:sp>
        <p:sp>
          <p:nvSpPr>
            <p:cNvPr id="19" name="矩形 18"/>
            <p:cNvSpPr/>
            <p:nvPr/>
          </p:nvSpPr>
          <p:spPr>
            <a:xfrm>
              <a:off x="2593556" y="2661465"/>
              <a:ext cx="4559018" cy="440762"/>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spcBef>
                  <a:spcPct val="20000"/>
                </a:spcBef>
                <a:spcAft>
                  <a:spcPts val="600"/>
                </a:spcAft>
                <a:buClr>
                  <a:schemeClr val="accent1">
                    <a:lumMod val="75000"/>
                  </a:schemeClr>
                </a:buClr>
                <a:buSzPct val="145000"/>
              </a:pPr>
              <a:r>
                <a:rPr lang="zh-CN" altLang="en-US" sz="800" spc="300" dirty="0">
                  <a:latin typeface="思源黑体 CN Regular" panose="020B0500000000000000" pitchFamily="34" charset="-122"/>
                  <a:ea typeface="思源黑体 CN Regular" panose="020B0500000000000000" pitchFamily="34" charset="-122"/>
                  <a:cs typeface="Montserrat Light" charset="0"/>
                </a:rPr>
                <a:t>详细内容</a:t>
              </a:r>
              <a:r>
                <a:rPr lang="en-US" altLang="zh-CN" sz="800" spc="300" dirty="0">
                  <a:latin typeface="思源黑体 CN Regular" panose="020B0500000000000000" pitchFamily="34" charset="-122"/>
                  <a:ea typeface="思源黑体 CN Regular" panose="020B0500000000000000" pitchFamily="34" charset="-122"/>
                  <a:cs typeface="Montserrat Light" charset="0"/>
                </a:rPr>
                <a:t>……</a:t>
              </a:r>
              <a:r>
                <a:rPr lang="zh-CN" altLang="en-US" sz="800" spc="300" dirty="0">
                  <a:latin typeface="思源黑体 CN Regular" panose="020B0500000000000000" pitchFamily="34" charset="-122"/>
                  <a:ea typeface="思源黑体 CN Regular" panose="020B0500000000000000" pitchFamily="34" charset="-122"/>
                  <a:cs typeface="Montserrat Light" charset="0"/>
                </a:rPr>
                <a:t>点击输入本栏的具体文字，简明扼要的说明分项内容，此为概念简明扼要的说明分项内容。</a:t>
              </a:r>
            </a:p>
          </p:txBody>
        </p:sp>
      </p:grpSp>
      <p:sp>
        <p:nvSpPr>
          <p:cNvPr id="20" name="文本框 18"/>
          <p:cNvSpPr txBox="1"/>
          <p:nvPr/>
        </p:nvSpPr>
        <p:spPr>
          <a:xfrm>
            <a:off x="6713598" y="4559684"/>
            <a:ext cx="906017" cy="1015663"/>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6000" dirty="0">
                <a:solidFill>
                  <a:srgbClr val="AC7A39"/>
                </a:solidFill>
                <a:latin typeface="胡晓波真帅体" panose="02010600030101010101" pitchFamily="2" charset="-122"/>
                <a:ea typeface="胡晓波真帅体" panose="02010600030101010101" pitchFamily="2" charset="-122"/>
              </a:rPr>
              <a:t>04</a:t>
            </a:r>
            <a:endParaRPr lang="zh-CN" altLang="en-US" sz="6000" dirty="0">
              <a:solidFill>
                <a:srgbClr val="AC7A39"/>
              </a:solidFill>
              <a:latin typeface="胡晓波真帅体" panose="02010600030101010101" pitchFamily="2" charset="-122"/>
              <a:ea typeface="胡晓波真帅体" panose="02010600030101010101" pitchFamily="2" charset="-122"/>
            </a:endParaRPr>
          </a:p>
        </p:txBody>
      </p:sp>
      <p:grpSp>
        <p:nvGrpSpPr>
          <p:cNvPr id="21" name="组合 20"/>
          <p:cNvGrpSpPr/>
          <p:nvPr/>
        </p:nvGrpSpPr>
        <p:grpSpPr>
          <a:xfrm>
            <a:off x="7515548" y="4611061"/>
            <a:ext cx="3728029" cy="831902"/>
            <a:chOff x="2560320" y="2270325"/>
            <a:chExt cx="4592254" cy="831902"/>
          </a:xfrm>
        </p:grpSpPr>
        <p:sp>
          <p:nvSpPr>
            <p:cNvPr id="22" name="文本框 20"/>
            <p:cNvSpPr txBox="1"/>
            <p:nvPr/>
          </p:nvSpPr>
          <p:spPr>
            <a:xfrm>
              <a:off x="2560320" y="2270325"/>
              <a:ext cx="2641600"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400" dirty="0">
                  <a:solidFill>
                    <a:srgbClr val="AC7A39"/>
                  </a:solidFill>
                  <a:latin typeface="思源黑体 CN Regular" panose="020B0500000000000000" pitchFamily="34" charset="-122"/>
                  <a:ea typeface="思源黑体 CN Regular" panose="020B0500000000000000" pitchFamily="34" charset="-122"/>
                </a:rPr>
                <a:t>输入标题内容</a:t>
              </a:r>
            </a:p>
          </p:txBody>
        </p:sp>
        <p:sp>
          <p:nvSpPr>
            <p:cNvPr id="23" name="矩形 22"/>
            <p:cNvSpPr/>
            <p:nvPr/>
          </p:nvSpPr>
          <p:spPr>
            <a:xfrm>
              <a:off x="2593556" y="2661465"/>
              <a:ext cx="4559018" cy="440762"/>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spcBef>
                  <a:spcPct val="20000"/>
                </a:spcBef>
                <a:spcAft>
                  <a:spcPts val="600"/>
                </a:spcAft>
                <a:buClr>
                  <a:schemeClr val="accent1">
                    <a:lumMod val="75000"/>
                  </a:schemeClr>
                </a:buClr>
                <a:buSzPct val="145000"/>
              </a:pPr>
              <a:r>
                <a:rPr lang="zh-CN" altLang="en-US" sz="800" spc="300" dirty="0">
                  <a:latin typeface="思源黑体 CN Regular" panose="020B0500000000000000" pitchFamily="34" charset="-122"/>
                  <a:ea typeface="思源黑体 CN Regular" panose="020B0500000000000000" pitchFamily="34" charset="-122"/>
                  <a:cs typeface="Montserrat Light" charset="0"/>
                </a:rPr>
                <a:t>详细内容</a:t>
              </a:r>
              <a:r>
                <a:rPr lang="en-US" altLang="zh-CN" sz="800" spc="300" dirty="0">
                  <a:latin typeface="思源黑体 CN Regular" panose="020B0500000000000000" pitchFamily="34" charset="-122"/>
                  <a:ea typeface="思源黑体 CN Regular" panose="020B0500000000000000" pitchFamily="34" charset="-122"/>
                  <a:cs typeface="Montserrat Light" charset="0"/>
                </a:rPr>
                <a:t>……</a:t>
              </a:r>
              <a:r>
                <a:rPr lang="zh-CN" altLang="en-US" sz="800" spc="300" dirty="0">
                  <a:latin typeface="思源黑体 CN Regular" panose="020B0500000000000000" pitchFamily="34" charset="-122"/>
                  <a:ea typeface="思源黑体 CN Regular" panose="020B0500000000000000" pitchFamily="34" charset="-122"/>
                  <a:cs typeface="Montserrat Light" charset="0"/>
                </a:rPr>
                <a:t>点击输入本栏的具体文字，简明扼要的说明分项内容，此为概念简明扼要的说明分项内容。</a:t>
              </a:r>
            </a:p>
          </p:txBody>
        </p:sp>
      </p:grpSp>
      <p:sp>
        <p:nvSpPr>
          <p:cNvPr id="24" name="文本框 22"/>
          <p:cNvSpPr txBox="1"/>
          <p:nvPr/>
        </p:nvSpPr>
        <p:spPr>
          <a:xfrm>
            <a:off x="4318500" y="857026"/>
            <a:ext cx="3858338" cy="1107996"/>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a:r>
              <a:rPr lang="en-US" altLang="zh-CN" sz="6600" dirty="0">
                <a:solidFill>
                  <a:schemeClr val="tx1">
                    <a:lumMod val="85000"/>
                    <a:lumOff val="15000"/>
                  </a:schemeClr>
                </a:solidFill>
                <a:latin typeface="胡晓波真帅体" panose="02010600030101010101" pitchFamily="2" charset="-122"/>
                <a:ea typeface="胡晓波真帅体" panose="02010600030101010101" pitchFamily="2" charset="-122"/>
              </a:rPr>
              <a:t>CONTENTS</a:t>
            </a:r>
            <a:endParaRPr lang="zh-CN" altLang="en-US" sz="6600" dirty="0">
              <a:solidFill>
                <a:schemeClr val="tx1">
                  <a:lumMod val="85000"/>
                  <a:lumOff val="15000"/>
                </a:schemeClr>
              </a:solidFill>
              <a:latin typeface="胡晓波真帅体" panose="02010600030101010101" pitchFamily="2" charset="-122"/>
              <a:ea typeface="胡晓波真帅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par>
                                <p:cTn id="10" presetID="53" presetClass="entr" presetSubtype="16"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animEffect transition="in" filter="fade">
                                      <p:cBhvr>
                                        <p:cTn id="19" dur="500"/>
                                        <p:tgtEl>
                                          <p:spTgt spid="12"/>
                                        </p:tgtEl>
                                      </p:cBhvr>
                                    </p:animEffect>
                                  </p:childTnLst>
                                </p:cTn>
                              </p:par>
                              <p:par>
                                <p:cTn id="20" presetID="53" presetClass="entr" presetSubtype="16" fill="hold" nodeType="with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fltVal val="0"/>
                                          </p:val>
                                        </p:tav>
                                        <p:tav tm="100000">
                                          <p:val>
                                            <p:strVal val="#ppt_h"/>
                                          </p:val>
                                        </p:tav>
                                      </p:tavLst>
                                    </p:anim>
                                    <p:animEffect transition="in" filter="fade">
                                      <p:cBhvr>
                                        <p:cTn id="24" dur="500"/>
                                        <p:tgtEl>
                                          <p:spTgt spid="13"/>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fltVal val="0"/>
                                          </p:val>
                                        </p:tav>
                                        <p:tav tm="100000">
                                          <p:val>
                                            <p:strVal val="#ppt_h"/>
                                          </p:val>
                                        </p:tav>
                                      </p:tavLst>
                                    </p:anim>
                                    <p:animEffect transition="in" filter="fade">
                                      <p:cBhvr>
                                        <p:cTn id="29" dur="500"/>
                                        <p:tgtEl>
                                          <p:spTgt spid="16"/>
                                        </p:tgtEl>
                                      </p:cBhvr>
                                    </p:animEffect>
                                  </p:childTnLst>
                                </p:cTn>
                              </p:par>
                              <p:par>
                                <p:cTn id="30" presetID="53" presetClass="entr" presetSubtype="16" fill="hold" nodeType="with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p:cTn id="32" dur="500" fill="hold"/>
                                        <p:tgtEl>
                                          <p:spTgt spid="17"/>
                                        </p:tgtEl>
                                        <p:attrNameLst>
                                          <p:attrName>ppt_w</p:attrName>
                                        </p:attrNameLst>
                                      </p:cBhvr>
                                      <p:tavLst>
                                        <p:tav tm="0">
                                          <p:val>
                                            <p:fltVal val="0"/>
                                          </p:val>
                                        </p:tav>
                                        <p:tav tm="100000">
                                          <p:val>
                                            <p:strVal val="#ppt_w"/>
                                          </p:val>
                                        </p:tav>
                                      </p:tavLst>
                                    </p:anim>
                                    <p:anim calcmode="lin" valueType="num">
                                      <p:cBhvr>
                                        <p:cTn id="33" dur="500" fill="hold"/>
                                        <p:tgtEl>
                                          <p:spTgt spid="17"/>
                                        </p:tgtEl>
                                        <p:attrNameLst>
                                          <p:attrName>ppt_h</p:attrName>
                                        </p:attrNameLst>
                                      </p:cBhvr>
                                      <p:tavLst>
                                        <p:tav tm="0">
                                          <p:val>
                                            <p:fltVal val="0"/>
                                          </p:val>
                                        </p:tav>
                                        <p:tav tm="100000">
                                          <p:val>
                                            <p:strVal val="#ppt_h"/>
                                          </p:val>
                                        </p:tav>
                                      </p:tavLst>
                                    </p:anim>
                                    <p:animEffect transition="in" filter="fade">
                                      <p:cBhvr>
                                        <p:cTn id="34" dur="500"/>
                                        <p:tgtEl>
                                          <p:spTgt spid="17"/>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p:cTn id="37" dur="500" fill="hold"/>
                                        <p:tgtEl>
                                          <p:spTgt spid="20"/>
                                        </p:tgtEl>
                                        <p:attrNameLst>
                                          <p:attrName>ppt_w</p:attrName>
                                        </p:attrNameLst>
                                      </p:cBhvr>
                                      <p:tavLst>
                                        <p:tav tm="0">
                                          <p:val>
                                            <p:fltVal val="0"/>
                                          </p:val>
                                        </p:tav>
                                        <p:tav tm="100000">
                                          <p:val>
                                            <p:strVal val="#ppt_w"/>
                                          </p:val>
                                        </p:tav>
                                      </p:tavLst>
                                    </p:anim>
                                    <p:anim calcmode="lin" valueType="num">
                                      <p:cBhvr>
                                        <p:cTn id="38" dur="500" fill="hold"/>
                                        <p:tgtEl>
                                          <p:spTgt spid="20"/>
                                        </p:tgtEl>
                                        <p:attrNameLst>
                                          <p:attrName>ppt_h</p:attrName>
                                        </p:attrNameLst>
                                      </p:cBhvr>
                                      <p:tavLst>
                                        <p:tav tm="0">
                                          <p:val>
                                            <p:fltVal val="0"/>
                                          </p:val>
                                        </p:tav>
                                        <p:tav tm="100000">
                                          <p:val>
                                            <p:strVal val="#ppt_h"/>
                                          </p:val>
                                        </p:tav>
                                      </p:tavLst>
                                    </p:anim>
                                    <p:animEffect transition="in" filter="fade">
                                      <p:cBhvr>
                                        <p:cTn id="39" dur="500"/>
                                        <p:tgtEl>
                                          <p:spTgt spid="20"/>
                                        </p:tgtEl>
                                      </p:cBhvr>
                                    </p:animEffect>
                                  </p:childTnLst>
                                </p:cTn>
                              </p:par>
                              <p:par>
                                <p:cTn id="40" presetID="53" presetClass="entr" presetSubtype="16" fill="hold" nodeType="withEffect">
                                  <p:stCondLst>
                                    <p:cond delay="0"/>
                                  </p:stCondLst>
                                  <p:childTnLst>
                                    <p:set>
                                      <p:cBhvr>
                                        <p:cTn id="41" dur="1" fill="hold">
                                          <p:stCondLst>
                                            <p:cond delay="0"/>
                                          </p:stCondLst>
                                        </p:cTn>
                                        <p:tgtEl>
                                          <p:spTgt spid="21"/>
                                        </p:tgtEl>
                                        <p:attrNameLst>
                                          <p:attrName>style.visibility</p:attrName>
                                        </p:attrNameLst>
                                      </p:cBhvr>
                                      <p:to>
                                        <p:strVal val="visible"/>
                                      </p:to>
                                    </p:set>
                                    <p:anim calcmode="lin" valueType="num">
                                      <p:cBhvr>
                                        <p:cTn id="42" dur="500" fill="hold"/>
                                        <p:tgtEl>
                                          <p:spTgt spid="21"/>
                                        </p:tgtEl>
                                        <p:attrNameLst>
                                          <p:attrName>ppt_w</p:attrName>
                                        </p:attrNameLst>
                                      </p:cBhvr>
                                      <p:tavLst>
                                        <p:tav tm="0">
                                          <p:val>
                                            <p:fltVal val="0"/>
                                          </p:val>
                                        </p:tav>
                                        <p:tav tm="100000">
                                          <p:val>
                                            <p:strVal val="#ppt_w"/>
                                          </p:val>
                                        </p:tav>
                                      </p:tavLst>
                                    </p:anim>
                                    <p:anim calcmode="lin" valueType="num">
                                      <p:cBhvr>
                                        <p:cTn id="43" dur="500" fill="hold"/>
                                        <p:tgtEl>
                                          <p:spTgt spid="21"/>
                                        </p:tgtEl>
                                        <p:attrNameLst>
                                          <p:attrName>ppt_h</p:attrName>
                                        </p:attrNameLst>
                                      </p:cBhvr>
                                      <p:tavLst>
                                        <p:tav tm="0">
                                          <p:val>
                                            <p:fltVal val="0"/>
                                          </p:val>
                                        </p:tav>
                                        <p:tav tm="100000">
                                          <p:val>
                                            <p:strVal val="#ppt_h"/>
                                          </p:val>
                                        </p:tav>
                                      </p:tavLst>
                                    </p:anim>
                                    <p:animEffect transition="in" filter="fade">
                                      <p:cBhvr>
                                        <p:cTn id="44" dur="500"/>
                                        <p:tgtEl>
                                          <p:spTgt spid="21"/>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24"/>
                                        </p:tgtEl>
                                        <p:attrNameLst>
                                          <p:attrName>style.visibility</p:attrName>
                                        </p:attrNameLst>
                                      </p:cBhvr>
                                      <p:to>
                                        <p:strVal val="visible"/>
                                      </p:to>
                                    </p:set>
                                    <p:anim calcmode="lin" valueType="num">
                                      <p:cBhvr>
                                        <p:cTn id="47" dur="500" fill="hold"/>
                                        <p:tgtEl>
                                          <p:spTgt spid="24"/>
                                        </p:tgtEl>
                                        <p:attrNameLst>
                                          <p:attrName>ppt_w</p:attrName>
                                        </p:attrNameLst>
                                      </p:cBhvr>
                                      <p:tavLst>
                                        <p:tav tm="0">
                                          <p:val>
                                            <p:fltVal val="0"/>
                                          </p:val>
                                        </p:tav>
                                        <p:tav tm="100000">
                                          <p:val>
                                            <p:strVal val="#ppt_w"/>
                                          </p:val>
                                        </p:tav>
                                      </p:tavLst>
                                    </p:anim>
                                    <p:anim calcmode="lin" valueType="num">
                                      <p:cBhvr>
                                        <p:cTn id="48" dur="500" fill="hold"/>
                                        <p:tgtEl>
                                          <p:spTgt spid="24"/>
                                        </p:tgtEl>
                                        <p:attrNameLst>
                                          <p:attrName>ppt_h</p:attrName>
                                        </p:attrNameLst>
                                      </p:cBhvr>
                                      <p:tavLst>
                                        <p:tav tm="0">
                                          <p:val>
                                            <p:fltVal val="0"/>
                                          </p:val>
                                        </p:tav>
                                        <p:tav tm="100000">
                                          <p:val>
                                            <p:strVal val="#ppt_h"/>
                                          </p:val>
                                        </p:tav>
                                      </p:tavLst>
                                    </p:anim>
                                    <p:animEffect transition="in" filter="fade">
                                      <p:cBhvr>
                                        <p:cTn id="4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6" grpId="0"/>
      <p:bldP spid="20" grpId="0"/>
      <p:bldP spid="2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文本框 24"/>
          <p:cNvSpPr txBox="1"/>
          <p:nvPr/>
        </p:nvSpPr>
        <p:spPr>
          <a:xfrm>
            <a:off x="3505200" y="2985159"/>
            <a:ext cx="5181600" cy="1107996"/>
          </a:xfrm>
          <a:prstGeom prst="rect">
            <a:avLst/>
          </a:prstGeom>
          <a:noFill/>
        </p:spPr>
        <p:txBody>
          <a:bodyPr wrap="square" rtlCol="0">
            <a:spAutoFit/>
          </a:bodyPr>
          <a:lstStyle/>
          <a:p>
            <a:pPr algn="dist"/>
            <a:r>
              <a:rPr lang="zh-CN" altLang="en-US" sz="6600" dirty="0">
                <a:solidFill>
                  <a:srgbClr val="AC7A39"/>
                </a:solidFill>
                <a:latin typeface="胡晓波真帅体" panose="02010600030101010101" pitchFamily="2" charset="-122"/>
                <a:ea typeface="胡晓波真帅体" panose="02010600030101010101" pitchFamily="2" charset="-122"/>
              </a:rPr>
              <a:t>添加标题内容</a:t>
            </a:r>
          </a:p>
        </p:txBody>
      </p:sp>
      <p:sp>
        <p:nvSpPr>
          <p:cNvPr id="26" name="矩形 25"/>
          <p:cNvSpPr/>
          <p:nvPr/>
        </p:nvSpPr>
        <p:spPr>
          <a:xfrm>
            <a:off x="2605936" y="4093155"/>
            <a:ext cx="7058764" cy="573170"/>
          </a:xfrm>
          <a:prstGeom prst="rect">
            <a:avLst/>
          </a:prstGeom>
        </p:spPr>
        <p:txBody>
          <a:bodyPr wrap="square">
            <a:spAutoFit/>
          </a:bodyPr>
          <a:lstStyle/>
          <a:p>
            <a:pPr algn="ctr">
              <a:lnSpc>
                <a:spcPct val="150000"/>
              </a:lnSpc>
              <a:defRPr/>
            </a:pPr>
            <a:r>
              <a:rPr lang="en-US" altLang="zh-CN" sz="1100" kern="0" dirty="0">
                <a:latin typeface="Arial" panose="020B0604020202020204" pitchFamily="34" charset="0"/>
                <a:ea typeface="思源黑体 CN Regular" panose="020B0500000000000000" pitchFamily="34" charset="-122"/>
              </a:rPr>
              <a:t>PLEASE ENTER YOUR DETAILED TEXT HERE, THE CONTENT SHOULD BE CONCISE AND CLEAR, CONCISE AND CONCISE DO NOT NEED TOO MUCH TEXT MODIFICATION AND EXPRESSION</a:t>
            </a:r>
            <a:r>
              <a:rPr lang="zh-CN" altLang="en-US" sz="1100" kern="0" dirty="0">
                <a:latin typeface="Arial" panose="020B0604020202020204" pitchFamily="34" charset="0"/>
                <a:ea typeface="思源黑体 CN Regular" panose="020B0500000000000000" pitchFamily="34" charset="-122"/>
              </a:rPr>
              <a:t>。</a:t>
            </a:r>
          </a:p>
        </p:txBody>
      </p:sp>
      <p:sp>
        <p:nvSpPr>
          <p:cNvPr id="27" name="文本框 26"/>
          <p:cNvSpPr txBox="1"/>
          <p:nvPr/>
        </p:nvSpPr>
        <p:spPr>
          <a:xfrm>
            <a:off x="4164700" y="2152899"/>
            <a:ext cx="3862600" cy="769441"/>
          </a:xfrm>
          <a:prstGeom prst="rect">
            <a:avLst/>
          </a:prstGeom>
          <a:noFill/>
        </p:spPr>
        <p:txBody>
          <a:bodyPr wrap="square" rtlCol="0">
            <a:spAutoFit/>
          </a:bodyPr>
          <a:lstStyle/>
          <a:p>
            <a:pPr algn="ctr"/>
            <a:r>
              <a:rPr lang="en-US" altLang="zh-CN" sz="4400" dirty="0">
                <a:latin typeface="思源黑体 CN Regular" panose="020B0500000000000000" pitchFamily="34" charset="-122"/>
                <a:ea typeface="思源黑体 CN Regular" panose="020B0500000000000000" pitchFamily="34" charset="-122"/>
              </a:rPr>
              <a:t>PART 01</a:t>
            </a:r>
            <a:endParaRPr lang="zh-CN" altLang="en-US" sz="4400" dirty="0">
              <a:latin typeface="思源黑体 CN Regular" panose="020B0500000000000000" pitchFamily="34" charset="-122"/>
              <a:ea typeface="思源黑体 CN Regular" panose="020B0500000000000000"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6"/>
                                        </p:tgtEl>
                                        <p:attrNameLst>
                                          <p:attrName>style.visibility</p:attrName>
                                        </p:attrNameLst>
                                      </p:cBhvr>
                                      <p:to>
                                        <p:strVal val="visible"/>
                                      </p:to>
                                    </p:set>
                                    <p:anim calcmode="lin" valueType="num">
                                      <p:cBhvr>
                                        <p:cTn id="12" dur="500" fill="hold"/>
                                        <p:tgtEl>
                                          <p:spTgt spid="26"/>
                                        </p:tgtEl>
                                        <p:attrNameLst>
                                          <p:attrName>ppt_w</p:attrName>
                                        </p:attrNameLst>
                                      </p:cBhvr>
                                      <p:tavLst>
                                        <p:tav tm="0">
                                          <p:val>
                                            <p:fltVal val="0"/>
                                          </p:val>
                                        </p:tav>
                                        <p:tav tm="100000">
                                          <p:val>
                                            <p:strVal val="#ppt_w"/>
                                          </p:val>
                                        </p:tav>
                                      </p:tavLst>
                                    </p:anim>
                                    <p:anim calcmode="lin" valueType="num">
                                      <p:cBhvr>
                                        <p:cTn id="13" dur="500" fill="hold"/>
                                        <p:tgtEl>
                                          <p:spTgt spid="26"/>
                                        </p:tgtEl>
                                        <p:attrNameLst>
                                          <p:attrName>ppt_h</p:attrName>
                                        </p:attrNameLst>
                                      </p:cBhvr>
                                      <p:tavLst>
                                        <p:tav tm="0">
                                          <p:val>
                                            <p:fltVal val="0"/>
                                          </p:val>
                                        </p:tav>
                                        <p:tav tm="100000">
                                          <p:val>
                                            <p:strVal val="#ppt_h"/>
                                          </p:val>
                                        </p:tav>
                                      </p:tavLst>
                                    </p:anim>
                                    <p:animEffect transition="in" filter="fade">
                                      <p:cBhvr>
                                        <p:cTn id="14" dur="500"/>
                                        <p:tgtEl>
                                          <p:spTgt spid="2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anim calcmode="lin" valueType="num">
                                      <p:cBhvr>
                                        <p:cTn id="17" dur="500" fill="hold"/>
                                        <p:tgtEl>
                                          <p:spTgt spid="27"/>
                                        </p:tgtEl>
                                        <p:attrNameLst>
                                          <p:attrName>ppt_w</p:attrName>
                                        </p:attrNameLst>
                                      </p:cBhvr>
                                      <p:tavLst>
                                        <p:tav tm="0">
                                          <p:val>
                                            <p:fltVal val="0"/>
                                          </p:val>
                                        </p:tav>
                                        <p:tav tm="100000">
                                          <p:val>
                                            <p:strVal val="#ppt_w"/>
                                          </p:val>
                                        </p:tav>
                                      </p:tavLst>
                                    </p:anim>
                                    <p:anim calcmode="lin" valueType="num">
                                      <p:cBhvr>
                                        <p:cTn id="18" dur="500" fill="hold"/>
                                        <p:tgtEl>
                                          <p:spTgt spid="27"/>
                                        </p:tgtEl>
                                        <p:attrNameLst>
                                          <p:attrName>ppt_h</p:attrName>
                                        </p:attrNameLst>
                                      </p:cBhvr>
                                      <p:tavLst>
                                        <p:tav tm="0">
                                          <p:val>
                                            <p:fltVal val="0"/>
                                          </p:val>
                                        </p:tav>
                                        <p:tav tm="100000">
                                          <p:val>
                                            <p:strVal val="#ppt_h"/>
                                          </p:val>
                                        </p:tav>
                                      </p:tavLst>
                                    </p:anim>
                                    <p:animEffect transition="in" filter="fade">
                                      <p:cBhvr>
                                        <p:cTn id="1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矩形 31"/>
          <p:cNvSpPr/>
          <p:nvPr/>
        </p:nvSpPr>
        <p:spPr>
          <a:xfrm rot="1800000">
            <a:off x="1900096" y="2819639"/>
            <a:ext cx="2111355" cy="1640452"/>
          </a:xfrm>
          <a:prstGeom prst="rect">
            <a:avLst/>
          </a:pr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33" name="矩形 32"/>
          <p:cNvSpPr/>
          <p:nvPr/>
        </p:nvSpPr>
        <p:spPr>
          <a:xfrm rot="1800000">
            <a:off x="4621259" y="2819639"/>
            <a:ext cx="2111355" cy="1640452"/>
          </a:xfrm>
          <a:prstGeom prst="rect">
            <a:avLst/>
          </a:pr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34" name="矩形 33"/>
          <p:cNvSpPr/>
          <p:nvPr/>
        </p:nvSpPr>
        <p:spPr>
          <a:xfrm rot="1800000">
            <a:off x="7362651" y="2819639"/>
            <a:ext cx="2111355" cy="1640452"/>
          </a:xfrm>
          <a:prstGeom prst="rect">
            <a:avLst/>
          </a:pr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35" name="矩形 34"/>
          <p:cNvSpPr/>
          <p:nvPr/>
        </p:nvSpPr>
        <p:spPr>
          <a:xfrm rot="1800000">
            <a:off x="10011364" y="2819640"/>
            <a:ext cx="2111355" cy="1640452"/>
          </a:xfrm>
          <a:prstGeom prst="rect">
            <a:avLst/>
          </a:pr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36" name="is1ide-Freeform: Shape 1"/>
          <p:cNvSpPr/>
          <p:nvPr/>
        </p:nvSpPr>
        <p:spPr>
          <a:xfrm>
            <a:off x="3205924" y="2908647"/>
            <a:ext cx="408302" cy="409178"/>
          </a:xfrm>
          <a:custGeom>
            <a:avLst/>
            <a:gdLst/>
            <a:ahLst/>
            <a:cxnLst>
              <a:cxn ang="0">
                <a:pos x="wd2" y="hd2"/>
              </a:cxn>
              <a:cxn ang="5400000">
                <a:pos x="wd2" y="hd2"/>
              </a:cxn>
              <a:cxn ang="10800000">
                <a:pos x="wd2" y="hd2"/>
              </a:cxn>
              <a:cxn ang="16200000">
                <a:pos x="wd2" y="hd2"/>
              </a:cxn>
            </a:cxnLst>
            <a:rect l="0" t="0" r="r" b="b"/>
            <a:pathLst>
              <a:path w="21600" h="21600" extrusionOk="0">
                <a:moveTo>
                  <a:pt x="0" y="7344"/>
                </a:moveTo>
                <a:lnTo>
                  <a:pt x="7343" y="7344"/>
                </a:lnTo>
                <a:lnTo>
                  <a:pt x="7343" y="0"/>
                </a:lnTo>
                <a:lnTo>
                  <a:pt x="14255" y="0"/>
                </a:lnTo>
                <a:lnTo>
                  <a:pt x="14255" y="7344"/>
                </a:lnTo>
                <a:lnTo>
                  <a:pt x="21600" y="7344"/>
                </a:lnTo>
                <a:lnTo>
                  <a:pt x="21600" y="14256"/>
                </a:lnTo>
                <a:lnTo>
                  <a:pt x="14255" y="14256"/>
                </a:lnTo>
                <a:lnTo>
                  <a:pt x="14255" y="21600"/>
                </a:lnTo>
                <a:lnTo>
                  <a:pt x="7343" y="21600"/>
                </a:lnTo>
                <a:lnTo>
                  <a:pt x="7343" y="14256"/>
                </a:lnTo>
                <a:lnTo>
                  <a:pt x="0" y="14256"/>
                </a:lnTo>
                <a:cubicBezTo>
                  <a:pt x="0" y="14256"/>
                  <a:pt x="0" y="7344"/>
                  <a:pt x="0" y="7344"/>
                </a:cubicBezTo>
                <a:close/>
              </a:path>
            </a:pathLst>
          </a:custGeom>
          <a:solidFill>
            <a:sysClr val="window" lastClr="FFFFFF">
              <a:lumMod val="85000"/>
            </a:sysClr>
          </a:solidFill>
          <a:ln w="12700">
            <a:miter lim="400000"/>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37" name="is1ide-Freeform: Shape 2"/>
          <p:cNvSpPr/>
          <p:nvPr/>
        </p:nvSpPr>
        <p:spPr>
          <a:xfrm>
            <a:off x="5930199" y="2908647"/>
            <a:ext cx="408302" cy="409178"/>
          </a:xfrm>
          <a:custGeom>
            <a:avLst/>
            <a:gdLst/>
            <a:ahLst/>
            <a:cxnLst>
              <a:cxn ang="0">
                <a:pos x="wd2" y="hd2"/>
              </a:cxn>
              <a:cxn ang="5400000">
                <a:pos x="wd2" y="hd2"/>
              </a:cxn>
              <a:cxn ang="10800000">
                <a:pos x="wd2" y="hd2"/>
              </a:cxn>
              <a:cxn ang="16200000">
                <a:pos x="wd2" y="hd2"/>
              </a:cxn>
            </a:cxnLst>
            <a:rect l="0" t="0" r="r" b="b"/>
            <a:pathLst>
              <a:path w="21600" h="21600" extrusionOk="0">
                <a:moveTo>
                  <a:pt x="0" y="7344"/>
                </a:moveTo>
                <a:lnTo>
                  <a:pt x="7343" y="7344"/>
                </a:lnTo>
                <a:lnTo>
                  <a:pt x="7343" y="0"/>
                </a:lnTo>
                <a:lnTo>
                  <a:pt x="14255" y="0"/>
                </a:lnTo>
                <a:lnTo>
                  <a:pt x="14255" y="7344"/>
                </a:lnTo>
                <a:lnTo>
                  <a:pt x="21600" y="7344"/>
                </a:lnTo>
                <a:lnTo>
                  <a:pt x="21600" y="14256"/>
                </a:lnTo>
                <a:lnTo>
                  <a:pt x="14255" y="14256"/>
                </a:lnTo>
                <a:lnTo>
                  <a:pt x="14255" y="21600"/>
                </a:lnTo>
                <a:lnTo>
                  <a:pt x="7343" y="21600"/>
                </a:lnTo>
                <a:lnTo>
                  <a:pt x="7343" y="14256"/>
                </a:lnTo>
                <a:lnTo>
                  <a:pt x="0" y="14256"/>
                </a:lnTo>
                <a:cubicBezTo>
                  <a:pt x="0" y="14256"/>
                  <a:pt x="0" y="7344"/>
                  <a:pt x="0" y="7344"/>
                </a:cubicBezTo>
                <a:close/>
              </a:path>
            </a:pathLst>
          </a:custGeom>
          <a:solidFill>
            <a:sysClr val="window" lastClr="FFFFFF">
              <a:lumMod val="85000"/>
            </a:sysClr>
          </a:solidFill>
          <a:ln w="12700">
            <a:miter lim="400000"/>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38" name="is1ide-Freeform: Shape 3"/>
          <p:cNvSpPr/>
          <p:nvPr/>
        </p:nvSpPr>
        <p:spPr>
          <a:xfrm>
            <a:off x="8639428" y="2968230"/>
            <a:ext cx="361698" cy="29001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8640"/>
                </a:lnTo>
                <a:lnTo>
                  <a:pt x="0" y="8640"/>
                </a:lnTo>
                <a:cubicBezTo>
                  <a:pt x="0" y="8640"/>
                  <a:pt x="0" y="0"/>
                  <a:pt x="0" y="0"/>
                </a:cubicBezTo>
                <a:close/>
                <a:moveTo>
                  <a:pt x="0" y="12960"/>
                </a:moveTo>
                <a:lnTo>
                  <a:pt x="21600" y="12960"/>
                </a:lnTo>
                <a:lnTo>
                  <a:pt x="21600" y="21600"/>
                </a:lnTo>
                <a:lnTo>
                  <a:pt x="0" y="21600"/>
                </a:lnTo>
                <a:cubicBezTo>
                  <a:pt x="0" y="21600"/>
                  <a:pt x="0" y="12960"/>
                  <a:pt x="0" y="12960"/>
                </a:cubicBezTo>
                <a:close/>
              </a:path>
            </a:pathLst>
          </a:custGeom>
          <a:solidFill>
            <a:sysClr val="window" lastClr="FFFFFF">
              <a:lumMod val="85000"/>
            </a:sysClr>
          </a:solidFill>
          <a:ln w="12700">
            <a:miter lim="400000"/>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39" name="is1ide-Oval 7"/>
          <p:cNvSpPr/>
          <p:nvPr/>
        </p:nvSpPr>
        <p:spPr>
          <a:xfrm>
            <a:off x="1219668" y="2284969"/>
            <a:ext cx="1656536" cy="1656536"/>
          </a:xfrm>
          <a:prstGeom prst="ellipse">
            <a:avLst/>
          </a:prstGeom>
          <a:solidFill>
            <a:srgbClr val="D5B181"/>
          </a:solidFill>
          <a:ln w="12700" cap="flat">
            <a:no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40" name="is1ide-Oval 8"/>
          <p:cNvSpPr/>
          <p:nvPr/>
        </p:nvSpPr>
        <p:spPr>
          <a:xfrm>
            <a:off x="1359678" y="2424979"/>
            <a:ext cx="1376515" cy="1376516"/>
          </a:xfrm>
          <a:prstGeom prst="ellipse">
            <a:avLst/>
          </a:prstGeom>
          <a:solidFill>
            <a:srgbClr val="AC7A39"/>
          </a:solidFill>
          <a:ln w="12700" cap="flat">
            <a:noFill/>
            <a:miter lim="400000"/>
          </a:ln>
          <a:effectLst/>
        </p:spPr>
        <p:txBody>
          <a:bodyPr wrap="none" lIns="0" tIns="0" rIns="0" bIns="0" anchor="ctr">
            <a:norm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endParaRPr>
          </a:p>
        </p:txBody>
      </p:sp>
      <p:sp>
        <p:nvSpPr>
          <p:cNvPr id="41" name="is1ide-Oval 12"/>
          <p:cNvSpPr/>
          <p:nvPr/>
        </p:nvSpPr>
        <p:spPr>
          <a:xfrm>
            <a:off x="3943943" y="2284970"/>
            <a:ext cx="1656536" cy="1656537"/>
          </a:xfrm>
          <a:prstGeom prst="ellipse">
            <a:avLst/>
          </a:prstGeom>
          <a:solidFill>
            <a:srgbClr val="FFFFFF"/>
          </a:solidFill>
          <a:ln w="12700" cap="flat">
            <a:no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42" name="is1ide-Oval 13"/>
          <p:cNvSpPr/>
          <p:nvPr/>
        </p:nvSpPr>
        <p:spPr>
          <a:xfrm>
            <a:off x="4083953" y="2424980"/>
            <a:ext cx="1376515" cy="1376517"/>
          </a:xfrm>
          <a:prstGeom prst="ellipse">
            <a:avLst/>
          </a:prstGeom>
          <a:solidFill>
            <a:srgbClr val="FFFFFF">
              <a:lumMod val="95000"/>
            </a:srgbClr>
          </a:solidFill>
          <a:ln w="12700" cap="flat">
            <a:noFill/>
            <a:miter lim="400000"/>
          </a:ln>
          <a:effectLst/>
        </p:spPr>
        <p:txBody>
          <a:bodyPr wrap="none" lIns="0" tIns="0" rIns="0" bIns="0" anchor="ctr">
            <a:norm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endParaRPr>
          </a:p>
        </p:txBody>
      </p:sp>
      <p:sp>
        <p:nvSpPr>
          <p:cNvPr id="43" name="is1ide-Oval 17"/>
          <p:cNvSpPr/>
          <p:nvPr/>
        </p:nvSpPr>
        <p:spPr>
          <a:xfrm>
            <a:off x="6668217" y="2284971"/>
            <a:ext cx="1656536" cy="1656537"/>
          </a:xfrm>
          <a:prstGeom prst="ellipse">
            <a:avLst/>
          </a:prstGeom>
          <a:solidFill>
            <a:srgbClr val="D5B181"/>
          </a:solidFill>
          <a:ln w="12700" cap="flat">
            <a:no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44" name="is1ide-Oval 18"/>
          <p:cNvSpPr/>
          <p:nvPr/>
        </p:nvSpPr>
        <p:spPr>
          <a:xfrm>
            <a:off x="6808227" y="2424981"/>
            <a:ext cx="1376515" cy="1376517"/>
          </a:xfrm>
          <a:prstGeom prst="ellipse">
            <a:avLst/>
          </a:prstGeom>
          <a:solidFill>
            <a:srgbClr val="AC7A39"/>
          </a:solidFill>
          <a:ln w="12700" cap="flat">
            <a:noFill/>
            <a:miter lim="400000"/>
          </a:ln>
          <a:effectLst/>
        </p:spPr>
        <p:txBody>
          <a:bodyPr wrap="none" lIns="0" tIns="0" rIns="0" bIns="0" anchor="ctr">
            <a:norm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endParaRPr>
          </a:p>
        </p:txBody>
      </p:sp>
      <p:sp>
        <p:nvSpPr>
          <p:cNvPr id="45" name="is1ide-Oval 20"/>
          <p:cNvSpPr/>
          <p:nvPr/>
        </p:nvSpPr>
        <p:spPr>
          <a:xfrm>
            <a:off x="9315798" y="2284972"/>
            <a:ext cx="1656535" cy="1656536"/>
          </a:xfrm>
          <a:prstGeom prst="ellipse">
            <a:avLst/>
          </a:prstGeom>
          <a:solidFill>
            <a:srgbClr val="FFFFFF"/>
          </a:solidFill>
          <a:ln w="12700" cap="flat">
            <a:no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nvGrpSpPr>
          <p:cNvPr id="46" name="Group 21"/>
          <p:cNvGrpSpPr/>
          <p:nvPr/>
        </p:nvGrpSpPr>
        <p:grpSpPr>
          <a:xfrm>
            <a:off x="9890810" y="2424979"/>
            <a:ext cx="506508" cy="1403806"/>
            <a:chOff x="-4" y="643305"/>
            <a:chExt cx="1278367" cy="3543037"/>
          </a:xfrm>
          <a:solidFill>
            <a:srgbClr val="AC7A39"/>
          </a:solidFill>
        </p:grpSpPr>
        <p:sp>
          <p:nvSpPr>
            <p:cNvPr id="47" name="is1ide-Oval 22"/>
            <p:cNvSpPr/>
            <p:nvPr/>
          </p:nvSpPr>
          <p:spPr>
            <a:xfrm>
              <a:off x="413178" y="1694556"/>
              <a:ext cx="431393" cy="431422"/>
            </a:xfrm>
            <a:prstGeom prst="ellipse">
              <a:avLst/>
            </a:prstGeom>
            <a:grpFill/>
            <a:ln w="12700" cap="flat">
              <a:no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nvGrpSpPr>
            <p:cNvPr id="48" name="Group 23"/>
            <p:cNvGrpSpPr/>
            <p:nvPr/>
          </p:nvGrpSpPr>
          <p:grpSpPr>
            <a:xfrm>
              <a:off x="-4" y="643305"/>
              <a:ext cx="1278367" cy="3543037"/>
              <a:chOff x="-3" y="643305"/>
              <a:chExt cx="1278365" cy="3543037"/>
            </a:xfrm>
            <a:grpFill/>
          </p:grpSpPr>
          <p:grpSp>
            <p:nvGrpSpPr>
              <p:cNvPr id="49" name="Group 24"/>
              <p:cNvGrpSpPr/>
              <p:nvPr/>
            </p:nvGrpSpPr>
            <p:grpSpPr>
              <a:xfrm>
                <a:off x="323830" y="643305"/>
                <a:ext cx="610092" cy="768562"/>
                <a:chOff x="0" y="542857"/>
                <a:chExt cx="610090" cy="768561"/>
              </a:xfrm>
              <a:grpFill/>
            </p:grpSpPr>
            <p:sp>
              <p:nvSpPr>
                <p:cNvPr id="51" name="is1ide-Freeform: Shape 26"/>
                <p:cNvSpPr/>
                <p:nvPr/>
              </p:nvSpPr>
              <p:spPr>
                <a:xfrm>
                  <a:off x="0" y="542857"/>
                  <a:ext cx="610090" cy="546466"/>
                </a:xfrm>
                <a:custGeom>
                  <a:avLst/>
                  <a:gdLst/>
                  <a:ahLst/>
                  <a:cxnLst>
                    <a:cxn ang="0">
                      <a:pos x="wd2" y="hd2"/>
                    </a:cxn>
                    <a:cxn ang="5400000">
                      <a:pos x="wd2" y="hd2"/>
                    </a:cxn>
                    <a:cxn ang="10800000">
                      <a:pos x="wd2" y="hd2"/>
                    </a:cxn>
                    <a:cxn ang="16200000">
                      <a:pos x="wd2" y="hd2"/>
                    </a:cxn>
                  </a:cxnLst>
                  <a:rect l="0" t="0" r="r" b="b"/>
                  <a:pathLst>
                    <a:path w="21600" h="21600" extrusionOk="0">
                      <a:moveTo>
                        <a:pt x="16461" y="11410"/>
                      </a:moveTo>
                      <a:cubicBezTo>
                        <a:pt x="17259" y="9212"/>
                        <a:pt x="17731" y="6520"/>
                        <a:pt x="17733" y="3609"/>
                      </a:cubicBezTo>
                      <a:lnTo>
                        <a:pt x="20164" y="3609"/>
                      </a:lnTo>
                      <a:cubicBezTo>
                        <a:pt x="19986" y="5254"/>
                        <a:pt x="19260" y="9534"/>
                        <a:pt x="16461" y="11410"/>
                      </a:cubicBezTo>
                      <a:close/>
                      <a:moveTo>
                        <a:pt x="1435" y="3609"/>
                      </a:moveTo>
                      <a:lnTo>
                        <a:pt x="4145" y="3609"/>
                      </a:lnTo>
                      <a:cubicBezTo>
                        <a:pt x="4146" y="6617"/>
                        <a:pt x="4649" y="9393"/>
                        <a:pt x="5495" y="11629"/>
                      </a:cubicBezTo>
                      <a:cubicBezTo>
                        <a:pt x="2400" y="9892"/>
                        <a:pt x="1620" y="5323"/>
                        <a:pt x="1435" y="3609"/>
                      </a:cubicBezTo>
                      <a:close/>
                      <a:moveTo>
                        <a:pt x="17702" y="2332"/>
                      </a:moveTo>
                      <a:cubicBezTo>
                        <a:pt x="17682" y="1917"/>
                        <a:pt x="17652" y="1508"/>
                        <a:pt x="17615" y="1105"/>
                      </a:cubicBezTo>
                      <a:lnTo>
                        <a:pt x="18363" y="1105"/>
                      </a:lnTo>
                      <a:lnTo>
                        <a:pt x="18363" y="0"/>
                      </a:lnTo>
                      <a:lnTo>
                        <a:pt x="3496" y="0"/>
                      </a:lnTo>
                      <a:lnTo>
                        <a:pt x="3496" y="1105"/>
                      </a:lnTo>
                      <a:lnTo>
                        <a:pt x="4263" y="1105"/>
                      </a:lnTo>
                      <a:cubicBezTo>
                        <a:pt x="4224" y="1508"/>
                        <a:pt x="4195" y="1917"/>
                        <a:pt x="4176" y="2332"/>
                      </a:cubicBezTo>
                      <a:lnTo>
                        <a:pt x="0" y="2332"/>
                      </a:lnTo>
                      <a:lnTo>
                        <a:pt x="23" y="2992"/>
                      </a:lnTo>
                      <a:cubicBezTo>
                        <a:pt x="37" y="3374"/>
                        <a:pt x="407" y="11767"/>
                        <a:pt x="6269" y="13341"/>
                      </a:cubicBezTo>
                      <a:cubicBezTo>
                        <a:pt x="7089" y="14875"/>
                        <a:pt x="8100" y="16012"/>
                        <a:pt x="9227" y="16590"/>
                      </a:cubicBezTo>
                      <a:cubicBezTo>
                        <a:pt x="9129" y="16683"/>
                        <a:pt x="9069" y="16811"/>
                        <a:pt x="9069" y="16952"/>
                      </a:cubicBezTo>
                      <a:cubicBezTo>
                        <a:pt x="9069" y="17237"/>
                        <a:pt x="9314" y="17468"/>
                        <a:pt x="9617" y="17468"/>
                      </a:cubicBezTo>
                      <a:lnTo>
                        <a:pt x="9930" y="17468"/>
                      </a:lnTo>
                      <a:cubicBezTo>
                        <a:pt x="9898" y="18127"/>
                        <a:pt x="9793" y="19051"/>
                        <a:pt x="9473" y="19647"/>
                      </a:cubicBezTo>
                      <a:cubicBezTo>
                        <a:pt x="9026" y="20478"/>
                        <a:pt x="8315" y="20593"/>
                        <a:pt x="8315" y="20593"/>
                      </a:cubicBezTo>
                      <a:lnTo>
                        <a:pt x="8449" y="20593"/>
                      </a:lnTo>
                      <a:cubicBezTo>
                        <a:pt x="8222" y="20656"/>
                        <a:pt x="8056" y="20851"/>
                        <a:pt x="8056" y="21085"/>
                      </a:cubicBezTo>
                      <a:cubicBezTo>
                        <a:pt x="8056" y="21370"/>
                        <a:pt x="8301" y="21600"/>
                        <a:pt x="8605" y="21600"/>
                      </a:cubicBezTo>
                      <a:lnTo>
                        <a:pt x="13642" y="21600"/>
                      </a:lnTo>
                      <a:cubicBezTo>
                        <a:pt x="13945" y="21600"/>
                        <a:pt x="14190" y="21370"/>
                        <a:pt x="14190" y="21085"/>
                      </a:cubicBezTo>
                      <a:cubicBezTo>
                        <a:pt x="14190" y="20822"/>
                        <a:pt x="13981" y="20608"/>
                        <a:pt x="13711" y="20576"/>
                      </a:cubicBezTo>
                      <a:cubicBezTo>
                        <a:pt x="13518" y="20522"/>
                        <a:pt x="12985" y="20317"/>
                        <a:pt x="12626" y="19647"/>
                      </a:cubicBezTo>
                      <a:cubicBezTo>
                        <a:pt x="12305" y="19051"/>
                        <a:pt x="12200" y="18127"/>
                        <a:pt x="12168" y="17468"/>
                      </a:cubicBezTo>
                      <a:lnTo>
                        <a:pt x="12609" y="17468"/>
                      </a:lnTo>
                      <a:cubicBezTo>
                        <a:pt x="12912" y="17468"/>
                        <a:pt x="13157" y="17237"/>
                        <a:pt x="13157" y="16952"/>
                      </a:cubicBezTo>
                      <a:cubicBezTo>
                        <a:pt x="13157" y="16744"/>
                        <a:pt x="13026" y="16566"/>
                        <a:pt x="12837" y="16485"/>
                      </a:cubicBezTo>
                      <a:cubicBezTo>
                        <a:pt x="13913" y="15867"/>
                        <a:pt x="14877" y="14740"/>
                        <a:pt x="15660" y="13243"/>
                      </a:cubicBezTo>
                      <a:cubicBezTo>
                        <a:pt x="21206" y="11449"/>
                        <a:pt x="21562" y="3367"/>
                        <a:pt x="21576" y="2992"/>
                      </a:cubicBezTo>
                      <a:lnTo>
                        <a:pt x="21600" y="2332"/>
                      </a:lnTo>
                      <a:cubicBezTo>
                        <a:pt x="21600" y="2332"/>
                        <a:pt x="17702" y="2332"/>
                        <a:pt x="17702" y="2332"/>
                      </a:cubicBezTo>
                      <a:close/>
                    </a:path>
                  </a:pathLst>
                </a:custGeom>
                <a:grpFill/>
                <a:ln w="12700" cap="flat">
                  <a:no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52" name="is1ide-Freeform: Shape 27"/>
                <p:cNvSpPr/>
                <p:nvPr/>
              </p:nvSpPr>
              <p:spPr>
                <a:xfrm>
                  <a:off x="158769" y="1088573"/>
                  <a:ext cx="300278" cy="222845"/>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grpFill/>
                <a:ln w="12700" cap="flat">
                  <a:no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sp>
            <p:nvSpPr>
              <p:cNvPr id="50" name="is1ide-Freeform: Shape 25"/>
              <p:cNvSpPr/>
              <p:nvPr/>
            </p:nvSpPr>
            <p:spPr>
              <a:xfrm>
                <a:off x="-3" y="1384672"/>
                <a:ext cx="1278365" cy="2801670"/>
              </a:xfrm>
              <a:custGeom>
                <a:avLst/>
                <a:gdLst/>
                <a:ahLst/>
                <a:cxnLst>
                  <a:cxn ang="0">
                    <a:pos x="wd2" y="hd2"/>
                  </a:cxn>
                  <a:cxn ang="5400000">
                    <a:pos x="wd2" y="hd2"/>
                  </a:cxn>
                  <a:cxn ang="10800000">
                    <a:pos x="wd2" y="hd2"/>
                  </a:cxn>
                  <a:cxn ang="16200000">
                    <a:pos x="wd2" y="hd2"/>
                  </a:cxn>
                </a:cxnLst>
                <a:rect l="0" t="0" r="r" b="b"/>
                <a:pathLst>
                  <a:path w="21462" h="21501" extrusionOk="0">
                    <a:moveTo>
                      <a:pt x="21256" y="3150"/>
                    </a:moveTo>
                    <a:lnTo>
                      <a:pt x="16498" y="303"/>
                    </a:lnTo>
                    <a:cubicBezTo>
                      <a:pt x="15946" y="-32"/>
                      <a:pt x="14904" y="-99"/>
                      <a:pt x="14171" y="153"/>
                    </a:cubicBezTo>
                    <a:cubicBezTo>
                      <a:pt x="13438" y="406"/>
                      <a:pt x="13291" y="882"/>
                      <a:pt x="13843" y="1217"/>
                    </a:cubicBezTo>
                    <a:lnTo>
                      <a:pt x="17003" y="3093"/>
                    </a:lnTo>
                    <a:cubicBezTo>
                      <a:pt x="17279" y="3261"/>
                      <a:pt x="17261" y="3526"/>
                      <a:pt x="16964" y="3686"/>
                    </a:cubicBezTo>
                    <a:lnTo>
                      <a:pt x="13550" y="6057"/>
                    </a:lnTo>
                    <a:cubicBezTo>
                      <a:pt x="13506" y="6056"/>
                      <a:pt x="7866" y="6058"/>
                      <a:pt x="7779" y="6061"/>
                    </a:cubicBezTo>
                    <a:lnTo>
                      <a:pt x="4499" y="3725"/>
                    </a:lnTo>
                    <a:cubicBezTo>
                      <a:pt x="4201" y="3564"/>
                      <a:pt x="4183" y="3299"/>
                      <a:pt x="4460" y="3131"/>
                    </a:cubicBezTo>
                    <a:lnTo>
                      <a:pt x="7454" y="1217"/>
                    </a:lnTo>
                    <a:cubicBezTo>
                      <a:pt x="8007" y="882"/>
                      <a:pt x="7859" y="406"/>
                      <a:pt x="7126" y="153"/>
                    </a:cubicBezTo>
                    <a:cubicBezTo>
                      <a:pt x="6393" y="-99"/>
                      <a:pt x="5351" y="-32"/>
                      <a:pt x="4800" y="303"/>
                    </a:cubicBezTo>
                    <a:lnTo>
                      <a:pt x="206" y="3188"/>
                    </a:lnTo>
                    <a:cubicBezTo>
                      <a:pt x="-69" y="3356"/>
                      <a:pt x="-69" y="3627"/>
                      <a:pt x="209" y="3794"/>
                    </a:cubicBezTo>
                    <a:cubicBezTo>
                      <a:pt x="209" y="3794"/>
                      <a:pt x="4946" y="7362"/>
                      <a:pt x="4983" y="7452"/>
                    </a:cubicBezTo>
                    <a:cubicBezTo>
                      <a:pt x="4983" y="7453"/>
                      <a:pt x="4983" y="7453"/>
                      <a:pt x="4983" y="7453"/>
                    </a:cubicBezTo>
                    <a:lnTo>
                      <a:pt x="6751" y="20747"/>
                    </a:lnTo>
                    <a:cubicBezTo>
                      <a:pt x="6859" y="21163"/>
                      <a:pt x="7673" y="21501"/>
                      <a:pt x="8568" y="21501"/>
                    </a:cubicBezTo>
                    <a:cubicBezTo>
                      <a:pt x="9464" y="21501"/>
                      <a:pt x="10189" y="21161"/>
                      <a:pt x="10189" y="20741"/>
                    </a:cubicBezTo>
                    <a:lnTo>
                      <a:pt x="10189" y="13143"/>
                    </a:lnTo>
                    <a:lnTo>
                      <a:pt x="11051" y="13143"/>
                    </a:lnTo>
                    <a:lnTo>
                      <a:pt x="11051" y="20741"/>
                    </a:lnTo>
                    <a:cubicBezTo>
                      <a:pt x="11051" y="21161"/>
                      <a:pt x="11778" y="21501"/>
                      <a:pt x="12673" y="21501"/>
                    </a:cubicBezTo>
                    <a:cubicBezTo>
                      <a:pt x="13568" y="21501"/>
                      <a:pt x="14381" y="21163"/>
                      <a:pt x="14490" y="20747"/>
                    </a:cubicBezTo>
                    <a:lnTo>
                      <a:pt x="16434" y="7453"/>
                    </a:lnTo>
                    <a:cubicBezTo>
                      <a:pt x="16434" y="7449"/>
                      <a:pt x="16450" y="7436"/>
                      <a:pt x="16479" y="7414"/>
                    </a:cubicBezTo>
                    <a:lnTo>
                      <a:pt x="16480" y="7414"/>
                    </a:lnTo>
                    <a:cubicBezTo>
                      <a:pt x="16516" y="7324"/>
                      <a:pt x="21253" y="3756"/>
                      <a:pt x="21253" y="3756"/>
                    </a:cubicBezTo>
                    <a:cubicBezTo>
                      <a:pt x="21531" y="3589"/>
                      <a:pt x="21531" y="3318"/>
                      <a:pt x="21256" y="3150"/>
                    </a:cubicBezTo>
                    <a:close/>
                  </a:path>
                </a:pathLst>
              </a:custGeom>
              <a:grpFill/>
              <a:ln w="12700" cap="flat">
                <a:no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grpSp>
      <p:sp>
        <p:nvSpPr>
          <p:cNvPr id="53" name="矩形 52"/>
          <p:cNvSpPr/>
          <p:nvPr/>
        </p:nvSpPr>
        <p:spPr>
          <a:xfrm>
            <a:off x="1057395" y="4360915"/>
            <a:ext cx="1981080"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54" name="矩形 53"/>
          <p:cNvSpPr/>
          <p:nvPr/>
        </p:nvSpPr>
        <p:spPr>
          <a:xfrm>
            <a:off x="1432175" y="2775124"/>
            <a:ext cx="1255884" cy="72898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dirty="0">
                <a:solidFill>
                  <a:prstClr val="white"/>
                </a:solidFill>
                <a:latin typeface="思源黑体 CN Regular" panose="020B0500000000000000" pitchFamily="34" charset="-122"/>
                <a:ea typeface="思源黑体 CN Regular" panose="020B0500000000000000" pitchFamily="34" charset="-122"/>
              </a:rPr>
              <a:t>标题文</a:t>
            </a:r>
            <a:endParaRPr lang="en-US" altLang="zh-CN" dirty="0">
              <a:solidFill>
                <a:prstClr val="white"/>
              </a:solidFill>
              <a:latin typeface="思源黑体 CN Regular" panose="020B0500000000000000" pitchFamily="34" charset="-122"/>
              <a:ea typeface="思源黑体 CN Regular" panose="020B0500000000000000" pitchFamily="34" charset="-122"/>
            </a:endParaRPr>
          </a:p>
          <a:p>
            <a:pPr algn="ctr">
              <a:lnSpc>
                <a:spcPct val="120000"/>
              </a:lnSpc>
            </a:pPr>
            <a:r>
              <a:rPr lang="zh-CN" altLang="en-US" dirty="0">
                <a:solidFill>
                  <a:prstClr val="white"/>
                </a:solidFill>
                <a:latin typeface="思源黑体 CN Regular" panose="020B0500000000000000" pitchFamily="34" charset="-122"/>
                <a:ea typeface="思源黑体 CN Regular" panose="020B0500000000000000" pitchFamily="34" charset="-122"/>
              </a:rPr>
              <a:t>字添加</a:t>
            </a:r>
          </a:p>
        </p:txBody>
      </p:sp>
      <p:sp>
        <p:nvSpPr>
          <p:cNvPr id="55" name="矩形 54"/>
          <p:cNvSpPr/>
          <p:nvPr/>
        </p:nvSpPr>
        <p:spPr>
          <a:xfrm>
            <a:off x="6888022" y="2775124"/>
            <a:ext cx="1255884" cy="72898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dirty="0">
                <a:solidFill>
                  <a:prstClr val="white"/>
                </a:solidFill>
                <a:latin typeface="思源黑体 CN Regular" panose="020B0500000000000000" pitchFamily="34" charset="-122"/>
                <a:ea typeface="思源黑体 CN Regular" panose="020B0500000000000000" pitchFamily="34" charset="-122"/>
              </a:rPr>
              <a:t>标题文</a:t>
            </a:r>
            <a:endParaRPr lang="en-US" altLang="zh-CN" dirty="0">
              <a:solidFill>
                <a:prstClr val="white"/>
              </a:solidFill>
              <a:latin typeface="思源黑体 CN Regular" panose="020B0500000000000000" pitchFamily="34" charset="-122"/>
              <a:ea typeface="思源黑体 CN Regular" panose="020B0500000000000000" pitchFamily="34" charset="-122"/>
            </a:endParaRPr>
          </a:p>
          <a:p>
            <a:pPr algn="ctr">
              <a:lnSpc>
                <a:spcPct val="120000"/>
              </a:lnSpc>
            </a:pPr>
            <a:r>
              <a:rPr lang="zh-CN" altLang="en-US" dirty="0">
                <a:solidFill>
                  <a:prstClr val="white"/>
                </a:solidFill>
                <a:latin typeface="思源黑体 CN Regular" panose="020B0500000000000000" pitchFamily="34" charset="-122"/>
                <a:ea typeface="思源黑体 CN Regular" panose="020B0500000000000000" pitchFamily="34" charset="-122"/>
              </a:rPr>
              <a:t>字添加</a:t>
            </a:r>
          </a:p>
        </p:txBody>
      </p:sp>
      <p:sp>
        <p:nvSpPr>
          <p:cNvPr id="56" name="矩形 55"/>
          <p:cNvSpPr/>
          <p:nvPr/>
        </p:nvSpPr>
        <p:spPr>
          <a:xfrm>
            <a:off x="4140446" y="2775124"/>
            <a:ext cx="1255884"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dirty="0">
                <a:solidFill>
                  <a:srgbClr val="AC7A39"/>
                </a:solidFill>
                <a:latin typeface="思源黑体 CN Regular" panose="020B0500000000000000" pitchFamily="34" charset="-122"/>
                <a:ea typeface="思源黑体 CN Regular" panose="020B0500000000000000" pitchFamily="34" charset="-122"/>
              </a:rPr>
              <a:t>标题文</a:t>
            </a:r>
            <a:endParaRPr lang="en-US" altLang="zh-CN" dirty="0">
              <a:solidFill>
                <a:srgbClr val="AC7A39"/>
              </a:solidFill>
              <a:latin typeface="思源黑体 CN Regular" panose="020B0500000000000000" pitchFamily="34" charset="-122"/>
              <a:ea typeface="思源黑体 CN Regular" panose="020B0500000000000000" pitchFamily="34" charset="-122"/>
            </a:endParaRPr>
          </a:p>
          <a:p>
            <a:pPr algn="ctr">
              <a:lnSpc>
                <a:spcPct val="120000"/>
              </a:lnSpc>
            </a:pPr>
            <a:r>
              <a:rPr lang="zh-CN" altLang="en-US" dirty="0">
                <a:solidFill>
                  <a:srgbClr val="AC7A39"/>
                </a:solidFill>
                <a:latin typeface="思源黑体 CN Regular" panose="020B0500000000000000" pitchFamily="34" charset="-122"/>
                <a:ea typeface="思源黑体 CN Regular" panose="020B0500000000000000" pitchFamily="34" charset="-122"/>
              </a:rPr>
              <a:t>字添加</a:t>
            </a:r>
          </a:p>
        </p:txBody>
      </p:sp>
      <p:sp>
        <p:nvSpPr>
          <p:cNvPr id="57" name="矩形 56"/>
          <p:cNvSpPr/>
          <p:nvPr/>
        </p:nvSpPr>
        <p:spPr>
          <a:xfrm>
            <a:off x="3777848" y="4360915"/>
            <a:ext cx="1981080"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58" name="矩形 57"/>
          <p:cNvSpPr/>
          <p:nvPr/>
        </p:nvSpPr>
        <p:spPr>
          <a:xfrm>
            <a:off x="6525424" y="4360915"/>
            <a:ext cx="1981080"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59" name="矩形 58"/>
          <p:cNvSpPr/>
          <p:nvPr/>
        </p:nvSpPr>
        <p:spPr>
          <a:xfrm>
            <a:off x="9149441" y="4360915"/>
            <a:ext cx="1981080"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p:cTn id="7" dur="500" fill="hold"/>
                                        <p:tgtEl>
                                          <p:spTgt spid="36"/>
                                        </p:tgtEl>
                                        <p:attrNameLst>
                                          <p:attrName>ppt_w</p:attrName>
                                        </p:attrNameLst>
                                      </p:cBhvr>
                                      <p:tavLst>
                                        <p:tav tm="0">
                                          <p:val>
                                            <p:fltVal val="0"/>
                                          </p:val>
                                        </p:tav>
                                        <p:tav tm="100000">
                                          <p:val>
                                            <p:strVal val="#ppt_w"/>
                                          </p:val>
                                        </p:tav>
                                      </p:tavLst>
                                    </p:anim>
                                    <p:anim calcmode="lin" valueType="num">
                                      <p:cBhvr>
                                        <p:cTn id="8" dur="500" fill="hold"/>
                                        <p:tgtEl>
                                          <p:spTgt spid="36"/>
                                        </p:tgtEl>
                                        <p:attrNameLst>
                                          <p:attrName>ppt_h</p:attrName>
                                        </p:attrNameLst>
                                      </p:cBhvr>
                                      <p:tavLst>
                                        <p:tav tm="0">
                                          <p:val>
                                            <p:fltVal val="0"/>
                                          </p:val>
                                        </p:tav>
                                        <p:tav tm="100000">
                                          <p:val>
                                            <p:strVal val="#ppt_h"/>
                                          </p:val>
                                        </p:tav>
                                      </p:tavLst>
                                    </p:anim>
                                    <p:animEffect transition="in" filter="fade">
                                      <p:cBhvr>
                                        <p:cTn id="9" dur="500"/>
                                        <p:tgtEl>
                                          <p:spTgt spid="3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7"/>
                                        </p:tgtEl>
                                        <p:attrNameLst>
                                          <p:attrName>style.visibility</p:attrName>
                                        </p:attrNameLst>
                                      </p:cBhvr>
                                      <p:to>
                                        <p:strVal val="visible"/>
                                      </p:to>
                                    </p:set>
                                    <p:anim calcmode="lin" valueType="num">
                                      <p:cBhvr>
                                        <p:cTn id="12" dur="500" fill="hold"/>
                                        <p:tgtEl>
                                          <p:spTgt spid="37"/>
                                        </p:tgtEl>
                                        <p:attrNameLst>
                                          <p:attrName>ppt_w</p:attrName>
                                        </p:attrNameLst>
                                      </p:cBhvr>
                                      <p:tavLst>
                                        <p:tav tm="0">
                                          <p:val>
                                            <p:fltVal val="0"/>
                                          </p:val>
                                        </p:tav>
                                        <p:tav tm="100000">
                                          <p:val>
                                            <p:strVal val="#ppt_w"/>
                                          </p:val>
                                        </p:tav>
                                      </p:tavLst>
                                    </p:anim>
                                    <p:anim calcmode="lin" valueType="num">
                                      <p:cBhvr>
                                        <p:cTn id="13" dur="500" fill="hold"/>
                                        <p:tgtEl>
                                          <p:spTgt spid="37"/>
                                        </p:tgtEl>
                                        <p:attrNameLst>
                                          <p:attrName>ppt_h</p:attrName>
                                        </p:attrNameLst>
                                      </p:cBhvr>
                                      <p:tavLst>
                                        <p:tav tm="0">
                                          <p:val>
                                            <p:fltVal val="0"/>
                                          </p:val>
                                        </p:tav>
                                        <p:tav tm="100000">
                                          <p:val>
                                            <p:strVal val="#ppt_h"/>
                                          </p:val>
                                        </p:tav>
                                      </p:tavLst>
                                    </p:anim>
                                    <p:animEffect transition="in" filter="fade">
                                      <p:cBhvr>
                                        <p:cTn id="14" dur="500"/>
                                        <p:tgtEl>
                                          <p:spTgt spid="3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8"/>
                                        </p:tgtEl>
                                        <p:attrNameLst>
                                          <p:attrName>style.visibility</p:attrName>
                                        </p:attrNameLst>
                                      </p:cBhvr>
                                      <p:to>
                                        <p:strVal val="visible"/>
                                      </p:to>
                                    </p:set>
                                    <p:anim calcmode="lin" valueType="num">
                                      <p:cBhvr>
                                        <p:cTn id="17" dur="500" fill="hold"/>
                                        <p:tgtEl>
                                          <p:spTgt spid="38"/>
                                        </p:tgtEl>
                                        <p:attrNameLst>
                                          <p:attrName>ppt_w</p:attrName>
                                        </p:attrNameLst>
                                      </p:cBhvr>
                                      <p:tavLst>
                                        <p:tav tm="0">
                                          <p:val>
                                            <p:fltVal val="0"/>
                                          </p:val>
                                        </p:tav>
                                        <p:tav tm="100000">
                                          <p:val>
                                            <p:strVal val="#ppt_w"/>
                                          </p:val>
                                        </p:tav>
                                      </p:tavLst>
                                    </p:anim>
                                    <p:anim calcmode="lin" valueType="num">
                                      <p:cBhvr>
                                        <p:cTn id="18" dur="500" fill="hold"/>
                                        <p:tgtEl>
                                          <p:spTgt spid="38"/>
                                        </p:tgtEl>
                                        <p:attrNameLst>
                                          <p:attrName>ppt_h</p:attrName>
                                        </p:attrNameLst>
                                      </p:cBhvr>
                                      <p:tavLst>
                                        <p:tav tm="0">
                                          <p:val>
                                            <p:fltVal val="0"/>
                                          </p:val>
                                        </p:tav>
                                        <p:tav tm="100000">
                                          <p:val>
                                            <p:strVal val="#ppt_h"/>
                                          </p:val>
                                        </p:tav>
                                      </p:tavLst>
                                    </p:anim>
                                    <p:animEffect transition="in" filter="fade">
                                      <p:cBhvr>
                                        <p:cTn id="19" dur="500"/>
                                        <p:tgtEl>
                                          <p:spTgt spid="38"/>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9"/>
                                        </p:tgtEl>
                                        <p:attrNameLst>
                                          <p:attrName>style.visibility</p:attrName>
                                        </p:attrNameLst>
                                      </p:cBhvr>
                                      <p:to>
                                        <p:strVal val="visible"/>
                                      </p:to>
                                    </p:set>
                                    <p:anim calcmode="lin" valueType="num">
                                      <p:cBhvr>
                                        <p:cTn id="22" dur="500" fill="hold"/>
                                        <p:tgtEl>
                                          <p:spTgt spid="39"/>
                                        </p:tgtEl>
                                        <p:attrNameLst>
                                          <p:attrName>ppt_w</p:attrName>
                                        </p:attrNameLst>
                                      </p:cBhvr>
                                      <p:tavLst>
                                        <p:tav tm="0">
                                          <p:val>
                                            <p:fltVal val="0"/>
                                          </p:val>
                                        </p:tav>
                                        <p:tav tm="100000">
                                          <p:val>
                                            <p:strVal val="#ppt_w"/>
                                          </p:val>
                                        </p:tav>
                                      </p:tavLst>
                                    </p:anim>
                                    <p:anim calcmode="lin" valueType="num">
                                      <p:cBhvr>
                                        <p:cTn id="23" dur="500" fill="hold"/>
                                        <p:tgtEl>
                                          <p:spTgt spid="39"/>
                                        </p:tgtEl>
                                        <p:attrNameLst>
                                          <p:attrName>ppt_h</p:attrName>
                                        </p:attrNameLst>
                                      </p:cBhvr>
                                      <p:tavLst>
                                        <p:tav tm="0">
                                          <p:val>
                                            <p:fltVal val="0"/>
                                          </p:val>
                                        </p:tav>
                                        <p:tav tm="100000">
                                          <p:val>
                                            <p:strVal val="#ppt_h"/>
                                          </p:val>
                                        </p:tav>
                                      </p:tavLst>
                                    </p:anim>
                                    <p:animEffect transition="in" filter="fade">
                                      <p:cBhvr>
                                        <p:cTn id="24" dur="500"/>
                                        <p:tgtEl>
                                          <p:spTgt spid="39"/>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40"/>
                                        </p:tgtEl>
                                        <p:attrNameLst>
                                          <p:attrName>style.visibility</p:attrName>
                                        </p:attrNameLst>
                                      </p:cBhvr>
                                      <p:to>
                                        <p:strVal val="visible"/>
                                      </p:to>
                                    </p:set>
                                    <p:anim calcmode="lin" valueType="num">
                                      <p:cBhvr>
                                        <p:cTn id="27" dur="500" fill="hold"/>
                                        <p:tgtEl>
                                          <p:spTgt spid="40"/>
                                        </p:tgtEl>
                                        <p:attrNameLst>
                                          <p:attrName>ppt_w</p:attrName>
                                        </p:attrNameLst>
                                      </p:cBhvr>
                                      <p:tavLst>
                                        <p:tav tm="0">
                                          <p:val>
                                            <p:fltVal val="0"/>
                                          </p:val>
                                        </p:tav>
                                        <p:tav tm="100000">
                                          <p:val>
                                            <p:strVal val="#ppt_w"/>
                                          </p:val>
                                        </p:tav>
                                      </p:tavLst>
                                    </p:anim>
                                    <p:anim calcmode="lin" valueType="num">
                                      <p:cBhvr>
                                        <p:cTn id="28" dur="500" fill="hold"/>
                                        <p:tgtEl>
                                          <p:spTgt spid="40"/>
                                        </p:tgtEl>
                                        <p:attrNameLst>
                                          <p:attrName>ppt_h</p:attrName>
                                        </p:attrNameLst>
                                      </p:cBhvr>
                                      <p:tavLst>
                                        <p:tav tm="0">
                                          <p:val>
                                            <p:fltVal val="0"/>
                                          </p:val>
                                        </p:tav>
                                        <p:tav tm="100000">
                                          <p:val>
                                            <p:strVal val="#ppt_h"/>
                                          </p:val>
                                        </p:tav>
                                      </p:tavLst>
                                    </p:anim>
                                    <p:animEffect transition="in" filter="fade">
                                      <p:cBhvr>
                                        <p:cTn id="29" dur="500"/>
                                        <p:tgtEl>
                                          <p:spTgt spid="4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41"/>
                                        </p:tgtEl>
                                        <p:attrNameLst>
                                          <p:attrName>style.visibility</p:attrName>
                                        </p:attrNameLst>
                                      </p:cBhvr>
                                      <p:to>
                                        <p:strVal val="visible"/>
                                      </p:to>
                                    </p:set>
                                    <p:anim calcmode="lin" valueType="num">
                                      <p:cBhvr>
                                        <p:cTn id="32" dur="500" fill="hold"/>
                                        <p:tgtEl>
                                          <p:spTgt spid="41"/>
                                        </p:tgtEl>
                                        <p:attrNameLst>
                                          <p:attrName>ppt_w</p:attrName>
                                        </p:attrNameLst>
                                      </p:cBhvr>
                                      <p:tavLst>
                                        <p:tav tm="0">
                                          <p:val>
                                            <p:fltVal val="0"/>
                                          </p:val>
                                        </p:tav>
                                        <p:tav tm="100000">
                                          <p:val>
                                            <p:strVal val="#ppt_w"/>
                                          </p:val>
                                        </p:tav>
                                      </p:tavLst>
                                    </p:anim>
                                    <p:anim calcmode="lin" valueType="num">
                                      <p:cBhvr>
                                        <p:cTn id="33" dur="500" fill="hold"/>
                                        <p:tgtEl>
                                          <p:spTgt spid="41"/>
                                        </p:tgtEl>
                                        <p:attrNameLst>
                                          <p:attrName>ppt_h</p:attrName>
                                        </p:attrNameLst>
                                      </p:cBhvr>
                                      <p:tavLst>
                                        <p:tav tm="0">
                                          <p:val>
                                            <p:fltVal val="0"/>
                                          </p:val>
                                        </p:tav>
                                        <p:tav tm="100000">
                                          <p:val>
                                            <p:strVal val="#ppt_h"/>
                                          </p:val>
                                        </p:tav>
                                      </p:tavLst>
                                    </p:anim>
                                    <p:animEffect transition="in" filter="fade">
                                      <p:cBhvr>
                                        <p:cTn id="34" dur="500"/>
                                        <p:tgtEl>
                                          <p:spTgt spid="41"/>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42"/>
                                        </p:tgtEl>
                                        <p:attrNameLst>
                                          <p:attrName>style.visibility</p:attrName>
                                        </p:attrNameLst>
                                      </p:cBhvr>
                                      <p:to>
                                        <p:strVal val="visible"/>
                                      </p:to>
                                    </p:set>
                                    <p:anim calcmode="lin" valueType="num">
                                      <p:cBhvr>
                                        <p:cTn id="37" dur="500" fill="hold"/>
                                        <p:tgtEl>
                                          <p:spTgt spid="42"/>
                                        </p:tgtEl>
                                        <p:attrNameLst>
                                          <p:attrName>ppt_w</p:attrName>
                                        </p:attrNameLst>
                                      </p:cBhvr>
                                      <p:tavLst>
                                        <p:tav tm="0">
                                          <p:val>
                                            <p:fltVal val="0"/>
                                          </p:val>
                                        </p:tav>
                                        <p:tav tm="100000">
                                          <p:val>
                                            <p:strVal val="#ppt_w"/>
                                          </p:val>
                                        </p:tav>
                                      </p:tavLst>
                                    </p:anim>
                                    <p:anim calcmode="lin" valueType="num">
                                      <p:cBhvr>
                                        <p:cTn id="38" dur="500" fill="hold"/>
                                        <p:tgtEl>
                                          <p:spTgt spid="42"/>
                                        </p:tgtEl>
                                        <p:attrNameLst>
                                          <p:attrName>ppt_h</p:attrName>
                                        </p:attrNameLst>
                                      </p:cBhvr>
                                      <p:tavLst>
                                        <p:tav tm="0">
                                          <p:val>
                                            <p:fltVal val="0"/>
                                          </p:val>
                                        </p:tav>
                                        <p:tav tm="100000">
                                          <p:val>
                                            <p:strVal val="#ppt_h"/>
                                          </p:val>
                                        </p:tav>
                                      </p:tavLst>
                                    </p:anim>
                                    <p:animEffect transition="in" filter="fade">
                                      <p:cBhvr>
                                        <p:cTn id="39" dur="500"/>
                                        <p:tgtEl>
                                          <p:spTgt spid="42"/>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43"/>
                                        </p:tgtEl>
                                        <p:attrNameLst>
                                          <p:attrName>style.visibility</p:attrName>
                                        </p:attrNameLst>
                                      </p:cBhvr>
                                      <p:to>
                                        <p:strVal val="visible"/>
                                      </p:to>
                                    </p:set>
                                    <p:anim calcmode="lin" valueType="num">
                                      <p:cBhvr>
                                        <p:cTn id="42" dur="500" fill="hold"/>
                                        <p:tgtEl>
                                          <p:spTgt spid="43"/>
                                        </p:tgtEl>
                                        <p:attrNameLst>
                                          <p:attrName>ppt_w</p:attrName>
                                        </p:attrNameLst>
                                      </p:cBhvr>
                                      <p:tavLst>
                                        <p:tav tm="0">
                                          <p:val>
                                            <p:fltVal val="0"/>
                                          </p:val>
                                        </p:tav>
                                        <p:tav tm="100000">
                                          <p:val>
                                            <p:strVal val="#ppt_w"/>
                                          </p:val>
                                        </p:tav>
                                      </p:tavLst>
                                    </p:anim>
                                    <p:anim calcmode="lin" valueType="num">
                                      <p:cBhvr>
                                        <p:cTn id="43" dur="500" fill="hold"/>
                                        <p:tgtEl>
                                          <p:spTgt spid="43"/>
                                        </p:tgtEl>
                                        <p:attrNameLst>
                                          <p:attrName>ppt_h</p:attrName>
                                        </p:attrNameLst>
                                      </p:cBhvr>
                                      <p:tavLst>
                                        <p:tav tm="0">
                                          <p:val>
                                            <p:fltVal val="0"/>
                                          </p:val>
                                        </p:tav>
                                        <p:tav tm="100000">
                                          <p:val>
                                            <p:strVal val="#ppt_h"/>
                                          </p:val>
                                        </p:tav>
                                      </p:tavLst>
                                    </p:anim>
                                    <p:animEffect transition="in" filter="fade">
                                      <p:cBhvr>
                                        <p:cTn id="44" dur="500"/>
                                        <p:tgtEl>
                                          <p:spTgt spid="43"/>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44"/>
                                        </p:tgtEl>
                                        <p:attrNameLst>
                                          <p:attrName>style.visibility</p:attrName>
                                        </p:attrNameLst>
                                      </p:cBhvr>
                                      <p:to>
                                        <p:strVal val="visible"/>
                                      </p:to>
                                    </p:set>
                                    <p:anim calcmode="lin" valueType="num">
                                      <p:cBhvr>
                                        <p:cTn id="47" dur="500" fill="hold"/>
                                        <p:tgtEl>
                                          <p:spTgt spid="44"/>
                                        </p:tgtEl>
                                        <p:attrNameLst>
                                          <p:attrName>ppt_w</p:attrName>
                                        </p:attrNameLst>
                                      </p:cBhvr>
                                      <p:tavLst>
                                        <p:tav tm="0">
                                          <p:val>
                                            <p:fltVal val="0"/>
                                          </p:val>
                                        </p:tav>
                                        <p:tav tm="100000">
                                          <p:val>
                                            <p:strVal val="#ppt_w"/>
                                          </p:val>
                                        </p:tav>
                                      </p:tavLst>
                                    </p:anim>
                                    <p:anim calcmode="lin" valueType="num">
                                      <p:cBhvr>
                                        <p:cTn id="48" dur="500" fill="hold"/>
                                        <p:tgtEl>
                                          <p:spTgt spid="44"/>
                                        </p:tgtEl>
                                        <p:attrNameLst>
                                          <p:attrName>ppt_h</p:attrName>
                                        </p:attrNameLst>
                                      </p:cBhvr>
                                      <p:tavLst>
                                        <p:tav tm="0">
                                          <p:val>
                                            <p:fltVal val="0"/>
                                          </p:val>
                                        </p:tav>
                                        <p:tav tm="100000">
                                          <p:val>
                                            <p:strVal val="#ppt_h"/>
                                          </p:val>
                                        </p:tav>
                                      </p:tavLst>
                                    </p:anim>
                                    <p:animEffect transition="in" filter="fade">
                                      <p:cBhvr>
                                        <p:cTn id="49" dur="500"/>
                                        <p:tgtEl>
                                          <p:spTgt spid="44"/>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45"/>
                                        </p:tgtEl>
                                        <p:attrNameLst>
                                          <p:attrName>style.visibility</p:attrName>
                                        </p:attrNameLst>
                                      </p:cBhvr>
                                      <p:to>
                                        <p:strVal val="visible"/>
                                      </p:to>
                                    </p:set>
                                    <p:anim calcmode="lin" valueType="num">
                                      <p:cBhvr>
                                        <p:cTn id="52" dur="500" fill="hold"/>
                                        <p:tgtEl>
                                          <p:spTgt spid="45"/>
                                        </p:tgtEl>
                                        <p:attrNameLst>
                                          <p:attrName>ppt_w</p:attrName>
                                        </p:attrNameLst>
                                      </p:cBhvr>
                                      <p:tavLst>
                                        <p:tav tm="0">
                                          <p:val>
                                            <p:fltVal val="0"/>
                                          </p:val>
                                        </p:tav>
                                        <p:tav tm="100000">
                                          <p:val>
                                            <p:strVal val="#ppt_w"/>
                                          </p:val>
                                        </p:tav>
                                      </p:tavLst>
                                    </p:anim>
                                    <p:anim calcmode="lin" valueType="num">
                                      <p:cBhvr>
                                        <p:cTn id="53" dur="500" fill="hold"/>
                                        <p:tgtEl>
                                          <p:spTgt spid="45"/>
                                        </p:tgtEl>
                                        <p:attrNameLst>
                                          <p:attrName>ppt_h</p:attrName>
                                        </p:attrNameLst>
                                      </p:cBhvr>
                                      <p:tavLst>
                                        <p:tav tm="0">
                                          <p:val>
                                            <p:fltVal val="0"/>
                                          </p:val>
                                        </p:tav>
                                        <p:tav tm="100000">
                                          <p:val>
                                            <p:strVal val="#ppt_h"/>
                                          </p:val>
                                        </p:tav>
                                      </p:tavLst>
                                    </p:anim>
                                    <p:animEffect transition="in" filter="fade">
                                      <p:cBhvr>
                                        <p:cTn id="54" dur="500"/>
                                        <p:tgtEl>
                                          <p:spTgt spid="45"/>
                                        </p:tgtEl>
                                      </p:cBhvr>
                                    </p:animEffect>
                                  </p:childTnLst>
                                </p:cTn>
                              </p:par>
                              <p:par>
                                <p:cTn id="55" presetID="53" presetClass="entr" presetSubtype="16" fill="hold" nodeType="withEffect">
                                  <p:stCondLst>
                                    <p:cond delay="0"/>
                                  </p:stCondLst>
                                  <p:childTnLst>
                                    <p:set>
                                      <p:cBhvr>
                                        <p:cTn id="56" dur="1" fill="hold">
                                          <p:stCondLst>
                                            <p:cond delay="0"/>
                                          </p:stCondLst>
                                        </p:cTn>
                                        <p:tgtEl>
                                          <p:spTgt spid="46"/>
                                        </p:tgtEl>
                                        <p:attrNameLst>
                                          <p:attrName>style.visibility</p:attrName>
                                        </p:attrNameLst>
                                      </p:cBhvr>
                                      <p:to>
                                        <p:strVal val="visible"/>
                                      </p:to>
                                    </p:set>
                                    <p:anim calcmode="lin" valueType="num">
                                      <p:cBhvr>
                                        <p:cTn id="57" dur="500" fill="hold"/>
                                        <p:tgtEl>
                                          <p:spTgt spid="46"/>
                                        </p:tgtEl>
                                        <p:attrNameLst>
                                          <p:attrName>ppt_w</p:attrName>
                                        </p:attrNameLst>
                                      </p:cBhvr>
                                      <p:tavLst>
                                        <p:tav tm="0">
                                          <p:val>
                                            <p:fltVal val="0"/>
                                          </p:val>
                                        </p:tav>
                                        <p:tav tm="100000">
                                          <p:val>
                                            <p:strVal val="#ppt_w"/>
                                          </p:val>
                                        </p:tav>
                                      </p:tavLst>
                                    </p:anim>
                                    <p:anim calcmode="lin" valueType="num">
                                      <p:cBhvr>
                                        <p:cTn id="58" dur="500" fill="hold"/>
                                        <p:tgtEl>
                                          <p:spTgt spid="46"/>
                                        </p:tgtEl>
                                        <p:attrNameLst>
                                          <p:attrName>ppt_h</p:attrName>
                                        </p:attrNameLst>
                                      </p:cBhvr>
                                      <p:tavLst>
                                        <p:tav tm="0">
                                          <p:val>
                                            <p:fltVal val="0"/>
                                          </p:val>
                                        </p:tav>
                                        <p:tav tm="100000">
                                          <p:val>
                                            <p:strVal val="#ppt_h"/>
                                          </p:val>
                                        </p:tav>
                                      </p:tavLst>
                                    </p:anim>
                                    <p:animEffect transition="in" filter="fade">
                                      <p:cBhvr>
                                        <p:cTn id="59" dur="500"/>
                                        <p:tgtEl>
                                          <p:spTgt spid="46"/>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54"/>
                                        </p:tgtEl>
                                        <p:attrNameLst>
                                          <p:attrName>style.visibility</p:attrName>
                                        </p:attrNameLst>
                                      </p:cBhvr>
                                      <p:to>
                                        <p:strVal val="visible"/>
                                      </p:to>
                                    </p:set>
                                    <p:anim calcmode="lin" valueType="num">
                                      <p:cBhvr>
                                        <p:cTn id="62" dur="500" fill="hold"/>
                                        <p:tgtEl>
                                          <p:spTgt spid="54"/>
                                        </p:tgtEl>
                                        <p:attrNameLst>
                                          <p:attrName>ppt_w</p:attrName>
                                        </p:attrNameLst>
                                      </p:cBhvr>
                                      <p:tavLst>
                                        <p:tav tm="0">
                                          <p:val>
                                            <p:fltVal val="0"/>
                                          </p:val>
                                        </p:tav>
                                        <p:tav tm="100000">
                                          <p:val>
                                            <p:strVal val="#ppt_w"/>
                                          </p:val>
                                        </p:tav>
                                      </p:tavLst>
                                    </p:anim>
                                    <p:anim calcmode="lin" valueType="num">
                                      <p:cBhvr>
                                        <p:cTn id="63" dur="500" fill="hold"/>
                                        <p:tgtEl>
                                          <p:spTgt spid="54"/>
                                        </p:tgtEl>
                                        <p:attrNameLst>
                                          <p:attrName>ppt_h</p:attrName>
                                        </p:attrNameLst>
                                      </p:cBhvr>
                                      <p:tavLst>
                                        <p:tav tm="0">
                                          <p:val>
                                            <p:fltVal val="0"/>
                                          </p:val>
                                        </p:tav>
                                        <p:tav tm="100000">
                                          <p:val>
                                            <p:strVal val="#ppt_h"/>
                                          </p:val>
                                        </p:tav>
                                      </p:tavLst>
                                    </p:anim>
                                    <p:animEffect transition="in" filter="fade">
                                      <p:cBhvr>
                                        <p:cTn id="64" dur="500"/>
                                        <p:tgtEl>
                                          <p:spTgt spid="54"/>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55"/>
                                        </p:tgtEl>
                                        <p:attrNameLst>
                                          <p:attrName>style.visibility</p:attrName>
                                        </p:attrNameLst>
                                      </p:cBhvr>
                                      <p:to>
                                        <p:strVal val="visible"/>
                                      </p:to>
                                    </p:set>
                                    <p:anim calcmode="lin" valueType="num">
                                      <p:cBhvr>
                                        <p:cTn id="67" dur="500" fill="hold"/>
                                        <p:tgtEl>
                                          <p:spTgt spid="55"/>
                                        </p:tgtEl>
                                        <p:attrNameLst>
                                          <p:attrName>ppt_w</p:attrName>
                                        </p:attrNameLst>
                                      </p:cBhvr>
                                      <p:tavLst>
                                        <p:tav tm="0">
                                          <p:val>
                                            <p:fltVal val="0"/>
                                          </p:val>
                                        </p:tav>
                                        <p:tav tm="100000">
                                          <p:val>
                                            <p:strVal val="#ppt_w"/>
                                          </p:val>
                                        </p:tav>
                                      </p:tavLst>
                                    </p:anim>
                                    <p:anim calcmode="lin" valueType="num">
                                      <p:cBhvr>
                                        <p:cTn id="68" dur="500" fill="hold"/>
                                        <p:tgtEl>
                                          <p:spTgt spid="55"/>
                                        </p:tgtEl>
                                        <p:attrNameLst>
                                          <p:attrName>ppt_h</p:attrName>
                                        </p:attrNameLst>
                                      </p:cBhvr>
                                      <p:tavLst>
                                        <p:tav tm="0">
                                          <p:val>
                                            <p:fltVal val="0"/>
                                          </p:val>
                                        </p:tav>
                                        <p:tav tm="100000">
                                          <p:val>
                                            <p:strVal val="#ppt_h"/>
                                          </p:val>
                                        </p:tav>
                                      </p:tavLst>
                                    </p:anim>
                                    <p:animEffect transition="in" filter="fade">
                                      <p:cBhvr>
                                        <p:cTn id="69" dur="500"/>
                                        <p:tgtEl>
                                          <p:spTgt spid="55"/>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56"/>
                                        </p:tgtEl>
                                        <p:attrNameLst>
                                          <p:attrName>style.visibility</p:attrName>
                                        </p:attrNameLst>
                                      </p:cBhvr>
                                      <p:to>
                                        <p:strVal val="visible"/>
                                      </p:to>
                                    </p:set>
                                    <p:anim calcmode="lin" valueType="num">
                                      <p:cBhvr>
                                        <p:cTn id="72" dur="500" fill="hold"/>
                                        <p:tgtEl>
                                          <p:spTgt spid="56"/>
                                        </p:tgtEl>
                                        <p:attrNameLst>
                                          <p:attrName>ppt_w</p:attrName>
                                        </p:attrNameLst>
                                      </p:cBhvr>
                                      <p:tavLst>
                                        <p:tav tm="0">
                                          <p:val>
                                            <p:fltVal val="0"/>
                                          </p:val>
                                        </p:tav>
                                        <p:tav tm="100000">
                                          <p:val>
                                            <p:strVal val="#ppt_w"/>
                                          </p:val>
                                        </p:tav>
                                      </p:tavLst>
                                    </p:anim>
                                    <p:anim calcmode="lin" valueType="num">
                                      <p:cBhvr>
                                        <p:cTn id="73" dur="500" fill="hold"/>
                                        <p:tgtEl>
                                          <p:spTgt spid="56"/>
                                        </p:tgtEl>
                                        <p:attrNameLst>
                                          <p:attrName>ppt_h</p:attrName>
                                        </p:attrNameLst>
                                      </p:cBhvr>
                                      <p:tavLst>
                                        <p:tav tm="0">
                                          <p:val>
                                            <p:fltVal val="0"/>
                                          </p:val>
                                        </p:tav>
                                        <p:tav tm="100000">
                                          <p:val>
                                            <p:strVal val="#ppt_h"/>
                                          </p:val>
                                        </p:tav>
                                      </p:tavLst>
                                    </p:anim>
                                    <p:animEffect transition="in" filter="fade">
                                      <p:cBhvr>
                                        <p:cTn id="74" dur="500"/>
                                        <p:tgtEl>
                                          <p:spTgt spid="56"/>
                                        </p:tgtEl>
                                      </p:cBhvr>
                                    </p:animEffect>
                                  </p:childTnLst>
                                </p:cTn>
                              </p:par>
                            </p:childTnLst>
                          </p:cTn>
                        </p:par>
                        <p:par>
                          <p:cTn id="75" fill="hold">
                            <p:stCondLst>
                              <p:cond delay="500"/>
                            </p:stCondLst>
                            <p:childTnLst>
                              <p:par>
                                <p:cTn id="76" presetID="10" presetClass="entr" presetSubtype="0" fill="hold" grpId="0" nodeType="afterEffect">
                                  <p:stCondLst>
                                    <p:cond delay="0"/>
                                  </p:stCondLst>
                                  <p:childTnLst>
                                    <p:set>
                                      <p:cBhvr>
                                        <p:cTn id="77" dur="1" fill="hold">
                                          <p:stCondLst>
                                            <p:cond delay="0"/>
                                          </p:stCondLst>
                                        </p:cTn>
                                        <p:tgtEl>
                                          <p:spTgt spid="32"/>
                                        </p:tgtEl>
                                        <p:attrNameLst>
                                          <p:attrName>style.visibility</p:attrName>
                                        </p:attrNameLst>
                                      </p:cBhvr>
                                      <p:to>
                                        <p:strVal val="visible"/>
                                      </p:to>
                                    </p:set>
                                    <p:animEffect transition="in" filter="fade">
                                      <p:cBhvr>
                                        <p:cTn id="78" dur="500"/>
                                        <p:tgtEl>
                                          <p:spTgt spid="32"/>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33"/>
                                        </p:tgtEl>
                                        <p:attrNameLst>
                                          <p:attrName>style.visibility</p:attrName>
                                        </p:attrNameLst>
                                      </p:cBhvr>
                                      <p:to>
                                        <p:strVal val="visible"/>
                                      </p:to>
                                    </p:set>
                                    <p:animEffect transition="in" filter="fade">
                                      <p:cBhvr>
                                        <p:cTn id="81" dur="500"/>
                                        <p:tgtEl>
                                          <p:spTgt spid="33"/>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35"/>
                                        </p:tgtEl>
                                        <p:attrNameLst>
                                          <p:attrName>style.visibility</p:attrName>
                                        </p:attrNameLst>
                                      </p:cBhvr>
                                      <p:to>
                                        <p:strVal val="visible"/>
                                      </p:to>
                                    </p:set>
                                    <p:animEffect transition="in" filter="fade">
                                      <p:cBhvr>
                                        <p:cTn id="84" dur="500"/>
                                        <p:tgtEl>
                                          <p:spTgt spid="35"/>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34"/>
                                        </p:tgtEl>
                                        <p:attrNameLst>
                                          <p:attrName>style.visibility</p:attrName>
                                        </p:attrNameLst>
                                      </p:cBhvr>
                                      <p:to>
                                        <p:strVal val="visible"/>
                                      </p:to>
                                    </p:set>
                                    <p:animEffect transition="in" filter="fade">
                                      <p:cBhvr>
                                        <p:cTn id="87" dur="500"/>
                                        <p:tgtEl>
                                          <p:spTgt spid="34"/>
                                        </p:tgtEl>
                                      </p:cBhvr>
                                    </p:animEffect>
                                  </p:childTnLst>
                                </p:cTn>
                              </p:par>
                            </p:childTnLst>
                          </p:cTn>
                        </p:par>
                        <p:par>
                          <p:cTn id="88" fill="hold">
                            <p:stCondLst>
                              <p:cond delay="1000"/>
                            </p:stCondLst>
                            <p:childTnLst>
                              <p:par>
                                <p:cTn id="89" presetID="14" presetClass="entr" presetSubtype="10" fill="hold" grpId="0" nodeType="afterEffect">
                                  <p:stCondLst>
                                    <p:cond delay="0"/>
                                  </p:stCondLst>
                                  <p:childTnLst>
                                    <p:set>
                                      <p:cBhvr>
                                        <p:cTn id="90" dur="1" fill="hold">
                                          <p:stCondLst>
                                            <p:cond delay="0"/>
                                          </p:stCondLst>
                                        </p:cTn>
                                        <p:tgtEl>
                                          <p:spTgt spid="53"/>
                                        </p:tgtEl>
                                        <p:attrNameLst>
                                          <p:attrName>style.visibility</p:attrName>
                                        </p:attrNameLst>
                                      </p:cBhvr>
                                      <p:to>
                                        <p:strVal val="visible"/>
                                      </p:to>
                                    </p:set>
                                    <p:animEffect transition="in" filter="randombar(horizontal)">
                                      <p:cBhvr>
                                        <p:cTn id="91" dur="500"/>
                                        <p:tgtEl>
                                          <p:spTgt spid="53"/>
                                        </p:tgtEl>
                                      </p:cBhvr>
                                    </p:animEffect>
                                  </p:childTnLst>
                                </p:cTn>
                              </p:par>
                            </p:childTnLst>
                          </p:cTn>
                        </p:par>
                        <p:par>
                          <p:cTn id="92" fill="hold">
                            <p:stCondLst>
                              <p:cond delay="1500"/>
                            </p:stCondLst>
                            <p:childTnLst>
                              <p:par>
                                <p:cTn id="93" presetID="14" presetClass="entr" presetSubtype="10" fill="hold" grpId="0" nodeType="afterEffect">
                                  <p:stCondLst>
                                    <p:cond delay="0"/>
                                  </p:stCondLst>
                                  <p:childTnLst>
                                    <p:set>
                                      <p:cBhvr>
                                        <p:cTn id="94" dur="1" fill="hold">
                                          <p:stCondLst>
                                            <p:cond delay="0"/>
                                          </p:stCondLst>
                                        </p:cTn>
                                        <p:tgtEl>
                                          <p:spTgt spid="57"/>
                                        </p:tgtEl>
                                        <p:attrNameLst>
                                          <p:attrName>style.visibility</p:attrName>
                                        </p:attrNameLst>
                                      </p:cBhvr>
                                      <p:to>
                                        <p:strVal val="visible"/>
                                      </p:to>
                                    </p:set>
                                    <p:animEffect transition="in" filter="randombar(horizontal)">
                                      <p:cBhvr>
                                        <p:cTn id="95" dur="500"/>
                                        <p:tgtEl>
                                          <p:spTgt spid="57"/>
                                        </p:tgtEl>
                                      </p:cBhvr>
                                    </p:animEffect>
                                  </p:childTnLst>
                                </p:cTn>
                              </p:par>
                            </p:childTnLst>
                          </p:cTn>
                        </p:par>
                        <p:par>
                          <p:cTn id="96" fill="hold">
                            <p:stCondLst>
                              <p:cond delay="2000"/>
                            </p:stCondLst>
                            <p:childTnLst>
                              <p:par>
                                <p:cTn id="97" presetID="14" presetClass="entr" presetSubtype="10" fill="hold" grpId="0" nodeType="afterEffect">
                                  <p:stCondLst>
                                    <p:cond delay="0"/>
                                  </p:stCondLst>
                                  <p:childTnLst>
                                    <p:set>
                                      <p:cBhvr>
                                        <p:cTn id="98" dur="1" fill="hold">
                                          <p:stCondLst>
                                            <p:cond delay="0"/>
                                          </p:stCondLst>
                                        </p:cTn>
                                        <p:tgtEl>
                                          <p:spTgt spid="58"/>
                                        </p:tgtEl>
                                        <p:attrNameLst>
                                          <p:attrName>style.visibility</p:attrName>
                                        </p:attrNameLst>
                                      </p:cBhvr>
                                      <p:to>
                                        <p:strVal val="visible"/>
                                      </p:to>
                                    </p:set>
                                    <p:animEffect transition="in" filter="randombar(horizontal)">
                                      <p:cBhvr>
                                        <p:cTn id="99" dur="500"/>
                                        <p:tgtEl>
                                          <p:spTgt spid="58"/>
                                        </p:tgtEl>
                                      </p:cBhvr>
                                    </p:animEffect>
                                  </p:childTnLst>
                                </p:cTn>
                              </p:par>
                            </p:childTnLst>
                          </p:cTn>
                        </p:par>
                        <p:par>
                          <p:cTn id="100" fill="hold">
                            <p:stCondLst>
                              <p:cond delay="2500"/>
                            </p:stCondLst>
                            <p:childTnLst>
                              <p:par>
                                <p:cTn id="101" presetID="14" presetClass="entr" presetSubtype="10" fill="hold" grpId="0" nodeType="afterEffect">
                                  <p:stCondLst>
                                    <p:cond delay="0"/>
                                  </p:stCondLst>
                                  <p:childTnLst>
                                    <p:set>
                                      <p:cBhvr>
                                        <p:cTn id="102" dur="1" fill="hold">
                                          <p:stCondLst>
                                            <p:cond delay="0"/>
                                          </p:stCondLst>
                                        </p:cTn>
                                        <p:tgtEl>
                                          <p:spTgt spid="59"/>
                                        </p:tgtEl>
                                        <p:attrNameLst>
                                          <p:attrName>style.visibility</p:attrName>
                                        </p:attrNameLst>
                                      </p:cBhvr>
                                      <p:to>
                                        <p:strVal val="visible"/>
                                      </p:to>
                                    </p:set>
                                    <p:animEffect transition="in" filter="randombar(horizontal)">
                                      <p:cBhvr>
                                        <p:cTn id="103"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53" grpId="0"/>
      <p:bldP spid="54" grpId="0"/>
      <p:bldP spid="55" grpId="0"/>
      <p:bldP spid="56" grpId="0"/>
      <p:bldP spid="57" grpId="0"/>
      <p:bldP spid="58" grpId="0"/>
      <p:bldP spid="5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矩形 44"/>
          <p:cNvSpPr/>
          <p:nvPr/>
        </p:nvSpPr>
        <p:spPr>
          <a:xfrm rot="1800000">
            <a:off x="2244369" y="1637088"/>
            <a:ext cx="4272981" cy="3315722"/>
          </a:xfrm>
          <a:custGeom>
            <a:avLst/>
            <a:gdLst>
              <a:gd name="connsiteX0" fmla="*/ 0 w 4272981"/>
              <a:gd name="connsiteY0" fmla="*/ 0 h 3315503"/>
              <a:gd name="connsiteX1" fmla="*/ 4272981 w 4272981"/>
              <a:gd name="connsiteY1" fmla="*/ 0 h 3315503"/>
              <a:gd name="connsiteX2" fmla="*/ 4272981 w 4272981"/>
              <a:gd name="connsiteY2" fmla="*/ 3315503 h 3315503"/>
              <a:gd name="connsiteX3" fmla="*/ 0 w 4272981"/>
              <a:gd name="connsiteY3" fmla="*/ 3315503 h 3315503"/>
              <a:gd name="connsiteX4" fmla="*/ 0 w 4272981"/>
              <a:gd name="connsiteY4" fmla="*/ 0 h 3315503"/>
              <a:gd name="connsiteX0-1" fmla="*/ 0 w 4272981"/>
              <a:gd name="connsiteY0-2" fmla="*/ 219 h 3315722"/>
              <a:gd name="connsiteX1-3" fmla="*/ 2746253 w 4272981"/>
              <a:gd name="connsiteY1-4" fmla="*/ 0 h 3315722"/>
              <a:gd name="connsiteX2-5" fmla="*/ 4272981 w 4272981"/>
              <a:gd name="connsiteY2-6" fmla="*/ 219 h 3315722"/>
              <a:gd name="connsiteX3-7" fmla="*/ 4272981 w 4272981"/>
              <a:gd name="connsiteY3-8" fmla="*/ 3315722 h 3315722"/>
              <a:gd name="connsiteX4-9" fmla="*/ 0 w 4272981"/>
              <a:gd name="connsiteY4-10" fmla="*/ 3315722 h 3315722"/>
              <a:gd name="connsiteX5" fmla="*/ 0 w 4272981"/>
              <a:gd name="connsiteY5" fmla="*/ 219 h 3315722"/>
              <a:gd name="connsiteX0-11" fmla="*/ 0 w 4272981"/>
              <a:gd name="connsiteY0-12" fmla="*/ 3315722 h 3315722"/>
              <a:gd name="connsiteX1-13" fmla="*/ 2746253 w 4272981"/>
              <a:gd name="connsiteY1-14" fmla="*/ 0 h 3315722"/>
              <a:gd name="connsiteX2-15" fmla="*/ 4272981 w 4272981"/>
              <a:gd name="connsiteY2-16" fmla="*/ 219 h 3315722"/>
              <a:gd name="connsiteX3-17" fmla="*/ 4272981 w 4272981"/>
              <a:gd name="connsiteY3-18" fmla="*/ 3315722 h 3315722"/>
              <a:gd name="connsiteX4-19" fmla="*/ 0 w 4272981"/>
              <a:gd name="connsiteY4-20" fmla="*/ 3315722 h 331572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272981" h="3315722">
                <a:moveTo>
                  <a:pt x="0" y="3315722"/>
                </a:moveTo>
                <a:lnTo>
                  <a:pt x="2746253" y="0"/>
                </a:lnTo>
                <a:lnTo>
                  <a:pt x="4272981" y="219"/>
                </a:lnTo>
                <a:lnTo>
                  <a:pt x="4272981" y="3315722"/>
                </a:lnTo>
                <a:lnTo>
                  <a:pt x="0" y="3315722"/>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36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40" name="矩形 44"/>
          <p:cNvSpPr/>
          <p:nvPr/>
        </p:nvSpPr>
        <p:spPr>
          <a:xfrm rot="1800000">
            <a:off x="6944365" y="1637088"/>
            <a:ext cx="4272981" cy="3315722"/>
          </a:xfrm>
          <a:custGeom>
            <a:avLst/>
            <a:gdLst>
              <a:gd name="connsiteX0" fmla="*/ 0 w 4272981"/>
              <a:gd name="connsiteY0" fmla="*/ 0 h 3315503"/>
              <a:gd name="connsiteX1" fmla="*/ 4272981 w 4272981"/>
              <a:gd name="connsiteY1" fmla="*/ 0 h 3315503"/>
              <a:gd name="connsiteX2" fmla="*/ 4272981 w 4272981"/>
              <a:gd name="connsiteY2" fmla="*/ 3315503 h 3315503"/>
              <a:gd name="connsiteX3" fmla="*/ 0 w 4272981"/>
              <a:gd name="connsiteY3" fmla="*/ 3315503 h 3315503"/>
              <a:gd name="connsiteX4" fmla="*/ 0 w 4272981"/>
              <a:gd name="connsiteY4" fmla="*/ 0 h 3315503"/>
              <a:gd name="connsiteX0-1" fmla="*/ 0 w 4272981"/>
              <a:gd name="connsiteY0-2" fmla="*/ 219 h 3315722"/>
              <a:gd name="connsiteX1-3" fmla="*/ 2746253 w 4272981"/>
              <a:gd name="connsiteY1-4" fmla="*/ 0 h 3315722"/>
              <a:gd name="connsiteX2-5" fmla="*/ 4272981 w 4272981"/>
              <a:gd name="connsiteY2-6" fmla="*/ 219 h 3315722"/>
              <a:gd name="connsiteX3-7" fmla="*/ 4272981 w 4272981"/>
              <a:gd name="connsiteY3-8" fmla="*/ 3315722 h 3315722"/>
              <a:gd name="connsiteX4-9" fmla="*/ 0 w 4272981"/>
              <a:gd name="connsiteY4-10" fmla="*/ 3315722 h 3315722"/>
              <a:gd name="connsiteX5" fmla="*/ 0 w 4272981"/>
              <a:gd name="connsiteY5" fmla="*/ 219 h 3315722"/>
              <a:gd name="connsiteX0-11" fmla="*/ 0 w 4272981"/>
              <a:gd name="connsiteY0-12" fmla="*/ 3315722 h 3315722"/>
              <a:gd name="connsiteX1-13" fmla="*/ 2746253 w 4272981"/>
              <a:gd name="connsiteY1-14" fmla="*/ 0 h 3315722"/>
              <a:gd name="connsiteX2-15" fmla="*/ 4272981 w 4272981"/>
              <a:gd name="connsiteY2-16" fmla="*/ 219 h 3315722"/>
              <a:gd name="connsiteX3-17" fmla="*/ 4272981 w 4272981"/>
              <a:gd name="connsiteY3-18" fmla="*/ 3315722 h 3315722"/>
              <a:gd name="connsiteX4-19" fmla="*/ 0 w 4272981"/>
              <a:gd name="connsiteY4-20" fmla="*/ 3315722 h 331572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272981" h="3315722">
                <a:moveTo>
                  <a:pt x="0" y="3315722"/>
                </a:moveTo>
                <a:lnTo>
                  <a:pt x="2746253" y="0"/>
                </a:lnTo>
                <a:lnTo>
                  <a:pt x="4272981" y="219"/>
                </a:lnTo>
                <a:lnTo>
                  <a:pt x="4272981" y="3315722"/>
                </a:lnTo>
                <a:lnTo>
                  <a:pt x="0" y="3315722"/>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36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41" name="矩形 44"/>
          <p:cNvSpPr/>
          <p:nvPr/>
        </p:nvSpPr>
        <p:spPr>
          <a:xfrm rot="1800000">
            <a:off x="2244369" y="3592035"/>
            <a:ext cx="4272981" cy="3315722"/>
          </a:xfrm>
          <a:custGeom>
            <a:avLst/>
            <a:gdLst>
              <a:gd name="connsiteX0" fmla="*/ 0 w 4272981"/>
              <a:gd name="connsiteY0" fmla="*/ 0 h 3315503"/>
              <a:gd name="connsiteX1" fmla="*/ 4272981 w 4272981"/>
              <a:gd name="connsiteY1" fmla="*/ 0 h 3315503"/>
              <a:gd name="connsiteX2" fmla="*/ 4272981 w 4272981"/>
              <a:gd name="connsiteY2" fmla="*/ 3315503 h 3315503"/>
              <a:gd name="connsiteX3" fmla="*/ 0 w 4272981"/>
              <a:gd name="connsiteY3" fmla="*/ 3315503 h 3315503"/>
              <a:gd name="connsiteX4" fmla="*/ 0 w 4272981"/>
              <a:gd name="connsiteY4" fmla="*/ 0 h 3315503"/>
              <a:gd name="connsiteX0-1" fmla="*/ 0 w 4272981"/>
              <a:gd name="connsiteY0-2" fmla="*/ 219 h 3315722"/>
              <a:gd name="connsiteX1-3" fmla="*/ 2746253 w 4272981"/>
              <a:gd name="connsiteY1-4" fmla="*/ 0 h 3315722"/>
              <a:gd name="connsiteX2-5" fmla="*/ 4272981 w 4272981"/>
              <a:gd name="connsiteY2-6" fmla="*/ 219 h 3315722"/>
              <a:gd name="connsiteX3-7" fmla="*/ 4272981 w 4272981"/>
              <a:gd name="connsiteY3-8" fmla="*/ 3315722 h 3315722"/>
              <a:gd name="connsiteX4-9" fmla="*/ 0 w 4272981"/>
              <a:gd name="connsiteY4-10" fmla="*/ 3315722 h 3315722"/>
              <a:gd name="connsiteX5" fmla="*/ 0 w 4272981"/>
              <a:gd name="connsiteY5" fmla="*/ 219 h 3315722"/>
              <a:gd name="connsiteX0-11" fmla="*/ 0 w 4272981"/>
              <a:gd name="connsiteY0-12" fmla="*/ 3315722 h 3315722"/>
              <a:gd name="connsiteX1-13" fmla="*/ 2746253 w 4272981"/>
              <a:gd name="connsiteY1-14" fmla="*/ 0 h 3315722"/>
              <a:gd name="connsiteX2-15" fmla="*/ 4272981 w 4272981"/>
              <a:gd name="connsiteY2-16" fmla="*/ 219 h 3315722"/>
              <a:gd name="connsiteX3-17" fmla="*/ 4272981 w 4272981"/>
              <a:gd name="connsiteY3-18" fmla="*/ 3315722 h 3315722"/>
              <a:gd name="connsiteX4-19" fmla="*/ 0 w 4272981"/>
              <a:gd name="connsiteY4-20" fmla="*/ 3315722 h 331572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272981" h="3315722">
                <a:moveTo>
                  <a:pt x="0" y="3315722"/>
                </a:moveTo>
                <a:lnTo>
                  <a:pt x="2746253" y="0"/>
                </a:lnTo>
                <a:lnTo>
                  <a:pt x="4272981" y="219"/>
                </a:lnTo>
                <a:lnTo>
                  <a:pt x="4272981" y="3315722"/>
                </a:lnTo>
                <a:lnTo>
                  <a:pt x="0" y="3315722"/>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36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42" name="矩形 44"/>
          <p:cNvSpPr/>
          <p:nvPr/>
        </p:nvSpPr>
        <p:spPr>
          <a:xfrm rot="1800000">
            <a:off x="6944365" y="3592035"/>
            <a:ext cx="4272981" cy="3315722"/>
          </a:xfrm>
          <a:custGeom>
            <a:avLst/>
            <a:gdLst>
              <a:gd name="connsiteX0" fmla="*/ 0 w 4272981"/>
              <a:gd name="connsiteY0" fmla="*/ 0 h 3315503"/>
              <a:gd name="connsiteX1" fmla="*/ 4272981 w 4272981"/>
              <a:gd name="connsiteY1" fmla="*/ 0 h 3315503"/>
              <a:gd name="connsiteX2" fmla="*/ 4272981 w 4272981"/>
              <a:gd name="connsiteY2" fmla="*/ 3315503 h 3315503"/>
              <a:gd name="connsiteX3" fmla="*/ 0 w 4272981"/>
              <a:gd name="connsiteY3" fmla="*/ 3315503 h 3315503"/>
              <a:gd name="connsiteX4" fmla="*/ 0 w 4272981"/>
              <a:gd name="connsiteY4" fmla="*/ 0 h 3315503"/>
              <a:gd name="connsiteX0-1" fmla="*/ 0 w 4272981"/>
              <a:gd name="connsiteY0-2" fmla="*/ 219 h 3315722"/>
              <a:gd name="connsiteX1-3" fmla="*/ 2746253 w 4272981"/>
              <a:gd name="connsiteY1-4" fmla="*/ 0 h 3315722"/>
              <a:gd name="connsiteX2-5" fmla="*/ 4272981 w 4272981"/>
              <a:gd name="connsiteY2-6" fmla="*/ 219 h 3315722"/>
              <a:gd name="connsiteX3-7" fmla="*/ 4272981 w 4272981"/>
              <a:gd name="connsiteY3-8" fmla="*/ 3315722 h 3315722"/>
              <a:gd name="connsiteX4-9" fmla="*/ 0 w 4272981"/>
              <a:gd name="connsiteY4-10" fmla="*/ 3315722 h 3315722"/>
              <a:gd name="connsiteX5" fmla="*/ 0 w 4272981"/>
              <a:gd name="connsiteY5" fmla="*/ 219 h 3315722"/>
              <a:gd name="connsiteX0-11" fmla="*/ 0 w 4272981"/>
              <a:gd name="connsiteY0-12" fmla="*/ 3315722 h 3315722"/>
              <a:gd name="connsiteX1-13" fmla="*/ 2746253 w 4272981"/>
              <a:gd name="connsiteY1-14" fmla="*/ 0 h 3315722"/>
              <a:gd name="connsiteX2-15" fmla="*/ 4272981 w 4272981"/>
              <a:gd name="connsiteY2-16" fmla="*/ 219 h 3315722"/>
              <a:gd name="connsiteX3-17" fmla="*/ 4272981 w 4272981"/>
              <a:gd name="connsiteY3-18" fmla="*/ 3315722 h 3315722"/>
              <a:gd name="connsiteX4-19" fmla="*/ 0 w 4272981"/>
              <a:gd name="connsiteY4-20" fmla="*/ 3315722 h 331572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272981" h="3315722">
                <a:moveTo>
                  <a:pt x="0" y="3315722"/>
                </a:moveTo>
                <a:lnTo>
                  <a:pt x="2746253" y="0"/>
                </a:lnTo>
                <a:lnTo>
                  <a:pt x="4272981" y="219"/>
                </a:lnTo>
                <a:lnTo>
                  <a:pt x="4272981" y="3315722"/>
                </a:lnTo>
                <a:lnTo>
                  <a:pt x="0" y="3315722"/>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36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grpSp>
        <p:nvGrpSpPr>
          <p:cNvPr id="43" name="1b025f25-c468-4423-9775-e7bb613a3271"/>
          <p:cNvGrpSpPr>
            <a:grpSpLocks noChangeAspect="1"/>
          </p:cNvGrpSpPr>
          <p:nvPr/>
        </p:nvGrpSpPr>
        <p:grpSpPr>
          <a:xfrm>
            <a:off x="1650651" y="1933984"/>
            <a:ext cx="8819546" cy="3710758"/>
            <a:chOff x="934113" y="1448781"/>
            <a:chExt cx="10323776" cy="4343653"/>
          </a:xfrm>
        </p:grpSpPr>
        <p:sp>
          <p:nvSpPr>
            <p:cNvPr id="44" name="ïṧḷïḓê-Rectangle: Rounded Corners 1"/>
            <p:cNvSpPr/>
            <p:nvPr/>
          </p:nvSpPr>
          <p:spPr>
            <a:xfrm>
              <a:off x="941716" y="1833217"/>
              <a:ext cx="4774277" cy="1660553"/>
            </a:xfrm>
            <a:prstGeom prst="roundRect">
              <a:avLst>
                <a:gd name="adj" fmla="val 7141"/>
              </a:avLst>
            </a:prstGeom>
            <a:solidFill>
              <a:sysClr val="window" lastClr="FFFFFF"/>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45" name="ïṧḷïḓê-Freeform: Shape 2"/>
            <p:cNvSpPr/>
            <p:nvPr/>
          </p:nvSpPr>
          <p:spPr>
            <a:xfrm>
              <a:off x="1177665" y="1704130"/>
              <a:ext cx="4538327" cy="411407"/>
            </a:xfrm>
            <a:custGeom>
              <a:avLst/>
              <a:gdLst>
                <a:gd name="connsiteX0" fmla="*/ 0 w 4547454"/>
                <a:gd name="connsiteY0" fmla="*/ 0 h 226822"/>
                <a:gd name="connsiteX1" fmla="*/ 4547454 w 4547454"/>
                <a:gd name="connsiteY1" fmla="*/ 0 h 226822"/>
                <a:gd name="connsiteX2" fmla="*/ 4547454 w 4547454"/>
                <a:gd name="connsiteY2" fmla="*/ 226822 h 226822"/>
                <a:gd name="connsiteX3" fmla="*/ 0 w 4547454"/>
                <a:gd name="connsiteY3" fmla="*/ 226822 h 226822"/>
                <a:gd name="connsiteX4" fmla="*/ 0 w 4547454"/>
                <a:gd name="connsiteY4" fmla="*/ 0 h 226822"/>
                <a:gd name="connsiteX0-1" fmla="*/ 35169 w 4547454"/>
                <a:gd name="connsiteY0-2" fmla="*/ 10821 h 226822"/>
                <a:gd name="connsiteX1-3" fmla="*/ 4547454 w 4547454"/>
                <a:gd name="connsiteY1-4" fmla="*/ 0 h 226822"/>
                <a:gd name="connsiteX2-5" fmla="*/ 4547454 w 4547454"/>
                <a:gd name="connsiteY2-6" fmla="*/ 226822 h 226822"/>
                <a:gd name="connsiteX3-7" fmla="*/ 0 w 4547454"/>
                <a:gd name="connsiteY3-8" fmla="*/ 226822 h 226822"/>
                <a:gd name="connsiteX4-9" fmla="*/ 35169 w 4547454"/>
                <a:gd name="connsiteY4-10" fmla="*/ 10821 h 22682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547454" h="226822">
                  <a:moveTo>
                    <a:pt x="35169" y="10821"/>
                  </a:moveTo>
                  <a:lnTo>
                    <a:pt x="4547454" y="0"/>
                  </a:lnTo>
                  <a:lnTo>
                    <a:pt x="4547454" y="226822"/>
                  </a:lnTo>
                  <a:lnTo>
                    <a:pt x="0" y="226822"/>
                  </a:lnTo>
                  <a:lnTo>
                    <a:pt x="35169" y="10821"/>
                  </a:lnTo>
                  <a:close/>
                </a:path>
              </a:pathLst>
            </a:custGeom>
            <a:solidFill>
              <a:srgbClr val="AC7A39"/>
            </a:solidFill>
            <a:ln w="12700" cap="flat" cmpd="sng" algn="ctr">
              <a:noFill/>
              <a:prstDash val="solid"/>
              <a:miter lim="800000"/>
            </a:ln>
            <a:effectLst/>
          </p:spPr>
          <p:txBody>
            <a:bodyPr wrap="none" anchor="ctr">
              <a:norm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grpSp>
          <p:nvGrpSpPr>
            <p:cNvPr id="46" name="Group 4"/>
            <p:cNvGrpSpPr/>
            <p:nvPr/>
          </p:nvGrpSpPr>
          <p:grpSpPr>
            <a:xfrm>
              <a:off x="934113" y="1448781"/>
              <a:ext cx="971099" cy="971099"/>
              <a:chOff x="1171484" y="1357216"/>
              <a:chExt cx="1021976" cy="1021976"/>
            </a:xfrm>
          </p:grpSpPr>
          <p:sp>
            <p:nvSpPr>
              <p:cNvPr id="66" name="ïṧḷïḓê-Oval 11"/>
              <p:cNvSpPr/>
              <p:nvPr/>
            </p:nvSpPr>
            <p:spPr>
              <a:xfrm>
                <a:off x="1171484" y="1357216"/>
                <a:ext cx="1021976" cy="1021976"/>
              </a:xfrm>
              <a:prstGeom prst="ellipse">
                <a:avLst/>
              </a:prstGeom>
              <a:solidFill>
                <a:srgbClr val="AC7A39"/>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67" name="ïṧḷïḓê-Oval 12"/>
              <p:cNvSpPr/>
              <p:nvPr/>
            </p:nvSpPr>
            <p:spPr>
              <a:xfrm>
                <a:off x="1247150" y="1432882"/>
                <a:ext cx="870644" cy="870644"/>
              </a:xfrm>
              <a:prstGeom prst="ellipse">
                <a:avLst/>
              </a:prstGeom>
              <a:solidFill>
                <a:sysClr val="window" lastClr="FFFFFF"/>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grpSp>
        <p:sp>
          <p:nvSpPr>
            <p:cNvPr id="47" name="ïṧḷïḓê-Rectangle: Rounded Corners 14"/>
            <p:cNvSpPr/>
            <p:nvPr/>
          </p:nvSpPr>
          <p:spPr>
            <a:xfrm>
              <a:off x="6483612" y="1833217"/>
              <a:ext cx="4774277" cy="1660553"/>
            </a:xfrm>
            <a:prstGeom prst="roundRect">
              <a:avLst>
                <a:gd name="adj" fmla="val 7141"/>
              </a:avLst>
            </a:prstGeom>
            <a:solidFill>
              <a:sysClr val="window" lastClr="FFFFFF"/>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48" name="ïṧḷïḓê-Freeform: Shape 15"/>
            <p:cNvSpPr/>
            <p:nvPr/>
          </p:nvSpPr>
          <p:spPr>
            <a:xfrm>
              <a:off x="6719561" y="1704130"/>
              <a:ext cx="4538327" cy="411407"/>
            </a:xfrm>
            <a:custGeom>
              <a:avLst/>
              <a:gdLst>
                <a:gd name="connsiteX0" fmla="*/ 0 w 4547454"/>
                <a:gd name="connsiteY0" fmla="*/ 0 h 226822"/>
                <a:gd name="connsiteX1" fmla="*/ 4547454 w 4547454"/>
                <a:gd name="connsiteY1" fmla="*/ 0 h 226822"/>
                <a:gd name="connsiteX2" fmla="*/ 4547454 w 4547454"/>
                <a:gd name="connsiteY2" fmla="*/ 226822 h 226822"/>
                <a:gd name="connsiteX3" fmla="*/ 0 w 4547454"/>
                <a:gd name="connsiteY3" fmla="*/ 226822 h 226822"/>
                <a:gd name="connsiteX4" fmla="*/ 0 w 4547454"/>
                <a:gd name="connsiteY4" fmla="*/ 0 h 226822"/>
                <a:gd name="connsiteX0-1" fmla="*/ 35169 w 4547454"/>
                <a:gd name="connsiteY0-2" fmla="*/ 10821 h 226822"/>
                <a:gd name="connsiteX1-3" fmla="*/ 4547454 w 4547454"/>
                <a:gd name="connsiteY1-4" fmla="*/ 0 h 226822"/>
                <a:gd name="connsiteX2-5" fmla="*/ 4547454 w 4547454"/>
                <a:gd name="connsiteY2-6" fmla="*/ 226822 h 226822"/>
                <a:gd name="connsiteX3-7" fmla="*/ 0 w 4547454"/>
                <a:gd name="connsiteY3-8" fmla="*/ 226822 h 226822"/>
                <a:gd name="connsiteX4-9" fmla="*/ 35169 w 4547454"/>
                <a:gd name="connsiteY4-10" fmla="*/ 10821 h 22682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547454" h="226822">
                  <a:moveTo>
                    <a:pt x="35169" y="10821"/>
                  </a:moveTo>
                  <a:lnTo>
                    <a:pt x="4547454" y="0"/>
                  </a:lnTo>
                  <a:lnTo>
                    <a:pt x="4547454" y="226822"/>
                  </a:lnTo>
                  <a:lnTo>
                    <a:pt x="0" y="226822"/>
                  </a:lnTo>
                  <a:lnTo>
                    <a:pt x="35169" y="10821"/>
                  </a:lnTo>
                  <a:close/>
                </a:path>
              </a:pathLst>
            </a:custGeom>
            <a:solidFill>
              <a:srgbClr val="AC7A39"/>
            </a:solidFill>
            <a:ln w="12700" cap="flat" cmpd="sng" algn="ctr">
              <a:noFill/>
              <a:prstDash val="solid"/>
              <a:miter lim="800000"/>
            </a:ln>
            <a:effectLst/>
          </p:spPr>
          <p:txBody>
            <a:bodyPr wrap="none" anchor="ctr">
              <a:norm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49" name="ïṧḷïḓê-Rectangle: Rounded Corners 17"/>
            <p:cNvSpPr/>
            <p:nvPr/>
          </p:nvSpPr>
          <p:spPr>
            <a:xfrm>
              <a:off x="941716" y="4131881"/>
              <a:ext cx="4774277" cy="1660553"/>
            </a:xfrm>
            <a:prstGeom prst="roundRect">
              <a:avLst>
                <a:gd name="adj" fmla="val 7141"/>
              </a:avLst>
            </a:prstGeom>
            <a:solidFill>
              <a:sysClr val="window" lastClr="FFFFFF"/>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50" name="ïṧḷïḓê-Freeform: Shape 18"/>
            <p:cNvSpPr/>
            <p:nvPr/>
          </p:nvSpPr>
          <p:spPr>
            <a:xfrm>
              <a:off x="1177665" y="4002794"/>
              <a:ext cx="4538327" cy="411407"/>
            </a:xfrm>
            <a:custGeom>
              <a:avLst/>
              <a:gdLst>
                <a:gd name="connsiteX0" fmla="*/ 0 w 4547454"/>
                <a:gd name="connsiteY0" fmla="*/ 0 h 226822"/>
                <a:gd name="connsiteX1" fmla="*/ 4547454 w 4547454"/>
                <a:gd name="connsiteY1" fmla="*/ 0 h 226822"/>
                <a:gd name="connsiteX2" fmla="*/ 4547454 w 4547454"/>
                <a:gd name="connsiteY2" fmla="*/ 226822 h 226822"/>
                <a:gd name="connsiteX3" fmla="*/ 0 w 4547454"/>
                <a:gd name="connsiteY3" fmla="*/ 226822 h 226822"/>
                <a:gd name="connsiteX4" fmla="*/ 0 w 4547454"/>
                <a:gd name="connsiteY4" fmla="*/ 0 h 226822"/>
                <a:gd name="connsiteX0-1" fmla="*/ 35169 w 4547454"/>
                <a:gd name="connsiteY0-2" fmla="*/ 10821 h 226822"/>
                <a:gd name="connsiteX1-3" fmla="*/ 4547454 w 4547454"/>
                <a:gd name="connsiteY1-4" fmla="*/ 0 h 226822"/>
                <a:gd name="connsiteX2-5" fmla="*/ 4547454 w 4547454"/>
                <a:gd name="connsiteY2-6" fmla="*/ 226822 h 226822"/>
                <a:gd name="connsiteX3-7" fmla="*/ 0 w 4547454"/>
                <a:gd name="connsiteY3-8" fmla="*/ 226822 h 226822"/>
                <a:gd name="connsiteX4-9" fmla="*/ 35169 w 4547454"/>
                <a:gd name="connsiteY4-10" fmla="*/ 10821 h 22682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547454" h="226822">
                  <a:moveTo>
                    <a:pt x="35169" y="10821"/>
                  </a:moveTo>
                  <a:lnTo>
                    <a:pt x="4547454" y="0"/>
                  </a:lnTo>
                  <a:lnTo>
                    <a:pt x="4547454" y="226822"/>
                  </a:lnTo>
                  <a:lnTo>
                    <a:pt x="0" y="226822"/>
                  </a:lnTo>
                  <a:lnTo>
                    <a:pt x="35169" y="10821"/>
                  </a:lnTo>
                  <a:close/>
                </a:path>
              </a:pathLst>
            </a:custGeom>
            <a:solidFill>
              <a:srgbClr val="AC7A39"/>
            </a:solidFill>
            <a:ln w="12700" cap="flat" cmpd="sng" algn="ctr">
              <a:noFill/>
              <a:prstDash val="solid"/>
              <a:miter lim="800000"/>
            </a:ln>
            <a:effectLst/>
          </p:spPr>
          <p:txBody>
            <a:bodyPr wrap="none" anchor="ctr">
              <a:norm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51" name="ïṧḷïḓê-Rectangle: Rounded Corners 20"/>
            <p:cNvSpPr/>
            <p:nvPr/>
          </p:nvSpPr>
          <p:spPr>
            <a:xfrm>
              <a:off x="6483612" y="4131881"/>
              <a:ext cx="4774277" cy="1660553"/>
            </a:xfrm>
            <a:prstGeom prst="roundRect">
              <a:avLst>
                <a:gd name="adj" fmla="val 7141"/>
              </a:avLst>
            </a:prstGeom>
            <a:solidFill>
              <a:sysClr val="window" lastClr="FFFFFF"/>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52" name="ïṧḷïḓê-Freeform: Shape 21"/>
            <p:cNvSpPr/>
            <p:nvPr/>
          </p:nvSpPr>
          <p:spPr>
            <a:xfrm>
              <a:off x="6719561" y="4002794"/>
              <a:ext cx="4538327" cy="411407"/>
            </a:xfrm>
            <a:custGeom>
              <a:avLst/>
              <a:gdLst>
                <a:gd name="connsiteX0" fmla="*/ 0 w 4547454"/>
                <a:gd name="connsiteY0" fmla="*/ 0 h 226822"/>
                <a:gd name="connsiteX1" fmla="*/ 4547454 w 4547454"/>
                <a:gd name="connsiteY1" fmla="*/ 0 h 226822"/>
                <a:gd name="connsiteX2" fmla="*/ 4547454 w 4547454"/>
                <a:gd name="connsiteY2" fmla="*/ 226822 h 226822"/>
                <a:gd name="connsiteX3" fmla="*/ 0 w 4547454"/>
                <a:gd name="connsiteY3" fmla="*/ 226822 h 226822"/>
                <a:gd name="connsiteX4" fmla="*/ 0 w 4547454"/>
                <a:gd name="connsiteY4" fmla="*/ 0 h 226822"/>
                <a:gd name="connsiteX0-1" fmla="*/ 35169 w 4547454"/>
                <a:gd name="connsiteY0-2" fmla="*/ 10821 h 226822"/>
                <a:gd name="connsiteX1-3" fmla="*/ 4547454 w 4547454"/>
                <a:gd name="connsiteY1-4" fmla="*/ 0 h 226822"/>
                <a:gd name="connsiteX2-5" fmla="*/ 4547454 w 4547454"/>
                <a:gd name="connsiteY2-6" fmla="*/ 226822 h 226822"/>
                <a:gd name="connsiteX3-7" fmla="*/ 0 w 4547454"/>
                <a:gd name="connsiteY3-8" fmla="*/ 226822 h 226822"/>
                <a:gd name="connsiteX4-9" fmla="*/ 35169 w 4547454"/>
                <a:gd name="connsiteY4-10" fmla="*/ 10821 h 22682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547454" h="226822">
                  <a:moveTo>
                    <a:pt x="35169" y="10821"/>
                  </a:moveTo>
                  <a:lnTo>
                    <a:pt x="4547454" y="0"/>
                  </a:lnTo>
                  <a:lnTo>
                    <a:pt x="4547454" y="226822"/>
                  </a:lnTo>
                  <a:lnTo>
                    <a:pt x="0" y="226822"/>
                  </a:lnTo>
                  <a:lnTo>
                    <a:pt x="35169" y="10821"/>
                  </a:lnTo>
                  <a:close/>
                </a:path>
              </a:pathLst>
            </a:custGeom>
            <a:solidFill>
              <a:srgbClr val="AC7A39"/>
            </a:solidFill>
            <a:ln w="12700" cap="flat" cmpd="sng" algn="ctr">
              <a:noFill/>
              <a:prstDash val="solid"/>
              <a:miter lim="800000"/>
            </a:ln>
            <a:effectLst/>
          </p:spPr>
          <p:txBody>
            <a:bodyPr wrap="none" anchor="ctr">
              <a:norm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grpSp>
          <p:nvGrpSpPr>
            <p:cNvPr id="53" name="Group 28"/>
            <p:cNvGrpSpPr/>
            <p:nvPr/>
          </p:nvGrpSpPr>
          <p:grpSpPr>
            <a:xfrm>
              <a:off x="953553" y="3747445"/>
              <a:ext cx="971099" cy="971099"/>
              <a:chOff x="1171484" y="1357216"/>
              <a:chExt cx="1021976" cy="1021976"/>
            </a:xfrm>
          </p:grpSpPr>
          <p:sp>
            <p:nvSpPr>
              <p:cNvPr id="64" name="ïṧḷïḓê-Oval 35"/>
              <p:cNvSpPr/>
              <p:nvPr/>
            </p:nvSpPr>
            <p:spPr>
              <a:xfrm>
                <a:off x="1171484" y="1357216"/>
                <a:ext cx="1021976" cy="1021976"/>
              </a:xfrm>
              <a:prstGeom prst="ellipse">
                <a:avLst/>
              </a:prstGeom>
              <a:solidFill>
                <a:srgbClr val="AC7A39"/>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65" name="ïṧḷïḓê-Oval 36"/>
              <p:cNvSpPr/>
              <p:nvPr/>
            </p:nvSpPr>
            <p:spPr>
              <a:xfrm>
                <a:off x="1247150" y="1432882"/>
                <a:ext cx="870644" cy="870644"/>
              </a:xfrm>
              <a:prstGeom prst="ellipse">
                <a:avLst/>
              </a:prstGeom>
              <a:solidFill>
                <a:sysClr val="window" lastClr="FFFFFF"/>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grpSp>
        <p:grpSp>
          <p:nvGrpSpPr>
            <p:cNvPr id="54" name="Group 38"/>
            <p:cNvGrpSpPr/>
            <p:nvPr/>
          </p:nvGrpSpPr>
          <p:grpSpPr>
            <a:xfrm>
              <a:off x="6476009" y="1448781"/>
              <a:ext cx="971099" cy="971099"/>
              <a:chOff x="1171484" y="1357216"/>
              <a:chExt cx="1021976" cy="1021976"/>
            </a:xfrm>
          </p:grpSpPr>
          <p:sp>
            <p:nvSpPr>
              <p:cNvPr id="62" name="ïṧḷïḓê-Oval 45"/>
              <p:cNvSpPr/>
              <p:nvPr/>
            </p:nvSpPr>
            <p:spPr>
              <a:xfrm>
                <a:off x="1171484" y="1357216"/>
                <a:ext cx="1021976" cy="1021976"/>
              </a:xfrm>
              <a:prstGeom prst="ellipse">
                <a:avLst/>
              </a:prstGeom>
              <a:solidFill>
                <a:srgbClr val="AC7A39"/>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63" name="ïṧḷïḓê-Oval 46"/>
              <p:cNvSpPr/>
              <p:nvPr/>
            </p:nvSpPr>
            <p:spPr>
              <a:xfrm>
                <a:off x="1247150" y="1432882"/>
                <a:ext cx="870644" cy="870644"/>
              </a:xfrm>
              <a:prstGeom prst="ellipse">
                <a:avLst/>
              </a:prstGeom>
              <a:solidFill>
                <a:sysClr val="window" lastClr="FFFFFF"/>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grpSp>
        <p:grpSp>
          <p:nvGrpSpPr>
            <p:cNvPr id="55" name="Group 48"/>
            <p:cNvGrpSpPr/>
            <p:nvPr/>
          </p:nvGrpSpPr>
          <p:grpSpPr>
            <a:xfrm>
              <a:off x="6476009" y="3747445"/>
              <a:ext cx="971099" cy="971099"/>
              <a:chOff x="1171484" y="1357216"/>
              <a:chExt cx="1021976" cy="1021976"/>
            </a:xfrm>
          </p:grpSpPr>
          <p:sp>
            <p:nvSpPr>
              <p:cNvPr id="60" name="ïṧḷïḓê-Oval 55"/>
              <p:cNvSpPr/>
              <p:nvPr/>
            </p:nvSpPr>
            <p:spPr>
              <a:xfrm>
                <a:off x="1171484" y="1357216"/>
                <a:ext cx="1021976" cy="1021976"/>
              </a:xfrm>
              <a:prstGeom prst="ellipse">
                <a:avLst/>
              </a:prstGeom>
              <a:solidFill>
                <a:srgbClr val="AC7A39"/>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61" name="ïṧḷïḓê-Oval 56"/>
              <p:cNvSpPr/>
              <p:nvPr/>
            </p:nvSpPr>
            <p:spPr>
              <a:xfrm>
                <a:off x="1251443" y="1432882"/>
                <a:ext cx="870644" cy="870644"/>
              </a:xfrm>
              <a:prstGeom prst="ellipse">
                <a:avLst/>
              </a:prstGeom>
              <a:solidFill>
                <a:sysClr val="window" lastClr="FFFFFF"/>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grpSp>
        <p:sp>
          <p:nvSpPr>
            <p:cNvPr id="56" name="ïṧḷïḓê-Freeform: Shape 59"/>
            <p:cNvSpPr/>
            <p:nvPr/>
          </p:nvSpPr>
          <p:spPr bwMode="auto">
            <a:xfrm>
              <a:off x="6765219" y="4075570"/>
              <a:ext cx="392679" cy="351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70" y="17800"/>
                  </a:moveTo>
                  <a:cubicBezTo>
                    <a:pt x="15344" y="17800"/>
                    <a:pt x="15344" y="17800"/>
                    <a:pt x="15344" y="17800"/>
                  </a:cubicBezTo>
                  <a:cubicBezTo>
                    <a:pt x="14057" y="17800"/>
                    <a:pt x="14057" y="17800"/>
                    <a:pt x="14057" y="17800"/>
                  </a:cubicBezTo>
                  <a:cubicBezTo>
                    <a:pt x="14057" y="19824"/>
                    <a:pt x="14057" y="19824"/>
                    <a:pt x="14057" y="19824"/>
                  </a:cubicBezTo>
                  <a:cubicBezTo>
                    <a:pt x="15344" y="21311"/>
                    <a:pt x="15344" y="21311"/>
                    <a:pt x="15344" y="21311"/>
                  </a:cubicBezTo>
                  <a:cubicBezTo>
                    <a:pt x="15344" y="21600"/>
                    <a:pt x="15344" y="21600"/>
                    <a:pt x="15344" y="21600"/>
                  </a:cubicBezTo>
                  <a:cubicBezTo>
                    <a:pt x="6256" y="21600"/>
                    <a:pt x="6256" y="21600"/>
                    <a:pt x="6256" y="21600"/>
                  </a:cubicBezTo>
                  <a:cubicBezTo>
                    <a:pt x="6256" y="21311"/>
                    <a:pt x="6256" y="21311"/>
                    <a:pt x="6256" y="21311"/>
                  </a:cubicBezTo>
                  <a:cubicBezTo>
                    <a:pt x="7801" y="19824"/>
                    <a:pt x="7801" y="19824"/>
                    <a:pt x="7801" y="19824"/>
                  </a:cubicBezTo>
                  <a:cubicBezTo>
                    <a:pt x="7801" y="17800"/>
                    <a:pt x="7801" y="17800"/>
                    <a:pt x="7801" y="17800"/>
                  </a:cubicBezTo>
                  <a:cubicBezTo>
                    <a:pt x="6256" y="17800"/>
                    <a:pt x="6256" y="17800"/>
                    <a:pt x="6256" y="17800"/>
                  </a:cubicBezTo>
                  <a:cubicBezTo>
                    <a:pt x="1067" y="17800"/>
                    <a:pt x="1067" y="17800"/>
                    <a:pt x="1067" y="17800"/>
                  </a:cubicBezTo>
                  <a:cubicBezTo>
                    <a:pt x="552" y="17800"/>
                    <a:pt x="0" y="17222"/>
                    <a:pt x="0" y="16644"/>
                  </a:cubicBezTo>
                  <a:cubicBezTo>
                    <a:pt x="0" y="1156"/>
                    <a:pt x="0" y="1156"/>
                    <a:pt x="0" y="1156"/>
                  </a:cubicBezTo>
                  <a:cubicBezTo>
                    <a:pt x="0" y="289"/>
                    <a:pt x="552" y="0"/>
                    <a:pt x="1067" y="0"/>
                  </a:cubicBezTo>
                  <a:cubicBezTo>
                    <a:pt x="20570" y="0"/>
                    <a:pt x="20570" y="0"/>
                    <a:pt x="20570" y="0"/>
                  </a:cubicBezTo>
                  <a:cubicBezTo>
                    <a:pt x="21085" y="0"/>
                    <a:pt x="21600" y="289"/>
                    <a:pt x="21600" y="1156"/>
                  </a:cubicBezTo>
                  <a:cubicBezTo>
                    <a:pt x="21600" y="16644"/>
                    <a:pt x="21600" y="16644"/>
                    <a:pt x="21600" y="16644"/>
                  </a:cubicBezTo>
                  <a:cubicBezTo>
                    <a:pt x="21600" y="17222"/>
                    <a:pt x="21085" y="17800"/>
                    <a:pt x="20570" y="17800"/>
                  </a:cubicBezTo>
                  <a:close/>
                  <a:moveTo>
                    <a:pt x="20312" y="1446"/>
                  </a:moveTo>
                  <a:cubicBezTo>
                    <a:pt x="1582" y="1446"/>
                    <a:pt x="1582" y="1446"/>
                    <a:pt x="1582" y="1446"/>
                  </a:cubicBezTo>
                  <a:cubicBezTo>
                    <a:pt x="1582" y="14579"/>
                    <a:pt x="1582" y="14579"/>
                    <a:pt x="1582" y="14579"/>
                  </a:cubicBezTo>
                  <a:cubicBezTo>
                    <a:pt x="20312" y="14579"/>
                    <a:pt x="20312" y="14579"/>
                    <a:pt x="20312" y="14579"/>
                  </a:cubicBezTo>
                  <a:lnTo>
                    <a:pt x="20312" y="1446"/>
                  </a:lnTo>
                  <a:close/>
                </a:path>
              </a:pathLst>
            </a:custGeom>
            <a:solidFill>
              <a:srgbClr val="AC7A39"/>
            </a:solidFill>
            <a:ln>
              <a:noFill/>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57" name="ïṧḷïḓê-Freeform: Shape 60"/>
            <p:cNvSpPr/>
            <p:nvPr/>
          </p:nvSpPr>
          <p:spPr bwMode="auto">
            <a:xfrm>
              <a:off x="1217223" y="4107646"/>
              <a:ext cx="404880" cy="2506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94" y="21600"/>
                  </a:moveTo>
                  <a:cubicBezTo>
                    <a:pt x="19551" y="21600"/>
                    <a:pt x="19551" y="21600"/>
                    <a:pt x="19551" y="21600"/>
                  </a:cubicBezTo>
                  <a:cubicBezTo>
                    <a:pt x="2049" y="21600"/>
                    <a:pt x="2049" y="21600"/>
                    <a:pt x="2049" y="21600"/>
                  </a:cubicBezTo>
                  <a:cubicBezTo>
                    <a:pt x="1042" y="21600"/>
                    <a:pt x="1042" y="21600"/>
                    <a:pt x="1042" y="21600"/>
                  </a:cubicBezTo>
                  <a:cubicBezTo>
                    <a:pt x="252" y="21600"/>
                    <a:pt x="0" y="20794"/>
                    <a:pt x="0" y="19987"/>
                  </a:cubicBezTo>
                  <a:cubicBezTo>
                    <a:pt x="0" y="17107"/>
                    <a:pt x="0" y="17107"/>
                    <a:pt x="0" y="17107"/>
                  </a:cubicBezTo>
                  <a:cubicBezTo>
                    <a:pt x="2049" y="17107"/>
                    <a:pt x="2049" y="17107"/>
                    <a:pt x="2049" y="17107"/>
                  </a:cubicBezTo>
                  <a:cubicBezTo>
                    <a:pt x="2049" y="1670"/>
                    <a:pt x="2049" y="1670"/>
                    <a:pt x="2049" y="1670"/>
                  </a:cubicBezTo>
                  <a:cubicBezTo>
                    <a:pt x="2049" y="403"/>
                    <a:pt x="2300" y="0"/>
                    <a:pt x="3055" y="0"/>
                  </a:cubicBezTo>
                  <a:cubicBezTo>
                    <a:pt x="18545" y="0"/>
                    <a:pt x="18545" y="0"/>
                    <a:pt x="18545" y="0"/>
                  </a:cubicBezTo>
                  <a:cubicBezTo>
                    <a:pt x="19048" y="0"/>
                    <a:pt x="19551" y="403"/>
                    <a:pt x="19551" y="1670"/>
                  </a:cubicBezTo>
                  <a:cubicBezTo>
                    <a:pt x="19551" y="17107"/>
                    <a:pt x="19551" y="17107"/>
                    <a:pt x="19551" y="17107"/>
                  </a:cubicBezTo>
                  <a:cubicBezTo>
                    <a:pt x="21600" y="17107"/>
                    <a:pt x="21600" y="17107"/>
                    <a:pt x="21600" y="17107"/>
                  </a:cubicBezTo>
                  <a:cubicBezTo>
                    <a:pt x="21600" y="19987"/>
                    <a:pt x="21600" y="19987"/>
                    <a:pt x="21600" y="19987"/>
                  </a:cubicBezTo>
                  <a:cubicBezTo>
                    <a:pt x="21600" y="20794"/>
                    <a:pt x="21097" y="21600"/>
                    <a:pt x="20594" y="21600"/>
                  </a:cubicBezTo>
                  <a:close/>
                  <a:moveTo>
                    <a:pt x="8374" y="19987"/>
                  </a:moveTo>
                  <a:cubicBezTo>
                    <a:pt x="13226" y="19987"/>
                    <a:pt x="13226" y="19987"/>
                    <a:pt x="13226" y="19987"/>
                  </a:cubicBezTo>
                  <a:cubicBezTo>
                    <a:pt x="13226" y="18720"/>
                    <a:pt x="13226" y="18720"/>
                    <a:pt x="13226" y="18720"/>
                  </a:cubicBezTo>
                  <a:cubicBezTo>
                    <a:pt x="8374" y="18720"/>
                    <a:pt x="8374" y="18720"/>
                    <a:pt x="8374" y="18720"/>
                  </a:cubicBezTo>
                  <a:lnTo>
                    <a:pt x="8374" y="19987"/>
                  </a:lnTo>
                  <a:close/>
                  <a:moveTo>
                    <a:pt x="18294" y="2074"/>
                  </a:moveTo>
                  <a:cubicBezTo>
                    <a:pt x="3306" y="2074"/>
                    <a:pt x="3306" y="2074"/>
                    <a:pt x="3306" y="2074"/>
                  </a:cubicBezTo>
                  <a:cubicBezTo>
                    <a:pt x="3306" y="16301"/>
                    <a:pt x="3306" y="16301"/>
                    <a:pt x="3306" y="16301"/>
                  </a:cubicBezTo>
                  <a:cubicBezTo>
                    <a:pt x="18294" y="16301"/>
                    <a:pt x="18294" y="16301"/>
                    <a:pt x="18294" y="16301"/>
                  </a:cubicBezTo>
                  <a:lnTo>
                    <a:pt x="18294" y="2074"/>
                  </a:lnTo>
                  <a:close/>
                </a:path>
              </a:pathLst>
            </a:custGeom>
            <a:solidFill>
              <a:srgbClr val="AC7A39"/>
            </a:solidFill>
            <a:ln>
              <a:noFill/>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58" name="ïṧḷïḓê-Freeform: Shape 61"/>
            <p:cNvSpPr/>
            <p:nvPr/>
          </p:nvSpPr>
          <p:spPr bwMode="auto">
            <a:xfrm>
              <a:off x="6807195" y="1719475"/>
              <a:ext cx="312812" cy="3671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302" y="21600"/>
                  </a:moveTo>
                  <a:cubicBezTo>
                    <a:pt x="1298" y="21600"/>
                    <a:pt x="1298" y="21600"/>
                    <a:pt x="1298" y="21600"/>
                  </a:cubicBezTo>
                  <a:cubicBezTo>
                    <a:pt x="324" y="21600"/>
                    <a:pt x="0" y="21044"/>
                    <a:pt x="0" y="20449"/>
                  </a:cubicBezTo>
                  <a:cubicBezTo>
                    <a:pt x="0" y="1112"/>
                    <a:pt x="0" y="1112"/>
                    <a:pt x="0" y="1112"/>
                  </a:cubicBezTo>
                  <a:cubicBezTo>
                    <a:pt x="0" y="278"/>
                    <a:pt x="324" y="0"/>
                    <a:pt x="1298" y="0"/>
                  </a:cubicBezTo>
                  <a:cubicBezTo>
                    <a:pt x="20302" y="0"/>
                    <a:pt x="20302" y="0"/>
                    <a:pt x="20302" y="0"/>
                  </a:cubicBezTo>
                  <a:cubicBezTo>
                    <a:pt x="21276" y="0"/>
                    <a:pt x="21600" y="278"/>
                    <a:pt x="21600" y="1112"/>
                  </a:cubicBezTo>
                  <a:cubicBezTo>
                    <a:pt x="21600" y="20449"/>
                    <a:pt x="21600" y="20449"/>
                    <a:pt x="21600" y="20449"/>
                  </a:cubicBezTo>
                  <a:cubicBezTo>
                    <a:pt x="21600" y="21044"/>
                    <a:pt x="21276" y="21600"/>
                    <a:pt x="20302" y="21600"/>
                  </a:cubicBezTo>
                  <a:close/>
                  <a:moveTo>
                    <a:pt x="10800" y="20726"/>
                  </a:moveTo>
                  <a:cubicBezTo>
                    <a:pt x="11124" y="20726"/>
                    <a:pt x="11773" y="20449"/>
                    <a:pt x="11773" y="20171"/>
                  </a:cubicBezTo>
                  <a:cubicBezTo>
                    <a:pt x="11773" y="19615"/>
                    <a:pt x="11124" y="19337"/>
                    <a:pt x="10800" y="19337"/>
                  </a:cubicBezTo>
                  <a:cubicBezTo>
                    <a:pt x="10476" y="19337"/>
                    <a:pt x="9827" y="19615"/>
                    <a:pt x="9827" y="20171"/>
                  </a:cubicBezTo>
                  <a:cubicBezTo>
                    <a:pt x="9827" y="20449"/>
                    <a:pt x="10476" y="20726"/>
                    <a:pt x="10800" y="20726"/>
                  </a:cubicBezTo>
                  <a:close/>
                  <a:moveTo>
                    <a:pt x="19004" y="2224"/>
                  </a:moveTo>
                  <a:cubicBezTo>
                    <a:pt x="2596" y="2224"/>
                    <a:pt x="2596" y="2224"/>
                    <a:pt x="2596" y="2224"/>
                  </a:cubicBezTo>
                  <a:cubicBezTo>
                    <a:pt x="2596" y="18503"/>
                    <a:pt x="2596" y="18503"/>
                    <a:pt x="2596" y="18503"/>
                  </a:cubicBezTo>
                  <a:cubicBezTo>
                    <a:pt x="19004" y="18503"/>
                    <a:pt x="19004" y="18503"/>
                    <a:pt x="19004" y="18503"/>
                  </a:cubicBezTo>
                  <a:lnTo>
                    <a:pt x="19004" y="2224"/>
                  </a:lnTo>
                  <a:close/>
                </a:path>
              </a:pathLst>
            </a:custGeom>
            <a:solidFill>
              <a:srgbClr val="AC7A39"/>
            </a:solidFill>
            <a:ln>
              <a:noFill/>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59" name="ïṧḷïḓê-Freeform: Shape 62"/>
            <p:cNvSpPr/>
            <p:nvPr/>
          </p:nvSpPr>
          <p:spPr bwMode="auto">
            <a:xfrm>
              <a:off x="1305174" y="1726251"/>
              <a:ext cx="211868" cy="3671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98" y="21600"/>
                  </a:moveTo>
                  <a:cubicBezTo>
                    <a:pt x="1970" y="21600"/>
                    <a:pt x="1970" y="21600"/>
                    <a:pt x="1970" y="21600"/>
                  </a:cubicBezTo>
                  <a:cubicBezTo>
                    <a:pt x="1019" y="21600"/>
                    <a:pt x="0" y="21044"/>
                    <a:pt x="0" y="20449"/>
                  </a:cubicBezTo>
                  <a:cubicBezTo>
                    <a:pt x="0" y="1112"/>
                    <a:pt x="0" y="1112"/>
                    <a:pt x="0" y="1112"/>
                  </a:cubicBezTo>
                  <a:cubicBezTo>
                    <a:pt x="0" y="278"/>
                    <a:pt x="1019" y="0"/>
                    <a:pt x="1970" y="0"/>
                  </a:cubicBezTo>
                  <a:cubicBezTo>
                    <a:pt x="19698" y="0"/>
                    <a:pt x="19698" y="0"/>
                    <a:pt x="19698" y="0"/>
                  </a:cubicBezTo>
                  <a:cubicBezTo>
                    <a:pt x="21125" y="0"/>
                    <a:pt x="21600" y="278"/>
                    <a:pt x="21600" y="1112"/>
                  </a:cubicBezTo>
                  <a:cubicBezTo>
                    <a:pt x="21600" y="20449"/>
                    <a:pt x="21600" y="20449"/>
                    <a:pt x="21600" y="20449"/>
                  </a:cubicBezTo>
                  <a:cubicBezTo>
                    <a:pt x="21600" y="21044"/>
                    <a:pt x="21125" y="21600"/>
                    <a:pt x="19698" y="21600"/>
                  </a:cubicBezTo>
                  <a:close/>
                  <a:moveTo>
                    <a:pt x="11072" y="20449"/>
                  </a:moveTo>
                  <a:cubicBezTo>
                    <a:pt x="11547" y="20449"/>
                    <a:pt x="12023" y="20171"/>
                    <a:pt x="12023" y="19615"/>
                  </a:cubicBezTo>
                  <a:cubicBezTo>
                    <a:pt x="12023" y="19337"/>
                    <a:pt x="11547" y="19059"/>
                    <a:pt x="11072" y="19059"/>
                  </a:cubicBezTo>
                  <a:cubicBezTo>
                    <a:pt x="10121" y="19059"/>
                    <a:pt x="9645" y="19337"/>
                    <a:pt x="9645" y="19615"/>
                  </a:cubicBezTo>
                  <a:cubicBezTo>
                    <a:pt x="9645" y="20171"/>
                    <a:pt x="10121" y="20449"/>
                    <a:pt x="11072" y="20449"/>
                  </a:cubicBezTo>
                  <a:close/>
                  <a:moveTo>
                    <a:pt x="19698" y="2224"/>
                  </a:moveTo>
                  <a:cubicBezTo>
                    <a:pt x="19223" y="2224"/>
                    <a:pt x="19223" y="2224"/>
                    <a:pt x="19223" y="2224"/>
                  </a:cubicBezTo>
                  <a:cubicBezTo>
                    <a:pt x="2445" y="2224"/>
                    <a:pt x="2445" y="2224"/>
                    <a:pt x="2445" y="2224"/>
                  </a:cubicBezTo>
                  <a:cubicBezTo>
                    <a:pt x="1970" y="2224"/>
                    <a:pt x="1970" y="2224"/>
                    <a:pt x="1970" y="2224"/>
                  </a:cubicBezTo>
                  <a:cubicBezTo>
                    <a:pt x="1970" y="17947"/>
                    <a:pt x="1970" y="17947"/>
                    <a:pt x="1970" y="17947"/>
                  </a:cubicBezTo>
                  <a:cubicBezTo>
                    <a:pt x="2445" y="17947"/>
                    <a:pt x="2445" y="17947"/>
                    <a:pt x="2445" y="17947"/>
                  </a:cubicBezTo>
                  <a:cubicBezTo>
                    <a:pt x="19223" y="17947"/>
                    <a:pt x="19223" y="17947"/>
                    <a:pt x="19223" y="17947"/>
                  </a:cubicBezTo>
                  <a:cubicBezTo>
                    <a:pt x="19698" y="17947"/>
                    <a:pt x="19698" y="17947"/>
                    <a:pt x="19698" y="17947"/>
                  </a:cubicBezTo>
                  <a:lnTo>
                    <a:pt x="19698" y="2224"/>
                  </a:lnTo>
                  <a:close/>
                </a:path>
              </a:pathLst>
            </a:custGeom>
            <a:solidFill>
              <a:srgbClr val="AC7A39"/>
            </a:solidFill>
            <a:ln>
              <a:noFill/>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sp>
        <p:nvSpPr>
          <p:cNvPr id="68" name="矩形 67"/>
          <p:cNvSpPr/>
          <p:nvPr/>
        </p:nvSpPr>
        <p:spPr>
          <a:xfrm>
            <a:off x="2330931" y="2792837"/>
            <a:ext cx="2932638"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69" name="矩形 68"/>
          <p:cNvSpPr/>
          <p:nvPr/>
        </p:nvSpPr>
        <p:spPr>
          <a:xfrm>
            <a:off x="2626898" y="2148662"/>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dirty="0">
                <a:solidFill>
                  <a:prstClr val="white"/>
                </a:solidFill>
                <a:latin typeface="思源黑体 CN Regular" panose="020B0500000000000000" pitchFamily="34" charset="-122"/>
                <a:ea typeface="思源黑体 CN Regular" panose="020B0500000000000000" pitchFamily="34" charset="-122"/>
              </a:rPr>
              <a:t>标题文字添加</a:t>
            </a:r>
          </a:p>
        </p:txBody>
      </p:sp>
      <p:sp>
        <p:nvSpPr>
          <p:cNvPr id="70" name="矩形 69"/>
          <p:cNvSpPr/>
          <p:nvPr/>
        </p:nvSpPr>
        <p:spPr>
          <a:xfrm>
            <a:off x="2626898" y="4110771"/>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dirty="0">
                <a:solidFill>
                  <a:prstClr val="white"/>
                </a:solidFill>
                <a:latin typeface="思源黑体 CN Regular" panose="020B0500000000000000" pitchFamily="34" charset="-122"/>
                <a:ea typeface="思源黑体 CN Regular" panose="020B0500000000000000" pitchFamily="34" charset="-122"/>
              </a:rPr>
              <a:t>标题文字添加</a:t>
            </a:r>
          </a:p>
        </p:txBody>
      </p:sp>
      <p:sp>
        <p:nvSpPr>
          <p:cNvPr id="71" name="矩形 70"/>
          <p:cNvSpPr/>
          <p:nvPr/>
        </p:nvSpPr>
        <p:spPr>
          <a:xfrm>
            <a:off x="7347870" y="2148662"/>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dirty="0">
                <a:solidFill>
                  <a:prstClr val="white"/>
                </a:solidFill>
                <a:latin typeface="思源黑体 CN Regular" panose="020B0500000000000000" pitchFamily="34" charset="-122"/>
                <a:ea typeface="思源黑体 CN Regular" panose="020B0500000000000000" pitchFamily="34" charset="-122"/>
              </a:rPr>
              <a:t>标题文字添加</a:t>
            </a:r>
          </a:p>
        </p:txBody>
      </p:sp>
      <p:sp>
        <p:nvSpPr>
          <p:cNvPr id="72" name="矩形 71"/>
          <p:cNvSpPr/>
          <p:nvPr/>
        </p:nvSpPr>
        <p:spPr>
          <a:xfrm>
            <a:off x="7347870" y="4110771"/>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dirty="0">
                <a:solidFill>
                  <a:prstClr val="white"/>
                </a:solidFill>
                <a:latin typeface="思源黑体 CN Regular" panose="020B0500000000000000" pitchFamily="34" charset="-122"/>
                <a:ea typeface="思源黑体 CN Regular" panose="020B0500000000000000" pitchFamily="34" charset="-122"/>
              </a:rPr>
              <a:t>标题文字添加</a:t>
            </a:r>
          </a:p>
        </p:txBody>
      </p:sp>
      <p:sp>
        <p:nvSpPr>
          <p:cNvPr id="73" name="矩形 72"/>
          <p:cNvSpPr/>
          <p:nvPr/>
        </p:nvSpPr>
        <p:spPr>
          <a:xfrm>
            <a:off x="2330931" y="4745434"/>
            <a:ext cx="2932638"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74" name="矩形 73"/>
          <p:cNvSpPr/>
          <p:nvPr/>
        </p:nvSpPr>
        <p:spPr>
          <a:xfrm>
            <a:off x="6996172" y="2792837"/>
            <a:ext cx="2932638"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75" name="矩形 74"/>
          <p:cNvSpPr/>
          <p:nvPr/>
        </p:nvSpPr>
        <p:spPr>
          <a:xfrm>
            <a:off x="6996172" y="4745434"/>
            <a:ext cx="2932638"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1000"/>
                                        <p:tgtEl>
                                          <p:spTgt spid="43"/>
                                        </p:tgtEl>
                                      </p:cBhvr>
                                    </p:animEffect>
                                    <p:anim calcmode="lin" valueType="num">
                                      <p:cBhvr>
                                        <p:cTn id="8" dur="1000" fill="hold"/>
                                        <p:tgtEl>
                                          <p:spTgt spid="43"/>
                                        </p:tgtEl>
                                        <p:attrNameLst>
                                          <p:attrName>ppt_x</p:attrName>
                                        </p:attrNameLst>
                                      </p:cBhvr>
                                      <p:tavLst>
                                        <p:tav tm="0">
                                          <p:val>
                                            <p:strVal val="#ppt_x"/>
                                          </p:val>
                                        </p:tav>
                                        <p:tav tm="100000">
                                          <p:val>
                                            <p:strVal val="#ppt_x"/>
                                          </p:val>
                                        </p:tav>
                                      </p:tavLst>
                                    </p:anim>
                                    <p:anim calcmode="lin" valueType="num">
                                      <p:cBhvr>
                                        <p:cTn id="9" dur="1000" fill="hold"/>
                                        <p:tgtEl>
                                          <p:spTgt spid="4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8"/>
                                        </p:tgtEl>
                                        <p:attrNameLst>
                                          <p:attrName>style.visibility</p:attrName>
                                        </p:attrNameLst>
                                      </p:cBhvr>
                                      <p:to>
                                        <p:strVal val="visible"/>
                                      </p:to>
                                    </p:set>
                                    <p:animEffect transition="in" filter="fade">
                                      <p:cBhvr>
                                        <p:cTn id="12" dur="1000"/>
                                        <p:tgtEl>
                                          <p:spTgt spid="68"/>
                                        </p:tgtEl>
                                      </p:cBhvr>
                                    </p:animEffect>
                                    <p:anim calcmode="lin" valueType="num">
                                      <p:cBhvr>
                                        <p:cTn id="13" dur="1000" fill="hold"/>
                                        <p:tgtEl>
                                          <p:spTgt spid="68"/>
                                        </p:tgtEl>
                                        <p:attrNameLst>
                                          <p:attrName>ppt_x</p:attrName>
                                        </p:attrNameLst>
                                      </p:cBhvr>
                                      <p:tavLst>
                                        <p:tav tm="0">
                                          <p:val>
                                            <p:strVal val="#ppt_x"/>
                                          </p:val>
                                        </p:tav>
                                        <p:tav tm="100000">
                                          <p:val>
                                            <p:strVal val="#ppt_x"/>
                                          </p:val>
                                        </p:tav>
                                      </p:tavLst>
                                    </p:anim>
                                    <p:anim calcmode="lin" valueType="num">
                                      <p:cBhvr>
                                        <p:cTn id="14" dur="1000" fill="hold"/>
                                        <p:tgtEl>
                                          <p:spTgt spid="6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9"/>
                                        </p:tgtEl>
                                        <p:attrNameLst>
                                          <p:attrName>style.visibility</p:attrName>
                                        </p:attrNameLst>
                                      </p:cBhvr>
                                      <p:to>
                                        <p:strVal val="visible"/>
                                      </p:to>
                                    </p:set>
                                    <p:animEffect transition="in" filter="fade">
                                      <p:cBhvr>
                                        <p:cTn id="17" dur="1000"/>
                                        <p:tgtEl>
                                          <p:spTgt spid="69"/>
                                        </p:tgtEl>
                                      </p:cBhvr>
                                    </p:animEffect>
                                    <p:anim calcmode="lin" valueType="num">
                                      <p:cBhvr>
                                        <p:cTn id="18" dur="1000" fill="hold"/>
                                        <p:tgtEl>
                                          <p:spTgt spid="69"/>
                                        </p:tgtEl>
                                        <p:attrNameLst>
                                          <p:attrName>ppt_x</p:attrName>
                                        </p:attrNameLst>
                                      </p:cBhvr>
                                      <p:tavLst>
                                        <p:tav tm="0">
                                          <p:val>
                                            <p:strVal val="#ppt_x"/>
                                          </p:val>
                                        </p:tav>
                                        <p:tav tm="100000">
                                          <p:val>
                                            <p:strVal val="#ppt_x"/>
                                          </p:val>
                                        </p:tav>
                                      </p:tavLst>
                                    </p:anim>
                                    <p:anim calcmode="lin" valueType="num">
                                      <p:cBhvr>
                                        <p:cTn id="19" dur="1000" fill="hold"/>
                                        <p:tgtEl>
                                          <p:spTgt spid="69"/>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70"/>
                                        </p:tgtEl>
                                        <p:attrNameLst>
                                          <p:attrName>style.visibility</p:attrName>
                                        </p:attrNameLst>
                                      </p:cBhvr>
                                      <p:to>
                                        <p:strVal val="visible"/>
                                      </p:to>
                                    </p:set>
                                    <p:animEffect transition="in" filter="fade">
                                      <p:cBhvr>
                                        <p:cTn id="22" dur="1000"/>
                                        <p:tgtEl>
                                          <p:spTgt spid="70"/>
                                        </p:tgtEl>
                                      </p:cBhvr>
                                    </p:animEffect>
                                    <p:anim calcmode="lin" valueType="num">
                                      <p:cBhvr>
                                        <p:cTn id="23" dur="1000" fill="hold"/>
                                        <p:tgtEl>
                                          <p:spTgt spid="70"/>
                                        </p:tgtEl>
                                        <p:attrNameLst>
                                          <p:attrName>ppt_x</p:attrName>
                                        </p:attrNameLst>
                                      </p:cBhvr>
                                      <p:tavLst>
                                        <p:tav tm="0">
                                          <p:val>
                                            <p:strVal val="#ppt_x"/>
                                          </p:val>
                                        </p:tav>
                                        <p:tav tm="100000">
                                          <p:val>
                                            <p:strVal val="#ppt_x"/>
                                          </p:val>
                                        </p:tav>
                                      </p:tavLst>
                                    </p:anim>
                                    <p:anim calcmode="lin" valueType="num">
                                      <p:cBhvr>
                                        <p:cTn id="24" dur="1000" fill="hold"/>
                                        <p:tgtEl>
                                          <p:spTgt spid="70"/>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71"/>
                                        </p:tgtEl>
                                        <p:attrNameLst>
                                          <p:attrName>style.visibility</p:attrName>
                                        </p:attrNameLst>
                                      </p:cBhvr>
                                      <p:to>
                                        <p:strVal val="visible"/>
                                      </p:to>
                                    </p:set>
                                    <p:animEffect transition="in" filter="fade">
                                      <p:cBhvr>
                                        <p:cTn id="27" dur="1000"/>
                                        <p:tgtEl>
                                          <p:spTgt spid="71"/>
                                        </p:tgtEl>
                                      </p:cBhvr>
                                    </p:animEffect>
                                    <p:anim calcmode="lin" valueType="num">
                                      <p:cBhvr>
                                        <p:cTn id="28" dur="1000" fill="hold"/>
                                        <p:tgtEl>
                                          <p:spTgt spid="71"/>
                                        </p:tgtEl>
                                        <p:attrNameLst>
                                          <p:attrName>ppt_x</p:attrName>
                                        </p:attrNameLst>
                                      </p:cBhvr>
                                      <p:tavLst>
                                        <p:tav tm="0">
                                          <p:val>
                                            <p:strVal val="#ppt_x"/>
                                          </p:val>
                                        </p:tav>
                                        <p:tav tm="100000">
                                          <p:val>
                                            <p:strVal val="#ppt_x"/>
                                          </p:val>
                                        </p:tav>
                                      </p:tavLst>
                                    </p:anim>
                                    <p:anim calcmode="lin" valueType="num">
                                      <p:cBhvr>
                                        <p:cTn id="29" dur="1000" fill="hold"/>
                                        <p:tgtEl>
                                          <p:spTgt spid="71"/>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72"/>
                                        </p:tgtEl>
                                        <p:attrNameLst>
                                          <p:attrName>style.visibility</p:attrName>
                                        </p:attrNameLst>
                                      </p:cBhvr>
                                      <p:to>
                                        <p:strVal val="visible"/>
                                      </p:to>
                                    </p:set>
                                    <p:animEffect transition="in" filter="fade">
                                      <p:cBhvr>
                                        <p:cTn id="32" dur="1000"/>
                                        <p:tgtEl>
                                          <p:spTgt spid="72"/>
                                        </p:tgtEl>
                                      </p:cBhvr>
                                    </p:animEffect>
                                    <p:anim calcmode="lin" valueType="num">
                                      <p:cBhvr>
                                        <p:cTn id="33" dur="1000" fill="hold"/>
                                        <p:tgtEl>
                                          <p:spTgt spid="72"/>
                                        </p:tgtEl>
                                        <p:attrNameLst>
                                          <p:attrName>ppt_x</p:attrName>
                                        </p:attrNameLst>
                                      </p:cBhvr>
                                      <p:tavLst>
                                        <p:tav tm="0">
                                          <p:val>
                                            <p:strVal val="#ppt_x"/>
                                          </p:val>
                                        </p:tav>
                                        <p:tav tm="100000">
                                          <p:val>
                                            <p:strVal val="#ppt_x"/>
                                          </p:val>
                                        </p:tav>
                                      </p:tavLst>
                                    </p:anim>
                                    <p:anim calcmode="lin" valueType="num">
                                      <p:cBhvr>
                                        <p:cTn id="34" dur="1000" fill="hold"/>
                                        <p:tgtEl>
                                          <p:spTgt spid="72"/>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73"/>
                                        </p:tgtEl>
                                        <p:attrNameLst>
                                          <p:attrName>style.visibility</p:attrName>
                                        </p:attrNameLst>
                                      </p:cBhvr>
                                      <p:to>
                                        <p:strVal val="visible"/>
                                      </p:to>
                                    </p:set>
                                    <p:animEffect transition="in" filter="fade">
                                      <p:cBhvr>
                                        <p:cTn id="37" dur="1000"/>
                                        <p:tgtEl>
                                          <p:spTgt spid="73"/>
                                        </p:tgtEl>
                                      </p:cBhvr>
                                    </p:animEffect>
                                    <p:anim calcmode="lin" valueType="num">
                                      <p:cBhvr>
                                        <p:cTn id="38" dur="1000" fill="hold"/>
                                        <p:tgtEl>
                                          <p:spTgt spid="73"/>
                                        </p:tgtEl>
                                        <p:attrNameLst>
                                          <p:attrName>ppt_x</p:attrName>
                                        </p:attrNameLst>
                                      </p:cBhvr>
                                      <p:tavLst>
                                        <p:tav tm="0">
                                          <p:val>
                                            <p:strVal val="#ppt_x"/>
                                          </p:val>
                                        </p:tav>
                                        <p:tav tm="100000">
                                          <p:val>
                                            <p:strVal val="#ppt_x"/>
                                          </p:val>
                                        </p:tav>
                                      </p:tavLst>
                                    </p:anim>
                                    <p:anim calcmode="lin" valueType="num">
                                      <p:cBhvr>
                                        <p:cTn id="39" dur="1000" fill="hold"/>
                                        <p:tgtEl>
                                          <p:spTgt spid="73"/>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74"/>
                                        </p:tgtEl>
                                        <p:attrNameLst>
                                          <p:attrName>style.visibility</p:attrName>
                                        </p:attrNameLst>
                                      </p:cBhvr>
                                      <p:to>
                                        <p:strVal val="visible"/>
                                      </p:to>
                                    </p:set>
                                    <p:animEffect transition="in" filter="fade">
                                      <p:cBhvr>
                                        <p:cTn id="42" dur="1000"/>
                                        <p:tgtEl>
                                          <p:spTgt spid="74"/>
                                        </p:tgtEl>
                                      </p:cBhvr>
                                    </p:animEffect>
                                    <p:anim calcmode="lin" valueType="num">
                                      <p:cBhvr>
                                        <p:cTn id="43" dur="1000" fill="hold"/>
                                        <p:tgtEl>
                                          <p:spTgt spid="74"/>
                                        </p:tgtEl>
                                        <p:attrNameLst>
                                          <p:attrName>ppt_x</p:attrName>
                                        </p:attrNameLst>
                                      </p:cBhvr>
                                      <p:tavLst>
                                        <p:tav tm="0">
                                          <p:val>
                                            <p:strVal val="#ppt_x"/>
                                          </p:val>
                                        </p:tav>
                                        <p:tav tm="100000">
                                          <p:val>
                                            <p:strVal val="#ppt_x"/>
                                          </p:val>
                                        </p:tav>
                                      </p:tavLst>
                                    </p:anim>
                                    <p:anim calcmode="lin" valueType="num">
                                      <p:cBhvr>
                                        <p:cTn id="44" dur="1000" fill="hold"/>
                                        <p:tgtEl>
                                          <p:spTgt spid="74"/>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75"/>
                                        </p:tgtEl>
                                        <p:attrNameLst>
                                          <p:attrName>style.visibility</p:attrName>
                                        </p:attrNameLst>
                                      </p:cBhvr>
                                      <p:to>
                                        <p:strVal val="visible"/>
                                      </p:to>
                                    </p:set>
                                    <p:animEffect transition="in" filter="fade">
                                      <p:cBhvr>
                                        <p:cTn id="47" dur="1000"/>
                                        <p:tgtEl>
                                          <p:spTgt spid="75"/>
                                        </p:tgtEl>
                                      </p:cBhvr>
                                    </p:animEffect>
                                    <p:anim calcmode="lin" valueType="num">
                                      <p:cBhvr>
                                        <p:cTn id="48" dur="1000" fill="hold"/>
                                        <p:tgtEl>
                                          <p:spTgt spid="75"/>
                                        </p:tgtEl>
                                        <p:attrNameLst>
                                          <p:attrName>ppt_x</p:attrName>
                                        </p:attrNameLst>
                                      </p:cBhvr>
                                      <p:tavLst>
                                        <p:tav tm="0">
                                          <p:val>
                                            <p:strVal val="#ppt_x"/>
                                          </p:val>
                                        </p:tav>
                                        <p:tav tm="100000">
                                          <p:val>
                                            <p:strVal val="#ppt_x"/>
                                          </p:val>
                                        </p:tav>
                                      </p:tavLst>
                                    </p:anim>
                                    <p:anim calcmode="lin" valueType="num">
                                      <p:cBhvr>
                                        <p:cTn id="49" dur="1000" fill="hold"/>
                                        <p:tgtEl>
                                          <p:spTgt spid="75"/>
                                        </p:tgtEl>
                                        <p:attrNameLst>
                                          <p:attrName>ppt_y</p:attrName>
                                        </p:attrNameLst>
                                      </p:cBhvr>
                                      <p:tavLst>
                                        <p:tav tm="0">
                                          <p:val>
                                            <p:strVal val="#ppt_y+.1"/>
                                          </p:val>
                                        </p:tav>
                                        <p:tav tm="100000">
                                          <p:val>
                                            <p:strVal val="#ppt_y"/>
                                          </p:val>
                                        </p:tav>
                                      </p:tavLst>
                                    </p:anim>
                                  </p:childTnLst>
                                </p:cTn>
                              </p:par>
                            </p:childTnLst>
                          </p:cTn>
                        </p:par>
                        <p:par>
                          <p:cTn id="50" fill="hold">
                            <p:stCondLst>
                              <p:cond delay="1000"/>
                            </p:stCondLst>
                            <p:childTnLst>
                              <p:par>
                                <p:cTn id="51" presetID="10" presetClass="entr" presetSubtype="0" fill="hold" grpId="0" nodeType="afterEffect">
                                  <p:stCondLst>
                                    <p:cond delay="0"/>
                                  </p:stCondLst>
                                  <p:childTnLst>
                                    <p:set>
                                      <p:cBhvr>
                                        <p:cTn id="52" dur="1" fill="hold">
                                          <p:stCondLst>
                                            <p:cond delay="0"/>
                                          </p:stCondLst>
                                        </p:cTn>
                                        <p:tgtEl>
                                          <p:spTgt spid="40"/>
                                        </p:tgtEl>
                                        <p:attrNameLst>
                                          <p:attrName>style.visibility</p:attrName>
                                        </p:attrNameLst>
                                      </p:cBhvr>
                                      <p:to>
                                        <p:strVal val="visible"/>
                                      </p:to>
                                    </p:set>
                                    <p:animEffect transition="in" filter="fade">
                                      <p:cBhvr>
                                        <p:cTn id="53" dur="500"/>
                                        <p:tgtEl>
                                          <p:spTgt spid="40"/>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42"/>
                                        </p:tgtEl>
                                        <p:attrNameLst>
                                          <p:attrName>style.visibility</p:attrName>
                                        </p:attrNameLst>
                                      </p:cBhvr>
                                      <p:to>
                                        <p:strVal val="visible"/>
                                      </p:to>
                                    </p:set>
                                    <p:animEffect transition="in" filter="fade">
                                      <p:cBhvr>
                                        <p:cTn id="56" dur="500"/>
                                        <p:tgtEl>
                                          <p:spTgt spid="42"/>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41"/>
                                        </p:tgtEl>
                                        <p:attrNameLst>
                                          <p:attrName>style.visibility</p:attrName>
                                        </p:attrNameLst>
                                      </p:cBhvr>
                                      <p:to>
                                        <p:strVal val="visible"/>
                                      </p:to>
                                    </p:set>
                                    <p:animEffect transition="in" filter="fade">
                                      <p:cBhvr>
                                        <p:cTn id="59" dur="500"/>
                                        <p:tgtEl>
                                          <p:spTgt spid="41"/>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39"/>
                                        </p:tgtEl>
                                        <p:attrNameLst>
                                          <p:attrName>style.visibility</p:attrName>
                                        </p:attrNameLst>
                                      </p:cBhvr>
                                      <p:to>
                                        <p:strVal val="visible"/>
                                      </p:to>
                                    </p:set>
                                    <p:animEffect transition="in" filter="fade">
                                      <p:cBhvr>
                                        <p:cTn id="6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animBg="1"/>
      <p:bldP spid="41" grpId="0" animBg="1"/>
      <p:bldP spid="42" grpId="0" animBg="1"/>
      <p:bldP spid="68" grpId="0"/>
      <p:bldP spid="69" grpId="0"/>
      <p:bldP spid="70" grpId="0"/>
      <p:bldP spid="71" grpId="0"/>
      <p:bldP spid="72" grpId="0"/>
      <p:bldP spid="73" grpId="0"/>
      <p:bldP spid="74" grpId="0"/>
      <p:bldP spid="7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9"/>
          <p:cNvSpPr/>
          <p:nvPr/>
        </p:nvSpPr>
        <p:spPr>
          <a:xfrm rot="1800000">
            <a:off x="1624489" y="2191350"/>
            <a:ext cx="2647096" cy="2774037"/>
          </a:xfrm>
          <a:custGeom>
            <a:avLst/>
            <a:gdLst>
              <a:gd name="connsiteX0" fmla="*/ 0 w 2647096"/>
              <a:gd name="connsiteY0" fmla="*/ 0 h 2769511"/>
              <a:gd name="connsiteX1" fmla="*/ 2647096 w 2647096"/>
              <a:gd name="connsiteY1" fmla="*/ 0 h 2769511"/>
              <a:gd name="connsiteX2" fmla="*/ 2647096 w 2647096"/>
              <a:gd name="connsiteY2" fmla="*/ 2769511 h 2769511"/>
              <a:gd name="connsiteX3" fmla="*/ 0 w 2647096"/>
              <a:gd name="connsiteY3" fmla="*/ 2769511 h 2769511"/>
              <a:gd name="connsiteX4" fmla="*/ 0 w 2647096"/>
              <a:gd name="connsiteY4" fmla="*/ 0 h 2769511"/>
              <a:gd name="connsiteX0-1" fmla="*/ 0 w 2647096"/>
              <a:gd name="connsiteY0-2" fmla="*/ 4526 h 2774037"/>
              <a:gd name="connsiteX1-3" fmla="*/ 506198 w 2647096"/>
              <a:gd name="connsiteY1-4" fmla="*/ 0 h 2774037"/>
              <a:gd name="connsiteX2-5" fmla="*/ 2647096 w 2647096"/>
              <a:gd name="connsiteY2-6" fmla="*/ 4526 h 2774037"/>
              <a:gd name="connsiteX3-7" fmla="*/ 2647096 w 2647096"/>
              <a:gd name="connsiteY3-8" fmla="*/ 2774037 h 2774037"/>
              <a:gd name="connsiteX4-9" fmla="*/ 0 w 2647096"/>
              <a:gd name="connsiteY4-10" fmla="*/ 2774037 h 2774037"/>
              <a:gd name="connsiteX5" fmla="*/ 0 w 2647096"/>
              <a:gd name="connsiteY5" fmla="*/ 4526 h 2774037"/>
              <a:gd name="connsiteX0-11" fmla="*/ 0 w 2647096"/>
              <a:gd name="connsiteY0-12" fmla="*/ 2774037 h 2774037"/>
              <a:gd name="connsiteX1-13" fmla="*/ 506198 w 2647096"/>
              <a:gd name="connsiteY1-14" fmla="*/ 0 h 2774037"/>
              <a:gd name="connsiteX2-15" fmla="*/ 2647096 w 2647096"/>
              <a:gd name="connsiteY2-16" fmla="*/ 4526 h 2774037"/>
              <a:gd name="connsiteX3-17" fmla="*/ 2647096 w 2647096"/>
              <a:gd name="connsiteY3-18" fmla="*/ 2774037 h 2774037"/>
              <a:gd name="connsiteX4-19" fmla="*/ 0 w 2647096"/>
              <a:gd name="connsiteY4-20" fmla="*/ 2774037 h 277403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647096" h="2774037">
                <a:moveTo>
                  <a:pt x="0" y="2774037"/>
                </a:moveTo>
                <a:lnTo>
                  <a:pt x="506198" y="0"/>
                </a:lnTo>
                <a:lnTo>
                  <a:pt x="2647096" y="4526"/>
                </a:lnTo>
                <a:lnTo>
                  <a:pt x="2647096" y="2774037"/>
                </a:lnTo>
                <a:lnTo>
                  <a:pt x="0" y="2774037"/>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27" name="矩形 29"/>
          <p:cNvSpPr/>
          <p:nvPr/>
        </p:nvSpPr>
        <p:spPr>
          <a:xfrm rot="1800000">
            <a:off x="4307890" y="2191349"/>
            <a:ext cx="2647096" cy="2774037"/>
          </a:xfrm>
          <a:custGeom>
            <a:avLst/>
            <a:gdLst>
              <a:gd name="connsiteX0" fmla="*/ 0 w 2647096"/>
              <a:gd name="connsiteY0" fmla="*/ 0 h 2769511"/>
              <a:gd name="connsiteX1" fmla="*/ 2647096 w 2647096"/>
              <a:gd name="connsiteY1" fmla="*/ 0 h 2769511"/>
              <a:gd name="connsiteX2" fmla="*/ 2647096 w 2647096"/>
              <a:gd name="connsiteY2" fmla="*/ 2769511 h 2769511"/>
              <a:gd name="connsiteX3" fmla="*/ 0 w 2647096"/>
              <a:gd name="connsiteY3" fmla="*/ 2769511 h 2769511"/>
              <a:gd name="connsiteX4" fmla="*/ 0 w 2647096"/>
              <a:gd name="connsiteY4" fmla="*/ 0 h 2769511"/>
              <a:gd name="connsiteX0-1" fmla="*/ 0 w 2647096"/>
              <a:gd name="connsiteY0-2" fmla="*/ 4526 h 2774037"/>
              <a:gd name="connsiteX1-3" fmla="*/ 506198 w 2647096"/>
              <a:gd name="connsiteY1-4" fmla="*/ 0 h 2774037"/>
              <a:gd name="connsiteX2-5" fmla="*/ 2647096 w 2647096"/>
              <a:gd name="connsiteY2-6" fmla="*/ 4526 h 2774037"/>
              <a:gd name="connsiteX3-7" fmla="*/ 2647096 w 2647096"/>
              <a:gd name="connsiteY3-8" fmla="*/ 2774037 h 2774037"/>
              <a:gd name="connsiteX4-9" fmla="*/ 0 w 2647096"/>
              <a:gd name="connsiteY4-10" fmla="*/ 2774037 h 2774037"/>
              <a:gd name="connsiteX5" fmla="*/ 0 w 2647096"/>
              <a:gd name="connsiteY5" fmla="*/ 4526 h 2774037"/>
              <a:gd name="connsiteX0-11" fmla="*/ 0 w 2647096"/>
              <a:gd name="connsiteY0-12" fmla="*/ 2774037 h 2774037"/>
              <a:gd name="connsiteX1-13" fmla="*/ 506198 w 2647096"/>
              <a:gd name="connsiteY1-14" fmla="*/ 0 h 2774037"/>
              <a:gd name="connsiteX2-15" fmla="*/ 2647096 w 2647096"/>
              <a:gd name="connsiteY2-16" fmla="*/ 4526 h 2774037"/>
              <a:gd name="connsiteX3-17" fmla="*/ 2647096 w 2647096"/>
              <a:gd name="connsiteY3-18" fmla="*/ 2774037 h 2774037"/>
              <a:gd name="connsiteX4-19" fmla="*/ 0 w 2647096"/>
              <a:gd name="connsiteY4-20" fmla="*/ 2774037 h 277403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647096" h="2774037">
                <a:moveTo>
                  <a:pt x="0" y="2774037"/>
                </a:moveTo>
                <a:lnTo>
                  <a:pt x="506198" y="0"/>
                </a:lnTo>
                <a:lnTo>
                  <a:pt x="2647096" y="4526"/>
                </a:lnTo>
                <a:lnTo>
                  <a:pt x="2647096" y="2774037"/>
                </a:lnTo>
                <a:lnTo>
                  <a:pt x="0" y="2774037"/>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28" name="矩形 29"/>
          <p:cNvSpPr/>
          <p:nvPr/>
        </p:nvSpPr>
        <p:spPr>
          <a:xfrm rot="1800000">
            <a:off x="7032426" y="2191349"/>
            <a:ext cx="2647096" cy="2774037"/>
          </a:xfrm>
          <a:custGeom>
            <a:avLst/>
            <a:gdLst>
              <a:gd name="connsiteX0" fmla="*/ 0 w 2647096"/>
              <a:gd name="connsiteY0" fmla="*/ 0 h 2769511"/>
              <a:gd name="connsiteX1" fmla="*/ 2647096 w 2647096"/>
              <a:gd name="connsiteY1" fmla="*/ 0 h 2769511"/>
              <a:gd name="connsiteX2" fmla="*/ 2647096 w 2647096"/>
              <a:gd name="connsiteY2" fmla="*/ 2769511 h 2769511"/>
              <a:gd name="connsiteX3" fmla="*/ 0 w 2647096"/>
              <a:gd name="connsiteY3" fmla="*/ 2769511 h 2769511"/>
              <a:gd name="connsiteX4" fmla="*/ 0 w 2647096"/>
              <a:gd name="connsiteY4" fmla="*/ 0 h 2769511"/>
              <a:gd name="connsiteX0-1" fmla="*/ 0 w 2647096"/>
              <a:gd name="connsiteY0-2" fmla="*/ 4526 h 2774037"/>
              <a:gd name="connsiteX1-3" fmla="*/ 506198 w 2647096"/>
              <a:gd name="connsiteY1-4" fmla="*/ 0 h 2774037"/>
              <a:gd name="connsiteX2-5" fmla="*/ 2647096 w 2647096"/>
              <a:gd name="connsiteY2-6" fmla="*/ 4526 h 2774037"/>
              <a:gd name="connsiteX3-7" fmla="*/ 2647096 w 2647096"/>
              <a:gd name="connsiteY3-8" fmla="*/ 2774037 h 2774037"/>
              <a:gd name="connsiteX4-9" fmla="*/ 0 w 2647096"/>
              <a:gd name="connsiteY4-10" fmla="*/ 2774037 h 2774037"/>
              <a:gd name="connsiteX5" fmla="*/ 0 w 2647096"/>
              <a:gd name="connsiteY5" fmla="*/ 4526 h 2774037"/>
              <a:gd name="connsiteX0-11" fmla="*/ 0 w 2647096"/>
              <a:gd name="connsiteY0-12" fmla="*/ 2774037 h 2774037"/>
              <a:gd name="connsiteX1-13" fmla="*/ 506198 w 2647096"/>
              <a:gd name="connsiteY1-14" fmla="*/ 0 h 2774037"/>
              <a:gd name="connsiteX2-15" fmla="*/ 2647096 w 2647096"/>
              <a:gd name="connsiteY2-16" fmla="*/ 4526 h 2774037"/>
              <a:gd name="connsiteX3-17" fmla="*/ 2647096 w 2647096"/>
              <a:gd name="connsiteY3-18" fmla="*/ 2774037 h 2774037"/>
              <a:gd name="connsiteX4-19" fmla="*/ 0 w 2647096"/>
              <a:gd name="connsiteY4-20" fmla="*/ 2774037 h 277403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647096" h="2774037">
                <a:moveTo>
                  <a:pt x="0" y="2774037"/>
                </a:moveTo>
                <a:lnTo>
                  <a:pt x="506198" y="0"/>
                </a:lnTo>
                <a:lnTo>
                  <a:pt x="2647096" y="4526"/>
                </a:lnTo>
                <a:lnTo>
                  <a:pt x="2647096" y="2774037"/>
                </a:lnTo>
                <a:lnTo>
                  <a:pt x="0" y="2774037"/>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29" name="矩形 29"/>
          <p:cNvSpPr/>
          <p:nvPr/>
        </p:nvSpPr>
        <p:spPr>
          <a:xfrm rot="1800000">
            <a:off x="9756962" y="2191349"/>
            <a:ext cx="2647096" cy="2774037"/>
          </a:xfrm>
          <a:custGeom>
            <a:avLst/>
            <a:gdLst>
              <a:gd name="connsiteX0" fmla="*/ 0 w 2647096"/>
              <a:gd name="connsiteY0" fmla="*/ 0 h 2769511"/>
              <a:gd name="connsiteX1" fmla="*/ 2647096 w 2647096"/>
              <a:gd name="connsiteY1" fmla="*/ 0 h 2769511"/>
              <a:gd name="connsiteX2" fmla="*/ 2647096 w 2647096"/>
              <a:gd name="connsiteY2" fmla="*/ 2769511 h 2769511"/>
              <a:gd name="connsiteX3" fmla="*/ 0 w 2647096"/>
              <a:gd name="connsiteY3" fmla="*/ 2769511 h 2769511"/>
              <a:gd name="connsiteX4" fmla="*/ 0 w 2647096"/>
              <a:gd name="connsiteY4" fmla="*/ 0 h 2769511"/>
              <a:gd name="connsiteX0-1" fmla="*/ 0 w 2647096"/>
              <a:gd name="connsiteY0-2" fmla="*/ 4526 h 2774037"/>
              <a:gd name="connsiteX1-3" fmla="*/ 506198 w 2647096"/>
              <a:gd name="connsiteY1-4" fmla="*/ 0 h 2774037"/>
              <a:gd name="connsiteX2-5" fmla="*/ 2647096 w 2647096"/>
              <a:gd name="connsiteY2-6" fmla="*/ 4526 h 2774037"/>
              <a:gd name="connsiteX3-7" fmla="*/ 2647096 w 2647096"/>
              <a:gd name="connsiteY3-8" fmla="*/ 2774037 h 2774037"/>
              <a:gd name="connsiteX4-9" fmla="*/ 0 w 2647096"/>
              <a:gd name="connsiteY4-10" fmla="*/ 2774037 h 2774037"/>
              <a:gd name="connsiteX5" fmla="*/ 0 w 2647096"/>
              <a:gd name="connsiteY5" fmla="*/ 4526 h 2774037"/>
              <a:gd name="connsiteX0-11" fmla="*/ 0 w 2647096"/>
              <a:gd name="connsiteY0-12" fmla="*/ 2774037 h 2774037"/>
              <a:gd name="connsiteX1-13" fmla="*/ 506198 w 2647096"/>
              <a:gd name="connsiteY1-14" fmla="*/ 0 h 2774037"/>
              <a:gd name="connsiteX2-15" fmla="*/ 2647096 w 2647096"/>
              <a:gd name="connsiteY2-16" fmla="*/ 4526 h 2774037"/>
              <a:gd name="connsiteX3-17" fmla="*/ 2647096 w 2647096"/>
              <a:gd name="connsiteY3-18" fmla="*/ 2774037 h 2774037"/>
              <a:gd name="connsiteX4-19" fmla="*/ 0 w 2647096"/>
              <a:gd name="connsiteY4-20" fmla="*/ 2774037 h 277403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647096" h="2774037">
                <a:moveTo>
                  <a:pt x="0" y="2774037"/>
                </a:moveTo>
                <a:lnTo>
                  <a:pt x="506198" y="0"/>
                </a:lnTo>
                <a:lnTo>
                  <a:pt x="2647096" y="4526"/>
                </a:lnTo>
                <a:lnTo>
                  <a:pt x="2647096" y="2774037"/>
                </a:lnTo>
                <a:lnTo>
                  <a:pt x="0" y="2774037"/>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grpSp>
        <p:nvGrpSpPr>
          <p:cNvPr id="30" name="c9554e71-2b87-4a63-bb5b-7cb35c89f051"/>
          <p:cNvGrpSpPr>
            <a:grpSpLocks noChangeAspect="1"/>
          </p:cNvGrpSpPr>
          <p:nvPr/>
        </p:nvGrpSpPr>
        <p:grpSpPr>
          <a:xfrm>
            <a:off x="1130479" y="1957614"/>
            <a:ext cx="9912513" cy="2168686"/>
            <a:chOff x="1743456" y="2680315"/>
            <a:chExt cx="8049339" cy="1761056"/>
          </a:xfrm>
        </p:grpSpPr>
        <p:grpSp>
          <p:nvGrpSpPr>
            <p:cNvPr id="31" name="组合 30"/>
            <p:cNvGrpSpPr/>
            <p:nvPr/>
          </p:nvGrpSpPr>
          <p:grpSpPr>
            <a:xfrm>
              <a:off x="1743456" y="2680315"/>
              <a:ext cx="1442523" cy="1761056"/>
              <a:chOff x="884823" y="2680315"/>
              <a:chExt cx="1442523" cy="1761056"/>
            </a:xfrm>
          </p:grpSpPr>
          <p:sp>
            <p:nvSpPr>
              <p:cNvPr id="41" name="íṡľíḍè-Rectangle 17"/>
              <p:cNvSpPr/>
              <p:nvPr/>
            </p:nvSpPr>
            <p:spPr>
              <a:xfrm>
                <a:off x="884823" y="2680315"/>
                <a:ext cx="1442523" cy="1761056"/>
              </a:xfrm>
              <a:prstGeom prst="rect">
                <a:avLst/>
              </a:prstGeom>
              <a:solidFill>
                <a:srgbClr val="AC7A39"/>
              </a:solidFill>
              <a:ln w="38100" cap="flat" cmpd="sng" algn="ctr">
                <a:solidFill>
                  <a:srgbClr val="AC7A39"/>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42" name="íṡľíḍè-任意多边形: 形状 19"/>
              <p:cNvSpPr/>
              <p:nvPr/>
            </p:nvSpPr>
            <p:spPr bwMode="auto">
              <a:xfrm flipH="1">
                <a:off x="1363084" y="3221833"/>
                <a:ext cx="486000" cy="399016"/>
              </a:xfrm>
              <a:custGeom>
                <a:avLst/>
                <a:gdLst>
                  <a:gd name="T0" fmla="*/ 100 w 176"/>
                  <a:gd name="T1" fmla="*/ 120 h 144"/>
                  <a:gd name="T2" fmla="*/ 116 w 176"/>
                  <a:gd name="T3" fmla="*/ 120 h 144"/>
                  <a:gd name="T4" fmla="*/ 120 w 176"/>
                  <a:gd name="T5" fmla="*/ 116 h 144"/>
                  <a:gd name="T6" fmla="*/ 120 w 176"/>
                  <a:gd name="T7" fmla="*/ 100 h 144"/>
                  <a:gd name="T8" fmla="*/ 116 w 176"/>
                  <a:gd name="T9" fmla="*/ 96 h 144"/>
                  <a:gd name="T10" fmla="*/ 100 w 176"/>
                  <a:gd name="T11" fmla="*/ 96 h 144"/>
                  <a:gd name="T12" fmla="*/ 96 w 176"/>
                  <a:gd name="T13" fmla="*/ 100 h 144"/>
                  <a:gd name="T14" fmla="*/ 96 w 176"/>
                  <a:gd name="T15" fmla="*/ 116 h 144"/>
                  <a:gd name="T16" fmla="*/ 100 w 176"/>
                  <a:gd name="T17" fmla="*/ 120 h 144"/>
                  <a:gd name="T18" fmla="*/ 28 w 176"/>
                  <a:gd name="T19" fmla="*/ 104 h 144"/>
                  <a:gd name="T20" fmla="*/ 76 w 176"/>
                  <a:gd name="T21" fmla="*/ 104 h 144"/>
                  <a:gd name="T22" fmla="*/ 80 w 176"/>
                  <a:gd name="T23" fmla="*/ 100 h 144"/>
                  <a:gd name="T24" fmla="*/ 76 w 176"/>
                  <a:gd name="T25" fmla="*/ 96 h 144"/>
                  <a:gd name="T26" fmla="*/ 28 w 176"/>
                  <a:gd name="T27" fmla="*/ 96 h 144"/>
                  <a:gd name="T28" fmla="*/ 24 w 176"/>
                  <a:gd name="T29" fmla="*/ 100 h 144"/>
                  <a:gd name="T30" fmla="*/ 28 w 176"/>
                  <a:gd name="T31" fmla="*/ 104 h 144"/>
                  <a:gd name="T32" fmla="*/ 28 w 176"/>
                  <a:gd name="T33" fmla="*/ 120 h 144"/>
                  <a:gd name="T34" fmla="*/ 60 w 176"/>
                  <a:gd name="T35" fmla="*/ 120 h 144"/>
                  <a:gd name="T36" fmla="*/ 64 w 176"/>
                  <a:gd name="T37" fmla="*/ 116 h 144"/>
                  <a:gd name="T38" fmla="*/ 60 w 176"/>
                  <a:gd name="T39" fmla="*/ 112 h 144"/>
                  <a:gd name="T40" fmla="*/ 28 w 176"/>
                  <a:gd name="T41" fmla="*/ 112 h 144"/>
                  <a:gd name="T42" fmla="*/ 24 w 176"/>
                  <a:gd name="T43" fmla="*/ 116 h 144"/>
                  <a:gd name="T44" fmla="*/ 28 w 176"/>
                  <a:gd name="T45" fmla="*/ 120 h 144"/>
                  <a:gd name="T46" fmla="*/ 136 w 176"/>
                  <a:gd name="T47" fmla="*/ 32 h 144"/>
                  <a:gd name="T48" fmla="*/ 8 w 176"/>
                  <a:gd name="T49" fmla="*/ 32 h 144"/>
                  <a:gd name="T50" fmla="*/ 0 w 176"/>
                  <a:gd name="T51" fmla="*/ 40 h 144"/>
                  <a:gd name="T52" fmla="*/ 0 w 176"/>
                  <a:gd name="T53" fmla="*/ 136 h 144"/>
                  <a:gd name="T54" fmla="*/ 8 w 176"/>
                  <a:gd name="T55" fmla="*/ 144 h 144"/>
                  <a:gd name="T56" fmla="*/ 136 w 176"/>
                  <a:gd name="T57" fmla="*/ 144 h 144"/>
                  <a:gd name="T58" fmla="*/ 144 w 176"/>
                  <a:gd name="T59" fmla="*/ 136 h 144"/>
                  <a:gd name="T60" fmla="*/ 144 w 176"/>
                  <a:gd name="T61" fmla="*/ 40 h 144"/>
                  <a:gd name="T62" fmla="*/ 136 w 176"/>
                  <a:gd name="T63" fmla="*/ 32 h 144"/>
                  <a:gd name="T64" fmla="*/ 136 w 176"/>
                  <a:gd name="T65" fmla="*/ 136 h 144"/>
                  <a:gd name="T66" fmla="*/ 8 w 176"/>
                  <a:gd name="T67" fmla="*/ 136 h 144"/>
                  <a:gd name="T68" fmla="*/ 8 w 176"/>
                  <a:gd name="T69" fmla="*/ 80 h 144"/>
                  <a:gd name="T70" fmla="*/ 136 w 176"/>
                  <a:gd name="T71" fmla="*/ 80 h 144"/>
                  <a:gd name="T72" fmla="*/ 136 w 176"/>
                  <a:gd name="T73" fmla="*/ 136 h 144"/>
                  <a:gd name="T74" fmla="*/ 136 w 176"/>
                  <a:gd name="T75" fmla="*/ 56 h 144"/>
                  <a:gd name="T76" fmla="*/ 8 w 176"/>
                  <a:gd name="T77" fmla="*/ 56 h 144"/>
                  <a:gd name="T78" fmla="*/ 8 w 176"/>
                  <a:gd name="T79" fmla="*/ 40 h 144"/>
                  <a:gd name="T80" fmla="*/ 136 w 176"/>
                  <a:gd name="T81" fmla="*/ 40 h 144"/>
                  <a:gd name="T82" fmla="*/ 136 w 176"/>
                  <a:gd name="T83" fmla="*/ 56 h 144"/>
                  <a:gd name="T84" fmla="*/ 168 w 176"/>
                  <a:gd name="T85" fmla="*/ 0 h 144"/>
                  <a:gd name="T86" fmla="*/ 40 w 176"/>
                  <a:gd name="T87" fmla="*/ 0 h 144"/>
                  <a:gd name="T88" fmla="*/ 32 w 176"/>
                  <a:gd name="T89" fmla="*/ 8 h 144"/>
                  <a:gd name="T90" fmla="*/ 32 w 176"/>
                  <a:gd name="T91" fmla="*/ 20 h 144"/>
                  <a:gd name="T92" fmla="*/ 36 w 176"/>
                  <a:gd name="T93" fmla="*/ 24 h 144"/>
                  <a:gd name="T94" fmla="*/ 40 w 176"/>
                  <a:gd name="T95" fmla="*/ 20 h 144"/>
                  <a:gd name="T96" fmla="*/ 40 w 176"/>
                  <a:gd name="T97" fmla="*/ 8 h 144"/>
                  <a:gd name="T98" fmla="*/ 168 w 176"/>
                  <a:gd name="T99" fmla="*/ 8 h 144"/>
                  <a:gd name="T100" fmla="*/ 168 w 176"/>
                  <a:gd name="T101" fmla="*/ 104 h 144"/>
                  <a:gd name="T102" fmla="*/ 156 w 176"/>
                  <a:gd name="T103" fmla="*/ 104 h 144"/>
                  <a:gd name="T104" fmla="*/ 152 w 176"/>
                  <a:gd name="T105" fmla="*/ 108 h 144"/>
                  <a:gd name="T106" fmla="*/ 156 w 176"/>
                  <a:gd name="T107" fmla="*/ 112 h 144"/>
                  <a:gd name="T108" fmla="*/ 168 w 176"/>
                  <a:gd name="T109" fmla="*/ 112 h 144"/>
                  <a:gd name="T110" fmla="*/ 176 w 176"/>
                  <a:gd name="T111" fmla="*/ 104 h 144"/>
                  <a:gd name="T112" fmla="*/ 176 w 176"/>
                  <a:gd name="T113" fmla="*/ 8 h 144"/>
                  <a:gd name="T114" fmla="*/ 168 w 176"/>
                  <a:gd name="T115" fmla="*/ 0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76" h="144">
                    <a:moveTo>
                      <a:pt x="100" y="120"/>
                    </a:moveTo>
                    <a:cubicBezTo>
                      <a:pt x="116" y="120"/>
                      <a:pt x="116" y="120"/>
                      <a:pt x="116" y="120"/>
                    </a:cubicBezTo>
                    <a:cubicBezTo>
                      <a:pt x="118" y="120"/>
                      <a:pt x="120" y="118"/>
                      <a:pt x="120" y="116"/>
                    </a:cubicBezTo>
                    <a:cubicBezTo>
                      <a:pt x="120" y="100"/>
                      <a:pt x="120" y="100"/>
                      <a:pt x="120" y="100"/>
                    </a:cubicBezTo>
                    <a:cubicBezTo>
                      <a:pt x="120" y="98"/>
                      <a:pt x="118" y="96"/>
                      <a:pt x="116" y="96"/>
                    </a:cubicBezTo>
                    <a:cubicBezTo>
                      <a:pt x="100" y="96"/>
                      <a:pt x="100" y="96"/>
                      <a:pt x="100" y="96"/>
                    </a:cubicBezTo>
                    <a:cubicBezTo>
                      <a:pt x="98" y="96"/>
                      <a:pt x="96" y="98"/>
                      <a:pt x="96" y="100"/>
                    </a:cubicBezTo>
                    <a:cubicBezTo>
                      <a:pt x="96" y="116"/>
                      <a:pt x="96" y="116"/>
                      <a:pt x="96" y="116"/>
                    </a:cubicBezTo>
                    <a:cubicBezTo>
                      <a:pt x="96" y="118"/>
                      <a:pt x="98" y="120"/>
                      <a:pt x="100" y="120"/>
                    </a:cubicBezTo>
                    <a:moveTo>
                      <a:pt x="28" y="104"/>
                    </a:moveTo>
                    <a:cubicBezTo>
                      <a:pt x="76" y="104"/>
                      <a:pt x="76" y="104"/>
                      <a:pt x="76" y="104"/>
                    </a:cubicBezTo>
                    <a:cubicBezTo>
                      <a:pt x="78" y="104"/>
                      <a:pt x="80" y="102"/>
                      <a:pt x="80" y="100"/>
                    </a:cubicBezTo>
                    <a:cubicBezTo>
                      <a:pt x="80" y="98"/>
                      <a:pt x="78" y="96"/>
                      <a:pt x="76" y="96"/>
                    </a:cubicBezTo>
                    <a:cubicBezTo>
                      <a:pt x="28" y="96"/>
                      <a:pt x="28" y="96"/>
                      <a:pt x="28" y="96"/>
                    </a:cubicBezTo>
                    <a:cubicBezTo>
                      <a:pt x="26" y="96"/>
                      <a:pt x="24" y="98"/>
                      <a:pt x="24" y="100"/>
                    </a:cubicBezTo>
                    <a:cubicBezTo>
                      <a:pt x="24" y="102"/>
                      <a:pt x="26" y="104"/>
                      <a:pt x="28" y="104"/>
                    </a:cubicBezTo>
                    <a:moveTo>
                      <a:pt x="28" y="120"/>
                    </a:moveTo>
                    <a:cubicBezTo>
                      <a:pt x="60" y="120"/>
                      <a:pt x="60" y="120"/>
                      <a:pt x="60" y="120"/>
                    </a:cubicBezTo>
                    <a:cubicBezTo>
                      <a:pt x="62" y="120"/>
                      <a:pt x="64" y="118"/>
                      <a:pt x="64" y="116"/>
                    </a:cubicBezTo>
                    <a:cubicBezTo>
                      <a:pt x="64" y="114"/>
                      <a:pt x="62" y="112"/>
                      <a:pt x="60" y="112"/>
                    </a:cubicBezTo>
                    <a:cubicBezTo>
                      <a:pt x="28" y="112"/>
                      <a:pt x="28" y="112"/>
                      <a:pt x="28" y="112"/>
                    </a:cubicBezTo>
                    <a:cubicBezTo>
                      <a:pt x="26" y="112"/>
                      <a:pt x="24" y="114"/>
                      <a:pt x="24" y="116"/>
                    </a:cubicBezTo>
                    <a:cubicBezTo>
                      <a:pt x="24" y="118"/>
                      <a:pt x="26" y="120"/>
                      <a:pt x="28" y="120"/>
                    </a:cubicBezTo>
                    <a:moveTo>
                      <a:pt x="136" y="32"/>
                    </a:moveTo>
                    <a:cubicBezTo>
                      <a:pt x="8" y="32"/>
                      <a:pt x="8" y="32"/>
                      <a:pt x="8" y="32"/>
                    </a:cubicBezTo>
                    <a:cubicBezTo>
                      <a:pt x="4" y="32"/>
                      <a:pt x="0" y="36"/>
                      <a:pt x="0" y="40"/>
                    </a:cubicBezTo>
                    <a:cubicBezTo>
                      <a:pt x="0" y="136"/>
                      <a:pt x="0" y="136"/>
                      <a:pt x="0" y="136"/>
                    </a:cubicBezTo>
                    <a:cubicBezTo>
                      <a:pt x="0" y="140"/>
                      <a:pt x="4" y="144"/>
                      <a:pt x="8" y="144"/>
                    </a:cubicBezTo>
                    <a:cubicBezTo>
                      <a:pt x="136" y="144"/>
                      <a:pt x="136" y="144"/>
                      <a:pt x="136" y="144"/>
                    </a:cubicBezTo>
                    <a:cubicBezTo>
                      <a:pt x="140" y="144"/>
                      <a:pt x="144" y="140"/>
                      <a:pt x="144" y="136"/>
                    </a:cubicBezTo>
                    <a:cubicBezTo>
                      <a:pt x="144" y="40"/>
                      <a:pt x="144" y="40"/>
                      <a:pt x="144" y="40"/>
                    </a:cubicBezTo>
                    <a:cubicBezTo>
                      <a:pt x="144" y="36"/>
                      <a:pt x="140" y="32"/>
                      <a:pt x="136" y="32"/>
                    </a:cubicBezTo>
                    <a:moveTo>
                      <a:pt x="136" y="136"/>
                    </a:moveTo>
                    <a:cubicBezTo>
                      <a:pt x="8" y="136"/>
                      <a:pt x="8" y="136"/>
                      <a:pt x="8" y="136"/>
                    </a:cubicBezTo>
                    <a:cubicBezTo>
                      <a:pt x="8" y="80"/>
                      <a:pt x="8" y="80"/>
                      <a:pt x="8" y="80"/>
                    </a:cubicBezTo>
                    <a:cubicBezTo>
                      <a:pt x="136" y="80"/>
                      <a:pt x="136" y="80"/>
                      <a:pt x="136" y="80"/>
                    </a:cubicBezTo>
                    <a:lnTo>
                      <a:pt x="136" y="136"/>
                    </a:lnTo>
                    <a:close/>
                    <a:moveTo>
                      <a:pt x="136" y="56"/>
                    </a:moveTo>
                    <a:cubicBezTo>
                      <a:pt x="8" y="56"/>
                      <a:pt x="8" y="56"/>
                      <a:pt x="8" y="56"/>
                    </a:cubicBezTo>
                    <a:cubicBezTo>
                      <a:pt x="8" y="40"/>
                      <a:pt x="8" y="40"/>
                      <a:pt x="8" y="40"/>
                    </a:cubicBezTo>
                    <a:cubicBezTo>
                      <a:pt x="136" y="40"/>
                      <a:pt x="136" y="40"/>
                      <a:pt x="136" y="40"/>
                    </a:cubicBezTo>
                    <a:lnTo>
                      <a:pt x="136" y="56"/>
                    </a:lnTo>
                    <a:close/>
                    <a:moveTo>
                      <a:pt x="168" y="0"/>
                    </a:moveTo>
                    <a:cubicBezTo>
                      <a:pt x="40" y="0"/>
                      <a:pt x="40" y="0"/>
                      <a:pt x="40" y="0"/>
                    </a:cubicBezTo>
                    <a:cubicBezTo>
                      <a:pt x="36" y="0"/>
                      <a:pt x="32" y="4"/>
                      <a:pt x="32" y="8"/>
                    </a:cubicBezTo>
                    <a:cubicBezTo>
                      <a:pt x="32" y="20"/>
                      <a:pt x="32" y="20"/>
                      <a:pt x="32" y="20"/>
                    </a:cubicBezTo>
                    <a:cubicBezTo>
                      <a:pt x="32" y="22"/>
                      <a:pt x="34" y="24"/>
                      <a:pt x="36" y="24"/>
                    </a:cubicBezTo>
                    <a:cubicBezTo>
                      <a:pt x="38" y="24"/>
                      <a:pt x="40" y="22"/>
                      <a:pt x="40" y="20"/>
                    </a:cubicBezTo>
                    <a:cubicBezTo>
                      <a:pt x="40" y="8"/>
                      <a:pt x="40" y="8"/>
                      <a:pt x="40" y="8"/>
                    </a:cubicBezTo>
                    <a:cubicBezTo>
                      <a:pt x="168" y="8"/>
                      <a:pt x="168" y="8"/>
                      <a:pt x="168" y="8"/>
                    </a:cubicBezTo>
                    <a:cubicBezTo>
                      <a:pt x="168" y="104"/>
                      <a:pt x="168" y="104"/>
                      <a:pt x="168" y="104"/>
                    </a:cubicBezTo>
                    <a:cubicBezTo>
                      <a:pt x="156" y="104"/>
                      <a:pt x="156" y="104"/>
                      <a:pt x="156" y="104"/>
                    </a:cubicBezTo>
                    <a:cubicBezTo>
                      <a:pt x="154" y="104"/>
                      <a:pt x="152" y="106"/>
                      <a:pt x="152" y="108"/>
                    </a:cubicBezTo>
                    <a:cubicBezTo>
                      <a:pt x="152" y="110"/>
                      <a:pt x="154" y="112"/>
                      <a:pt x="156" y="112"/>
                    </a:cubicBezTo>
                    <a:cubicBezTo>
                      <a:pt x="168" y="112"/>
                      <a:pt x="168" y="112"/>
                      <a:pt x="168" y="112"/>
                    </a:cubicBezTo>
                    <a:cubicBezTo>
                      <a:pt x="172" y="112"/>
                      <a:pt x="176" y="108"/>
                      <a:pt x="176" y="104"/>
                    </a:cubicBezTo>
                    <a:cubicBezTo>
                      <a:pt x="176" y="8"/>
                      <a:pt x="176" y="8"/>
                      <a:pt x="176" y="8"/>
                    </a:cubicBezTo>
                    <a:cubicBezTo>
                      <a:pt x="176" y="4"/>
                      <a:pt x="172" y="0"/>
                      <a:pt x="168" y="0"/>
                    </a:cubicBezTo>
                  </a:path>
                </a:pathLst>
              </a:custGeom>
              <a:solidFill>
                <a:sysClr val="window" lastClr="FFFFFF"/>
              </a:solid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grpSp>
          <p:nvGrpSpPr>
            <p:cNvPr id="32" name="组合 31"/>
            <p:cNvGrpSpPr/>
            <p:nvPr/>
          </p:nvGrpSpPr>
          <p:grpSpPr>
            <a:xfrm>
              <a:off x="3940712" y="2680315"/>
              <a:ext cx="1442523" cy="1761056"/>
              <a:chOff x="3620403" y="2680315"/>
              <a:chExt cx="1442523" cy="1761056"/>
            </a:xfrm>
          </p:grpSpPr>
          <p:sp>
            <p:nvSpPr>
              <p:cNvPr id="39" name="íṡľíḍè-Rectangle 14"/>
              <p:cNvSpPr/>
              <p:nvPr/>
            </p:nvSpPr>
            <p:spPr>
              <a:xfrm>
                <a:off x="3620403" y="2680315"/>
                <a:ext cx="1442523" cy="1761056"/>
              </a:xfrm>
              <a:prstGeom prst="rect">
                <a:avLst/>
              </a:prstGeom>
              <a:solidFill>
                <a:sysClr val="window" lastClr="FFFFFF"/>
              </a:solidFill>
              <a:ln w="381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40" name="íṡľíḍè-任意多边形: 形状 21"/>
              <p:cNvSpPr/>
              <p:nvPr/>
            </p:nvSpPr>
            <p:spPr bwMode="auto">
              <a:xfrm flipH="1">
                <a:off x="4098664" y="3221833"/>
                <a:ext cx="486000" cy="354845"/>
              </a:xfrm>
              <a:custGeom>
                <a:avLst/>
                <a:gdLst>
                  <a:gd name="T0" fmla="*/ 156 w 176"/>
                  <a:gd name="T1" fmla="*/ 24 h 128"/>
                  <a:gd name="T2" fmla="*/ 156 w 176"/>
                  <a:gd name="T3" fmla="*/ 16 h 128"/>
                  <a:gd name="T4" fmla="*/ 16 w 176"/>
                  <a:gd name="T5" fmla="*/ 20 h 128"/>
                  <a:gd name="T6" fmla="*/ 36 w 176"/>
                  <a:gd name="T7" fmla="*/ 8 h 128"/>
                  <a:gd name="T8" fmla="*/ 144 w 176"/>
                  <a:gd name="T9" fmla="*/ 4 h 128"/>
                  <a:gd name="T10" fmla="*/ 36 w 176"/>
                  <a:gd name="T11" fmla="*/ 0 h 128"/>
                  <a:gd name="T12" fmla="*/ 36 w 176"/>
                  <a:gd name="T13" fmla="*/ 8 h 128"/>
                  <a:gd name="T14" fmla="*/ 132 w 176"/>
                  <a:gd name="T15" fmla="*/ 104 h 128"/>
                  <a:gd name="T16" fmla="*/ 132 w 176"/>
                  <a:gd name="T17" fmla="*/ 112 h 128"/>
                  <a:gd name="T18" fmla="*/ 144 w 176"/>
                  <a:gd name="T19" fmla="*/ 108 h 128"/>
                  <a:gd name="T20" fmla="*/ 168 w 176"/>
                  <a:gd name="T21" fmla="*/ 32 h 128"/>
                  <a:gd name="T22" fmla="*/ 0 w 176"/>
                  <a:gd name="T23" fmla="*/ 40 h 128"/>
                  <a:gd name="T24" fmla="*/ 8 w 176"/>
                  <a:gd name="T25" fmla="*/ 128 h 128"/>
                  <a:gd name="T26" fmla="*/ 176 w 176"/>
                  <a:gd name="T27" fmla="*/ 120 h 128"/>
                  <a:gd name="T28" fmla="*/ 168 w 176"/>
                  <a:gd name="T29" fmla="*/ 32 h 128"/>
                  <a:gd name="T30" fmla="*/ 16 w 176"/>
                  <a:gd name="T31" fmla="*/ 44 h 128"/>
                  <a:gd name="T32" fmla="*/ 8 w 176"/>
                  <a:gd name="T33" fmla="*/ 44 h 128"/>
                  <a:gd name="T34" fmla="*/ 12 w 176"/>
                  <a:gd name="T35" fmla="*/ 120 h 128"/>
                  <a:gd name="T36" fmla="*/ 12 w 176"/>
                  <a:gd name="T37" fmla="*/ 112 h 128"/>
                  <a:gd name="T38" fmla="*/ 12 w 176"/>
                  <a:gd name="T39" fmla="*/ 120 h 128"/>
                  <a:gd name="T40" fmla="*/ 160 w 176"/>
                  <a:gd name="T41" fmla="*/ 116 h 128"/>
                  <a:gd name="T42" fmla="*/ 168 w 176"/>
                  <a:gd name="T43" fmla="*/ 116 h 128"/>
                  <a:gd name="T44" fmla="*/ 168 w 176"/>
                  <a:gd name="T45" fmla="*/ 105 h 128"/>
                  <a:gd name="T46" fmla="*/ 152 w 176"/>
                  <a:gd name="T47" fmla="*/ 116 h 128"/>
                  <a:gd name="T48" fmla="*/ 23 w 176"/>
                  <a:gd name="T49" fmla="*/ 120 h 128"/>
                  <a:gd name="T50" fmla="*/ 12 w 176"/>
                  <a:gd name="T51" fmla="*/ 104 h 128"/>
                  <a:gd name="T52" fmla="*/ 8 w 176"/>
                  <a:gd name="T53" fmla="*/ 55 h 128"/>
                  <a:gd name="T54" fmla="*/ 24 w 176"/>
                  <a:gd name="T55" fmla="*/ 44 h 128"/>
                  <a:gd name="T56" fmla="*/ 153 w 176"/>
                  <a:gd name="T57" fmla="*/ 40 h 128"/>
                  <a:gd name="T58" fmla="*/ 164 w 176"/>
                  <a:gd name="T59" fmla="*/ 56 h 128"/>
                  <a:gd name="T60" fmla="*/ 168 w 176"/>
                  <a:gd name="T61" fmla="*/ 105 h 128"/>
                  <a:gd name="T62" fmla="*/ 160 w 176"/>
                  <a:gd name="T63" fmla="*/ 44 h 128"/>
                  <a:gd name="T64" fmla="*/ 168 w 176"/>
                  <a:gd name="T65" fmla="*/ 44 h 128"/>
                  <a:gd name="T66" fmla="*/ 88 w 176"/>
                  <a:gd name="T67" fmla="*/ 48 h 128"/>
                  <a:gd name="T68" fmla="*/ 88 w 176"/>
                  <a:gd name="T69" fmla="*/ 112 h 128"/>
                  <a:gd name="T70" fmla="*/ 88 w 176"/>
                  <a:gd name="T71" fmla="*/ 48 h 128"/>
                  <a:gd name="T72" fmla="*/ 95 w 176"/>
                  <a:gd name="T73" fmla="*/ 78 h 128"/>
                  <a:gd name="T74" fmla="*/ 81 w 176"/>
                  <a:gd name="T75" fmla="*/ 79 h 128"/>
                  <a:gd name="T76" fmla="*/ 81 w 176"/>
                  <a:gd name="T77" fmla="*/ 82 h 128"/>
                  <a:gd name="T78" fmla="*/ 93 w 176"/>
                  <a:gd name="T79" fmla="*/ 85 h 128"/>
                  <a:gd name="T80" fmla="*/ 84 w 176"/>
                  <a:gd name="T81" fmla="*/ 92 h 128"/>
                  <a:gd name="T82" fmla="*/ 96 w 176"/>
                  <a:gd name="T83" fmla="*/ 94 h 128"/>
                  <a:gd name="T84" fmla="*/ 100 w 176"/>
                  <a:gd name="T85" fmla="*/ 98 h 128"/>
                  <a:gd name="T86" fmla="*/ 79 w 176"/>
                  <a:gd name="T87" fmla="*/ 95 h 128"/>
                  <a:gd name="T88" fmla="*/ 70 w 176"/>
                  <a:gd name="T89" fmla="*/ 85 h 128"/>
                  <a:gd name="T90" fmla="*/ 74 w 176"/>
                  <a:gd name="T91" fmla="*/ 82 h 128"/>
                  <a:gd name="T92" fmla="*/ 74 w 176"/>
                  <a:gd name="T93" fmla="*/ 80 h 128"/>
                  <a:gd name="T94" fmla="*/ 74 w 176"/>
                  <a:gd name="T95" fmla="*/ 78 h 128"/>
                  <a:gd name="T96" fmla="*/ 71 w 176"/>
                  <a:gd name="T97" fmla="*/ 74 h 128"/>
                  <a:gd name="T98" fmla="*/ 80 w 176"/>
                  <a:gd name="T99" fmla="*/ 64 h 128"/>
                  <a:gd name="T100" fmla="*/ 102 w 176"/>
                  <a:gd name="T101" fmla="*/ 63 h 128"/>
                  <a:gd name="T102" fmla="*/ 91 w 176"/>
                  <a:gd name="T103" fmla="*/ 65 h 128"/>
                  <a:gd name="T104" fmla="*/ 81 w 176"/>
                  <a:gd name="T105" fmla="*/ 74 h 128"/>
                  <a:gd name="T106" fmla="*/ 44 w 176"/>
                  <a:gd name="T107" fmla="*/ 48 h 128"/>
                  <a:gd name="T108" fmla="*/ 32 w 176"/>
                  <a:gd name="T109" fmla="*/ 52 h 128"/>
                  <a:gd name="T110" fmla="*/ 44 w 176"/>
                  <a:gd name="T111" fmla="*/ 56 h 128"/>
                  <a:gd name="T112" fmla="*/ 44 w 176"/>
                  <a:gd name="T113" fmla="*/ 4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76" h="128">
                    <a:moveTo>
                      <a:pt x="20" y="24"/>
                    </a:moveTo>
                    <a:cubicBezTo>
                      <a:pt x="156" y="24"/>
                      <a:pt x="156" y="24"/>
                      <a:pt x="156" y="24"/>
                    </a:cubicBezTo>
                    <a:cubicBezTo>
                      <a:pt x="158" y="24"/>
                      <a:pt x="160" y="22"/>
                      <a:pt x="160" y="20"/>
                    </a:cubicBezTo>
                    <a:cubicBezTo>
                      <a:pt x="160" y="18"/>
                      <a:pt x="158" y="16"/>
                      <a:pt x="156" y="16"/>
                    </a:cubicBezTo>
                    <a:cubicBezTo>
                      <a:pt x="20" y="16"/>
                      <a:pt x="20" y="16"/>
                      <a:pt x="20" y="16"/>
                    </a:cubicBezTo>
                    <a:cubicBezTo>
                      <a:pt x="18" y="16"/>
                      <a:pt x="16" y="18"/>
                      <a:pt x="16" y="20"/>
                    </a:cubicBezTo>
                    <a:cubicBezTo>
                      <a:pt x="16" y="22"/>
                      <a:pt x="18" y="24"/>
                      <a:pt x="20" y="24"/>
                    </a:cubicBezTo>
                    <a:moveTo>
                      <a:pt x="36" y="8"/>
                    </a:moveTo>
                    <a:cubicBezTo>
                      <a:pt x="140" y="8"/>
                      <a:pt x="140" y="8"/>
                      <a:pt x="140" y="8"/>
                    </a:cubicBezTo>
                    <a:cubicBezTo>
                      <a:pt x="142" y="8"/>
                      <a:pt x="144" y="6"/>
                      <a:pt x="144" y="4"/>
                    </a:cubicBezTo>
                    <a:cubicBezTo>
                      <a:pt x="144" y="2"/>
                      <a:pt x="142" y="0"/>
                      <a:pt x="140" y="0"/>
                    </a:cubicBezTo>
                    <a:cubicBezTo>
                      <a:pt x="36" y="0"/>
                      <a:pt x="36" y="0"/>
                      <a:pt x="36" y="0"/>
                    </a:cubicBezTo>
                    <a:cubicBezTo>
                      <a:pt x="34" y="0"/>
                      <a:pt x="32" y="2"/>
                      <a:pt x="32" y="4"/>
                    </a:cubicBezTo>
                    <a:cubicBezTo>
                      <a:pt x="32" y="6"/>
                      <a:pt x="34" y="8"/>
                      <a:pt x="36" y="8"/>
                    </a:cubicBezTo>
                    <a:moveTo>
                      <a:pt x="140" y="104"/>
                    </a:moveTo>
                    <a:cubicBezTo>
                      <a:pt x="132" y="104"/>
                      <a:pt x="132" y="104"/>
                      <a:pt x="132" y="104"/>
                    </a:cubicBezTo>
                    <a:cubicBezTo>
                      <a:pt x="130" y="104"/>
                      <a:pt x="128" y="106"/>
                      <a:pt x="128" y="108"/>
                    </a:cubicBezTo>
                    <a:cubicBezTo>
                      <a:pt x="128" y="110"/>
                      <a:pt x="130" y="112"/>
                      <a:pt x="132" y="112"/>
                    </a:cubicBezTo>
                    <a:cubicBezTo>
                      <a:pt x="140" y="112"/>
                      <a:pt x="140" y="112"/>
                      <a:pt x="140" y="112"/>
                    </a:cubicBezTo>
                    <a:cubicBezTo>
                      <a:pt x="142" y="112"/>
                      <a:pt x="144" y="110"/>
                      <a:pt x="144" y="108"/>
                    </a:cubicBezTo>
                    <a:cubicBezTo>
                      <a:pt x="144" y="106"/>
                      <a:pt x="142" y="104"/>
                      <a:pt x="140" y="104"/>
                    </a:cubicBezTo>
                    <a:moveTo>
                      <a:pt x="168" y="32"/>
                    </a:moveTo>
                    <a:cubicBezTo>
                      <a:pt x="8" y="32"/>
                      <a:pt x="8" y="32"/>
                      <a:pt x="8" y="32"/>
                    </a:cubicBezTo>
                    <a:cubicBezTo>
                      <a:pt x="4" y="32"/>
                      <a:pt x="0" y="36"/>
                      <a:pt x="0" y="40"/>
                    </a:cubicBezTo>
                    <a:cubicBezTo>
                      <a:pt x="0" y="120"/>
                      <a:pt x="0" y="120"/>
                      <a:pt x="0" y="120"/>
                    </a:cubicBezTo>
                    <a:cubicBezTo>
                      <a:pt x="0" y="124"/>
                      <a:pt x="4" y="128"/>
                      <a:pt x="8" y="128"/>
                    </a:cubicBezTo>
                    <a:cubicBezTo>
                      <a:pt x="168" y="128"/>
                      <a:pt x="168" y="128"/>
                      <a:pt x="168" y="128"/>
                    </a:cubicBezTo>
                    <a:cubicBezTo>
                      <a:pt x="172" y="128"/>
                      <a:pt x="176" y="124"/>
                      <a:pt x="176" y="120"/>
                    </a:cubicBezTo>
                    <a:cubicBezTo>
                      <a:pt x="176" y="40"/>
                      <a:pt x="176" y="40"/>
                      <a:pt x="176" y="40"/>
                    </a:cubicBezTo>
                    <a:cubicBezTo>
                      <a:pt x="176" y="36"/>
                      <a:pt x="172" y="32"/>
                      <a:pt x="168" y="32"/>
                    </a:cubicBezTo>
                    <a:moveTo>
                      <a:pt x="12" y="40"/>
                    </a:moveTo>
                    <a:cubicBezTo>
                      <a:pt x="14" y="40"/>
                      <a:pt x="16" y="42"/>
                      <a:pt x="16" y="44"/>
                    </a:cubicBezTo>
                    <a:cubicBezTo>
                      <a:pt x="16" y="46"/>
                      <a:pt x="14" y="48"/>
                      <a:pt x="12" y="48"/>
                    </a:cubicBezTo>
                    <a:cubicBezTo>
                      <a:pt x="10" y="48"/>
                      <a:pt x="8" y="46"/>
                      <a:pt x="8" y="44"/>
                    </a:cubicBezTo>
                    <a:cubicBezTo>
                      <a:pt x="8" y="42"/>
                      <a:pt x="10" y="40"/>
                      <a:pt x="12" y="40"/>
                    </a:cubicBezTo>
                    <a:moveTo>
                      <a:pt x="12" y="120"/>
                    </a:moveTo>
                    <a:cubicBezTo>
                      <a:pt x="10" y="120"/>
                      <a:pt x="8" y="118"/>
                      <a:pt x="8" y="116"/>
                    </a:cubicBezTo>
                    <a:cubicBezTo>
                      <a:pt x="8" y="114"/>
                      <a:pt x="10" y="112"/>
                      <a:pt x="12" y="112"/>
                    </a:cubicBezTo>
                    <a:cubicBezTo>
                      <a:pt x="14" y="112"/>
                      <a:pt x="16" y="114"/>
                      <a:pt x="16" y="116"/>
                    </a:cubicBezTo>
                    <a:cubicBezTo>
                      <a:pt x="16" y="118"/>
                      <a:pt x="14" y="120"/>
                      <a:pt x="12" y="120"/>
                    </a:cubicBezTo>
                    <a:moveTo>
                      <a:pt x="164" y="120"/>
                    </a:moveTo>
                    <a:cubicBezTo>
                      <a:pt x="162" y="120"/>
                      <a:pt x="160" y="118"/>
                      <a:pt x="160" y="116"/>
                    </a:cubicBezTo>
                    <a:cubicBezTo>
                      <a:pt x="160" y="114"/>
                      <a:pt x="162" y="112"/>
                      <a:pt x="164" y="112"/>
                    </a:cubicBezTo>
                    <a:cubicBezTo>
                      <a:pt x="166" y="112"/>
                      <a:pt x="168" y="114"/>
                      <a:pt x="168" y="116"/>
                    </a:cubicBezTo>
                    <a:cubicBezTo>
                      <a:pt x="168" y="118"/>
                      <a:pt x="166" y="120"/>
                      <a:pt x="164" y="120"/>
                    </a:cubicBezTo>
                    <a:moveTo>
                      <a:pt x="168" y="105"/>
                    </a:moveTo>
                    <a:cubicBezTo>
                      <a:pt x="167" y="104"/>
                      <a:pt x="165" y="104"/>
                      <a:pt x="164" y="104"/>
                    </a:cubicBezTo>
                    <a:cubicBezTo>
                      <a:pt x="157" y="104"/>
                      <a:pt x="152" y="109"/>
                      <a:pt x="152" y="116"/>
                    </a:cubicBezTo>
                    <a:cubicBezTo>
                      <a:pt x="152" y="117"/>
                      <a:pt x="152" y="119"/>
                      <a:pt x="153" y="120"/>
                    </a:cubicBezTo>
                    <a:cubicBezTo>
                      <a:pt x="23" y="120"/>
                      <a:pt x="23" y="120"/>
                      <a:pt x="23" y="120"/>
                    </a:cubicBezTo>
                    <a:cubicBezTo>
                      <a:pt x="24" y="119"/>
                      <a:pt x="24" y="117"/>
                      <a:pt x="24" y="116"/>
                    </a:cubicBezTo>
                    <a:cubicBezTo>
                      <a:pt x="24" y="109"/>
                      <a:pt x="19" y="104"/>
                      <a:pt x="12" y="104"/>
                    </a:cubicBezTo>
                    <a:cubicBezTo>
                      <a:pt x="11" y="104"/>
                      <a:pt x="9" y="104"/>
                      <a:pt x="8" y="105"/>
                    </a:cubicBezTo>
                    <a:cubicBezTo>
                      <a:pt x="8" y="55"/>
                      <a:pt x="8" y="55"/>
                      <a:pt x="8" y="55"/>
                    </a:cubicBezTo>
                    <a:cubicBezTo>
                      <a:pt x="9" y="56"/>
                      <a:pt x="11" y="56"/>
                      <a:pt x="12" y="56"/>
                    </a:cubicBezTo>
                    <a:cubicBezTo>
                      <a:pt x="19" y="56"/>
                      <a:pt x="24" y="51"/>
                      <a:pt x="24" y="44"/>
                    </a:cubicBezTo>
                    <a:cubicBezTo>
                      <a:pt x="24" y="43"/>
                      <a:pt x="24" y="41"/>
                      <a:pt x="23" y="40"/>
                    </a:cubicBezTo>
                    <a:cubicBezTo>
                      <a:pt x="153" y="40"/>
                      <a:pt x="153" y="40"/>
                      <a:pt x="153" y="40"/>
                    </a:cubicBezTo>
                    <a:cubicBezTo>
                      <a:pt x="152" y="41"/>
                      <a:pt x="152" y="43"/>
                      <a:pt x="152" y="44"/>
                    </a:cubicBezTo>
                    <a:cubicBezTo>
                      <a:pt x="152" y="51"/>
                      <a:pt x="157" y="56"/>
                      <a:pt x="164" y="56"/>
                    </a:cubicBezTo>
                    <a:cubicBezTo>
                      <a:pt x="165" y="56"/>
                      <a:pt x="167" y="56"/>
                      <a:pt x="168" y="55"/>
                    </a:cubicBezTo>
                    <a:lnTo>
                      <a:pt x="168" y="105"/>
                    </a:lnTo>
                    <a:close/>
                    <a:moveTo>
                      <a:pt x="164" y="48"/>
                    </a:moveTo>
                    <a:cubicBezTo>
                      <a:pt x="162" y="48"/>
                      <a:pt x="160" y="46"/>
                      <a:pt x="160" y="44"/>
                    </a:cubicBezTo>
                    <a:cubicBezTo>
                      <a:pt x="160" y="42"/>
                      <a:pt x="162" y="40"/>
                      <a:pt x="164" y="40"/>
                    </a:cubicBezTo>
                    <a:cubicBezTo>
                      <a:pt x="166" y="40"/>
                      <a:pt x="168" y="42"/>
                      <a:pt x="168" y="44"/>
                    </a:cubicBezTo>
                    <a:cubicBezTo>
                      <a:pt x="168" y="46"/>
                      <a:pt x="166" y="48"/>
                      <a:pt x="164" y="48"/>
                    </a:cubicBezTo>
                    <a:moveTo>
                      <a:pt x="88" y="48"/>
                    </a:moveTo>
                    <a:cubicBezTo>
                      <a:pt x="70" y="48"/>
                      <a:pt x="56" y="62"/>
                      <a:pt x="56" y="80"/>
                    </a:cubicBezTo>
                    <a:cubicBezTo>
                      <a:pt x="56" y="98"/>
                      <a:pt x="70" y="112"/>
                      <a:pt x="88" y="112"/>
                    </a:cubicBezTo>
                    <a:cubicBezTo>
                      <a:pt x="106" y="112"/>
                      <a:pt x="120" y="98"/>
                      <a:pt x="120" y="80"/>
                    </a:cubicBezTo>
                    <a:cubicBezTo>
                      <a:pt x="120" y="62"/>
                      <a:pt x="106" y="48"/>
                      <a:pt x="88" y="48"/>
                    </a:cubicBezTo>
                    <a:moveTo>
                      <a:pt x="97" y="74"/>
                    </a:moveTo>
                    <a:cubicBezTo>
                      <a:pt x="95" y="78"/>
                      <a:pt x="95" y="78"/>
                      <a:pt x="95" y="78"/>
                    </a:cubicBezTo>
                    <a:cubicBezTo>
                      <a:pt x="81" y="78"/>
                      <a:pt x="81" y="78"/>
                      <a:pt x="81" y="78"/>
                    </a:cubicBezTo>
                    <a:cubicBezTo>
                      <a:pt x="81" y="78"/>
                      <a:pt x="81" y="78"/>
                      <a:pt x="81" y="79"/>
                    </a:cubicBezTo>
                    <a:cubicBezTo>
                      <a:pt x="81" y="80"/>
                      <a:pt x="81" y="80"/>
                      <a:pt x="81" y="80"/>
                    </a:cubicBezTo>
                    <a:cubicBezTo>
                      <a:pt x="81" y="81"/>
                      <a:pt x="81" y="81"/>
                      <a:pt x="81" y="82"/>
                    </a:cubicBezTo>
                    <a:cubicBezTo>
                      <a:pt x="94" y="82"/>
                      <a:pt x="94" y="82"/>
                      <a:pt x="94" y="82"/>
                    </a:cubicBezTo>
                    <a:cubicBezTo>
                      <a:pt x="93" y="85"/>
                      <a:pt x="93" y="85"/>
                      <a:pt x="93" y="85"/>
                    </a:cubicBezTo>
                    <a:cubicBezTo>
                      <a:pt x="81" y="85"/>
                      <a:pt x="81" y="85"/>
                      <a:pt x="81" y="85"/>
                    </a:cubicBezTo>
                    <a:cubicBezTo>
                      <a:pt x="81" y="88"/>
                      <a:pt x="82" y="90"/>
                      <a:pt x="84" y="92"/>
                    </a:cubicBezTo>
                    <a:cubicBezTo>
                      <a:pt x="86" y="94"/>
                      <a:pt x="88" y="95"/>
                      <a:pt x="91" y="95"/>
                    </a:cubicBezTo>
                    <a:cubicBezTo>
                      <a:pt x="93" y="95"/>
                      <a:pt x="95" y="95"/>
                      <a:pt x="96" y="94"/>
                    </a:cubicBezTo>
                    <a:cubicBezTo>
                      <a:pt x="97" y="94"/>
                      <a:pt x="99" y="93"/>
                      <a:pt x="100" y="91"/>
                    </a:cubicBezTo>
                    <a:cubicBezTo>
                      <a:pt x="100" y="98"/>
                      <a:pt x="100" y="98"/>
                      <a:pt x="100" y="98"/>
                    </a:cubicBezTo>
                    <a:cubicBezTo>
                      <a:pt x="97" y="99"/>
                      <a:pt x="94" y="100"/>
                      <a:pt x="91" y="100"/>
                    </a:cubicBezTo>
                    <a:cubicBezTo>
                      <a:pt x="86" y="100"/>
                      <a:pt x="82" y="99"/>
                      <a:pt x="79" y="95"/>
                    </a:cubicBezTo>
                    <a:cubicBezTo>
                      <a:pt x="76" y="93"/>
                      <a:pt x="75" y="89"/>
                      <a:pt x="74" y="85"/>
                    </a:cubicBezTo>
                    <a:cubicBezTo>
                      <a:pt x="70" y="85"/>
                      <a:pt x="70" y="85"/>
                      <a:pt x="70" y="85"/>
                    </a:cubicBezTo>
                    <a:cubicBezTo>
                      <a:pt x="71" y="82"/>
                      <a:pt x="71" y="82"/>
                      <a:pt x="71" y="82"/>
                    </a:cubicBezTo>
                    <a:cubicBezTo>
                      <a:pt x="74" y="82"/>
                      <a:pt x="74" y="82"/>
                      <a:pt x="74" y="82"/>
                    </a:cubicBezTo>
                    <a:cubicBezTo>
                      <a:pt x="74" y="81"/>
                      <a:pt x="74" y="81"/>
                      <a:pt x="74" y="81"/>
                    </a:cubicBezTo>
                    <a:cubicBezTo>
                      <a:pt x="74" y="80"/>
                      <a:pt x="74" y="80"/>
                      <a:pt x="74" y="80"/>
                    </a:cubicBezTo>
                    <a:cubicBezTo>
                      <a:pt x="74" y="79"/>
                      <a:pt x="74" y="79"/>
                      <a:pt x="74" y="79"/>
                    </a:cubicBezTo>
                    <a:cubicBezTo>
                      <a:pt x="74" y="79"/>
                      <a:pt x="74" y="78"/>
                      <a:pt x="74" y="78"/>
                    </a:cubicBezTo>
                    <a:cubicBezTo>
                      <a:pt x="70" y="78"/>
                      <a:pt x="70" y="78"/>
                      <a:pt x="70" y="78"/>
                    </a:cubicBezTo>
                    <a:cubicBezTo>
                      <a:pt x="71" y="74"/>
                      <a:pt x="71" y="74"/>
                      <a:pt x="71" y="74"/>
                    </a:cubicBezTo>
                    <a:cubicBezTo>
                      <a:pt x="74" y="74"/>
                      <a:pt x="74" y="74"/>
                      <a:pt x="74" y="74"/>
                    </a:cubicBezTo>
                    <a:cubicBezTo>
                      <a:pt x="75" y="70"/>
                      <a:pt x="77" y="67"/>
                      <a:pt x="80" y="64"/>
                    </a:cubicBezTo>
                    <a:cubicBezTo>
                      <a:pt x="83" y="61"/>
                      <a:pt x="86" y="60"/>
                      <a:pt x="91" y="60"/>
                    </a:cubicBezTo>
                    <a:cubicBezTo>
                      <a:pt x="95" y="60"/>
                      <a:pt x="98" y="61"/>
                      <a:pt x="102" y="63"/>
                    </a:cubicBezTo>
                    <a:cubicBezTo>
                      <a:pt x="99" y="68"/>
                      <a:pt x="99" y="68"/>
                      <a:pt x="99" y="68"/>
                    </a:cubicBezTo>
                    <a:cubicBezTo>
                      <a:pt x="96" y="66"/>
                      <a:pt x="94" y="65"/>
                      <a:pt x="91" y="65"/>
                    </a:cubicBezTo>
                    <a:cubicBezTo>
                      <a:pt x="88" y="65"/>
                      <a:pt x="86" y="66"/>
                      <a:pt x="84" y="68"/>
                    </a:cubicBezTo>
                    <a:cubicBezTo>
                      <a:pt x="83" y="70"/>
                      <a:pt x="82" y="72"/>
                      <a:pt x="81" y="74"/>
                    </a:cubicBezTo>
                    <a:lnTo>
                      <a:pt x="97" y="74"/>
                    </a:lnTo>
                    <a:close/>
                    <a:moveTo>
                      <a:pt x="44" y="48"/>
                    </a:moveTo>
                    <a:cubicBezTo>
                      <a:pt x="36" y="48"/>
                      <a:pt x="36" y="48"/>
                      <a:pt x="36" y="48"/>
                    </a:cubicBezTo>
                    <a:cubicBezTo>
                      <a:pt x="34" y="48"/>
                      <a:pt x="32" y="50"/>
                      <a:pt x="32" y="52"/>
                    </a:cubicBezTo>
                    <a:cubicBezTo>
                      <a:pt x="32" y="54"/>
                      <a:pt x="34" y="56"/>
                      <a:pt x="36" y="56"/>
                    </a:cubicBezTo>
                    <a:cubicBezTo>
                      <a:pt x="44" y="56"/>
                      <a:pt x="44" y="56"/>
                      <a:pt x="44" y="56"/>
                    </a:cubicBezTo>
                    <a:cubicBezTo>
                      <a:pt x="46" y="56"/>
                      <a:pt x="48" y="54"/>
                      <a:pt x="48" y="52"/>
                    </a:cubicBezTo>
                    <a:cubicBezTo>
                      <a:pt x="48" y="50"/>
                      <a:pt x="46" y="48"/>
                      <a:pt x="44" y="48"/>
                    </a:cubicBezTo>
                  </a:path>
                </a:pathLst>
              </a:custGeom>
              <a:solidFill>
                <a:srgbClr val="AC7A39"/>
              </a:solid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grpSp>
          <p:nvGrpSpPr>
            <p:cNvPr id="33" name="组合 32"/>
            <p:cNvGrpSpPr/>
            <p:nvPr/>
          </p:nvGrpSpPr>
          <p:grpSpPr>
            <a:xfrm>
              <a:off x="6137968" y="2680315"/>
              <a:ext cx="1442523" cy="1761056"/>
              <a:chOff x="6714123" y="2680315"/>
              <a:chExt cx="1442523" cy="1761056"/>
            </a:xfrm>
          </p:grpSpPr>
          <p:sp>
            <p:nvSpPr>
              <p:cNvPr id="37" name="íṡľíḍè-Rectangle 11"/>
              <p:cNvSpPr/>
              <p:nvPr/>
            </p:nvSpPr>
            <p:spPr>
              <a:xfrm>
                <a:off x="6714123" y="2680315"/>
                <a:ext cx="1442523" cy="1761056"/>
              </a:xfrm>
              <a:prstGeom prst="rect">
                <a:avLst/>
              </a:prstGeom>
              <a:solidFill>
                <a:srgbClr val="AC7A39"/>
              </a:solidFill>
              <a:ln w="38100" cap="flat" cmpd="sng" algn="ctr">
                <a:solidFill>
                  <a:srgbClr val="AC7A39"/>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38" name="íṡľíḍè-任意多边形: 形状 22"/>
              <p:cNvSpPr/>
              <p:nvPr/>
            </p:nvSpPr>
            <p:spPr bwMode="auto">
              <a:xfrm flipH="1">
                <a:off x="7192384" y="3221833"/>
                <a:ext cx="486000" cy="443188"/>
              </a:xfrm>
              <a:custGeom>
                <a:avLst/>
                <a:gdLst>
                  <a:gd name="T0" fmla="*/ 104 w 176"/>
                  <a:gd name="T1" fmla="*/ 28 h 160"/>
                  <a:gd name="T2" fmla="*/ 108 w 176"/>
                  <a:gd name="T3" fmla="*/ 48 h 160"/>
                  <a:gd name="T4" fmla="*/ 112 w 176"/>
                  <a:gd name="T5" fmla="*/ 28 h 160"/>
                  <a:gd name="T6" fmla="*/ 132 w 176"/>
                  <a:gd name="T7" fmla="*/ 24 h 160"/>
                  <a:gd name="T8" fmla="*/ 112 w 176"/>
                  <a:gd name="T9" fmla="*/ 20 h 160"/>
                  <a:gd name="T10" fmla="*/ 108 w 176"/>
                  <a:gd name="T11" fmla="*/ 0 h 160"/>
                  <a:gd name="T12" fmla="*/ 104 w 176"/>
                  <a:gd name="T13" fmla="*/ 20 h 160"/>
                  <a:gd name="T14" fmla="*/ 84 w 176"/>
                  <a:gd name="T15" fmla="*/ 24 h 160"/>
                  <a:gd name="T16" fmla="*/ 160 w 176"/>
                  <a:gd name="T17" fmla="*/ 133 h 160"/>
                  <a:gd name="T18" fmla="*/ 176 w 176"/>
                  <a:gd name="T19" fmla="*/ 61 h 160"/>
                  <a:gd name="T20" fmla="*/ 176 w 176"/>
                  <a:gd name="T21" fmla="*/ 60 h 160"/>
                  <a:gd name="T22" fmla="*/ 44 w 176"/>
                  <a:gd name="T23" fmla="*/ 56 h 160"/>
                  <a:gd name="T24" fmla="*/ 38 w 176"/>
                  <a:gd name="T25" fmla="*/ 35 h 160"/>
                  <a:gd name="T26" fmla="*/ 4 w 176"/>
                  <a:gd name="T27" fmla="*/ 32 h 160"/>
                  <a:gd name="T28" fmla="*/ 4 w 176"/>
                  <a:gd name="T29" fmla="*/ 40 h 160"/>
                  <a:gd name="T30" fmla="*/ 56 w 176"/>
                  <a:gd name="T31" fmla="*/ 133 h 160"/>
                  <a:gd name="T32" fmla="*/ 58 w 176"/>
                  <a:gd name="T33" fmla="*/ 136 h 160"/>
                  <a:gd name="T34" fmla="*/ 72 w 176"/>
                  <a:gd name="T35" fmla="*/ 160 h 160"/>
                  <a:gd name="T36" fmla="*/ 86 w 176"/>
                  <a:gd name="T37" fmla="*/ 136 h 160"/>
                  <a:gd name="T38" fmla="*/ 128 w 176"/>
                  <a:gd name="T39" fmla="*/ 144 h 160"/>
                  <a:gd name="T40" fmla="*/ 160 w 176"/>
                  <a:gd name="T41" fmla="*/ 144 h 160"/>
                  <a:gd name="T42" fmla="*/ 160 w 176"/>
                  <a:gd name="T43" fmla="*/ 133 h 160"/>
                  <a:gd name="T44" fmla="*/ 167 w 176"/>
                  <a:gd name="T45" fmla="*/ 64 h 160"/>
                  <a:gd name="T46" fmla="*/ 142 w 176"/>
                  <a:gd name="T47" fmla="*/ 80 h 160"/>
                  <a:gd name="T48" fmla="*/ 46 w 176"/>
                  <a:gd name="T49" fmla="*/ 64 h 160"/>
                  <a:gd name="T50" fmla="*/ 74 w 176"/>
                  <a:gd name="T51" fmla="*/ 80 h 160"/>
                  <a:gd name="T52" fmla="*/ 46 w 176"/>
                  <a:gd name="T53" fmla="*/ 64 h 160"/>
                  <a:gd name="T54" fmla="*/ 52 w 176"/>
                  <a:gd name="T55" fmla="*/ 88 h 160"/>
                  <a:gd name="T56" fmla="*/ 77 w 176"/>
                  <a:gd name="T57" fmla="*/ 104 h 160"/>
                  <a:gd name="T58" fmla="*/ 59 w 176"/>
                  <a:gd name="T59" fmla="*/ 112 h 160"/>
                  <a:gd name="T60" fmla="*/ 80 w 176"/>
                  <a:gd name="T61" fmla="*/ 128 h 160"/>
                  <a:gd name="T62" fmla="*/ 59 w 176"/>
                  <a:gd name="T63" fmla="*/ 112 h 160"/>
                  <a:gd name="T64" fmla="*/ 64 w 176"/>
                  <a:gd name="T65" fmla="*/ 144 h 160"/>
                  <a:gd name="T66" fmla="*/ 80 w 176"/>
                  <a:gd name="T67" fmla="*/ 144 h 160"/>
                  <a:gd name="T68" fmla="*/ 104 w 176"/>
                  <a:gd name="T69" fmla="*/ 128 h 160"/>
                  <a:gd name="T70" fmla="*/ 86 w 176"/>
                  <a:gd name="T71" fmla="*/ 112 h 160"/>
                  <a:gd name="T72" fmla="*/ 104 w 176"/>
                  <a:gd name="T73" fmla="*/ 128 h 160"/>
                  <a:gd name="T74" fmla="*/ 85 w 176"/>
                  <a:gd name="T75" fmla="*/ 104 h 160"/>
                  <a:gd name="T76" fmla="*/ 104 w 176"/>
                  <a:gd name="T77" fmla="*/ 88 h 160"/>
                  <a:gd name="T78" fmla="*/ 104 w 176"/>
                  <a:gd name="T79" fmla="*/ 80 h 160"/>
                  <a:gd name="T80" fmla="*/ 80 w 176"/>
                  <a:gd name="T81" fmla="*/ 64 h 160"/>
                  <a:gd name="T82" fmla="*/ 104 w 176"/>
                  <a:gd name="T83" fmla="*/ 80 h 160"/>
                  <a:gd name="T84" fmla="*/ 112 w 176"/>
                  <a:gd name="T85" fmla="*/ 128 h 160"/>
                  <a:gd name="T86" fmla="*/ 130 w 176"/>
                  <a:gd name="T87" fmla="*/ 112 h 160"/>
                  <a:gd name="T88" fmla="*/ 131 w 176"/>
                  <a:gd name="T89" fmla="*/ 104 h 160"/>
                  <a:gd name="T90" fmla="*/ 112 w 176"/>
                  <a:gd name="T91" fmla="*/ 88 h 160"/>
                  <a:gd name="T92" fmla="*/ 131 w 176"/>
                  <a:gd name="T93" fmla="*/ 104 h 160"/>
                  <a:gd name="T94" fmla="*/ 112 w 176"/>
                  <a:gd name="T95" fmla="*/ 80 h 160"/>
                  <a:gd name="T96" fmla="*/ 136 w 176"/>
                  <a:gd name="T97" fmla="*/ 64 h 160"/>
                  <a:gd name="T98" fmla="*/ 144 w 176"/>
                  <a:gd name="T99" fmla="*/ 152 h 160"/>
                  <a:gd name="T100" fmla="*/ 144 w 176"/>
                  <a:gd name="T101" fmla="*/ 136 h 160"/>
                  <a:gd name="T102" fmla="*/ 144 w 176"/>
                  <a:gd name="T103" fmla="*/ 152 h 160"/>
                  <a:gd name="T104" fmla="*/ 136 w 176"/>
                  <a:gd name="T105" fmla="*/ 128 h 160"/>
                  <a:gd name="T106" fmla="*/ 156 w 176"/>
                  <a:gd name="T107" fmla="*/ 112 h 160"/>
                  <a:gd name="T108" fmla="*/ 139 w 176"/>
                  <a:gd name="T109" fmla="*/ 104 h 160"/>
                  <a:gd name="T110" fmla="*/ 162 w 176"/>
                  <a:gd name="T111" fmla="*/ 88 h 160"/>
                  <a:gd name="T112" fmla="*/ 139 w 176"/>
                  <a:gd name="T113" fmla="*/ 104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76" h="160">
                    <a:moveTo>
                      <a:pt x="88" y="28"/>
                    </a:moveTo>
                    <a:cubicBezTo>
                      <a:pt x="104" y="28"/>
                      <a:pt x="104" y="28"/>
                      <a:pt x="104" y="28"/>
                    </a:cubicBezTo>
                    <a:cubicBezTo>
                      <a:pt x="104" y="44"/>
                      <a:pt x="104" y="44"/>
                      <a:pt x="104" y="44"/>
                    </a:cubicBezTo>
                    <a:cubicBezTo>
                      <a:pt x="104" y="46"/>
                      <a:pt x="106" y="48"/>
                      <a:pt x="108" y="48"/>
                    </a:cubicBezTo>
                    <a:cubicBezTo>
                      <a:pt x="110" y="48"/>
                      <a:pt x="112" y="46"/>
                      <a:pt x="112" y="44"/>
                    </a:cubicBezTo>
                    <a:cubicBezTo>
                      <a:pt x="112" y="28"/>
                      <a:pt x="112" y="28"/>
                      <a:pt x="112" y="28"/>
                    </a:cubicBezTo>
                    <a:cubicBezTo>
                      <a:pt x="128" y="28"/>
                      <a:pt x="128" y="28"/>
                      <a:pt x="128" y="28"/>
                    </a:cubicBezTo>
                    <a:cubicBezTo>
                      <a:pt x="130" y="28"/>
                      <a:pt x="132" y="26"/>
                      <a:pt x="132" y="24"/>
                    </a:cubicBezTo>
                    <a:cubicBezTo>
                      <a:pt x="132" y="22"/>
                      <a:pt x="130" y="20"/>
                      <a:pt x="128" y="20"/>
                    </a:cubicBezTo>
                    <a:cubicBezTo>
                      <a:pt x="112" y="20"/>
                      <a:pt x="112" y="20"/>
                      <a:pt x="112" y="20"/>
                    </a:cubicBezTo>
                    <a:cubicBezTo>
                      <a:pt x="112" y="4"/>
                      <a:pt x="112" y="4"/>
                      <a:pt x="112" y="4"/>
                    </a:cubicBezTo>
                    <a:cubicBezTo>
                      <a:pt x="112" y="2"/>
                      <a:pt x="110" y="0"/>
                      <a:pt x="108" y="0"/>
                    </a:cubicBezTo>
                    <a:cubicBezTo>
                      <a:pt x="106" y="0"/>
                      <a:pt x="104" y="2"/>
                      <a:pt x="104" y="4"/>
                    </a:cubicBezTo>
                    <a:cubicBezTo>
                      <a:pt x="104" y="20"/>
                      <a:pt x="104" y="20"/>
                      <a:pt x="104" y="20"/>
                    </a:cubicBezTo>
                    <a:cubicBezTo>
                      <a:pt x="88" y="20"/>
                      <a:pt x="88" y="20"/>
                      <a:pt x="88" y="20"/>
                    </a:cubicBezTo>
                    <a:cubicBezTo>
                      <a:pt x="86" y="20"/>
                      <a:pt x="84" y="22"/>
                      <a:pt x="84" y="24"/>
                    </a:cubicBezTo>
                    <a:cubicBezTo>
                      <a:pt x="84" y="26"/>
                      <a:pt x="86" y="28"/>
                      <a:pt x="88" y="28"/>
                    </a:cubicBezTo>
                    <a:moveTo>
                      <a:pt x="160" y="133"/>
                    </a:moveTo>
                    <a:cubicBezTo>
                      <a:pt x="160" y="133"/>
                      <a:pt x="160" y="133"/>
                      <a:pt x="160" y="133"/>
                    </a:cubicBezTo>
                    <a:cubicBezTo>
                      <a:pt x="176" y="61"/>
                      <a:pt x="176" y="61"/>
                      <a:pt x="176" y="61"/>
                    </a:cubicBezTo>
                    <a:cubicBezTo>
                      <a:pt x="176" y="61"/>
                      <a:pt x="176" y="61"/>
                      <a:pt x="176" y="61"/>
                    </a:cubicBezTo>
                    <a:cubicBezTo>
                      <a:pt x="176" y="61"/>
                      <a:pt x="176" y="60"/>
                      <a:pt x="176" y="60"/>
                    </a:cubicBezTo>
                    <a:cubicBezTo>
                      <a:pt x="176" y="58"/>
                      <a:pt x="174" y="56"/>
                      <a:pt x="172" y="56"/>
                    </a:cubicBezTo>
                    <a:cubicBezTo>
                      <a:pt x="44" y="56"/>
                      <a:pt x="44" y="56"/>
                      <a:pt x="44" y="56"/>
                    </a:cubicBezTo>
                    <a:cubicBezTo>
                      <a:pt x="38" y="35"/>
                      <a:pt x="38" y="35"/>
                      <a:pt x="38" y="35"/>
                    </a:cubicBezTo>
                    <a:cubicBezTo>
                      <a:pt x="38" y="35"/>
                      <a:pt x="38" y="35"/>
                      <a:pt x="38" y="35"/>
                    </a:cubicBezTo>
                    <a:cubicBezTo>
                      <a:pt x="38" y="33"/>
                      <a:pt x="36" y="32"/>
                      <a:pt x="34" y="32"/>
                    </a:cubicBezTo>
                    <a:cubicBezTo>
                      <a:pt x="4" y="32"/>
                      <a:pt x="4" y="32"/>
                      <a:pt x="4" y="32"/>
                    </a:cubicBezTo>
                    <a:cubicBezTo>
                      <a:pt x="2" y="32"/>
                      <a:pt x="0" y="34"/>
                      <a:pt x="0" y="36"/>
                    </a:cubicBezTo>
                    <a:cubicBezTo>
                      <a:pt x="0" y="38"/>
                      <a:pt x="2" y="40"/>
                      <a:pt x="4" y="40"/>
                    </a:cubicBezTo>
                    <a:cubicBezTo>
                      <a:pt x="31" y="40"/>
                      <a:pt x="31" y="40"/>
                      <a:pt x="31" y="40"/>
                    </a:cubicBezTo>
                    <a:cubicBezTo>
                      <a:pt x="56" y="133"/>
                      <a:pt x="56" y="133"/>
                      <a:pt x="56" y="133"/>
                    </a:cubicBezTo>
                    <a:cubicBezTo>
                      <a:pt x="56" y="133"/>
                      <a:pt x="56" y="133"/>
                      <a:pt x="56" y="133"/>
                    </a:cubicBezTo>
                    <a:cubicBezTo>
                      <a:pt x="57" y="134"/>
                      <a:pt x="57" y="135"/>
                      <a:pt x="58" y="136"/>
                    </a:cubicBezTo>
                    <a:cubicBezTo>
                      <a:pt x="57" y="138"/>
                      <a:pt x="56" y="141"/>
                      <a:pt x="56" y="144"/>
                    </a:cubicBezTo>
                    <a:cubicBezTo>
                      <a:pt x="56" y="153"/>
                      <a:pt x="63" y="160"/>
                      <a:pt x="72" y="160"/>
                    </a:cubicBezTo>
                    <a:cubicBezTo>
                      <a:pt x="81" y="160"/>
                      <a:pt x="88" y="153"/>
                      <a:pt x="88" y="144"/>
                    </a:cubicBezTo>
                    <a:cubicBezTo>
                      <a:pt x="88" y="141"/>
                      <a:pt x="87" y="138"/>
                      <a:pt x="86" y="136"/>
                    </a:cubicBezTo>
                    <a:cubicBezTo>
                      <a:pt x="130" y="136"/>
                      <a:pt x="130" y="136"/>
                      <a:pt x="130" y="136"/>
                    </a:cubicBezTo>
                    <a:cubicBezTo>
                      <a:pt x="129" y="138"/>
                      <a:pt x="128" y="141"/>
                      <a:pt x="128" y="144"/>
                    </a:cubicBezTo>
                    <a:cubicBezTo>
                      <a:pt x="128" y="153"/>
                      <a:pt x="135" y="160"/>
                      <a:pt x="144" y="160"/>
                    </a:cubicBezTo>
                    <a:cubicBezTo>
                      <a:pt x="153" y="160"/>
                      <a:pt x="160" y="153"/>
                      <a:pt x="160" y="144"/>
                    </a:cubicBezTo>
                    <a:cubicBezTo>
                      <a:pt x="160" y="141"/>
                      <a:pt x="159" y="138"/>
                      <a:pt x="158" y="136"/>
                    </a:cubicBezTo>
                    <a:cubicBezTo>
                      <a:pt x="159" y="135"/>
                      <a:pt x="160" y="134"/>
                      <a:pt x="160" y="133"/>
                    </a:cubicBezTo>
                    <a:moveTo>
                      <a:pt x="144" y="64"/>
                    </a:moveTo>
                    <a:cubicBezTo>
                      <a:pt x="167" y="64"/>
                      <a:pt x="167" y="64"/>
                      <a:pt x="167" y="64"/>
                    </a:cubicBezTo>
                    <a:cubicBezTo>
                      <a:pt x="163" y="80"/>
                      <a:pt x="163" y="80"/>
                      <a:pt x="163" y="80"/>
                    </a:cubicBezTo>
                    <a:cubicBezTo>
                      <a:pt x="142" y="80"/>
                      <a:pt x="142" y="80"/>
                      <a:pt x="142" y="80"/>
                    </a:cubicBezTo>
                    <a:lnTo>
                      <a:pt x="144" y="64"/>
                    </a:lnTo>
                    <a:close/>
                    <a:moveTo>
                      <a:pt x="46" y="64"/>
                    </a:moveTo>
                    <a:cubicBezTo>
                      <a:pt x="72" y="64"/>
                      <a:pt x="72" y="64"/>
                      <a:pt x="72" y="64"/>
                    </a:cubicBezTo>
                    <a:cubicBezTo>
                      <a:pt x="74" y="80"/>
                      <a:pt x="74" y="80"/>
                      <a:pt x="74" y="80"/>
                    </a:cubicBezTo>
                    <a:cubicBezTo>
                      <a:pt x="50" y="80"/>
                      <a:pt x="50" y="80"/>
                      <a:pt x="50" y="80"/>
                    </a:cubicBezTo>
                    <a:lnTo>
                      <a:pt x="46" y="64"/>
                    </a:lnTo>
                    <a:close/>
                    <a:moveTo>
                      <a:pt x="57" y="104"/>
                    </a:moveTo>
                    <a:cubicBezTo>
                      <a:pt x="52" y="88"/>
                      <a:pt x="52" y="88"/>
                      <a:pt x="52" y="88"/>
                    </a:cubicBezTo>
                    <a:cubicBezTo>
                      <a:pt x="75" y="88"/>
                      <a:pt x="75" y="88"/>
                      <a:pt x="75" y="88"/>
                    </a:cubicBezTo>
                    <a:cubicBezTo>
                      <a:pt x="77" y="104"/>
                      <a:pt x="77" y="104"/>
                      <a:pt x="77" y="104"/>
                    </a:cubicBezTo>
                    <a:lnTo>
                      <a:pt x="57" y="104"/>
                    </a:lnTo>
                    <a:close/>
                    <a:moveTo>
                      <a:pt x="59" y="112"/>
                    </a:moveTo>
                    <a:cubicBezTo>
                      <a:pt x="78" y="112"/>
                      <a:pt x="78" y="112"/>
                      <a:pt x="78" y="112"/>
                    </a:cubicBezTo>
                    <a:cubicBezTo>
                      <a:pt x="80" y="128"/>
                      <a:pt x="80" y="128"/>
                      <a:pt x="80" y="128"/>
                    </a:cubicBezTo>
                    <a:cubicBezTo>
                      <a:pt x="63" y="128"/>
                      <a:pt x="63" y="128"/>
                      <a:pt x="63" y="128"/>
                    </a:cubicBezTo>
                    <a:lnTo>
                      <a:pt x="59" y="112"/>
                    </a:lnTo>
                    <a:close/>
                    <a:moveTo>
                      <a:pt x="72" y="152"/>
                    </a:moveTo>
                    <a:cubicBezTo>
                      <a:pt x="68" y="152"/>
                      <a:pt x="64" y="148"/>
                      <a:pt x="64" y="144"/>
                    </a:cubicBezTo>
                    <a:cubicBezTo>
                      <a:pt x="64" y="140"/>
                      <a:pt x="68" y="136"/>
                      <a:pt x="72" y="136"/>
                    </a:cubicBezTo>
                    <a:cubicBezTo>
                      <a:pt x="76" y="136"/>
                      <a:pt x="80" y="140"/>
                      <a:pt x="80" y="144"/>
                    </a:cubicBezTo>
                    <a:cubicBezTo>
                      <a:pt x="80" y="148"/>
                      <a:pt x="76" y="152"/>
                      <a:pt x="72" y="152"/>
                    </a:cubicBezTo>
                    <a:moveTo>
                      <a:pt x="104" y="128"/>
                    </a:moveTo>
                    <a:cubicBezTo>
                      <a:pt x="88" y="128"/>
                      <a:pt x="88" y="128"/>
                      <a:pt x="88" y="128"/>
                    </a:cubicBezTo>
                    <a:cubicBezTo>
                      <a:pt x="86" y="112"/>
                      <a:pt x="86" y="112"/>
                      <a:pt x="86" y="112"/>
                    </a:cubicBezTo>
                    <a:cubicBezTo>
                      <a:pt x="104" y="112"/>
                      <a:pt x="104" y="112"/>
                      <a:pt x="104" y="112"/>
                    </a:cubicBezTo>
                    <a:lnTo>
                      <a:pt x="104" y="128"/>
                    </a:lnTo>
                    <a:close/>
                    <a:moveTo>
                      <a:pt x="104" y="104"/>
                    </a:moveTo>
                    <a:cubicBezTo>
                      <a:pt x="85" y="104"/>
                      <a:pt x="85" y="104"/>
                      <a:pt x="85" y="104"/>
                    </a:cubicBezTo>
                    <a:cubicBezTo>
                      <a:pt x="83" y="88"/>
                      <a:pt x="83" y="88"/>
                      <a:pt x="83" y="88"/>
                    </a:cubicBezTo>
                    <a:cubicBezTo>
                      <a:pt x="104" y="88"/>
                      <a:pt x="104" y="88"/>
                      <a:pt x="104" y="88"/>
                    </a:cubicBezTo>
                    <a:lnTo>
                      <a:pt x="104" y="104"/>
                    </a:lnTo>
                    <a:close/>
                    <a:moveTo>
                      <a:pt x="104" y="80"/>
                    </a:moveTo>
                    <a:cubicBezTo>
                      <a:pt x="82" y="80"/>
                      <a:pt x="82" y="80"/>
                      <a:pt x="82" y="80"/>
                    </a:cubicBezTo>
                    <a:cubicBezTo>
                      <a:pt x="80" y="64"/>
                      <a:pt x="80" y="64"/>
                      <a:pt x="80" y="64"/>
                    </a:cubicBezTo>
                    <a:cubicBezTo>
                      <a:pt x="104" y="64"/>
                      <a:pt x="104" y="64"/>
                      <a:pt x="104" y="64"/>
                    </a:cubicBezTo>
                    <a:lnTo>
                      <a:pt x="104" y="80"/>
                    </a:lnTo>
                    <a:close/>
                    <a:moveTo>
                      <a:pt x="128" y="128"/>
                    </a:moveTo>
                    <a:cubicBezTo>
                      <a:pt x="112" y="128"/>
                      <a:pt x="112" y="128"/>
                      <a:pt x="112" y="128"/>
                    </a:cubicBezTo>
                    <a:cubicBezTo>
                      <a:pt x="112" y="112"/>
                      <a:pt x="112" y="112"/>
                      <a:pt x="112" y="112"/>
                    </a:cubicBezTo>
                    <a:cubicBezTo>
                      <a:pt x="130" y="112"/>
                      <a:pt x="130" y="112"/>
                      <a:pt x="130" y="112"/>
                    </a:cubicBezTo>
                    <a:lnTo>
                      <a:pt x="128" y="128"/>
                    </a:lnTo>
                    <a:close/>
                    <a:moveTo>
                      <a:pt x="131" y="104"/>
                    </a:moveTo>
                    <a:cubicBezTo>
                      <a:pt x="112" y="104"/>
                      <a:pt x="112" y="104"/>
                      <a:pt x="112" y="104"/>
                    </a:cubicBezTo>
                    <a:cubicBezTo>
                      <a:pt x="112" y="88"/>
                      <a:pt x="112" y="88"/>
                      <a:pt x="112" y="88"/>
                    </a:cubicBezTo>
                    <a:cubicBezTo>
                      <a:pt x="133" y="88"/>
                      <a:pt x="133" y="88"/>
                      <a:pt x="133" y="88"/>
                    </a:cubicBezTo>
                    <a:lnTo>
                      <a:pt x="131" y="104"/>
                    </a:lnTo>
                    <a:close/>
                    <a:moveTo>
                      <a:pt x="134" y="80"/>
                    </a:moveTo>
                    <a:cubicBezTo>
                      <a:pt x="112" y="80"/>
                      <a:pt x="112" y="80"/>
                      <a:pt x="112" y="80"/>
                    </a:cubicBezTo>
                    <a:cubicBezTo>
                      <a:pt x="112" y="64"/>
                      <a:pt x="112" y="64"/>
                      <a:pt x="112" y="64"/>
                    </a:cubicBezTo>
                    <a:cubicBezTo>
                      <a:pt x="136" y="64"/>
                      <a:pt x="136" y="64"/>
                      <a:pt x="136" y="64"/>
                    </a:cubicBezTo>
                    <a:lnTo>
                      <a:pt x="134" y="80"/>
                    </a:lnTo>
                    <a:close/>
                    <a:moveTo>
                      <a:pt x="144" y="152"/>
                    </a:moveTo>
                    <a:cubicBezTo>
                      <a:pt x="140" y="152"/>
                      <a:pt x="136" y="148"/>
                      <a:pt x="136" y="144"/>
                    </a:cubicBezTo>
                    <a:cubicBezTo>
                      <a:pt x="136" y="140"/>
                      <a:pt x="140" y="136"/>
                      <a:pt x="144" y="136"/>
                    </a:cubicBezTo>
                    <a:cubicBezTo>
                      <a:pt x="148" y="136"/>
                      <a:pt x="152" y="140"/>
                      <a:pt x="152" y="144"/>
                    </a:cubicBezTo>
                    <a:cubicBezTo>
                      <a:pt x="152" y="148"/>
                      <a:pt x="148" y="152"/>
                      <a:pt x="144" y="152"/>
                    </a:cubicBezTo>
                    <a:moveTo>
                      <a:pt x="153" y="128"/>
                    </a:moveTo>
                    <a:cubicBezTo>
                      <a:pt x="136" y="128"/>
                      <a:pt x="136" y="128"/>
                      <a:pt x="136" y="128"/>
                    </a:cubicBezTo>
                    <a:cubicBezTo>
                      <a:pt x="138" y="112"/>
                      <a:pt x="138" y="112"/>
                      <a:pt x="138" y="112"/>
                    </a:cubicBezTo>
                    <a:cubicBezTo>
                      <a:pt x="156" y="112"/>
                      <a:pt x="156" y="112"/>
                      <a:pt x="156" y="112"/>
                    </a:cubicBezTo>
                    <a:lnTo>
                      <a:pt x="153" y="128"/>
                    </a:lnTo>
                    <a:close/>
                    <a:moveTo>
                      <a:pt x="139" y="104"/>
                    </a:moveTo>
                    <a:cubicBezTo>
                      <a:pt x="141" y="88"/>
                      <a:pt x="141" y="88"/>
                      <a:pt x="141" y="88"/>
                    </a:cubicBezTo>
                    <a:cubicBezTo>
                      <a:pt x="162" y="88"/>
                      <a:pt x="162" y="88"/>
                      <a:pt x="162" y="88"/>
                    </a:cubicBezTo>
                    <a:cubicBezTo>
                      <a:pt x="158" y="104"/>
                      <a:pt x="158" y="104"/>
                      <a:pt x="158" y="104"/>
                    </a:cubicBezTo>
                    <a:lnTo>
                      <a:pt x="139" y="104"/>
                    </a:lnTo>
                    <a:close/>
                  </a:path>
                </a:pathLst>
              </a:custGeom>
              <a:solidFill>
                <a:sysClr val="window" lastClr="FFFFFF"/>
              </a:solid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grpSp>
          <p:nvGrpSpPr>
            <p:cNvPr id="34" name="组合 33"/>
            <p:cNvGrpSpPr/>
            <p:nvPr/>
          </p:nvGrpSpPr>
          <p:grpSpPr>
            <a:xfrm>
              <a:off x="8350272" y="2680315"/>
              <a:ext cx="1442523" cy="1761056"/>
              <a:chOff x="9448609" y="2680315"/>
              <a:chExt cx="1442523" cy="1761056"/>
            </a:xfrm>
          </p:grpSpPr>
          <p:sp>
            <p:nvSpPr>
              <p:cNvPr id="35" name="íṡľíḍè-Rectangle 8"/>
              <p:cNvSpPr/>
              <p:nvPr/>
            </p:nvSpPr>
            <p:spPr>
              <a:xfrm>
                <a:off x="9448609" y="2680315"/>
                <a:ext cx="1442523" cy="1761056"/>
              </a:xfrm>
              <a:prstGeom prst="rect">
                <a:avLst/>
              </a:prstGeom>
              <a:solidFill>
                <a:sysClr val="window" lastClr="FFFFFF"/>
              </a:solidFill>
              <a:ln w="381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36" name="íṡľíḍè-任意多边形: 形状 23"/>
              <p:cNvSpPr/>
              <p:nvPr/>
            </p:nvSpPr>
            <p:spPr bwMode="auto">
              <a:xfrm flipH="1">
                <a:off x="9926870" y="3221833"/>
                <a:ext cx="486000" cy="487359"/>
              </a:xfrm>
              <a:custGeom>
                <a:avLst/>
                <a:gdLst>
                  <a:gd name="T0" fmla="*/ 136 w 176"/>
                  <a:gd name="T1" fmla="*/ 67 h 176"/>
                  <a:gd name="T2" fmla="*/ 132 w 176"/>
                  <a:gd name="T3" fmla="*/ 64 h 176"/>
                  <a:gd name="T4" fmla="*/ 104 w 176"/>
                  <a:gd name="T5" fmla="*/ 56 h 176"/>
                  <a:gd name="T6" fmla="*/ 40 w 176"/>
                  <a:gd name="T7" fmla="*/ 56 h 176"/>
                  <a:gd name="T8" fmla="*/ 12 w 176"/>
                  <a:gd name="T9" fmla="*/ 64 h 176"/>
                  <a:gd name="T10" fmla="*/ 8 w 176"/>
                  <a:gd name="T11" fmla="*/ 67 h 176"/>
                  <a:gd name="T12" fmla="*/ 0 w 176"/>
                  <a:gd name="T13" fmla="*/ 171 h 176"/>
                  <a:gd name="T14" fmla="*/ 4 w 176"/>
                  <a:gd name="T15" fmla="*/ 176 h 176"/>
                  <a:gd name="T16" fmla="*/ 144 w 176"/>
                  <a:gd name="T17" fmla="*/ 172 h 176"/>
                  <a:gd name="T18" fmla="*/ 48 w 176"/>
                  <a:gd name="T19" fmla="*/ 56 h 176"/>
                  <a:gd name="T20" fmla="*/ 96 w 176"/>
                  <a:gd name="T21" fmla="*/ 56 h 176"/>
                  <a:gd name="T22" fmla="*/ 48 w 176"/>
                  <a:gd name="T23" fmla="*/ 64 h 176"/>
                  <a:gd name="T24" fmla="*/ 16 w 176"/>
                  <a:gd name="T25" fmla="*/ 72 h 176"/>
                  <a:gd name="T26" fmla="*/ 40 w 176"/>
                  <a:gd name="T27" fmla="*/ 89 h 176"/>
                  <a:gd name="T28" fmla="*/ 44 w 176"/>
                  <a:gd name="T29" fmla="*/ 104 h 176"/>
                  <a:gd name="T30" fmla="*/ 48 w 176"/>
                  <a:gd name="T31" fmla="*/ 89 h 176"/>
                  <a:gd name="T32" fmla="*/ 96 w 176"/>
                  <a:gd name="T33" fmla="*/ 72 h 176"/>
                  <a:gd name="T34" fmla="*/ 92 w 176"/>
                  <a:gd name="T35" fmla="*/ 96 h 176"/>
                  <a:gd name="T36" fmla="*/ 108 w 176"/>
                  <a:gd name="T37" fmla="*/ 96 h 176"/>
                  <a:gd name="T38" fmla="*/ 104 w 176"/>
                  <a:gd name="T39" fmla="*/ 72 h 176"/>
                  <a:gd name="T40" fmla="*/ 134 w 176"/>
                  <a:gd name="T41" fmla="*/ 152 h 176"/>
                  <a:gd name="T42" fmla="*/ 16 w 176"/>
                  <a:gd name="T43" fmla="*/ 72 h 176"/>
                  <a:gd name="T44" fmla="*/ 9 w 176"/>
                  <a:gd name="T45" fmla="*/ 160 h 176"/>
                  <a:gd name="T46" fmla="*/ 136 w 176"/>
                  <a:gd name="T47" fmla="*/ 168 h 176"/>
                  <a:gd name="T48" fmla="*/ 176 w 176"/>
                  <a:gd name="T49" fmla="*/ 147 h 176"/>
                  <a:gd name="T50" fmla="*/ 168 w 176"/>
                  <a:gd name="T51" fmla="*/ 43 h 176"/>
                  <a:gd name="T52" fmla="*/ 164 w 176"/>
                  <a:gd name="T53" fmla="*/ 40 h 176"/>
                  <a:gd name="T54" fmla="*/ 136 w 176"/>
                  <a:gd name="T55" fmla="*/ 32 h 176"/>
                  <a:gd name="T56" fmla="*/ 76 w 176"/>
                  <a:gd name="T57" fmla="*/ 16 h 176"/>
                  <a:gd name="T58" fmla="*/ 104 w 176"/>
                  <a:gd name="T59" fmla="*/ 8 h 176"/>
                  <a:gd name="T60" fmla="*/ 128 w 176"/>
                  <a:gd name="T61" fmla="*/ 40 h 176"/>
                  <a:gd name="T62" fmla="*/ 111 w 176"/>
                  <a:gd name="T63" fmla="*/ 48 h 176"/>
                  <a:gd name="T64" fmla="*/ 128 w 176"/>
                  <a:gd name="T65" fmla="*/ 56 h 176"/>
                  <a:gd name="T66" fmla="*/ 136 w 176"/>
                  <a:gd name="T67" fmla="*/ 57 h 176"/>
                  <a:gd name="T68" fmla="*/ 160 w 176"/>
                  <a:gd name="T69" fmla="*/ 48 h 176"/>
                  <a:gd name="T70" fmla="*/ 149 w 176"/>
                  <a:gd name="T71" fmla="*/ 128 h 176"/>
                  <a:gd name="T72" fmla="*/ 167 w 176"/>
                  <a:gd name="T73" fmla="*/ 136 h 176"/>
                  <a:gd name="T74" fmla="*/ 150 w 176"/>
                  <a:gd name="T75" fmla="*/ 144 h 176"/>
                  <a:gd name="T76" fmla="*/ 172 w 176"/>
                  <a:gd name="T77" fmla="*/ 152 h 176"/>
                  <a:gd name="T78" fmla="*/ 176 w 176"/>
                  <a:gd name="T79" fmla="*/ 147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6" h="176">
                    <a:moveTo>
                      <a:pt x="144" y="171"/>
                    </a:moveTo>
                    <a:cubicBezTo>
                      <a:pt x="136" y="67"/>
                      <a:pt x="136" y="67"/>
                      <a:pt x="136" y="67"/>
                    </a:cubicBezTo>
                    <a:cubicBezTo>
                      <a:pt x="136" y="67"/>
                      <a:pt x="136" y="67"/>
                      <a:pt x="136" y="67"/>
                    </a:cubicBezTo>
                    <a:cubicBezTo>
                      <a:pt x="136" y="66"/>
                      <a:pt x="134" y="64"/>
                      <a:pt x="132" y="64"/>
                    </a:cubicBezTo>
                    <a:cubicBezTo>
                      <a:pt x="104" y="64"/>
                      <a:pt x="104" y="64"/>
                      <a:pt x="104" y="64"/>
                    </a:cubicBezTo>
                    <a:cubicBezTo>
                      <a:pt x="104" y="56"/>
                      <a:pt x="104" y="56"/>
                      <a:pt x="104" y="56"/>
                    </a:cubicBezTo>
                    <a:cubicBezTo>
                      <a:pt x="104" y="38"/>
                      <a:pt x="90" y="24"/>
                      <a:pt x="72" y="24"/>
                    </a:cubicBezTo>
                    <a:cubicBezTo>
                      <a:pt x="54" y="24"/>
                      <a:pt x="40" y="38"/>
                      <a:pt x="40" y="56"/>
                    </a:cubicBezTo>
                    <a:cubicBezTo>
                      <a:pt x="40" y="64"/>
                      <a:pt x="40" y="64"/>
                      <a:pt x="40" y="64"/>
                    </a:cubicBezTo>
                    <a:cubicBezTo>
                      <a:pt x="12" y="64"/>
                      <a:pt x="12" y="64"/>
                      <a:pt x="12" y="64"/>
                    </a:cubicBezTo>
                    <a:cubicBezTo>
                      <a:pt x="10" y="64"/>
                      <a:pt x="8" y="66"/>
                      <a:pt x="8" y="67"/>
                    </a:cubicBezTo>
                    <a:cubicBezTo>
                      <a:pt x="8" y="67"/>
                      <a:pt x="8" y="67"/>
                      <a:pt x="8" y="67"/>
                    </a:cubicBezTo>
                    <a:cubicBezTo>
                      <a:pt x="0" y="171"/>
                      <a:pt x="0" y="171"/>
                      <a:pt x="0" y="171"/>
                    </a:cubicBezTo>
                    <a:cubicBezTo>
                      <a:pt x="0" y="171"/>
                      <a:pt x="0" y="171"/>
                      <a:pt x="0" y="171"/>
                    </a:cubicBezTo>
                    <a:cubicBezTo>
                      <a:pt x="0" y="172"/>
                      <a:pt x="0" y="172"/>
                      <a:pt x="0" y="172"/>
                    </a:cubicBezTo>
                    <a:cubicBezTo>
                      <a:pt x="0" y="174"/>
                      <a:pt x="2" y="176"/>
                      <a:pt x="4" y="176"/>
                    </a:cubicBezTo>
                    <a:cubicBezTo>
                      <a:pt x="140" y="176"/>
                      <a:pt x="140" y="176"/>
                      <a:pt x="140" y="176"/>
                    </a:cubicBezTo>
                    <a:cubicBezTo>
                      <a:pt x="142" y="176"/>
                      <a:pt x="144" y="174"/>
                      <a:pt x="144" y="172"/>
                    </a:cubicBezTo>
                    <a:cubicBezTo>
                      <a:pt x="144" y="172"/>
                      <a:pt x="144" y="172"/>
                      <a:pt x="144" y="171"/>
                    </a:cubicBezTo>
                    <a:close/>
                    <a:moveTo>
                      <a:pt x="48" y="56"/>
                    </a:moveTo>
                    <a:cubicBezTo>
                      <a:pt x="48" y="43"/>
                      <a:pt x="59" y="32"/>
                      <a:pt x="72" y="32"/>
                    </a:cubicBezTo>
                    <a:cubicBezTo>
                      <a:pt x="85" y="32"/>
                      <a:pt x="96" y="43"/>
                      <a:pt x="96" y="56"/>
                    </a:cubicBezTo>
                    <a:cubicBezTo>
                      <a:pt x="96" y="64"/>
                      <a:pt x="96" y="64"/>
                      <a:pt x="96" y="64"/>
                    </a:cubicBezTo>
                    <a:cubicBezTo>
                      <a:pt x="48" y="64"/>
                      <a:pt x="48" y="64"/>
                      <a:pt x="48" y="64"/>
                    </a:cubicBezTo>
                    <a:lnTo>
                      <a:pt x="48" y="56"/>
                    </a:lnTo>
                    <a:close/>
                    <a:moveTo>
                      <a:pt x="16" y="72"/>
                    </a:moveTo>
                    <a:cubicBezTo>
                      <a:pt x="40" y="72"/>
                      <a:pt x="40" y="72"/>
                      <a:pt x="40" y="72"/>
                    </a:cubicBezTo>
                    <a:cubicBezTo>
                      <a:pt x="40" y="89"/>
                      <a:pt x="40" y="89"/>
                      <a:pt x="40" y="89"/>
                    </a:cubicBezTo>
                    <a:cubicBezTo>
                      <a:pt x="38" y="90"/>
                      <a:pt x="36" y="93"/>
                      <a:pt x="36" y="96"/>
                    </a:cubicBezTo>
                    <a:cubicBezTo>
                      <a:pt x="36" y="100"/>
                      <a:pt x="40" y="104"/>
                      <a:pt x="44" y="104"/>
                    </a:cubicBezTo>
                    <a:cubicBezTo>
                      <a:pt x="48" y="104"/>
                      <a:pt x="52" y="100"/>
                      <a:pt x="52" y="96"/>
                    </a:cubicBezTo>
                    <a:cubicBezTo>
                      <a:pt x="52" y="93"/>
                      <a:pt x="50" y="90"/>
                      <a:pt x="48" y="89"/>
                    </a:cubicBezTo>
                    <a:cubicBezTo>
                      <a:pt x="48" y="72"/>
                      <a:pt x="48" y="72"/>
                      <a:pt x="48" y="72"/>
                    </a:cubicBezTo>
                    <a:cubicBezTo>
                      <a:pt x="96" y="72"/>
                      <a:pt x="96" y="72"/>
                      <a:pt x="96" y="72"/>
                    </a:cubicBezTo>
                    <a:cubicBezTo>
                      <a:pt x="96" y="89"/>
                      <a:pt x="96" y="89"/>
                      <a:pt x="96" y="89"/>
                    </a:cubicBezTo>
                    <a:cubicBezTo>
                      <a:pt x="94" y="90"/>
                      <a:pt x="92" y="93"/>
                      <a:pt x="92" y="96"/>
                    </a:cubicBezTo>
                    <a:cubicBezTo>
                      <a:pt x="92" y="100"/>
                      <a:pt x="96" y="104"/>
                      <a:pt x="100" y="104"/>
                    </a:cubicBezTo>
                    <a:cubicBezTo>
                      <a:pt x="104" y="104"/>
                      <a:pt x="108" y="100"/>
                      <a:pt x="108" y="96"/>
                    </a:cubicBezTo>
                    <a:cubicBezTo>
                      <a:pt x="108" y="93"/>
                      <a:pt x="106" y="90"/>
                      <a:pt x="104" y="89"/>
                    </a:cubicBezTo>
                    <a:cubicBezTo>
                      <a:pt x="104" y="72"/>
                      <a:pt x="104" y="72"/>
                      <a:pt x="104" y="72"/>
                    </a:cubicBezTo>
                    <a:cubicBezTo>
                      <a:pt x="128" y="72"/>
                      <a:pt x="128" y="72"/>
                      <a:pt x="128" y="72"/>
                    </a:cubicBezTo>
                    <a:cubicBezTo>
                      <a:pt x="134" y="152"/>
                      <a:pt x="134" y="152"/>
                      <a:pt x="134" y="152"/>
                    </a:cubicBezTo>
                    <a:cubicBezTo>
                      <a:pt x="10" y="152"/>
                      <a:pt x="10" y="152"/>
                      <a:pt x="10" y="152"/>
                    </a:cubicBezTo>
                    <a:lnTo>
                      <a:pt x="16" y="72"/>
                    </a:lnTo>
                    <a:close/>
                    <a:moveTo>
                      <a:pt x="8" y="168"/>
                    </a:moveTo>
                    <a:cubicBezTo>
                      <a:pt x="9" y="160"/>
                      <a:pt x="9" y="160"/>
                      <a:pt x="9" y="160"/>
                    </a:cubicBezTo>
                    <a:cubicBezTo>
                      <a:pt x="135" y="160"/>
                      <a:pt x="135" y="160"/>
                      <a:pt x="135" y="160"/>
                    </a:cubicBezTo>
                    <a:cubicBezTo>
                      <a:pt x="136" y="168"/>
                      <a:pt x="136" y="168"/>
                      <a:pt x="136" y="168"/>
                    </a:cubicBezTo>
                    <a:lnTo>
                      <a:pt x="8" y="168"/>
                    </a:lnTo>
                    <a:close/>
                    <a:moveTo>
                      <a:pt x="176" y="147"/>
                    </a:moveTo>
                    <a:cubicBezTo>
                      <a:pt x="176" y="147"/>
                      <a:pt x="176" y="147"/>
                      <a:pt x="176" y="147"/>
                    </a:cubicBezTo>
                    <a:cubicBezTo>
                      <a:pt x="168" y="43"/>
                      <a:pt x="168" y="43"/>
                      <a:pt x="168" y="43"/>
                    </a:cubicBezTo>
                    <a:cubicBezTo>
                      <a:pt x="168" y="43"/>
                      <a:pt x="168" y="43"/>
                      <a:pt x="168" y="43"/>
                    </a:cubicBezTo>
                    <a:cubicBezTo>
                      <a:pt x="168" y="42"/>
                      <a:pt x="166" y="40"/>
                      <a:pt x="164" y="40"/>
                    </a:cubicBezTo>
                    <a:cubicBezTo>
                      <a:pt x="136" y="40"/>
                      <a:pt x="136" y="40"/>
                      <a:pt x="136" y="40"/>
                    </a:cubicBezTo>
                    <a:cubicBezTo>
                      <a:pt x="136" y="32"/>
                      <a:pt x="136" y="32"/>
                      <a:pt x="136" y="32"/>
                    </a:cubicBezTo>
                    <a:cubicBezTo>
                      <a:pt x="136" y="14"/>
                      <a:pt x="122" y="0"/>
                      <a:pt x="104" y="0"/>
                    </a:cubicBezTo>
                    <a:cubicBezTo>
                      <a:pt x="92" y="0"/>
                      <a:pt x="82" y="7"/>
                      <a:pt x="76" y="16"/>
                    </a:cubicBezTo>
                    <a:cubicBezTo>
                      <a:pt x="79" y="17"/>
                      <a:pt x="82" y="17"/>
                      <a:pt x="85" y="18"/>
                    </a:cubicBezTo>
                    <a:cubicBezTo>
                      <a:pt x="89" y="12"/>
                      <a:pt x="96" y="8"/>
                      <a:pt x="104" y="8"/>
                    </a:cubicBezTo>
                    <a:cubicBezTo>
                      <a:pt x="117" y="8"/>
                      <a:pt x="128" y="19"/>
                      <a:pt x="128" y="32"/>
                    </a:cubicBezTo>
                    <a:cubicBezTo>
                      <a:pt x="128" y="40"/>
                      <a:pt x="128" y="40"/>
                      <a:pt x="128" y="40"/>
                    </a:cubicBezTo>
                    <a:cubicBezTo>
                      <a:pt x="109" y="40"/>
                      <a:pt x="109" y="40"/>
                      <a:pt x="109" y="40"/>
                    </a:cubicBezTo>
                    <a:cubicBezTo>
                      <a:pt x="110" y="43"/>
                      <a:pt x="111" y="45"/>
                      <a:pt x="111" y="48"/>
                    </a:cubicBezTo>
                    <a:cubicBezTo>
                      <a:pt x="128" y="48"/>
                      <a:pt x="128" y="48"/>
                      <a:pt x="128" y="48"/>
                    </a:cubicBezTo>
                    <a:cubicBezTo>
                      <a:pt x="128" y="56"/>
                      <a:pt x="128" y="56"/>
                      <a:pt x="128" y="56"/>
                    </a:cubicBezTo>
                    <a:cubicBezTo>
                      <a:pt x="132" y="56"/>
                      <a:pt x="132" y="56"/>
                      <a:pt x="132" y="56"/>
                    </a:cubicBezTo>
                    <a:cubicBezTo>
                      <a:pt x="133" y="56"/>
                      <a:pt x="135" y="56"/>
                      <a:pt x="136" y="57"/>
                    </a:cubicBezTo>
                    <a:cubicBezTo>
                      <a:pt x="136" y="48"/>
                      <a:pt x="136" y="48"/>
                      <a:pt x="136" y="48"/>
                    </a:cubicBezTo>
                    <a:cubicBezTo>
                      <a:pt x="160" y="48"/>
                      <a:pt x="160" y="48"/>
                      <a:pt x="160" y="48"/>
                    </a:cubicBezTo>
                    <a:cubicBezTo>
                      <a:pt x="166" y="128"/>
                      <a:pt x="166" y="128"/>
                      <a:pt x="166" y="128"/>
                    </a:cubicBezTo>
                    <a:cubicBezTo>
                      <a:pt x="149" y="128"/>
                      <a:pt x="149" y="128"/>
                      <a:pt x="149" y="128"/>
                    </a:cubicBezTo>
                    <a:cubicBezTo>
                      <a:pt x="149" y="136"/>
                      <a:pt x="149" y="136"/>
                      <a:pt x="149" y="136"/>
                    </a:cubicBezTo>
                    <a:cubicBezTo>
                      <a:pt x="167" y="136"/>
                      <a:pt x="167" y="136"/>
                      <a:pt x="167" y="136"/>
                    </a:cubicBezTo>
                    <a:cubicBezTo>
                      <a:pt x="168" y="144"/>
                      <a:pt x="168" y="144"/>
                      <a:pt x="168" y="144"/>
                    </a:cubicBezTo>
                    <a:cubicBezTo>
                      <a:pt x="150" y="144"/>
                      <a:pt x="150" y="144"/>
                      <a:pt x="150" y="144"/>
                    </a:cubicBezTo>
                    <a:cubicBezTo>
                      <a:pt x="151" y="152"/>
                      <a:pt x="151" y="152"/>
                      <a:pt x="151" y="152"/>
                    </a:cubicBezTo>
                    <a:cubicBezTo>
                      <a:pt x="172" y="152"/>
                      <a:pt x="172" y="152"/>
                      <a:pt x="172" y="152"/>
                    </a:cubicBezTo>
                    <a:cubicBezTo>
                      <a:pt x="174" y="152"/>
                      <a:pt x="176" y="150"/>
                      <a:pt x="176" y="148"/>
                    </a:cubicBezTo>
                    <a:cubicBezTo>
                      <a:pt x="176" y="148"/>
                      <a:pt x="176" y="148"/>
                      <a:pt x="176" y="147"/>
                    </a:cubicBezTo>
                  </a:path>
                </a:pathLst>
              </a:custGeom>
              <a:solidFill>
                <a:srgbClr val="AC7A39"/>
              </a:solid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grpSp>
      <p:sp>
        <p:nvSpPr>
          <p:cNvPr id="43" name="文本框 42"/>
          <p:cNvSpPr txBox="1"/>
          <p:nvPr/>
        </p:nvSpPr>
        <p:spPr>
          <a:xfrm>
            <a:off x="1289117" y="3342986"/>
            <a:ext cx="1459145" cy="369332"/>
          </a:xfrm>
          <a:prstGeom prst="rect">
            <a:avLst/>
          </a:prstGeom>
          <a:noFill/>
        </p:spPr>
        <p:txBody>
          <a:bodyPr wrap="square" rtlCol="0">
            <a:spAutoFit/>
            <a:scene3d>
              <a:camera prst="orthographicFront"/>
              <a:lightRig rig="threePt" dir="t"/>
            </a:scene3d>
            <a:sp3d contourW="12700"/>
          </a:bodyPr>
          <a:lstStyle/>
          <a:p>
            <a:pPr algn="ctr"/>
            <a:r>
              <a:rPr lang="zh-CN" altLang="en-US" dirty="0">
                <a:solidFill>
                  <a:prstClr val="white"/>
                </a:solidFill>
                <a:latin typeface="思源黑体 CN Regular" panose="020B0500000000000000" pitchFamily="34" charset="-122"/>
                <a:ea typeface="思源黑体 CN Regular" panose="020B0500000000000000" pitchFamily="34" charset="-122"/>
              </a:rPr>
              <a:t>文字添加</a:t>
            </a:r>
          </a:p>
        </p:txBody>
      </p:sp>
      <p:sp>
        <p:nvSpPr>
          <p:cNvPr id="44" name="文本框 43"/>
          <p:cNvSpPr txBox="1"/>
          <p:nvPr/>
        </p:nvSpPr>
        <p:spPr>
          <a:xfrm>
            <a:off x="3994970" y="3342986"/>
            <a:ext cx="1459145" cy="369332"/>
          </a:xfrm>
          <a:prstGeom prst="rect">
            <a:avLst/>
          </a:prstGeom>
          <a:noFill/>
        </p:spPr>
        <p:txBody>
          <a:bodyPr wrap="square" rtlCol="0">
            <a:spAutoFit/>
            <a:scene3d>
              <a:camera prst="orthographicFront"/>
              <a:lightRig rig="threePt" dir="t"/>
            </a:scene3d>
            <a:sp3d contourW="12700"/>
          </a:bodyPr>
          <a:lstStyle/>
          <a:p>
            <a:pPr algn="ctr"/>
            <a:r>
              <a:rPr lang="zh-CN" altLang="en-US" dirty="0">
                <a:solidFill>
                  <a:srgbClr val="AC7A39"/>
                </a:solidFill>
                <a:latin typeface="思源黑体 CN Regular" panose="020B0500000000000000" pitchFamily="34" charset="-122"/>
                <a:ea typeface="思源黑体 CN Regular" panose="020B0500000000000000" pitchFamily="34" charset="-122"/>
              </a:rPr>
              <a:t>文字添加</a:t>
            </a:r>
          </a:p>
        </p:txBody>
      </p:sp>
      <p:sp>
        <p:nvSpPr>
          <p:cNvPr id="45" name="文本框 44"/>
          <p:cNvSpPr txBox="1"/>
          <p:nvPr/>
        </p:nvSpPr>
        <p:spPr>
          <a:xfrm>
            <a:off x="6700823" y="3342986"/>
            <a:ext cx="1459145" cy="369332"/>
          </a:xfrm>
          <a:prstGeom prst="rect">
            <a:avLst/>
          </a:prstGeom>
          <a:noFill/>
        </p:spPr>
        <p:txBody>
          <a:bodyPr wrap="square" rtlCol="0">
            <a:spAutoFit/>
            <a:scene3d>
              <a:camera prst="orthographicFront"/>
              <a:lightRig rig="threePt" dir="t"/>
            </a:scene3d>
            <a:sp3d contourW="12700"/>
          </a:bodyPr>
          <a:lstStyle/>
          <a:p>
            <a:pPr algn="ctr"/>
            <a:r>
              <a:rPr lang="zh-CN" altLang="en-US" dirty="0">
                <a:solidFill>
                  <a:prstClr val="white"/>
                </a:solidFill>
                <a:latin typeface="思源黑体 CN Regular" panose="020B0500000000000000" pitchFamily="34" charset="-122"/>
                <a:ea typeface="思源黑体 CN Regular" panose="020B0500000000000000" pitchFamily="34" charset="-122"/>
              </a:rPr>
              <a:t>文字添加</a:t>
            </a:r>
          </a:p>
        </p:txBody>
      </p:sp>
      <p:sp>
        <p:nvSpPr>
          <p:cNvPr id="46" name="文本框 45"/>
          <p:cNvSpPr txBox="1"/>
          <p:nvPr/>
        </p:nvSpPr>
        <p:spPr>
          <a:xfrm>
            <a:off x="9425207" y="3342986"/>
            <a:ext cx="1459145" cy="369332"/>
          </a:xfrm>
          <a:prstGeom prst="rect">
            <a:avLst/>
          </a:prstGeom>
          <a:noFill/>
        </p:spPr>
        <p:txBody>
          <a:bodyPr wrap="square" rtlCol="0">
            <a:spAutoFit/>
            <a:scene3d>
              <a:camera prst="orthographicFront"/>
              <a:lightRig rig="threePt" dir="t"/>
            </a:scene3d>
            <a:sp3d contourW="12700"/>
          </a:bodyPr>
          <a:lstStyle/>
          <a:p>
            <a:pPr algn="ctr"/>
            <a:r>
              <a:rPr lang="zh-CN" altLang="en-US" dirty="0">
                <a:solidFill>
                  <a:srgbClr val="AC7A39"/>
                </a:solidFill>
                <a:latin typeface="思源黑体 CN Regular" panose="020B0500000000000000" pitchFamily="34" charset="-122"/>
                <a:ea typeface="思源黑体 CN Regular" panose="020B0500000000000000" pitchFamily="34" charset="-122"/>
              </a:rPr>
              <a:t>文字添加</a:t>
            </a:r>
          </a:p>
        </p:txBody>
      </p:sp>
      <p:grpSp>
        <p:nvGrpSpPr>
          <p:cNvPr id="47" name="组合 46"/>
          <p:cNvGrpSpPr/>
          <p:nvPr/>
        </p:nvGrpSpPr>
        <p:grpSpPr>
          <a:xfrm>
            <a:off x="1035229" y="4560867"/>
            <a:ext cx="10186809" cy="1262464"/>
            <a:chOff x="7483989" y="3337985"/>
            <a:chExt cx="10186809" cy="1262464"/>
          </a:xfrm>
        </p:grpSpPr>
        <p:sp>
          <p:nvSpPr>
            <p:cNvPr id="48" name="矩形 47"/>
            <p:cNvSpPr/>
            <p:nvPr/>
          </p:nvSpPr>
          <p:spPr>
            <a:xfrm>
              <a:off x="7483990" y="3732519"/>
              <a:ext cx="10186808" cy="8679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4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用户可以在投影仪或者计算机上演示也可以将演示文稿打印出来制作成胶片用户可以在投影仪或者计算机上演示也可以将演示文稿打印出来制作成胶片用户可以在投影仪或者计算机上演示也可以将演示文稿打印出来制作成胶片</a:t>
              </a:r>
            </a:p>
          </p:txBody>
        </p:sp>
        <p:sp>
          <p:nvSpPr>
            <p:cNvPr id="49" name="矩形 48"/>
            <p:cNvSpPr/>
            <p:nvPr/>
          </p:nvSpPr>
          <p:spPr>
            <a:xfrm>
              <a:off x="7483989" y="3337985"/>
              <a:ext cx="2050552" cy="402354"/>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anim calcmode="lin" valueType="num">
                                      <p:cBhvr>
                                        <p:cTn id="8" dur="1000" fill="hold"/>
                                        <p:tgtEl>
                                          <p:spTgt spid="30"/>
                                        </p:tgtEl>
                                        <p:attrNameLst>
                                          <p:attrName>ppt_x</p:attrName>
                                        </p:attrNameLst>
                                      </p:cBhvr>
                                      <p:tavLst>
                                        <p:tav tm="0">
                                          <p:val>
                                            <p:strVal val="#ppt_x"/>
                                          </p:val>
                                        </p:tav>
                                        <p:tav tm="100000">
                                          <p:val>
                                            <p:strVal val="#ppt_x"/>
                                          </p:val>
                                        </p:tav>
                                      </p:tavLst>
                                    </p:anim>
                                    <p:anim calcmode="lin" valueType="num">
                                      <p:cBhvr>
                                        <p:cTn id="9" dur="1000" fill="hold"/>
                                        <p:tgtEl>
                                          <p:spTgt spid="3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43"/>
                                        </p:tgtEl>
                                        <p:attrNameLst>
                                          <p:attrName>style.visibility</p:attrName>
                                        </p:attrNameLst>
                                      </p:cBhvr>
                                      <p:to>
                                        <p:strVal val="visible"/>
                                      </p:to>
                                    </p:set>
                                    <p:animEffect transition="in" filter="fade">
                                      <p:cBhvr>
                                        <p:cTn id="13" dur="500"/>
                                        <p:tgtEl>
                                          <p:spTgt spid="4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4"/>
                                        </p:tgtEl>
                                        <p:attrNameLst>
                                          <p:attrName>style.visibility</p:attrName>
                                        </p:attrNameLst>
                                      </p:cBhvr>
                                      <p:to>
                                        <p:strVal val="visible"/>
                                      </p:to>
                                    </p:set>
                                    <p:animEffect transition="in" filter="fade">
                                      <p:cBhvr>
                                        <p:cTn id="16" dur="500"/>
                                        <p:tgtEl>
                                          <p:spTgt spid="4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5"/>
                                        </p:tgtEl>
                                        <p:attrNameLst>
                                          <p:attrName>style.visibility</p:attrName>
                                        </p:attrNameLst>
                                      </p:cBhvr>
                                      <p:to>
                                        <p:strVal val="visible"/>
                                      </p:to>
                                    </p:set>
                                    <p:animEffect transition="in" filter="fade">
                                      <p:cBhvr>
                                        <p:cTn id="19" dur="500"/>
                                        <p:tgtEl>
                                          <p:spTgt spid="4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6"/>
                                        </p:tgtEl>
                                        <p:attrNameLst>
                                          <p:attrName>style.visibility</p:attrName>
                                        </p:attrNameLst>
                                      </p:cBhvr>
                                      <p:to>
                                        <p:strVal val="visible"/>
                                      </p:to>
                                    </p:set>
                                    <p:animEffect transition="in" filter="fade">
                                      <p:cBhvr>
                                        <p:cTn id="22" dur="500"/>
                                        <p:tgtEl>
                                          <p:spTgt spid="46"/>
                                        </p:tgtEl>
                                      </p:cBhvr>
                                    </p:animEffect>
                                  </p:childTnLst>
                                </p:cTn>
                              </p:par>
                            </p:childTnLst>
                          </p:cTn>
                        </p:par>
                        <p:par>
                          <p:cTn id="23" fill="hold">
                            <p:stCondLst>
                              <p:cond delay="1500"/>
                            </p:stCondLst>
                            <p:childTnLst>
                              <p:par>
                                <p:cTn id="24" presetID="10" presetClass="entr" presetSubtype="0" fill="hold" grpId="0" nodeType="after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fade">
                                      <p:cBhvr>
                                        <p:cTn id="26" dur="500"/>
                                        <p:tgtEl>
                                          <p:spTgt spid="26"/>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7"/>
                                        </p:tgtEl>
                                        <p:attrNameLst>
                                          <p:attrName>style.visibility</p:attrName>
                                        </p:attrNameLst>
                                      </p:cBhvr>
                                      <p:to>
                                        <p:strVal val="visible"/>
                                      </p:to>
                                    </p:set>
                                    <p:animEffect transition="in" filter="fade">
                                      <p:cBhvr>
                                        <p:cTn id="29" dur="500"/>
                                        <p:tgtEl>
                                          <p:spTgt spid="27"/>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fade">
                                      <p:cBhvr>
                                        <p:cTn id="32" dur="500"/>
                                        <p:tgtEl>
                                          <p:spTgt spid="28"/>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fade">
                                      <p:cBhvr>
                                        <p:cTn id="35" dur="500"/>
                                        <p:tgtEl>
                                          <p:spTgt spid="29"/>
                                        </p:tgtEl>
                                      </p:cBhvr>
                                    </p:animEffect>
                                  </p:childTnLst>
                                </p:cTn>
                              </p:par>
                            </p:childTnLst>
                          </p:cTn>
                        </p:par>
                        <p:par>
                          <p:cTn id="36" fill="hold">
                            <p:stCondLst>
                              <p:cond delay="2000"/>
                            </p:stCondLst>
                            <p:childTnLst>
                              <p:par>
                                <p:cTn id="37" presetID="22" presetClass="entr" presetSubtype="8" fill="hold" nodeType="afterEffect">
                                  <p:stCondLst>
                                    <p:cond delay="0"/>
                                  </p:stCondLst>
                                  <p:childTnLst>
                                    <p:set>
                                      <p:cBhvr>
                                        <p:cTn id="38" dur="1" fill="hold">
                                          <p:stCondLst>
                                            <p:cond delay="0"/>
                                          </p:stCondLst>
                                        </p:cTn>
                                        <p:tgtEl>
                                          <p:spTgt spid="47"/>
                                        </p:tgtEl>
                                        <p:attrNameLst>
                                          <p:attrName>style.visibility</p:attrName>
                                        </p:attrNameLst>
                                      </p:cBhvr>
                                      <p:to>
                                        <p:strVal val="visible"/>
                                      </p:to>
                                    </p:set>
                                    <p:animEffect transition="in" filter="wipe(left)">
                                      <p:cBhvr>
                                        <p:cTn id="39"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29" grpId="0" animBg="1"/>
      <p:bldP spid="43" grpId="0"/>
      <p:bldP spid="44" grpId="0"/>
      <p:bldP spid="45" grpId="0"/>
      <p:bldP spid="4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文本框 24"/>
          <p:cNvSpPr txBox="1"/>
          <p:nvPr/>
        </p:nvSpPr>
        <p:spPr>
          <a:xfrm>
            <a:off x="3505200" y="2985159"/>
            <a:ext cx="5181600" cy="1107996"/>
          </a:xfrm>
          <a:prstGeom prst="rect">
            <a:avLst/>
          </a:prstGeom>
          <a:noFill/>
        </p:spPr>
        <p:txBody>
          <a:bodyPr wrap="square" rtlCol="0">
            <a:spAutoFit/>
          </a:bodyPr>
          <a:lstStyle/>
          <a:p>
            <a:pPr algn="dist"/>
            <a:r>
              <a:rPr lang="zh-CN" altLang="en-US" sz="6600" dirty="0">
                <a:solidFill>
                  <a:srgbClr val="AC7A39"/>
                </a:solidFill>
                <a:latin typeface="胡晓波真帅体" panose="02010600030101010101" pitchFamily="2" charset="-122"/>
                <a:ea typeface="胡晓波真帅体" panose="02010600030101010101" pitchFamily="2" charset="-122"/>
              </a:rPr>
              <a:t>添加标题内容</a:t>
            </a:r>
          </a:p>
        </p:txBody>
      </p:sp>
      <p:sp>
        <p:nvSpPr>
          <p:cNvPr id="26" name="矩形 25"/>
          <p:cNvSpPr/>
          <p:nvPr/>
        </p:nvSpPr>
        <p:spPr>
          <a:xfrm>
            <a:off x="2605936" y="4093155"/>
            <a:ext cx="7058764" cy="573170"/>
          </a:xfrm>
          <a:prstGeom prst="rect">
            <a:avLst/>
          </a:prstGeom>
        </p:spPr>
        <p:txBody>
          <a:bodyPr wrap="square">
            <a:spAutoFit/>
          </a:bodyPr>
          <a:lstStyle/>
          <a:p>
            <a:pPr algn="ctr">
              <a:lnSpc>
                <a:spcPct val="150000"/>
              </a:lnSpc>
              <a:defRPr/>
            </a:pPr>
            <a:r>
              <a:rPr lang="en-US" altLang="zh-CN" sz="1100" kern="0" dirty="0">
                <a:latin typeface="Arial" panose="020B0604020202020204" pitchFamily="34" charset="0"/>
                <a:ea typeface="思源黑体 CN Regular" panose="020B0500000000000000" pitchFamily="34" charset="-122"/>
              </a:rPr>
              <a:t>PLEASE ENTER YOUR DETAILED TEXT HERE, THE CONTENT SHOULD BE CONCISE AND CLEAR, CONCISE AND CONCISE DO NOT NEED TOO MUCH TEXT MODIFICATION AND EXPRESSION</a:t>
            </a:r>
            <a:r>
              <a:rPr lang="zh-CN" altLang="en-US" sz="1100" kern="0" dirty="0">
                <a:latin typeface="Arial" panose="020B0604020202020204" pitchFamily="34" charset="0"/>
                <a:ea typeface="思源黑体 CN Regular" panose="020B0500000000000000" pitchFamily="34" charset="-122"/>
              </a:rPr>
              <a:t>。</a:t>
            </a:r>
          </a:p>
        </p:txBody>
      </p:sp>
      <p:sp>
        <p:nvSpPr>
          <p:cNvPr id="27" name="文本框 26"/>
          <p:cNvSpPr txBox="1"/>
          <p:nvPr/>
        </p:nvSpPr>
        <p:spPr>
          <a:xfrm>
            <a:off x="4164700" y="2152899"/>
            <a:ext cx="3862600" cy="769441"/>
          </a:xfrm>
          <a:prstGeom prst="rect">
            <a:avLst/>
          </a:prstGeom>
          <a:noFill/>
        </p:spPr>
        <p:txBody>
          <a:bodyPr wrap="square" rtlCol="0">
            <a:spAutoFit/>
          </a:bodyPr>
          <a:lstStyle/>
          <a:p>
            <a:pPr algn="ctr"/>
            <a:r>
              <a:rPr lang="en-US" altLang="zh-CN" sz="4400" dirty="0">
                <a:latin typeface="思源黑体 CN Regular" panose="020B0500000000000000" pitchFamily="34" charset="-122"/>
                <a:ea typeface="思源黑体 CN Regular" panose="020B0500000000000000" pitchFamily="34" charset="-122"/>
              </a:rPr>
              <a:t>PART 02</a:t>
            </a:r>
            <a:endParaRPr lang="zh-CN" altLang="en-US" sz="4400" dirty="0">
              <a:latin typeface="思源黑体 CN Regular" panose="020B0500000000000000" pitchFamily="34" charset="-122"/>
              <a:ea typeface="思源黑体 CN Regular" panose="020B0500000000000000"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6"/>
                                        </p:tgtEl>
                                        <p:attrNameLst>
                                          <p:attrName>style.visibility</p:attrName>
                                        </p:attrNameLst>
                                      </p:cBhvr>
                                      <p:to>
                                        <p:strVal val="visible"/>
                                      </p:to>
                                    </p:set>
                                    <p:anim calcmode="lin" valueType="num">
                                      <p:cBhvr>
                                        <p:cTn id="12" dur="500" fill="hold"/>
                                        <p:tgtEl>
                                          <p:spTgt spid="26"/>
                                        </p:tgtEl>
                                        <p:attrNameLst>
                                          <p:attrName>ppt_w</p:attrName>
                                        </p:attrNameLst>
                                      </p:cBhvr>
                                      <p:tavLst>
                                        <p:tav tm="0">
                                          <p:val>
                                            <p:fltVal val="0"/>
                                          </p:val>
                                        </p:tav>
                                        <p:tav tm="100000">
                                          <p:val>
                                            <p:strVal val="#ppt_w"/>
                                          </p:val>
                                        </p:tav>
                                      </p:tavLst>
                                    </p:anim>
                                    <p:anim calcmode="lin" valueType="num">
                                      <p:cBhvr>
                                        <p:cTn id="13" dur="500" fill="hold"/>
                                        <p:tgtEl>
                                          <p:spTgt spid="26"/>
                                        </p:tgtEl>
                                        <p:attrNameLst>
                                          <p:attrName>ppt_h</p:attrName>
                                        </p:attrNameLst>
                                      </p:cBhvr>
                                      <p:tavLst>
                                        <p:tav tm="0">
                                          <p:val>
                                            <p:fltVal val="0"/>
                                          </p:val>
                                        </p:tav>
                                        <p:tav tm="100000">
                                          <p:val>
                                            <p:strVal val="#ppt_h"/>
                                          </p:val>
                                        </p:tav>
                                      </p:tavLst>
                                    </p:anim>
                                    <p:animEffect transition="in" filter="fade">
                                      <p:cBhvr>
                                        <p:cTn id="14" dur="500"/>
                                        <p:tgtEl>
                                          <p:spTgt spid="2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anim calcmode="lin" valueType="num">
                                      <p:cBhvr>
                                        <p:cTn id="17" dur="500" fill="hold"/>
                                        <p:tgtEl>
                                          <p:spTgt spid="27"/>
                                        </p:tgtEl>
                                        <p:attrNameLst>
                                          <p:attrName>ppt_w</p:attrName>
                                        </p:attrNameLst>
                                      </p:cBhvr>
                                      <p:tavLst>
                                        <p:tav tm="0">
                                          <p:val>
                                            <p:fltVal val="0"/>
                                          </p:val>
                                        </p:tav>
                                        <p:tav tm="100000">
                                          <p:val>
                                            <p:strVal val="#ppt_w"/>
                                          </p:val>
                                        </p:tav>
                                      </p:tavLst>
                                    </p:anim>
                                    <p:anim calcmode="lin" valueType="num">
                                      <p:cBhvr>
                                        <p:cTn id="18" dur="500" fill="hold"/>
                                        <p:tgtEl>
                                          <p:spTgt spid="27"/>
                                        </p:tgtEl>
                                        <p:attrNameLst>
                                          <p:attrName>ppt_h</p:attrName>
                                        </p:attrNameLst>
                                      </p:cBhvr>
                                      <p:tavLst>
                                        <p:tav tm="0">
                                          <p:val>
                                            <p:fltVal val="0"/>
                                          </p:val>
                                        </p:tav>
                                        <p:tav tm="100000">
                                          <p:val>
                                            <p:strVal val="#ppt_h"/>
                                          </p:val>
                                        </p:tav>
                                      </p:tavLst>
                                    </p:anim>
                                    <p:animEffect transition="in" filter="fade">
                                      <p:cBhvr>
                                        <p:cTn id="1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矩形 24"/>
          <p:cNvSpPr/>
          <p:nvPr/>
        </p:nvSpPr>
        <p:spPr>
          <a:xfrm rot="1800000">
            <a:off x="5824081" y="3504161"/>
            <a:ext cx="3000684" cy="2522651"/>
          </a:xfrm>
          <a:prstGeom prst="rect">
            <a:avLst/>
          </a:pr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26" name="íślíḋè-Freeform: Shape 2"/>
          <p:cNvSpPr/>
          <p:nvPr/>
        </p:nvSpPr>
        <p:spPr>
          <a:xfrm>
            <a:off x="4384278" y="2349500"/>
            <a:ext cx="3423766" cy="2569643"/>
          </a:xfrm>
          <a:custGeom>
            <a:avLst/>
            <a:gdLst>
              <a:gd name="connsiteX0" fmla="*/ 242980 w 3585882"/>
              <a:gd name="connsiteY0" fmla="*/ 2691317 h 2782757"/>
              <a:gd name="connsiteX1" fmla="*/ 0 w 3585882"/>
              <a:gd name="connsiteY1" fmla="*/ 1792941 h 2782757"/>
              <a:gd name="connsiteX2" fmla="*/ 1792941 w 3585882"/>
              <a:gd name="connsiteY2" fmla="*/ 0 h 2782757"/>
              <a:gd name="connsiteX3" fmla="*/ 3585882 w 3585882"/>
              <a:gd name="connsiteY3" fmla="*/ 1792941 h 2782757"/>
              <a:gd name="connsiteX4" fmla="*/ 3342903 w 3585882"/>
              <a:gd name="connsiteY4" fmla="*/ 2691317 h 2782757"/>
              <a:gd name="connsiteX5" fmla="*/ 334420 w 3585882"/>
              <a:gd name="connsiteY5" fmla="*/ 2782757 h 2782757"/>
              <a:gd name="connsiteX0-1" fmla="*/ 242980 w 3585882"/>
              <a:gd name="connsiteY0-2" fmla="*/ 2691317 h 2691317"/>
              <a:gd name="connsiteX1-3" fmla="*/ 0 w 3585882"/>
              <a:gd name="connsiteY1-4" fmla="*/ 1792941 h 2691317"/>
              <a:gd name="connsiteX2-5" fmla="*/ 1792941 w 3585882"/>
              <a:gd name="connsiteY2-6" fmla="*/ 0 h 2691317"/>
              <a:gd name="connsiteX3-7" fmla="*/ 3585882 w 3585882"/>
              <a:gd name="connsiteY3-8" fmla="*/ 1792941 h 2691317"/>
              <a:gd name="connsiteX4-9" fmla="*/ 3342903 w 3585882"/>
              <a:gd name="connsiteY4-10" fmla="*/ 2691317 h 269131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585882" h="2691317">
                <a:moveTo>
                  <a:pt x="242980" y="2691317"/>
                </a:moveTo>
                <a:cubicBezTo>
                  <a:pt x="87926" y="2427846"/>
                  <a:pt x="0" y="2120662"/>
                  <a:pt x="0" y="1792941"/>
                </a:cubicBezTo>
                <a:cubicBezTo>
                  <a:pt x="0" y="802727"/>
                  <a:pt x="802727" y="0"/>
                  <a:pt x="1792941" y="0"/>
                </a:cubicBezTo>
                <a:cubicBezTo>
                  <a:pt x="2783155" y="0"/>
                  <a:pt x="3585882" y="802727"/>
                  <a:pt x="3585882" y="1792941"/>
                </a:cubicBezTo>
                <a:cubicBezTo>
                  <a:pt x="3585882" y="2120662"/>
                  <a:pt x="3497956" y="2427846"/>
                  <a:pt x="3342903" y="2691317"/>
                </a:cubicBezTo>
              </a:path>
            </a:pathLst>
          </a:custGeom>
          <a:noFill/>
          <a:ln w="88900" cap="rnd" cmpd="sng" algn="ctr">
            <a:solidFill>
              <a:sysClr val="window" lastClr="FFFFFF">
                <a:lumMod val="85000"/>
              </a:sysClr>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27" name="íślíḋè-Oval 4"/>
          <p:cNvSpPr/>
          <p:nvPr/>
        </p:nvSpPr>
        <p:spPr>
          <a:xfrm>
            <a:off x="6772355" y="2358058"/>
            <a:ext cx="556361" cy="556361"/>
          </a:xfrm>
          <a:prstGeom prst="ellipse">
            <a:avLst/>
          </a:prstGeom>
          <a:solidFill>
            <a:sysClr val="window" lastClr="FFFFFF"/>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28" name="íślíḋè-Oval 7"/>
          <p:cNvSpPr/>
          <p:nvPr/>
        </p:nvSpPr>
        <p:spPr>
          <a:xfrm>
            <a:off x="7517024" y="3804599"/>
            <a:ext cx="556361" cy="556361"/>
          </a:xfrm>
          <a:prstGeom prst="ellipse">
            <a:avLst/>
          </a:prstGeom>
          <a:solidFill>
            <a:sysClr val="window" lastClr="FFFFFF"/>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29" name="íślíḋè-Oval 10"/>
          <p:cNvSpPr/>
          <p:nvPr/>
        </p:nvSpPr>
        <p:spPr>
          <a:xfrm>
            <a:off x="4118937" y="3804599"/>
            <a:ext cx="556361" cy="556361"/>
          </a:xfrm>
          <a:prstGeom prst="ellipse">
            <a:avLst/>
          </a:prstGeom>
          <a:solidFill>
            <a:sysClr val="window" lastClr="FFFFFF"/>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30" name="íślíḋè-Oval 13"/>
          <p:cNvSpPr/>
          <p:nvPr/>
        </p:nvSpPr>
        <p:spPr>
          <a:xfrm>
            <a:off x="4863605" y="2358058"/>
            <a:ext cx="556361" cy="556361"/>
          </a:xfrm>
          <a:prstGeom prst="ellipse">
            <a:avLst/>
          </a:prstGeom>
          <a:solidFill>
            <a:sysClr val="window" lastClr="FFFFFF"/>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31" name="îṣļîḑé-Freeform: Shape 28"/>
          <p:cNvSpPr/>
          <p:nvPr/>
        </p:nvSpPr>
        <p:spPr bwMode="auto">
          <a:xfrm>
            <a:off x="4970165" y="2464618"/>
            <a:ext cx="343242" cy="343242"/>
          </a:xfrm>
          <a:custGeom>
            <a:avLst/>
            <a:gdLst>
              <a:gd name="T0" fmla="*/ 116 w 232"/>
              <a:gd name="T1" fmla="*/ 0 h 232"/>
              <a:gd name="T2" fmla="*/ 0 w 232"/>
              <a:gd name="T3" fmla="*/ 116 h 232"/>
              <a:gd name="T4" fmla="*/ 116 w 232"/>
              <a:gd name="T5" fmla="*/ 232 h 232"/>
              <a:gd name="T6" fmla="*/ 232 w 232"/>
              <a:gd name="T7" fmla="*/ 116 h 232"/>
              <a:gd name="T8" fmla="*/ 116 w 232"/>
              <a:gd name="T9" fmla="*/ 0 h 232"/>
              <a:gd name="T10" fmla="*/ 129 w 232"/>
              <a:gd name="T11" fmla="*/ 208 h 232"/>
              <a:gd name="T12" fmla="*/ 129 w 232"/>
              <a:gd name="T13" fmla="*/ 190 h 232"/>
              <a:gd name="T14" fmla="*/ 117 w 232"/>
              <a:gd name="T15" fmla="*/ 178 h 232"/>
              <a:gd name="T16" fmla="*/ 105 w 232"/>
              <a:gd name="T17" fmla="*/ 190 h 232"/>
              <a:gd name="T18" fmla="*/ 105 w 232"/>
              <a:gd name="T19" fmla="*/ 208 h 232"/>
              <a:gd name="T20" fmla="*/ 25 w 232"/>
              <a:gd name="T21" fmla="*/ 129 h 232"/>
              <a:gd name="T22" fmla="*/ 42 w 232"/>
              <a:gd name="T23" fmla="*/ 129 h 232"/>
              <a:gd name="T24" fmla="*/ 53 w 232"/>
              <a:gd name="T25" fmla="*/ 117 h 232"/>
              <a:gd name="T26" fmla="*/ 42 w 232"/>
              <a:gd name="T27" fmla="*/ 105 h 232"/>
              <a:gd name="T28" fmla="*/ 24 w 232"/>
              <a:gd name="T29" fmla="*/ 105 h 232"/>
              <a:gd name="T30" fmla="*/ 104 w 232"/>
              <a:gd name="T31" fmla="*/ 25 h 232"/>
              <a:gd name="T32" fmla="*/ 104 w 232"/>
              <a:gd name="T33" fmla="*/ 41 h 232"/>
              <a:gd name="T34" fmla="*/ 116 w 232"/>
              <a:gd name="T35" fmla="*/ 53 h 232"/>
              <a:gd name="T36" fmla="*/ 128 w 232"/>
              <a:gd name="T37" fmla="*/ 41 h 232"/>
              <a:gd name="T38" fmla="*/ 128 w 232"/>
              <a:gd name="T39" fmla="*/ 25 h 232"/>
              <a:gd name="T40" fmla="*/ 208 w 232"/>
              <a:gd name="T41" fmla="*/ 104 h 232"/>
              <a:gd name="T42" fmla="*/ 190 w 232"/>
              <a:gd name="T43" fmla="*/ 104 h 232"/>
              <a:gd name="T44" fmla="*/ 179 w 232"/>
              <a:gd name="T45" fmla="*/ 116 h 232"/>
              <a:gd name="T46" fmla="*/ 190 w 232"/>
              <a:gd name="T47" fmla="*/ 128 h 232"/>
              <a:gd name="T48" fmla="*/ 208 w 232"/>
              <a:gd name="T49" fmla="*/ 128 h 232"/>
              <a:gd name="T50" fmla="*/ 129 w 232"/>
              <a:gd name="T51" fmla="*/ 208 h 232"/>
              <a:gd name="T52" fmla="*/ 124 w 232"/>
              <a:gd name="T53" fmla="*/ 94 h 232"/>
              <a:gd name="T54" fmla="*/ 70 w 232"/>
              <a:gd name="T55" fmla="*/ 69 h 232"/>
              <a:gd name="T56" fmla="*/ 94 w 232"/>
              <a:gd name="T57" fmla="*/ 124 h 232"/>
              <a:gd name="T58" fmla="*/ 109 w 232"/>
              <a:gd name="T59" fmla="*/ 138 h 232"/>
              <a:gd name="T60" fmla="*/ 163 w 232"/>
              <a:gd name="T61" fmla="*/ 163 h 232"/>
              <a:gd name="T62" fmla="*/ 138 w 232"/>
              <a:gd name="T63" fmla="*/ 108 h 232"/>
              <a:gd name="T64" fmla="*/ 124 w 232"/>
              <a:gd name="T65" fmla="*/ 94 h 232"/>
              <a:gd name="T66" fmla="*/ 123 w 232"/>
              <a:gd name="T67" fmla="*/ 123 h 232"/>
              <a:gd name="T68" fmla="*/ 110 w 232"/>
              <a:gd name="T69" fmla="*/ 123 h 232"/>
              <a:gd name="T70" fmla="*/ 110 w 232"/>
              <a:gd name="T71" fmla="*/ 109 h 232"/>
              <a:gd name="T72" fmla="*/ 123 w 232"/>
              <a:gd name="T73" fmla="*/ 109 h 232"/>
              <a:gd name="T74" fmla="*/ 123 w 232"/>
              <a:gd name="T75" fmla="*/ 123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32" h="232">
                <a:moveTo>
                  <a:pt x="116" y="0"/>
                </a:moveTo>
                <a:cubicBezTo>
                  <a:pt x="52" y="0"/>
                  <a:pt x="0" y="52"/>
                  <a:pt x="0" y="116"/>
                </a:cubicBezTo>
                <a:cubicBezTo>
                  <a:pt x="0" y="180"/>
                  <a:pt x="52" y="232"/>
                  <a:pt x="116" y="232"/>
                </a:cubicBezTo>
                <a:cubicBezTo>
                  <a:pt x="180" y="232"/>
                  <a:pt x="232" y="180"/>
                  <a:pt x="232" y="116"/>
                </a:cubicBezTo>
                <a:cubicBezTo>
                  <a:pt x="232" y="52"/>
                  <a:pt x="180" y="0"/>
                  <a:pt x="116" y="0"/>
                </a:cubicBezTo>
                <a:close/>
                <a:moveTo>
                  <a:pt x="129" y="208"/>
                </a:moveTo>
                <a:cubicBezTo>
                  <a:pt x="129" y="190"/>
                  <a:pt x="129" y="190"/>
                  <a:pt x="129" y="190"/>
                </a:cubicBezTo>
                <a:cubicBezTo>
                  <a:pt x="129" y="183"/>
                  <a:pt x="123" y="178"/>
                  <a:pt x="117" y="178"/>
                </a:cubicBezTo>
                <a:cubicBezTo>
                  <a:pt x="110" y="178"/>
                  <a:pt x="105" y="183"/>
                  <a:pt x="105" y="190"/>
                </a:cubicBezTo>
                <a:cubicBezTo>
                  <a:pt x="105" y="208"/>
                  <a:pt x="105" y="208"/>
                  <a:pt x="105" y="208"/>
                </a:cubicBezTo>
                <a:cubicBezTo>
                  <a:pt x="63" y="203"/>
                  <a:pt x="30" y="170"/>
                  <a:pt x="25" y="129"/>
                </a:cubicBezTo>
                <a:cubicBezTo>
                  <a:pt x="42" y="129"/>
                  <a:pt x="42" y="129"/>
                  <a:pt x="42" y="129"/>
                </a:cubicBezTo>
                <a:cubicBezTo>
                  <a:pt x="48" y="129"/>
                  <a:pt x="53" y="123"/>
                  <a:pt x="53" y="117"/>
                </a:cubicBezTo>
                <a:cubicBezTo>
                  <a:pt x="53" y="110"/>
                  <a:pt x="48" y="105"/>
                  <a:pt x="42" y="105"/>
                </a:cubicBezTo>
                <a:cubicBezTo>
                  <a:pt x="24" y="105"/>
                  <a:pt x="24" y="105"/>
                  <a:pt x="24" y="105"/>
                </a:cubicBezTo>
                <a:cubicBezTo>
                  <a:pt x="29" y="63"/>
                  <a:pt x="63" y="30"/>
                  <a:pt x="104" y="25"/>
                </a:cubicBezTo>
                <a:cubicBezTo>
                  <a:pt x="104" y="41"/>
                  <a:pt x="104" y="41"/>
                  <a:pt x="104" y="41"/>
                </a:cubicBezTo>
                <a:cubicBezTo>
                  <a:pt x="104" y="47"/>
                  <a:pt x="109" y="53"/>
                  <a:pt x="116" y="53"/>
                </a:cubicBezTo>
                <a:cubicBezTo>
                  <a:pt x="122" y="53"/>
                  <a:pt x="128" y="47"/>
                  <a:pt x="128" y="41"/>
                </a:cubicBezTo>
                <a:cubicBezTo>
                  <a:pt x="128" y="25"/>
                  <a:pt x="128" y="25"/>
                  <a:pt x="128" y="25"/>
                </a:cubicBezTo>
                <a:cubicBezTo>
                  <a:pt x="169" y="30"/>
                  <a:pt x="202" y="63"/>
                  <a:pt x="208" y="104"/>
                </a:cubicBezTo>
                <a:cubicBezTo>
                  <a:pt x="190" y="104"/>
                  <a:pt x="190" y="104"/>
                  <a:pt x="190" y="104"/>
                </a:cubicBezTo>
                <a:cubicBezTo>
                  <a:pt x="184" y="104"/>
                  <a:pt x="179" y="109"/>
                  <a:pt x="179" y="116"/>
                </a:cubicBezTo>
                <a:cubicBezTo>
                  <a:pt x="179" y="122"/>
                  <a:pt x="184" y="128"/>
                  <a:pt x="190" y="128"/>
                </a:cubicBezTo>
                <a:cubicBezTo>
                  <a:pt x="208" y="128"/>
                  <a:pt x="208" y="128"/>
                  <a:pt x="208" y="128"/>
                </a:cubicBezTo>
                <a:cubicBezTo>
                  <a:pt x="203" y="169"/>
                  <a:pt x="170" y="202"/>
                  <a:pt x="129" y="208"/>
                </a:cubicBezTo>
                <a:close/>
                <a:moveTo>
                  <a:pt x="124" y="94"/>
                </a:moveTo>
                <a:cubicBezTo>
                  <a:pt x="70" y="69"/>
                  <a:pt x="70" y="69"/>
                  <a:pt x="70" y="69"/>
                </a:cubicBezTo>
                <a:cubicBezTo>
                  <a:pt x="94" y="124"/>
                  <a:pt x="94" y="124"/>
                  <a:pt x="94" y="124"/>
                </a:cubicBezTo>
                <a:cubicBezTo>
                  <a:pt x="97" y="129"/>
                  <a:pt x="103" y="136"/>
                  <a:pt x="109" y="138"/>
                </a:cubicBezTo>
                <a:cubicBezTo>
                  <a:pt x="163" y="163"/>
                  <a:pt x="163" y="163"/>
                  <a:pt x="163" y="163"/>
                </a:cubicBezTo>
                <a:cubicBezTo>
                  <a:pt x="138" y="108"/>
                  <a:pt x="138" y="108"/>
                  <a:pt x="138" y="108"/>
                </a:cubicBezTo>
                <a:cubicBezTo>
                  <a:pt x="136" y="103"/>
                  <a:pt x="130" y="96"/>
                  <a:pt x="124" y="94"/>
                </a:cubicBezTo>
                <a:close/>
                <a:moveTo>
                  <a:pt x="123" y="123"/>
                </a:moveTo>
                <a:cubicBezTo>
                  <a:pt x="119" y="126"/>
                  <a:pt x="113" y="126"/>
                  <a:pt x="110" y="123"/>
                </a:cubicBezTo>
                <a:cubicBezTo>
                  <a:pt x="106" y="119"/>
                  <a:pt x="106" y="113"/>
                  <a:pt x="110" y="109"/>
                </a:cubicBezTo>
                <a:cubicBezTo>
                  <a:pt x="113" y="106"/>
                  <a:pt x="119" y="106"/>
                  <a:pt x="123" y="109"/>
                </a:cubicBezTo>
                <a:cubicBezTo>
                  <a:pt x="127" y="113"/>
                  <a:pt x="127" y="119"/>
                  <a:pt x="123" y="123"/>
                </a:cubicBezTo>
                <a:close/>
              </a:path>
            </a:pathLst>
          </a:custGeom>
          <a:solidFill>
            <a:srgbClr val="AC7A39"/>
          </a:solid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32" name="îṣļîḑé-Freeform: Shape 29"/>
          <p:cNvSpPr/>
          <p:nvPr/>
        </p:nvSpPr>
        <p:spPr bwMode="auto">
          <a:xfrm>
            <a:off x="6878915" y="2464618"/>
            <a:ext cx="343242" cy="343242"/>
          </a:xfrm>
          <a:custGeom>
            <a:avLst/>
            <a:gdLst>
              <a:gd name="T0" fmla="*/ 182 w 236"/>
              <a:gd name="T1" fmla="*/ 109 h 236"/>
              <a:gd name="T2" fmla="*/ 157 w 236"/>
              <a:gd name="T3" fmla="*/ 103 h 236"/>
              <a:gd name="T4" fmla="*/ 134 w 236"/>
              <a:gd name="T5" fmla="*/ 102 h 236"/>
              <a:gd name="T6" fmla="*/ 120 w 236"/>
              <a:gd name="T7" fmla="*/ 114 h 236"/>
              <a:gd name="T8" fmla="*/ 118 w 236"/>
              <a:gd name="T9" fmla="*/ 129 h 236"/>
              <a:gd name="T10" fmla="*/ 122 w 236"/>
              <a:gd name="T11" fmla="*/ 141 h 236"/>
              <a:gd name="T12" fmla="*/ 135 w 236"/>
              <a:gd name="T13" fmla="*/ 156 h 236"/>
              <a:gd name="T14" fmla="*/ 139 w 236"/>
              <a:gd name="T15" fmla="*/ 185 h 236"/>
              <a:gd name="T16" fmla="*/ 152 w 236"/>
              <a:gd name="T17" fmla="*/ 198 h 236"/>
              <a:gd name="T18" fmla="*/ 169 w 236"/>
              <a:gd name="T19" fmla="*/ 180 h 236"/>
              <a:gd name="T20" fmla="*/ 187 w 236"/>
              <a:gd name="T21" fmla="*/ 150 h 236"/>
              <a:gd name="T22" fmla="*/ 200 w 236"/>
              <a:gd name="T23" fmla="*/ 122 h 236"/>
              <a:gd name="T24" fmla="*/ 182 w 236"/>
              <a:gd name="T25" fmla="*/ 109 h 236"/>
              <a:gd name="T26" fmla="*/ 118 w 236"/>
              <a:gd name="T27" fmla="*/ 0 h 236"/>
              <a:gd name="T28" fmla="*/ 0 w 236"/>
              <a:gd name="T29" fmla="*/ 118 h 236"/>
              <a:gd name="T30" fmla="*/ 118 w 236"/>
              <a:gd name="T31" fmla="*/ 236 h 236"/>
              <a:gd name="T32" fmla="*/ 236 w 236"/>
              <a:gd name="T33" fmla="*/ 118 h 236"/>
              <a:gd name="T34" fmla="*/ 118 w 236"/>
              <a:gd name="T35" fmla="*/ 0 h 236"/>
              <a:gd name="T36" fmla="*/ 126 w 236"/>
              <a:gd name="T37" fmla="*/ 212 h 236"/>
              <a:gd name="T38" fmla="*/ 128 w 236"/>
              <a:gd name="T39" fmla="*/ 208 h 236"/>
              <a:gd name="T40" fmla="*/ 125 w 236"/>
              <a:gd name="T41" fmla="*/ 186 h 236"/>
              <a:gd name="T42" fmla="*/ 105 w 236"/>
              <a:gd name="T43" fmla="*/ 186 h 236"/>
              <a:gd name="T44" fmla="*/ 98 w 236"/>
              <a:gd name="T45" fmla="*/ 207 h 236"/>
              <a:gd name="T46" fmla="*/ 102 w 236"/>
              <a:gd name="T47" fmla="*/ 211 h 236"/>
              <a:gd name="T48" fmla="*/ 34 w 236"/>
              <a:gd name="T49" fmla="*/ 161 h 236"/>
              <a:gd name="T50" fmla="*/ 44 w 236"/>
              <a:gd name="T51" fmla="*/ 157 h 236"/>
              <a:gd name="T52" fmla="*/ 44 w 236"/>
              <a:gd name="T53" fmla="*/ 157 h 236"/>
              <a:gd name="T54" fmla="*/ 81 w 236"/>
              <a:gd name="T55" fmla="*/ 142 h 236"/>
              <a:gd name="T56" fmla="*/ 81 w 236"/>
              <a:gd name="T57" fmla="*/ 118 h 236"/>
              <a:gd name="T58" fmla="*/ 55 w 236"/>
              <a:gd name="T59" fmla="*/ 94 h 236"/>
              <a:gd name="T60" fmla="*/ 28 w 236"/>
              <a:gd name="T61" fmla="*/ 90 h 236"/>
              <a:gd name="T62" fmla="*/ 84 w 236"/>
              <a:gd name="T63" fmla="*/ 30 h 236"/>
              <a:gd name="T64" fmla="*/ 84 w 236"/>
              <a:gd name="T65" fmla="*/ 31 h 236"/>
              <a:gd name="T66" fmla="*/ 102 w 236"/>
              <a:gd name="T67" fmla="*/ 56 h 236"/>
              <a:gd name="T68" fmla="*/ 120 w 236"/>
              <a:gd name="T69" fmla="*/ 79 h 236"/>
              <a:gd name="T70" fmla="*/ 131 w 236"/>
              <a:gd name="T71" fmla="*/ 97 h 236"/>
              <a:gd name="T72" fmla="*/ 146 w 236"/>
              <a:gd name="T73" fmla="*/ 88 h 236"/>
              <a:gd name="T74" fmla="*/ 177 w 236"/>
              <a:gd name="T75" fmla="*/ 66 h 236"/>
              <a:gd name="T76" fmla="*/ 190 w 236"/>
              <a:gd name="T77" fmla="*/ 57 h 236"/>
              <a:gd name="T78" fmla="*/ 212 w 236"/>
              <a:gd name="T79" fmla="*/ 118 h 236"/>
              <a:gd name="T80" fmla="*/ 126 w 236"/>
              <a:gd name="T81" fmla="*/ 21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36" h="236">
                <a:moveTo>
                  <a:pt x="182" y="109"/>
                </a:moveTo>
                <a:cubicBezTo>
                  <a:pt x="172" y="107"/>
                  <a:pt x="161" y="105"/>
                  <a:pt x="157" y="103"/>
                </a:cubicBezTo>
                <a:cubicBezTo>
                  <a:pt x="153" y="102"/>
                  <a:pt x="143" y="101"/>
                  <a:pt x="134" y="102"/>
                </a:cubicBezTo>
                <a:cubicBezTo>
                  <a:pt x="125" y="103"/>
                  <a:pt x="119" y="109"/>
                  <a:pt x="120" y="114"/>
                </a:cubicBezTo>
                <a:cubicBezTo>
                  <a:pt x="121" y="119"/>
                  <a:pt x="120" y="126"/>
                  <a:pt x="118" y="129"/>
                </a:cubicBezTo>
                <a:cubicBezTo>
                  <a:pt x="117" y="132"/>
                  <a:pt x="118" y="138"/>
                  <a:pt x="122" y="141"/>
                </a:cubicBezTo>
                <a:cubicBezTo>
                  <a:pt x="127" y="144"/>
                  <a:pt x="132" y="151"/>
                  <a:pt x="135" y="156"/>
                </a:cubicBezTo>
                <a:cubicBezTo>
                  <a:pt x="138" y="162"/>
                  <a:pt x="140" y="175"/>
                  <a:pt x="139" y="185"/>
                </a:cubicBezTo>
                <a:cubicBezTo>
                  <a:pt x="139" y="195"/>
                  <a:pt x="145" y="201"/>
                  <a:pt x="152" y="198"/>
                </a:cubicBezTo>
                <a:cubicBezTo>
                  <a:pt x="160" y="195"/>
                  <a:pt x="167" y="187"/>
                  <a:pt x="169" y="180"/>
                </a:cubicBezTo>
                <a:cubicBezTo>
                  <a:pt x="171" y="174"/>
                  <a:pt x="179" y="160"/>
                  <a:pt x="187" y="150"/>
                </a:cubicBezTo>
                <a:cubicBezTo>
                  <a:pt x="195" y="140"/>
                  <a:pt x="201" y="127"/>
                  <a:pt x="200" y="122"/>
                </a:cubicBezTo>
                <a:cubicBezTo>
                  <a:pt x="200" y="116"/>
                  <a:pt x="191" y="111"/>
                  <a:pt x="182" y="109"/>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26" y="212"/>
                </a:moveTo>
                <a:cubicBezTo>
                  <a:pt x="127" y="211"/>
                  <a:pt x="128" y="209"/>
                  <a:pt x="128" y="208"/>
                </a:cubicBezTo>
                <a:cubicBezTo>
                  <a:pt x="130" y="201"/>
                  <a:pt x="128" y="191"/>
                  <a:pt x="125" y="186"/>
                </a:cubicBezTo>
                <a:cubicBezTo>
                  <a:pt x="121" y="181"/>
                  <a:pt x="112" y="181"/>
                  <a:pt x="105" y="186"/>
                </a:cubicBezTo>
                <a:cubicBezTo>
                  <a:pt x="97" y="191"/>
                  <a:pt x="94" y="200"/>
                  <a:pt x="98" y="207"/>
                </a:cubicBezTo>
                <a:cubicBezTo>
                  <a:pt x="99" y="208"/>
                  <a:pt x="100" y="210"/>
                  <a:pt x="102" y="211"/>
                </a:cubicBezTo>
                <a:cubicBezTo>
                  <a:pt x="72" y="206"/>
                  <a:pt x="47" y="187"/>
                  <a:pt x="34" y="161"/>
                </a:cubicBezTo>
                <a:cubicBezTo>
                  <a:pt x="37" y="161"/>
                  <a:pt x="40" y="159"/>
                  <a:pt x="44" y="157"/>
                </a:cubicBezTo>
                <a:cubicBezTo>
                  <a:pt x="44" y="157"/>
                  <a:pt x="44" y="157"/>
                  <a:pt x="44" y="157"/>
                </a:cubicBezTo>
                <a:cubicBezTo>
                  <a:pt x="57" y="148"/>
                  <a:pt x="74" y="141"/>
                  <a:pt x="81" y="142"/>
                </a:cubicBezTo>
                <a:cubicBezTo>
                  <a:pt x="89" y="142"/>
                  <a:pt x="89" y="131"/>
                  <a:pt x="81" y="118"/>
                </a:cubicBezTo>
                <a:cubicBezTo>
                  <a:pt x="74" y="105"/>
                  <a:pt x="62" y="94"/>
                  <a:pt x="55" y="94"/>
                </a:cubicBezTo>
                <a:cubicBezTo>
                  <a:pt x="48" y="94"/>
                  <a:pt x="36" y="92"/>
                  <a:pt x="28" y="90"/>
                </a:cubicBezTo>
                <a:cubicBezTo>
                  <a:pt x="37" y="62"/>
                  <a:pt x="58" y="41"/>
                  <a:pt x="84" y="30"/>
                </a:cubicBezTo>
                <a:cubicBezTo>
                  <a:pt x="84" y="31"/>
                  <a:pt x="84" y="31"/>
                  <a:pt x="84" y="31"/>
                </a:cubicBezTo>
                <a:cubicBezTo>
                  <a:pt x="86" y="39"/>
                  <a:pt x="95" y="50"/>
                  <a:pt x="102" y="56"/>
                </a:cubicBezTo>
                <a:cubicBezTo>
                  <a:pt x="110" y="62"/>
                  <a:pt x="118" y="72"/>
                  <a:pt x="120" y="79"/>
                </a:cubicBezTo>
                <a:cubicBezTo>
                  <a:pt x="122" y="85"/>
                  <a:pt x="127" y="93"/>
                  <a:pt x="131" y="97"/>
                </a:cubicBezTo>
                <a:cubicBezTo>
                  <a:pt x="136" y="100"/>
                  <a:pt x="142" y="96"/>
                  <a:pt x="146" y="88"/>
                </a:cubicBezTo>
                <a:cubicBezTo>
                  <a:pt x="150" y="80"/>
                  <a:pt x="164" y="70"/>
                  <a:pt x="177" y="66"/>
                </a:cubicBezTo>
                <a:cubicBezTo>
                  <a:pt x="183" y="64"/>
                  <a:pt x="187" y="61"/>
                  <a:pt x="190" y="57"/>
                </a:cubicBezTo>
                <a:cubicBezTo>
                  <a:pt x="204" y="74"/>
                  <a:pt x="212" y="95"/>
                  <a:pt x="212" y="118"/>
                </a:cubicBezTo>
                <a:cubicBezTo>
                  <a:pt x="212" y="168"/>
                  <a:pt x="174" y="208"/>
                  <a:pt x="126" y="212"/>
                </a:cubicBezTo>
                <a:close/>
              </a:path>
            </a:pathLst>
          </a:custGeom>
          <a:solidFill>
            <a:srgbClr val="AC7A39"/>
          </a:solid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33" name="îṣļîḑé-Freeform: Shape 30"/>
          <p:cNvSpPr/>
          <p:nvPr/>
        </p:nvSpPr>
        <p:spPr bwMode="auto">
          <a:xfrm>
            <a:off x="7623584" y="3911159"/>
            <a:ext cx="343242" cy="343242"/>
          </a:xfrm>
          <a:custGeom>
            <a:avLst/>
            <a:gdLst>
              <a:gd name="T0" fmla="*/ 118 w 236"/>
              <a:gd name="T1" fmla="*/ 0 h 236"/>
              <a:gd name="T2" fmla="*/ 0 w 236"/>
              <a:gd name="T3" fmla="*/ 118 h 236"/>
              <a:gd name="T4" fmla="*/ 118 w 236"/>
              <a:gd name="T5" fmla="*/ 236 h 236"/>
              <a:gd name="T6" fmla="*/ 236 w 236"/>
              <a:gd name="T7" fmla="*/ 118 h 236"/>
              <a:gd name="T8" fmla="*/ 118 w 236"/>
              <a:gd name="T9" fmla="*/ 0 h 236"/>
              <a:gd name="T10" fmla="*/ 124 w 236"/>
              <a:gd name="T11" fmla="*/ 56 h 236"/>
              <a:gd name="T12" fmla="*/ 144 w 236"/>
              <a:gd name="T13" fmla="*/ 46 h 236"/>
              <a:gd name="T14" fmla="*/ 137 w 236"/>
              <a:gd name="T15" fmla="*/ 67 h 236"/>
              <a:gd name="T16" fmla="*/ 117 w 236"/>
              <a:gd name="T17" fmla="*/ 77 h 236"/>
              <a:gd name="T18" fmla="*/ 124 w 236"/>
              <a:gd name="T19" fmla="*/ 56 h 236"/>
              <a:gd name="T20" fmla="*/ 162 w 236"/>
              <a:gd name="T21" fmla="*/ 164 h 236"/>
              <a:gd name="T22" fmla="*/ 142 w 236"/>
              <a:gd name="T23" fmla="*/ 181 h 236"/>
              <a:gd name="T24" fmla="*/ 119 w 236"/>
              <a:gd name="T25" fmla="*/ 175 h 236"/>
              <a:gd name="T26" fmla="*/ 97 w 236"/>
              <a:gd name="T27" fmla="*/ 181 h 236"/>
              <a:gd name="T28" fmla="*/ 76 w 236"/>
              <a:gd name="T29" fmla="*/ 164 h 236"/>
              <a:gd name="T30" fmla="*/ 67 w 236"/>
              <a:gd name="T31" fmla="*/ 96 h 236"/>
              <a:gd name="T32" fmla="*/ 95 w 236"/>
              <a:gd name="T33" fmla="*/ 79 h 236"/>
              <a:gd name="T34" fmla="*/ 118 w 236"/>
              <a:gd name="T35" fmla="*/ 85 h 236"/>
              <a:gd name="T36" fmla="*/ 143 w 236"/>
              <a:gd name="T37" fmla="*/ 79 h 236"/>
              <a:gd name="T38" fmla="*/ 168 w 236"/>
              <a:gd name="T39" fmla="*/ 92 h 236"/>
              <a:gd name="T40" fmla="*/ 154 w 236"/>
              <a:gd name="T41" fmla="*/ 118 h 236"/>
              <a:gd name="T42" fmla="*/ 172 w 236"/>
              <a:gd name="T43" fmla="*/ 145 h 236"/>
              <a:gd name="T44" fmla="*/ 162 w 236"/>
              <a:gd name="T45" fmla="*/ 16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6" h="236">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24" y="56"/>
                </a:moveTo>
                <a:cubicBezTo>
                  <a:pt x="129" y="50"/>
                  <a:pt x="137" y="46"/>
                  <a:pt x="144" y="46"/>
                </a:cubicBezTo>
                <a:cubicBezTo>
                  <a:pt x="144" y="54"/>
                  <a:pt x="141" y="62"/>
                  <a:pt x="137" y="67"/>
                </a:cubicBezTo>
                <a:cubicBezTo>
                  <a:pt x="132" y="73"/>
                  <a:pt x="124" y="78"/>
                  <a:pt x="117" y="77"/>
                </a:cubicBezTo>
                <a:cubicBezTo>
                  <a:pt x="115" y="69"/>
                  <a:pt x="119" y="61"/>
                  <a:pt x="124" y="56"/>
                </a:cubicBezTo>
                <a:close/>
                <a:moveTo>
                  <a:pt x="162" y="164"/>
                </a:moveTo>
                <a:cubicBezTo>
                  <a:pt x="157" y="172"/>
                  <a:pt x="151" y="180"/>
                  <a:pt x="142" y="181"/>
                </a:cubicBezTo>
                <a:cubicBezTo>
                  <a:pt x="133" y="181"/>
                  <a:pt x="130" y="175"/>
                  <a:pt x="119" y="175"/>
                </a:cubicBezTo>
                <a:cubicBezTo>
                  <a:pt x="109" y="175"/>
                  <a:pt x="106" y="180"/>
                  <a:pt x="97" y="181"/>
                </a:cubicBezTo>
                <a:cubicBezTo>
                  <a:pt x="88" y="181"/>
                  <a:pt x="82" y="172"/>
                  <a:pt x="76" y="164"/>
                </a:cubicBezTo>
                <a:cubicBezTo>
                  <a:pt x="64" y="147"/>
                  <a:pt x="55" y="116"/>
                  <a:pt x="67" y="96"/>
                </a:cubicBezTo>
                <a:cubicBezTo>
                  <a:pt x="73" y="85"/>
                  <a:pt x="84" y="79"/>
                  <a:pt x="95" y="79"/>
                </a:cubicBezTo>
                <a:cubicBezTo>
                  <a:pt x="104" y="79"/>
                  <a:pt x="112" y="85"/>
                  <a:pt x="118" y="85"/>
                </a:cubicBezTo>
                <a:cubicBezTo>
                  <a:pt x="123" y="85"/>
                  <a:pt x="133" y="77"/>
                  <a:pt x="143" y="79"/>
                </a:cubicBezTo>
                <a:cubicBezTo>
                  <a:pt x="148" y="79"/>
                  <a:pt x="160" y="80"/>
                  <a:pt x="168" y="92"/>
                </a:cubicBezTo>
                <a:cubicBezTo>
                  <a:pt x="167" y="92"/>
                  <a:pt x="153" y="100"/>
                  <a:pt x="154" y="118"/>
                </a:cubicBezTo>
                <a:cubicBezTo>
                  <a:pt x="154" y="138"/>
                  <a:pt x="171" y="145"/>
                  <a:pt x="172" y="145"/>
                </a:cubicBezTo>
                <a:cubicBezTo>
                  <a:pt x="171" y="145"/>
                  <a:pt x="169" y="155"/>
                  <a:pt x="162" y="164"/>
                </a:cubicBezTo>
                <a:close/>
              </a:path>
            </a:pathLst>
          </a:custGeom>
          <a:solidFill>
            <a:srgbClr val="AC7A39"/>
          </a:solid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34" name="îṣļîḑé-Freeform: Shape 31"/>
          <p:cNvSpPr/>
          <p:nvPr/>
        </p:nvSpPr>
        <p:spPr bwMode="auto">
          <a:xfrm>
            <a:off x="4225497" y="3911159"/>
            <a:ext cx="343242" cy="343242"/>
          </a:xfrm>
          <a:custGeom>
            <a:avLst/>
            <a:gdLst>
              <a:gd name="T0" fmla="*/ 118 w 236"/>
              <a:gd name="T1" fmla="*/ 0 h 236"/>
              <a:gd name="T2" fmla="*/ 0 w 236"/>
              <a:gd name="T3" fmla="*/ 118 h 236"/>
              <a:gd name="T4" fmla="*/ 118 w 236"/>
              <a:gd name="T5" fmla="*/ 236 h 236"/>
              <a:gd name="T6" fmla="*/ 236 w 236"/>
              <a:gd name="T7" fmla="*/ 118 h 236"/>
              <a:gd name="T8" fmla="*/ 118 w 236"/>
              <a:gd name="T9" fmla="*/ 0 h 236"/>
              <a:gd name="T10" fmla="*/ 106 w 236"/>
              <a:gd name="T11" fmla="*/ 171 h 236"/>
              <a:gd name="T12" fmla="*/ 54 w 236"/>
              <a:gd name="T13" fmla="*/ 163 h 236"/>
              <a:gd name="T14" fmla="*/ 54 w 236"/>
              <a:gd name="T15" fmla="*/ 121 h 236"/>
              <a:gd name="T16" fmla="*/ 106 w 236"/>
              <a:gd name="T17" fmla="*/ 121 h 236"/>
              <a:gd name="T18" fmla="*/ 106 w 236"/>
              <a:gd name="T19" fmla="*/ 171 h 236"/>
              <a:gd name="T20" fmla="*/ 106 w 236"/>
              <a:gd name="T21" fmla="*/ 114 h 236"/>
              <a:gd name="T22" fmla="*/ 54 w 236"/>
              <a:gd name="T23" fmla="*/ 114 h 236"/>
              <a:gd name="T24" fmla="*/ 54 w 236"/>
              <a:gd name="T25" fmla="*/ 72 h 236"/>
              <a:gd name="T26" fmla="*/ 106 w 236"/>
              <a:gd name="T27" fmla="*/ 64 h 236"/>
              <a:gd name="T28" fmla="*/ 106 w 236"/>
              <a:gd name="T29" fmla="*/ 114 h 236"/>
              <a:gd name="T30" fmla="*/ 182 w 236"/>
              <a:gd name="T31" fmla="*/ 182 h 236"/>
              <a:gd name="T32" fmla="*/ 113 w 236"/>
              <a:gd name="T33" fmla="*/ 172 h 236"/>
              <a:gd name="T34" fmla="*/ 113 w 236"/>
              <a:gd name="T35" fmla="*/ 121 h 236"/>
              <a:gd name="T36" fmla="*/ 182 w 236"/>
              <a:gd name="T37" fmla="*/ 121 h 236"/>
              <a:gd name="T38" fmla="*/ 182 w 236"/>
              <a:gd name="T39" fmla="*/ 182 h 236"/>
              <a:gd name="T40" fmla="*/ 182 w 236"/>
              <a:gd name="T41" fmla="*/ 114 h 236"/>
              <a:gd name="T42" fmla="*/ 113 w 236"/>
              <a:gd name="T43" fmla="*/ 114 h 236"/>
              <a:gd name="T44" fmla="*/ 113 w 236"/>
              <a:gd name="T45" fmla="*/ 63 h 236"/>
              <a:gd name="T46" fmla="*/ 182 w 236"/>
              <a:gd name="T47" fmla="*/ 53 h 236"/>
              <a:gd name="T48" fmla="*/ 182 w 236"/>
              <a:gd name="T49" fmla="*/ 11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36" h="236">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06" y="171"/>
                </a:moveTo>
                <a:cubicBezTo>
                  <a:pt x="54" y="163"/>
                  <a:pt x="54" y="163"/>
                  <a:pt x="54" y="163"/>
                </a:cubicBezTo>
                <a:cubicBezTo>
                  <a:pt x="54" y="121"/>
                  <a:pt x="54" y="121"/>
                  <a:pt x="54" y="121"/>
                </a:cubicBezTo>
                <a:cubicBezTo>
                  <a:pt x="106" y="121"/>
                  <a:pt x="106" y="121"/>
                  <a:pt x="106" y="121"/>
                </a:cubicBezTo>
                <a:lnTo>
                  <a:pt x="106" y="171"/>
                </a:lnTo>
                <a:close/>
                <a:moveTo>
                  <a:pt x="106" y="114"/>
                </a:moveTo>
                <a:cubicBezTo>
                  <a:pt x="54" y="114"/>
                  <a:pt x="54" y="114"/>
                  <a:pt x="54" y="114"/>
                </a:cubicBezTo>
                <a:cubicBezTo>
                  <a:pt x="54" y="72"/>
                  <a:pt x="54" y="72"/>
                  <a:pt x="54" y="72"/>
                </a:cubicBezTo>
                <a:cubicBezTo>
                  <a:pt x="106" y="64"/>
                  <a:pt x="106" y="64"/>
                  <a:pt x="106" y="64"/>
                </a:cubicBezTo>
                <a:lnTo>
                  <a:pt x="106" y="114"/>
                </a:lnTo>
                <a:close/>
                <a:moveTo>
                  <a:pt x="182" y="182"/>
                </a:moveTo>
                <a:cubicBezTo>
                  <a:pt x="113" y="172"/>
                  <a:pt x="113" y="172"/>
                  <a:pt x="113" y="172"/>
                </a:cubicBezTo>
                <a:cubicBezTo>
                  <a:pt x="113" y="121"/>
                  <a:pt x="113" y="121"/>
                  <a:pt x="113" y="121"/>
                </a:cubicBezTo>
                <a:cubicBezTo>
                  <a:pt x="182" y="121"/>
                  <a:pt x="182" y="121"/>
                  <a:pt x="182" y="121"/>
                </a:cubicBezTo>
                <a:lnTo>
                  <a:pt x="182" y="182"/>
                </a:lnTo>
                <a:close/>
                <a:moveTo>
                  <a:pt x="182" y="114"/>
                </a:moveTo>
                <a:cubicBezTo>
                  <a:pt x="113" y="114"/>
                  <a:pt x="113" y="114"/>
                  <a:pt x="113" y="114"/>
                </a:cubicBezTo>
                <a:cubicBezTo>
                  <a:pt x="113" y="63"/>
                  <a:pt x="113" y="63"/>
                  <a:pt x="113" y="63"/>
                </a:cubicBezTo>
                <a:cubicBezTo>
                  <a:pt x="182" y="53"/>
                  <a:pt x="182" y="53"/>
                  <a:pt x="182" y="53"/>
                </a:cubicBezTo>
                <a:lnTo>
                  <a:pt x="182" y="114"/>
                </a:lnTo>
                <a:close/>
              </a:path>
            </a:pathLst>
          </a:custGeom>
          <a:solidFill>
            <a:srgbClr val="AC7A39"/>
          </a:solid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nvGrpSpPr>
          <p:cNvPr id="35" name="组合 34"/>
          <p:cNvGrpSpPr/>
          <p:nvPr/>
        </p:nvGrpSpPr>
        <p:grpSpPr>
          <a:xfrm>
            <a:off x="7517024" y="2047806"/>
            <a:ext cx="2932639" cy="834815"/>
            <a:chOff x="7483989" y="3433235"/>
            <a:chExt cx="2932639" cy="834815"/>
          </a:xfrm>
        </p:grpSpPr>
        <p:sp>
          <p:nvSpPr>
            <p:cNvPr id="36" name="矩形 35"/>
            <p:cNvSpPr/>
            <p:nvPr/>
          </p:nvSpPr>
          <p:spPr>
            <a:xfrm>
              <a:off x="7483990" y="3732519"/>
              <a:ext cx="2932638"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37" name="矩形 36"/>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grpSp>
        <p:nvGrpSpPr>
          <p:cNvPr id="38" name="组合 37"/>
          <p:cNvGrpSpPr/>
          <p:nvPr/>
        </p:nvGrpSpPr>
        <p:grpSpPr>
          <a:xfrm>
            <a:off x="8279050" y="3665371"/>
            <a:ext cx="2932639" cy="834815"/>
            <a:chOff x="7483989" y="3433235"/>
            <a:chExt cx="2932639" cy="834815"/>
          </a:xfrm>
        </p:grpSpPr>
        <p:sp>
          <p:nvSpPr>
            <p:cNvPr id="39" name="矩形 38"/>
            <p:cNvSpPr/>
            <p:nvPr/>
          </p:nvSpPr>
          <p:spPr>
            <a:xfrm>
              <a:off x="7483990" y="3732519"/>
              <a:ext cx="2932638"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40" name="矩形 39"/>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grpSp>
        <p:nvGrpSpPr>
          <p:cNvPr id="41" name="组合 40"/>
          <p:cNvGrpSpPr/>
          <p:nvPr/>
        </p:nvGrpSpPr>
        <p:grpSpPr>
          <a:xfrm>
            <a:off x="1822705" y="2047806"/>
            <a:ext cx="2932638" cy="834815"/>
            <a:chOff x="7483990" y="3433235"/>
            <a:chExt cx="2932638" cy="834815"/>
          </a:xfrm>
        </p:grpSpPr>
        <p:sp>
          <p:nvSpPr>
            <p:cNvPr id="42" name="矩形 41"/>
            <p:cNvSpPr/>
            <p:nvPr/>
          </p:nvSpPr>
          <p:spPr>
            <a:xfrm>
              <a:off x="7483990" y="3732519"/>
              <a:ext cx="2932638"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43" name="矩形 42"/>
            <p:cNvSpPr/>
            <p:nvPr/>
          </p:nvSpPr>
          <p:spPr>
            <a:xfrm>
              <a:off x="8366076" y="3433235"/>
              <a:ext cx="2050552" cy="36792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grpSp>
        <p:nvGrpSpPr>
          <p:cNvPr id="44" name="组合 43"/>
          <p:cNvGrpSpPr/>
          <p:nvPr/>
        </p:nvGrpSpPr>
        <p:grpSpPr>
          <a:xfrm>
            <a:off x="1017439" y="3665371"/>
            <a:ext cx="2932638" cy="834815"/>
            <a:chOff x="7483990" y="3433235"/>
            <a:chExt cx="2932638" cy="834815"/>
          </a:xfrm>
        </p:grpSpPr>
        <p:sp>
          <p:nvSpPr>
            <p:cNvPr id="45" name="矩形 44"/>
            <p:cNvSpPr/>
            <p:nvPr/>
          </p:nvSpPr>
          <p:spPr>
            <a:xfrm>
              <a:off x="7483990" y="3732519"/>
              <a:ext cx="2932638"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46" name="矩形 45"/>
            <p:cNvSpPr/>
            <p:nvPr/>
          </p:nvSpPr>
          <p:spPr>
            <a:xfrm>
              <a:off x="8366076" y="3433235"/>
              <a:ext cx="2050552" cy="36792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pic>
        <p:nvPicPr>
          <p:cNvPr id="47" name="图片占位符 4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4834080" y="2745261"/>
            <a:ext cx="2534430" cy="2569643"/>
          </a:xfrm>
          <a:custGeom>
            <a:avLst/>
            <a:gdLst>
              <a:gd name="connsiteX0" fmla="*/ 1267215 w 2534430"/>
              <a:gd name="connsiteY0" fmla="*/ 0 h 2533586"/>
              <a:gd name="connsiteX1" fmla="*/ 2534430 w 2534430"/>
              <a:gd name="connsiteY1" fmla="*/ 1266793 h 2533586"/>
              <a:gd name="connsiteX2" fmla="*/ 1267215 w 2534430"/>
              <a:gd name="connsiteY2" fmla="*/ 2533586 h 2533586"/>
              <a:gd name="connsiteX3" fmla="*/ 0 w 2534430"/>
              <a:gd name="connsiteY3" fmla="*/ 1266793 h 2533586"/>
              <a:gd name="connsiteX4" fmla="*/ 1267215 w 2534430"/>
              <a:gd name="connsiteY4" fmla="*/ 0 h 2533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4430" h="2533586">
                <a:moveTo>
                  <a:pt x="1267215" y="0"/>
                </a:moveTo>
                <a:cubicBezTo>
                  <a:pt x="1967079" y="0"/>
                  <a:pt x="2534430" y="567163"/>
                  <a:pt x="2534430" y="1266793"/>
                </a:cubicBezTo>
                <a:cubicBezTo>
                  <a:pt x="2534430" y="1966423"/>
                  <a:pt x="1967079" y="2533586"/>
                  <a:pt x="1267215" y="2533586"/>
                </a:cubicBezTo>
                <a:cubicBezTo>
                  <a:pt x="567351" y="2533586"/>
                  <a:pt x="0" y="1966423"/>
                  <a:pt x="0" y="1266793"/>
                </a:cubicBezTo>
                <a:cubicBezTo>
                  <a:pt x="0" y="567163"/>
                  <a:pt x="567351" y="0"/>
                  <a:pt x="1267215" y="0"/>
                </a:cubicBezTo>
                <a:close/>
              </a:path>
            </a:pathLst>
          </a:cu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1000"/>
                                        <p:tgtEl>
                                          <p:spTgt spid="26"/>
                                        </p:tgtEl>
                                      </p:cBhvr>
                                    </p:animEffect>
                                    <p:anim calcmode="lin" valueType="num">
                                      <p:cBhvr>
                                        <p:cTn id="8" dur="1000" fill="hold"/>
                                        <p:tgtEl>
                                          <p:spTgt spid="26"/>
                                        </p:tgtEl>
                                        <p:attrNameLst>
                                          <p:attrName>ppt_x</p:attrName>
                                        </p:attrNameLst>
                                      </p:cBhvr>
                                      <p:tavLst>
                                        <p:tav tm="0">
                                          <p:val>
                                            <p:strVal val="#ppt_x"/>
                                          </p:val>
                                        </p:tav>
                                        <p:tav tm="100000">
                                          <p:val>
                                            <p:strVal val="#ppt_x"/>
                                          </p:val>
                                        </p:tav>
                                      </p:tavLst>
                                    </p:anim>
                                    <p:anim calcmode="lin" valueType="num">
                                      <p:cBhvr>
                                        <p:cTn id="9" dur="1000" fill="hold"/>
                                        <p:tgtEl>
                                          <p:spTgt spid="2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1000"/>
                                        <p:tgtEl>
                                          <p:spTgt spid="27"/>
                                        </p:tgtEl>
                                      </p:cBhvr>
                                    </p:animEffect>
                                    <p:anim calcmode="lin" valueType="num">
                                      <p:cBhvr>
                                        <p:cTn id="13" dur="1000" fill="hold"/>
                                        <p:tgtEl>
                                          <p:spTgt spid="27"/>
                                        </p:tgtEl>
                                        <p:attrNameLst>
                                          <p:attrName>ppt_x</p:attrName>
                                        </p:attrNameLst>
                                      </p:cBhvr>
                                      <p:tavLst>
                                        <p:tav tm="0">
                                          <p:val>
                                            <p:strVal val="#ppt_x"/>
                                          </p:val>
                                        </p:tav>
                                        <p:tav tm="100000">
                                          <p:val>
                                            <p:strVal val="#ppt_x"/>
                                          </p:val>
                                        </p:tav>
                                      </p:tavLst>
                                    </p:anim>
                                    <p:anim calcmode="lin" valueType="num">
                                      <p:cBhvr>
                                        <p:cTn id="14" dur="1000" fill="hold"/>
                                        <p:tgtEl>
                                          <p:spTgt spid="27"/>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1000"/>
                                        <p:tgtEl>
                                          <p:spTgt spid="28"/>
                                        </p:tgtEl>
                                      </p:cBhvr>
                                    </p:animEffect>
                                    <p:anim calcmode="lin" valueType="num">
                                      <p:cBhvr>
                                        <p:cTn id="18" dur="1000" fill="hold"/>
                                        <p:tgtEl>
                                          <p:spTgt spid="28"/>
                                        </p:tgtEl>
                                        <p:attrNameLst>
                                          <p:attrName>ppt_x</p:attrName>
                                        </p:attrNameLst>
                                      </p:cBhvr>
                                      <p:tavLst>
                                        <p:tav tm="0">
                                          <p:val>
                                            <p:strVal val="#ppt_x"/>
                                          </p:val>
                                        </p:tav>
                                        <p:tav tm="100000">
                                          <p:val>
                                            <p:strVal val="#ppt_x"/>
                                          </p:val>
                                        </p:tav>
                                      </p:tavLst>
                                    </p:anim>
                                    <p:anim calcmode="lin" valueType="num">
                                      <p:cBhvr>
                                        <p:cTn id="19" dur="1000" fill="hold"/>
                                        <p:tgtEl>
                                          <p:spTgt spid="28"/>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1000"/>
                                        <p:tgtEl>
                                          <p:spTgt spid="29"/>
                                        </p:tgtEl>
                                      </p:cBhvr>
                                    </p:animEffect>
                                    <p:anim calcmode="lin" valueType="num">
                                      <p:cBhvr>
                                        <p:cTn id="23" dur="1000" fill="hold"/>
                                        <p:tgtEl>
                                          <p:spTgt spid="29"/>
                                        </p:tgtEl>
                                        <p:attrNameLst>
                                          <p:attrName>ppt_x</p:attrName>
                                        </p:attrNameLst>
                                      </p:cBhvr>
                                      <p:tavLst>
                                        <p:tav tm="0">
                                          <p:val>
                                            <p:strVal val="#ppt_x"/>
                                          </p:val>
                                        </p:tav>
                                        <p:tav tm="100000">
                                          <p:val>
                                            <p:strVal val="#ppt_x"/>
                                          </p:val>
                                        </p:tav>
                                      </p:tavLst>
                                    </p:anim>
                                    <p:anim calcmode="lin" valueType="num">
                                      <p:cBhvr>
                                        <p:cTn id="24" dur="1000" fill="hold"/>
                                        <p:tgtEl>
                                          <p:spTgt spid="29"/>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fade">
                                      <p:cBhvr>
                                        <p:cTn id="27" dur="1000"/>
                                        <p:tgtEl>
                                          <p:spTgt spid="30"/>
                                        </p:tgtEl>
                                      </p:cBhvr>
                                    </p:animEffect>
                                    <p:anim calcmode="lin" valueType="num">
                                      <p:cBhvr>
                                        <p:cTn id="28" dur="1000" fill="hold"/>
                                        <p:tgtEl>
                                          <p:spTgt spid="30"/>
                                        </p:tgtEl>
                                        <p:attrNameLst>
                                          <p:attrName>ppt_x</p:attrName>
                                        </p:attrNameLst>
                                      </p:cBhvr>
                                      <p:tavLst>
                                        <p:tav tm="0">
                                          <p:val>
                                            <p:strVal val="#ppt_x"/>
                                          </p:val>
                                        </p:tav>
                                        <p:tav tm="100000">
                                          <p:val>
                                            <p:strVal val="#ppt_x"/>
                                          </p:val>
                                        </p:tav>
                                      </p:tavLst>
                                    </p:anim>
                                    <p:anim calcmode="lin" valueType="num">
                                      <p:cBhvr>
                                        <p:cTn id="29" dur="1000" fill="hold"/>
                                        <p:tgtEl>
                                          <p:spTgt spid="30"/>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fade">
                                      <p:cBhvr>
                                        <p:cTn id="32" dur="1000"/>
                                        <p:tgtEl>
                                          <p:spTgt spid="31"/>
                                        </p:tgtEl>
                                      </p:cBhvr>
                                    </p:animEffect>
                                    <p:anim calcmode="lin" valueType="num">
                                      <p:cBhvr>
                                        <p:cTn id="33" dur="1000" fill="hold"/>
                                        <p:tgtEl>
                                          <p:spTgt spid="31"/>
                                        </p:tgtEl>
                                        <p:attrNameLst>
                                          <p:attrName>ppt_x</p:attrName>
                                        </p:attrNameLst>
                                      </p:cBhvr>
                                      <p:tavLst>
                                        <p:tav tm="0">
                                          <p:val>
                                            <p:strVal val="#ppt_x"/>
                                          </p:val>
                                        </p:tav>
                                        <p:tav tm="100000">
                                          <p:val>
                                            <p:strVal val="#ppt_x"/>
                                          </p:val>
                                        </p:tav>
                                      </p:tavLst>
                                    </p:anim>
                                    <p:anim calcmode="lin" valueType="num">
                                      <p:cBhvr>
                                        <p:cTn id="34" dur="1000" fill="hold"/>
                                        <p:tgtEl>
                                          <p:spTgt spid="31"/>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fade">
                                      <p:cBhvr>
                                        <p:cTn id="37" dur="1000"/>
                                        <p:tgtEl>
                                          <p:spTgt spid="32"/>
                                        </p:tgtEl>
                                      </p:cBhvr>
                                    </p:animEffect>
                                    <p:anim calcmode="lin" valueType="num">
                                      <p:cBhvr>
                                        <p:cTn id="38" dur="1000" fill="hold"/>
                                        <p:tgtEl>
                                          <p:spTgt spid="32"/>
                                        </p:tgtEl>
                                        <p:attrNameLst>
                                          <p:attrName>ppt_x</p:attrName>
                                        </p:attrNameLst>
                                      </p:cBhvr>
                                      <p:tavLst>
                                        <p:tav tm="0">
                                          <p:val>
                                            <p:strVal val="#ppt_x"/>
                                          </p:val>
                                        </p:tav>
                                        <p:tav tm="100000">
                                          <p:val>
                                            <p:strVal val="#ppt_x"/>
                                          </p:val>
                                        </p:tav>
                                      </p:tavLst>
                                    </p:anim>
                                    <p:anim calcmode="lin" valueType="num">
                                      <p:cBhvr>
                                        <p:cTn id="39" dur="1000" fill="hold"/>
                                        <p:tgtEl>
                                          <p:spTgt spid="32"/>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3"/>
                                        </p:tgtEl>
                                        <p:attrNameLst>
                                          <p:attrName>style.visibility</p:attrName>
                                        </p:attrNameLst>
                                      </p:cBhvr>
                                      <p:to>
                                        <p:strVal val="visible"/>
                                      </p:to>
                                    </p:set>
                                    <p:animEffect transition="in" filter="fade">
                                      <p:cBhvr>
                                        <p:cTn id="42" dur="1000"/>
                                        <p:tgtEl>
                                          <p:spTgt spid="33"/>
                                        </p:tgtEl>
                                      </p:cBhvr>
                                    </p:animEffect>
                                    <p:anim calcmode="lin" valueType="num">
                                      <p:cBhvr>
                                        <p:cTn id="43" dur="1000" fill="hold"/>
                                        <p:tgtEl>
                                          <p:spTgt spid="33"/>
                                        </p:tgtEl>
                                        <p:attrNameLst>
                                          <p:attrName>ppt_x</p:attrName>
                                        </p:attrNameLst>
                                      </p:cBhvr>
                                      <p:tavLst>
                                        <p:tav tm="0">
                                          <p:val>
                                            <p:strVal val="#ppt_x"/>
                                          </p:val>
                                        </p:tav>
                                        <p:tav tm="100000">
                                          <p:val>
                                            <p:strVal val="#ppt_x"/>
                                          </p:val>
                                        </p:tav>
                                      </p:tavLst>
                                    </p:anim>
                                    <p:anim calcmode="lin" valueType="num">
                                      <p:cBhvr>
                                        <p:cTn id="44" dur="1000" fill="hold"/>
                                        <p:tgtEl>
                                          <p:spTgt spid="33"/>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4"/>
                                        </p:tgtEl>
                                        <p:attrNameLst>
                                          <p:attrName>style.visibility</p:attrName>
                                        </p:attrNameLst>
                                      </p:cBhvr>
                                      <p:to>
                                        <p:strVal val="visible"/>
                                      </p:to>
                                    </p:set>
                                    <p:animEffect transition="in" filter="fade">
                                      <p:cBhvr>
                                        <p:cTn id="47" dur="1000"/>
                                        <p:tgtEl>
                                          <p:spTgt spid="34"/>
                                        </p:tgtEl>
                                      </p:cBhvr>
                                    </p:animEffect>
                                    <p:anim calcmode="lin" valueType="num">
                                      <p:cBhvr>
                                        <p:cTn id="48" dur="1000" fill="hold"/>
                                        <p:tgtEl>
                                          <p:spTgt spid="34"/>
                                        </p:tgtEl>
                                        <p:attrNameLst>
                                          <p:attrName>ppt_x</p:attrName>
                                        </p:attrNameLst>
                                      </p:cBhvr>
                                      <p:tavLst>
                                        <p:tav tm="0">
                                          <p:val>
                                            <p:strVal val="#ppt_x"/>
                                          </p:val>
                                        </p:tav>
                                        <p:tav tm="100000">
                                          <p:val>
                                            <p:strVal val="#ppt_x"/>
                                          </p:val>
                                        </p:tav>
                                      </p:tavLst>
                                    </p:anim>
                                    <p:anim calcmode="lin" valueType="num">
                                      <p:cBhvr>
                                        <p:cTn id="49" dur="1000" fill="hold"/>
                                        <p:tgtEl>
                                          <p:spTgt spid="34"/>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47"/>
                                        </p:tgtEl>
                                        <p:attrNameLst>
                                          <p:attrName>style.visibility</p:attrName>
                                        </p:attrNameLst>
                                      </p:cBhvr>
                                      <p:to>
                                        <p:strVal val="visible"/>
                                      </p:to>
                                    </p:set>
                                    <p:animEffect transition="in" filter="fade">
                                      <p:cBhvr>
                                        <p:cTn id="52" dur="1000"/>
                                        <p:tgtEl>
                                          <p:spTgt spid="47"/>
                                        </p:tgtEl>
                                      </p:cBhvr>
                                    </p:animEffect>
                                    <p:anim calcmode="lin" valueType="num">
                                      <p:cBhvr>
                                        <p:cTn id="53" dur="1000" fill="hold"/>
                                        <p:tgtEl>
                                          <p:spTgt spid="47"/>
                                        </p:tgtEl>
                                        <p:attrNameLst>
                                          <p:attrName>ppt_x</p:attrName>
                                        </p:attrNameLst>
                                      </p:cBhvr>
                                      <p:tavLst>
                                        <p:tav tm="0">
                                          <p:val>
                                            <p:strVal val="#ppt_x"/>
                                          </p:val>
                                        </p:tav>
                                        <p:tav tm="100000">
                                          <p:val>
                                            <p:strVal val="#ppt_x"/>
                                          </p:val>
                                        </p:tav>
                                      </p:tavLst>
                                    </p:anim>
                                    <p:anim calcmode="lin" valueType="num">
                                      <p:cBhvr>
                                        <p:cTn id="54" dur="1000" fill="hold"/>
                                        <p:tgtEl>
                                          <p:spTgt spid="47"/>
                                        </p:tgtEl>
                                        <p:attrNameLst>
                                          <p:attrName>ppt_y</p:attrName>
                                        </p:attrNameLst>
                                      </p:cBhvr>
                                      <p:tavLst>
                                        <p:tav tm="0">
                                          <p:val>
                                            <p:strVal val="#ppt_y+.1"/>
                                          </p:val>
                                        </p:tav>
                                        <p:tav tm="100000">
                                          <p:val>
                                            <p:strVal val="#ppt_y"/>
                                          </p:val>
                                        </p:tav>
                                      </p:tavLst>
                                    </p:anim>
                                  </p:childTnLst>
                                </p:cTn>
                              </p:par>
                            </p:childTnLst>
                          </p:cTn>
                        </p:par>
                        <p:par>
                          <p:cTn id="55" fill="hold">
                            <p:stCondLst>
                              <p:cond delay="1000"/>
                            </p:stCondLst>
                            <p:childTnLst>
                              <p:par>
                                <p:cTn id="56" presetID="10" presetClass="entr" presetSubtype="0" fill="hold" grpId="0" nodeType="after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fade">
                                      <p:cBhvr>
                                        <p:cTn id="58" dur="500"/>
                                        <p:tgtEl>
                                          <p:spTgt spid="25"/>
                                        </p:tgtEl>
                                      </p:cBhvr>
                                    </p:animEffect>
                                  </p:childTnLst>
                                </p:cTn>
                              </p:par>
                            </p:childTnLst>
                          </p:cTn>
                        </p:par>
                        <p:par>
                          <p:cTn id="59" fill="hold">
                            <p:stCondLst>
                              <p:cond delay="1500"/>
                            </p:stCondLst>
                            <p:childTnLst>
                              <p:par>
                                <p:cTn id="60" presetID="12" presetClass="entr" presetSubtype="2" fill="hold" nodeType="afterEffect">
                                  <p:stCondLst>
                                    <p:cond delay="0"/>
                                  </p:stCondLst>
                                  <p:childTnLst>
                                    <p:set>
                                      <p:cBhvr>
                                        <p:cTn id="61" dur="1" fill="hold">
                                          <p:stCondLst>
                                            <p:cond delay="0"/>
                                          </p:stCondLst>
                                        </p:cTn>
                                        <p:tgtEl>
                                          <p:spTgt spid="44"/>
                                        </p:tgtEl>
                                        <p:attrNameLst>
                                          <p:attrName>style.visibility</p:attrName>
                                        </p:attrNameLst>
                                      </p:cBhvr>
                                      <p:to>
                                        <p:strVal val="visible"/>
                                      </p:to>
                                    </p:set>
                                    <p:anim calcmode="lin" valueType="num">
                                      <p:cBhvr additive="base">
                                        <p:cTn id="62" dur="500"/>
                                        <p:tgtEl>
                                          <p:spTgt spid="44"/>
                                        </p:tgtEl>
                                        <p:attrNameLst>
                                          <p:attrName>ppt_x</p:attrName>
                                        </p:attrNameLst>
                                      </p:cBhvr>
                                      <p:tavLst>
                                        <p:tav tm="0">
                                          <p:val>
                                            <p:strVal val="#ppt_x+#ppt_w*1.125000"/>
                                          </p:val>
                                        </p:tav>
                                        <p:tav tm="100000">
                                          <p:val>
                                            <p:strVal val="#ppt_x"/>
                                          </p:val>
                                        </p:tav>
                                      </p:tavLst>
                                    </p:anim>
                                    <p:animEffect transition="in" filter="wipe(left)">
                                      <p:cBhvr>
                                        <p:cTn id="63" dur="500"/>
                                        <p:tgtEl>
                                          <p:spTgt spid="44"/>
                                        </p:tgtEl>
                                      </p:cBhvr>
                                    </p:animEffect>
                                  </p:childTnLst>
                                </p:cTn>
                              </p:par>
                            </p:childTnLst>
                          </p:cTn>
                        </p:par>
                        <p:par>
                          <p:cTn id="64" fill="hold">
                            <p:stCondLst>
                              <p:cond delay="2000"/>
                            </p:stCondLst>
                            <p:childTnLst>
                              <p:par>
                                <p:cTn id="65" presetID="12" presetClass="entr" presetSubtype="2" fill="hold" nodeType="afterEffect">
                                  <p:stCondLst>
                                    <p:cond delay="0"/>
                                  </p:stCondLst>
                                  <p:childTnLst>
                                    <p:set>
                                      <p:cBhvr>
                                        <p:cTn id="66" dur="1" fill="hold">
                                          <p:stCondLst>
                                            <p:cond delay="0"/>
                                          </p:stCondLst>
                                        </p:cTn>
                                        <p:tgtEl>
                                          <p:spTgt spid="41"/>
                                        </p:tgtEl>
                                        <p:attrNameLst>
                                          <p:attrName>style.visibility</p:attrName>
                                        </p:attrNameLst>
                                      </p:cBhvr>
                                      <p:to>
                                        <p:strVal val="visible"/>
                                      </p:to>
                                    </p:set>
                                    <p:anim calcmode="lin" valueType="num">
                                      <p:cBhvr additive="base">
                                        <p:cTn id="67" dur="500"/>
                                        <p:tgtEl>
                                          <p:spTgt spid="41"/>
                                        </p:tgtEl>
                                        <p:attrNameLst>
                                          <p:attrName>ppt_x</p:attrName>
                                        </p:attrNameLst>
                                      </p:cBhvr>
                                      <p:tavLst>
                                        <p:tav tm="0">
                                          <p:val>
                                            <p:strVal val="#ppt_x+#ppt_w*1.125000"/>
                                          </p:val>
                                        </p:tav>
                                        <p:tav tm="100000">
                                          <p:val>
                                            <p:strVal val="#ppt_x"/>
                                          </p:val>
                                        </p:tav>
                                      </p:tavLst>
                                    </p:anim>
                                    <p:animEffect transition="in" filter="wipe(left)">
                                      <p:cBhvr>
                                        <p:cTn id="68" dur="500"/>
                                        <p:tgtEl>
                                          <p:spTgt spid="41"/>
                                        </p:tgtEl>
                                      </p:cBhvr>
                                    </p:animEffect>
                                  </p:childTnLst>
                                </p:cTn>
                              </p:par>
                            </p:childTnLst>
                          </p:cTn>
                        </p:par>
                        <p:par>
                          <p:cTn id="69" fill="hold">
                            <p:stCondLst>
                              <p:cond delay="2500"/>
                            </p:stCondLst>
                            <p:childTnLst>
                              <p:par>
                                <p:cTn id="70" presetID="12" presetClass="entr" presetSubtype="4" fill="hold" nodeType="afterEffect">
                                  <p:stCondLst>
                                    <p:cond delay="0"/>
                                  </p:stCondLst>
                                  <p:childTnLst>
                                    <p:set>
                                      <p:cBhvr>
                                        <p:cTn id="71" dur="1" fill="hold">
                                          <p:stCondLst>
                                            <p:cond delay="0"/>
                                          </p:stCondLst>
                                        </p:cTn>
                                        <p:tgtEl>
                                          <p:spTgt spid="35"/>
                                        </p:tgtEl>
                                        <p:attrNameLst>
                                          <p:attrName>style.visibility</p:attrName>
                                        </p:attrNameLst>
                                      </p:cBhvr>
                                      <p:to>
                                        <p:strVal val="visible"/>
                                      </p:to>
                                    </p:set>
                                    <p:anim calcmode="lin" valueType="num">
                                      <p:cBhvr additive="base">
                                        <p:cTn id="72" dur="500"/>
                                        <p:tgtEl>
                                          <p:spTgt spid="35"/>
                                        </p:tgtEl>
                                        <p:attrNameLst>
                                          <p:attrName>ppt_y</p:attrName>
                                        </p:attrNameLst>
                                      </p:cBhvr>
                                      <p:tavLst>
                                        <p:tav tm="0">
                                          <p:val>
                                            <p:strVal val="#ppt_y+#ppt_h*1.125000"/>
                                          </p:val>
                                        </p:tav>
                                        <p:tav tm="100000">
                                          <p:val>
                                            <p:strVal val="#ppt_y"/>
                                          </p:val>
                                        </p:tav>
                                      </p:tavLst>
                                    </p:anim>
                                    <p:animEffect transition="in" filter="wipe(up)">
                                      <p:cBhvr>
                                        <p:cTn id="73" dur="500"/>
                                        <p:tgtEl>
                                          <p:spTgt spid="35"/>
                                        </p:tgtEl>
                                      </p:cBhvr>
                                    </p:animEffect>
                                  </p:childTnLst>
                                </p:cTn>
                              </p:par>
                            </p:childTnLst>
                          </p:cTn>
                        </p:par>
                        <p:par>
                          <p:cTn id="74" fill="hold">
                            <p:stCondLst>
                              <p:cond delay="3000"/>
                            </p:stCondLst>
                            <p:childTnLst>
                              <p:par>
                                <p:cTn id="75" presetID="12" presetClass="entr" presetSubtype="4" fill="hold" nodeType="afterEffect">
                                  <p:stCondLst>
                                    <p:cond delay="0"/>
                                  </p:stCondLst>
                                  <p:childTnLst>
                                    <p:set>
                                      <p:cBhvr>
                                        <p:cTn id="76" dur="1" fill="hold">
                                          <p:stCondLst>
                                            <p:cond delay="0"/>
                                          </p:stCondLst>
                                        </p:cTn>
                                        <p:tgtEl>
                                          <p:spTgt spid="38"/>
                                        </p:tgtEl>
                                        <p:attrNameLst>
                                          <p:attrName>style.visibility</p:attrName>
                                        </p:attrNameLst>
                                      </p:cBhvr>
                                      <p:to>
                                        <p:strVal val="visible"/>
                                      </p:to>
                                    </p:set>
                                    <p:anim calcmode="lin" valueType="num">
                                      <p:cBhvr additive="base">
                                        <p:cTn id="77" dur="500"/>
                                        <p:tgtEl>
                                          <p:spTgt spid="38"/>
                                        </p:tgtEl>
                                        <p:attrNameLst>
                                          <p:attrName>ppt_y</p:attrName>
                                        </p:attrNameLst>
                                      </p:cBhvr>
                                      <p:tavLst>
                                        <p:tav tm="0">
                                          <p:val>
                                            <p:strVal val="#ppt_y+#ppt_h*1.125000"/>
                                          </p:val>
                                        </p:tav>
                                        <p:tav tm="100000">
                                          <p:val>
                                            <p:strVal val="#ppt_y"/>
                                          </p:val>
                                        </p:tav>
                                      </p:tavLst>
                                    </p:anim>
                                    <p:animEffect transition="in" filter="wipe(up)">
                                      <p:cBhvr>
                                        <p:cTn id="78"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矩形 64"/>
          <p:cNvSpPr/>
          <p:nvPr/>
        </p:nvSpPr>
        <p:spPr>
          <a:xfrm rot="1800000">
            <a:off x="4789063" y="4618960"/>
            <a:ext cx="1260575" cy="847628"/>
          </a:xfrm>
          <a:custGeom>
            <a:avLst/>
            <a:gdLst>
              <a:gd name="connsiteX0" fmla="*/ 0 w 1260575"/>
              <a:gd name="connsiteY0" fmla="*/ 0 h 840313"/>
              <a:gd name="connsiteX1" fmla="*/ 1260575 w 1260575"/>
              <a:gd name="connsiteY1" fmla="*/ 0 h 840313"/>
              <a:gd name="connsiteX2" fmla="*/ 1260575 w 1260575"/>
              <a:gd name="connsiteY2" fmla="*/ 840313 h 840313"/>
              <a:gd name="connsiteX3" fmla="*/ 0 w 1260575"/>
              <a:gd name="connsiteY3" fmla="*/ 840313 h 840313"/>
              <a:gd name="connsiteX4" fmla="*/ 0 w 1260575"/>
              <a:gd name="connsiteY4" fmla="*/ 0 h 840313"/>
              <a:gd name="connsiteX0-1" fmla="*/ 0 w 1260575"/>
              <a:gd name="connsiteY0-2" fmla="*/ 0 h 847628"/>
              <a:gd name="connsiteX1-3" fmla="*/ 1260575 w 1260575"/>
              <a:gd name="connsiteY1-4" fmla="*/ 0 h 847628"/>
              <a:gd name="connsiteX2-5" fmla="*/ 1260575 w 1260575"/>
              <a:gd name="connsiteY2-6" fmla="*/ 840313 h 847628"/>
              <a:gd name="connsiteX3-7" fmla="*/ 402472 w 1260575"/>
              <a:gd name="connsiteY3-8" fmla="*/ 847628 h 847628"/>
              <a:gd name="connsiteX4-9" fmla="*/ 0 w 1260575"/>
              <a:gd name="connsiteY4-10" fmla="*/ 840313 h 847628"/>
              <a:gd name="connsiteX5" fmla="*/ 0 w 1260575"/>
              <a:gd name="connsiteY5" fmla="*/ 0 h 847628"/>
              <a:gd name="connsiteX0-11" fmla="*/ 0 w 1260575"/>
              <a:gd name="connsiteY0-12" fmla="*/ 0 h 847628"/>
              <a:gd name="connsiteX1-13" fmla="*/ 1260575 w 1260575"/>
              <a:gd name="connsiteY1-14" fmla="*/ 0 h 847628"/>
              <a:gd name="connsiteX2-15" fmla="*/ 1260575 w 1260575"/>
              <a:gd name="connsiteY2-16" fmla="*/ 840313 h 847628"/>
              <a:gd name="connsiteX3-17" fmla="*/ 402472 w 1260575"/>
              <a:gd name="connsiteY3-18" fmla="*/ 847628 h 847628"/>
              <a:gd name="connsiteX4-19" fmla="*/ 0 w 1260575"/>
              <a:gd name="connsiteY4-20" fmla="*/ 0 h 84762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60575" h="847628">
                <a:moveTo>
                  <a:pt x="0" y="0"/>
                </a:moveTo>
                <a:lnTo>
                  <a:pt x="1260575" y="0"/>
                </a:lnTo>
                <a:lnTo>
                  <a:pt x="1260575" y="840313"/>
                </a:lnTo>
                <a:lnTo>
                  <a:pt x="402472" y="847628"/>
                </a:lnTo>
                <a:lnTo>
                  <a:pt x="0" y="0"/>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53" name="矩形 65"/>
          <p:cNvSpPr/>
          <p:nvPr/>
        </p:nvSpPr>
        <p:spPr>
          <a:xfrm rot="1800000">
            <a:off x="5542466" y="3194055"/>
            <a:ext cx="2369774" cy="1894878"/>
          </a:xfrm>
          <a:custGeom>
            <a:avLst/>
            <a:gdLst>
              <a:gd name="connsiteX0" fmla="*/ 0 w 2369774"/>
              <a:gd name="connsiteY0" fmla="*/ 0 h 1888326"/>
              <a:gd name="connsiteX1" fmla="*/ 2369774 w 2369774"/>
              <a:gd name="connsiteY1" fmla="*/ 0 h 1888326"/>
              <a:gd name="connsiteX2" fmla="*/ 2369774 w 2369774"/>
              <a:gd name="connsiteY2" fmla="*/ 1888326 h 1888326"/>
              <a:gd name="connsiteX3" fmla="*/ 0 w 2369774"/>
              <a:gd name="connsiteY3" fmla="*/ 1888326 h 1888326"/>
              <a:gd name="connsiteX4" fmla="*/ 0 w 2369774"/>
              <a:gd name="connsiteY4" fmla="*/ 0 h 1888326"/>
              <a:gd name="connsiteX0-1" fmla="*/ 0 w 2369774"/>
              <a:gd name="connsiteY0-2" fmla="*/ 0 h 1894878"/>
              <a:gd name="connsiteX1-3" fmla="*/ 2369774 w 2369774"/>
              <a:gd name="connsiteY1-4" fmla="*/ 0 h 1894878"/>
              <a:gd name="connsiteX2-5" fmla="*/ 2369774 w 2369774"/>
              <a:gd name="connsiteY2-6" fmla="*/ 1888326 h 1894878"/>
              <a:gd name="connsiteX3-7" fmla="*/ 862086 w 2369774"/>
              <a:gd name="connsiteY3-8" fmla="*/ 1894878 h 1894878"/>
              <a:gd name="connsiteX4-9" fmla="*/ 0 w 2369774"/>
              <a:gd name="connsiteY4-10" fmla="*/ 1888326 h 1894878"/>
              <a:gd name="connsiteX5" fmla="*/ 0 w 2369774"/>
              <a:gd name="connsiteY5" fmla="*/ 0 h 1894878"/>
              <a:gd name="connsiteX0-11" fmla="*/ 0 w 2369774"/>
              <a:gd name="connsiteY0-12" fmla="*/ 0 h 1894878"/>
              <a:gd name="connsiteX1-13" fmla="*/ 2369774 w 2369774"/>
              <a:gd name="connsiteY1-14" fmla="*/ 0 h 1894878"/>
              <a:gd name="connsiteX2-15" fmla="*/ 2369774 w 2369774"/>
              <a:gd name="connsiteY2-16" fmla="*/ 1888326 h 1894878"/>
              <a:gd name="connsiteX3-17" fmla="*/ 862086 w 2369774"/>
              <a:gd name="connsiteY3-18" fmla="*/ 1894878 h 1894878"/>
              <a:gd name="connsiteX4-19" fmla="*/ 0 w 2369774"/>
              <a:gd name="connsiteY4-20" fmla="*/ 0 h 189487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369774" h="1894878">
                <a:moveTo>
                  <a:pt x="0" y="0"/>
                </a:moveTo>
                <a:lnTo>
                  <a:pt x="2369774" y="0"/>
                </a:lnTo>
                <a:lnTo>
                  <a:pt x="2369774" y="1888326"/>
                </a:lnTo>
                <a:lnTo>
                  <a:pt x="862086" y="1894878"/>
                </a:lnTo>
                <a:lnTo>
                  <a:pt x="0" y="0"/>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54" name="矩形 64"/>
          <p:cNvSpPr/>
          <p:nvPr/>
        </p:nvSpPr>
        <p:spPr>
          <a:xfrm rot="1800000">
            <a:off x="6886980" y="4618961"/>
            <a:ext cx="1260575" cy="847628"/>
          </a:xfrm>
          <a:custGeom>
            <a:avLst/>
            <a:gdLst>
              <a:gd name="connsiteX0" fmla="*/ 0 w 1260575"/>
              <a:gd name="connsiteY0" fmla="*/ 0 h 840313"/>
              <a:gd name="connsiteX1" fmla="*/ 1260575 w 1260575"/>
              <a:gd name="connsiteY1" fmla="*/ 0 h 840313"/>
              <a:gd name="connsiteX2" fmla="*/ 1260575 w 1260575"/>
              <a:gd name="connsiteY2" fmla="*/ 840313 h 840313"/>
              <a:gd name="connsiteX3" fmla="*/ 0 w 1260575"/>
              <a:gd name="connsiteY3" fmla="*/ 840313 h 840313"/>
              <a:gd name="connsiteX4" fmla="*/ 0 w 1260575"/>
              <a:gd name="connsiteY4" fmla="*/ 0 h 840313"/>
              <a:gd name="connsiteX0-1" fmla="*/ 0 w 1260575"/>
              <a:gd name="connsiteY0-2" fmla="*/ 0 h 847628"/>
              <a:gd name="connsiteX1-3" fmla="*/ 1260575 w 1260575"/>
              <a:gd name="connsiteY1-4" fmla="*/ 0 h 847628"/>
              <a:gd name="connsiteX2-5" fmla="*/ 1260575 w 1260575"/>
              <a:gd name="connsiteY2-6" fmla="*/ 840313 h 847628"/>
              <a:gd name="connsiteX3-7" fmla="*/ 402472 w 1260575"/>
              <a:gd name="connsiteY3-8" fmla="*/ 847628 h 847628"/>
              <a:gd name="connsiteX4-9" fmla="*/ 0 w 1260575"/>
              <a:gd name="connsiteY4-10" fmla="*/ 840313 h 847628"/>
              <a:gd name="connsiteX5" fmla="*/ 0 w 1260575"/>
              <a:gd name="connsiteY5" fmla="*/ 0 h 847628"/>
              <a:gd name="connsiteX0-11" fmla="*/ 0 w 1260575"/>
              <a:gd name="connsiteY0-12" fmla="*/ 0 h 847628"/>
              <a:gd name="connsiteX1-13" fmla="*/ 1260575 w 1260575"/>
              <a:gd name="connsiteY1-14" fmla="*/ 0 h 847628"/>
              <a:gd name="connsiteX2-15" fmla="*/ 1260575 w 1260575"/>
              <a:gd name="connsiteY2-16" fmla="*/ 840313 h 847628"/>
              <a:gd name="connsiteX3-17" fmla="*/ 402472 w 1260575"/>
              <a:gd name="connsiteY3-18" fmla="*/ 847628 h 847628"/>
              <a:gd name="connsiteX4-19" fmla="*/ 0 w 1260575"/>
              <a:gd name="connsiteY4-20" fmla="*/ 0 h 84762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60575" h="847628">
                <a:moveTo>
                  <a:pt x="0" y="0"/>
                </a:moveTo>
                <a:lnTo>
                  <a:pt x="1260575" y="0"/>
                </a:lnTo>
                <a:lnTo>
                  <a:pt x="1260575" y="840313"/>
                </a:lnTo>
                <a:lnTo>
                  <a:pt x="402472" y="847628"/>
                </a:lnTo>
                <a:lnTo>
                  <a:pt x="0" y="0"/>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55" name="矩形 64"/>
          <p:cNvSpPr/>
          <p:nvPr/>
        </p:nvSpPr>
        <p:spPr>
          <a:xfrm rot="1800000">
            <a:off x="4789063" y="2531893"/>
            <a:ext cx="1260575" cy="847628"/>
          </a:xfrm>
          <a:custGeom>
            <a:avLst/>
            <a:gdLst>
              <a:gd name="connsiteX0" fmla="*/ 0 w 1260575"/>
              <a:gd name="connsiteY0" fmla="*/ 0 h 840313"/>
              <a:gd name="connsiteX1" fmla="*/ 1260575 w 1260575"/>
              <a:gd name="connsiteY1" fmla="*/ 0 h 840313"/>
              <a:gd name="connsiteX2" fmla="*/ 1260575 w 1260575"/>
              <a:gd name="connsiteY2" fmla="*/ 840313 h 840313"/>
              <a:gd name="connsiteX3" fmla="*/ 0 w 1260575"/>
              <a:gd name="connsiteY3" fmla="*/ 840313 h 840313"/>
              <a:gd name="connsiteX4" fmla="*/ 0 w 1260575"/>
              <a:gd name="connsiteY4" fmla="*/ 0 h 840313"/>
              <a:gd name="connsiteX0-1" fmla="*/ 0 w 1260575"/>
              <a:gd name="connsiteY0-2" fmla="*/ 0 h 847628"/>
              <a:gd name="connsiteX1-3" fmla="*/ 1260575 w 1260575"/>
              <a:gd name="connsiteY1-4" fmla="*/ 0 h 847628"/>
              <a:gd name="connsiteX2-5" fmla="*/ 1260575 w 1260575"/>
              <a:gd name="connsiteY2-6" fmla="*/ 840313 h 847628"/>
              <a:gd name="connsiteX3-7" fmla="*/ 402472 w 1260575"/>
              <a:gd name="connsiteY3-8" fmla="*/ 847628 h 847628"/>
              <a:gd name="connsiteX4-9" fmla="*/ 0 w 1260575"/>
              <a:gd name="connsiteY4-10" fmla="*/ 840313 h 847628"/>
              <a:gd name="connsiteX5" fmla="*/ 0 w 1260575"/>
              <a:gd name="connsiteY5" fmla="*/ 0 h 847628"/>
              <a:gd name="connsiteX0-11" fmla="*/ 0 w 1260575"/>
              <a:gd name="connsiteY0-12" fmla="*/ 0 h 847628"/>
              <a:gd name="connsiteX1-13" fmla="*/ 1260575 w 1260575"/>
              <a:gd name="connsiteY1-14" fmla="*/ 0 h 847628"/>
              <a:gd name="connsiteX2-15" fmla="*/ 1260575 w 1260575"/>
              <a:gd name="connsiteY2-16" fmla="*/ 840313 h 847628"/>
              <a:gd name="connsiteX3-17" fmla="*/ 402472 w 1260575"/>
              <a:gd name="connsiteY3-18" fmla="*/ 847628 h 847628"/>
              <a:gd name="connsiteX4-19" fmla="*/ 0 w 1260575"/>
              <a:gd name="connsiteY4-20" fmla="*/ 0 h 84762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60575" h="847628">
                <a:moveTo>
                  <a:pt x="0" y="0"/>
                </a:moveTo>
                <a:lnTo>
                  <a:pt x="1260575" y="0"/>
                </a:lnTo>
                <a:lnTo>
                  <a:pt x="1260575" y="840313"/>
                </a:lnTo>
                <a:lnTo>
                  <a:pt x="402472" y="847628"/>
                </a:lnTo>
                <a:lnTo>
                  <a:pt x="0" y="0"/>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56" name="矩形 64"/>
          <p:cNvSpPr/>
          <p:nvPr/>
        </p:nvSpPr>
        <p:spPr>
          <a:xfrm rot="1800000">
            <a:off x="6886980" y="2531894"/>
            <a:ext cx="1260575" cy="847628"/>
          </a:xfrm>
          <a:custGeom>
            <a:avLst/>
            <a:gdLst>
              <a:gd name="connsiteX0" fmla="*/ 0 w 1260575"/>
              <a:gd name="connsiteY0" fmla="*/ 0 h 840313"/>
              <a:gd name="connsiteX1" fmla="*/ 1260575 w 1260575"/>
              <a:gd name="connsiteY1" fmla="*/ 0 h 840313"/>
              <a:gd name="connsiteX2" fmla="*/ 1260575 w 1260575"/>
              <a:gd name="connsiteY2" fmla="*/ 840313 h 840313"/>
              <a:gd name="connsiteX3" fmla="*/ 0 w 1260575"/>
              <a:gd name="connsiteY3" fmla="*/ 840313 h 840313"/>
              <a:gd name="connsiteX4" fmla="*/ 0 w 1260575"/>
              <a:gd name="connsiteY4" fmla="*/ 0 h 840313"/>
              <a:gd name="connsiteX0-1" fmla="*/ 0 w 1260575"/>
              <a:gd name="connsiteY0-2" fmla="*/ 0 h 847628"/>
              <a:gd name="connsiteX1-3" fmla="*/ 1260575 w 1260575"/>
              <a:gd name="connsiteY1-4" fmla="*/ 0 h 847628"/>
              <a:gd name="connsiteX2-5" fmla="*/ 1260575 w 1260575"/>
              <a:gd name="connsiteY2-6" fmla="*/ 840313 h 847628"/>
              <a:gd name="connsiteX3-7" fmla="*/ 402472 w 1260575"/>
              <a:gd name="connsiteY3-8" fmla="*/ 847628 h 847628"/>
              <a:gd name="connsiteX4-9" fmla="*/ 0 w 1260575"/>
              <a:gd name="connsiteY4-10" fmla="*/ 840313 h 847628"/>
              <a:gd name="connsiteX5" fmla="*/ 0 w 1260575"/>
              <a:gd name="connsiteY5" fmla="*/ 0 h 847628"/>
              <a:gd name="connsiteX0-11" fmla="*/ 0 w 1260575"/>
              <a:gd name="connsiteY0-12" fmla="*/ 0 h 847628"/>
              <a:gd name="connsiteX1-13" fmla="*/ 1260575 w 1260575"/>
              <a:gd name="connsiteY1-14" fmla="*/ 0 h 847628"/>
              <a:gd name="connsiteX2-15" fmla="*/ 1260575 w 1260575"/>
              <a:gd name="connsiteY2-16" fmla="*/ 840313 h 847628"/>
              <a:gd name="connsiteX3-17" fmla="*/ 402472 w 1260575"/>
              <a:gd name="connsiteY3-18" fmla="*/ 847628 h 847628"/>
              <a:gd name="connsiteX4-19" fmla="*/ 0 w 1260575"/>
              <a:gd name="connsiteY4-20" fmla="*/ 0 h 84762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60575" h="847628">
                <a:moveTo>
                  <a:pt x="0" y="0"/>
                </a:moveTo>
                <a:lnTo>
                  <a:pt x="1260575" y="0"/>
                </a:lnTo>
                <a:lnTo>
                  <a:pt x="1260575" y="840313"/>
                </a:lnTo>
                <a:lnTo>
                  <a:pt x="402472" y="847628"/>
                </a:lnTo>
                <a:lnTo>
                  <a:pt x="0" y="0"/>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grpSp>
        <p:nvGrpSpPr>
          <p:cNvPr id="57" name="Group 34"/>
          <p:cNvGrpSpPr/>
          <p:nvPr/>
        </p:nvGrpSpPr>
        <p:grpSpPr>
          <a:xfrm>
            <a:off x="4686905" y="2371725"/>
            <a:ext cx="2835278" cy="2835276"/>
            <a:chOff x="3907251" y="1412776"/>
            <a:chExt cx="4356485" cy="4356484"/>
          </a:xfrm>
        </p:grpSpPr>
        <p:sp>
          <p:nvSpPr>
            <p:cNvPr id="58" name="ïṧḷïḓê-Straight Connector 4"/>
            <p:cNvSpPr/>
            <p:nvPr/>
          </p:nvSpPr>
          <p:spPr>
            <a:xfrm flipH="1" flipV="1">
              <a:off x="4883173" y="2389957"/>
              <a:ext cx="598975" cy="598975"/>
            </a:xfrm>
            <a:prstGeom prst="line">
              <a:avLst/>
            </a:prstGeom>
            <a:ln w="38100">
              <a:solidFill>
                <a:srgbClr val="DCDEE0"/>
              </a:solidFill>
              <a:miter lim="400000"/>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59" name="ïṧḷïḓê-Straight Connector 5"/>
            <p:cNvSpPr/>
            <p:nvPr/>
          </p:nvSpPr>
          <p:spPr>
            <a:xfrm flipV="1">
              <a:off x="6688837" y="2388698"/>
              <a:ext cx="598975" cy="598975"/>
            </a:xfrm>
            <a:prstGeom prst="line">
              <a:avLst/>
            </a:prstGeom>
            <a:ln w="38100">
              <a:solidFill>
                <a:srgbClr val="DCDEE0"/>
              </a:solidFill>
              <a:miter lim="400000"/>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60" name="i$liḋe-Straight Connector 6"/>
            <p:cNvSpPr/>
            <p:nvPr/>
          </p:nvSpPr>
          <p:spPr>
            <a:xfrm>
              <a:off x="6690095" y="4194363"/>
              <a:ext cx="598975" cy="598975"/>
            </a:xfrm>
            <a:prstGeom prst="line">
              <a:avLst/>
            </a:prstGeom>
            <a:ln w="38100">
              <a:solidFill>
                <a:srgbClr val="DCDEE0"/>
              </a:solidFill>
              <a:miter lim="400000"/>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61" name="i$liḋe-Straight Connector 7"/>
            <p:cNvSpPr/>
            <p:nvPr/>
          </p:nvSpPr>
          <p:spPr>
            <a:xfrm flipH="1">
              <a:off x="4884433" y="4195620"/>
              <a:ext cx="598975" cy="598975"/>
            </a:xfrm>
            <a:prstGeom prst="line">
              <a:avLst/>
            </a:prstGeom>
            <a:ln w="38100">
              <a:solidFill>
                <a:srgbClr val="DCDEE0"/>
              </a:solidFill>
              <a:miter lim="400000"/>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nvGrpSpPr>
            <p:cNvPr id="62" name="Group 28"/>
            <p:cNvGrpSpPr/>
            <p:nvPr/>
          </p:nvGrpSpPr>
          <p:grpSpPr>
            <a:xfrm>
              <a:off x="3907251" y="1412777"/>
              <a:ext cx="1143366" cy="1143366"/>
              <a:chOff x="3907251" y="1412777"/>
              <a:chExt cx="1143366" cy="1143366"/>
            </a:xfrm>
          </p:grpSpPr>
          <p:sp>
            <p:nvSpPr>
              <p:cNvPr id="86" name="i$liḋe-Freeform: Shape 21"/>
              <p:cNvSpPr/>
              <p:nvPr/>
            </p:nvSpPr>
            <p:spPr>
              <a:xfrm rot="18900000">
                <a:off x="3907251" y="1412777"/>
                <a:ext cx="1143366" cy="1143366"/>
              </a:xfrm>
              <a:custGeom>
                <a:avLst/>
                <a:gdLst/>
                <a:ahLst/>
                <a:cxnLst>
                  <a:cxn ang="0">
                    <a:pos x="wd2" y="hd2"/>
                  </a:cxn>
                  <a:cxn ang="5400000">
                    <a:pos x="wd2" y="hd2"/>
                  </a:cxn>
                  <a:cxn ang="10800000">
                    <a:pos x="wd2" y="hd2"/>
                  </a:cxn>
                  <a:cxn ang="16200000">
                    <a:pos x="wd2" y="hd2"/>
                  </a:cxn>
                </a:cxnLst>
                <a:rect l="0" t="0" r="r" b="b"/>
                <a:pathLst>
                  <a:path w="21600" h="21600" extrusionOk="0">
                    <a:moveTo>
                      <a:pt x="0" y="3600"/>
                    </a:moveTo>
                    <a:cubicBezTo>
                      <a:pt x="0" y="1612"/>
                      <a:pt x="1612" y="0"/>
                      <a:pt x="3600" y="0"/>
                    </a:cubicBezTo>
                    <a:lnTo>
                      <a:pt x="18000" y="0"/>
                    </a:lnTo>
                    <a:cubicBezTo>
                      <a:pt x="19988" y="0"/>
                      <a:pt x="21600" y="1612"/>
                      <a:pt x="21600" y="3600"/>
                    </a:cubicBezTo>
                    <a:lnTo>
                      <a:pt x="21600" y="18000"/>
                    </a:lnTo>
                    <a:cubicBezTo>
                      <a:pt x="21600" y="19988"/>
                      <a:pt x="19988" y="21600"/>
                      <a:pt x="18000" y="21600"/>
                    </a:cubicBezTo>
                    <a:lnTo>
                      <a:pt x="3600" y="21600"/>
                    </a:lnTo>
                    <a:cubicBezTo>
                      <a:pt x="1612" y="21600"/>
                      <a:pt x="0" y="19988"/>
                      <a:pt x="0" y="18000"/>
                    </a:cubicBezTo>
                    <a:lnTo>
                      <a:pt x="0" y="3600"/>
                    </a:lnTo>
                    <a:close/>
                  </a:path>
                </a:pathLst>
              </a:custGeom>
              <a:solidFill>
                <a:srgbClr val="AC7A39"/>
              </a:solidFill>
              <a:ln w="12700" cap="flat">
                <a:no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nvGrpSpPr>
              <p:cNvPr id="87" name="Group 22"/>
              <p:cNvGrpSpPr/>
              <p:nvPr/>
            </p:nvGrpSpPr>
            <p:grpSpPr bwMode="auto">
              <a:xfrm>
                <a:off x="4218196" y="1748966"/>
                <a:ext cx="550134" cy="472704"/>
                <a:chOff x="0" y="0"/>
                <a:chExt cx="576" cy="495"/>
              </a:xfrm>
              <a:solidFill>
                <a:sysClr val="window" lastClr="FFFFFF"/>
              </a:solidFill>
            </p:grpSpPr>
            <p:sp>
              <p:nvSpPr>
                <p:cNvPr id="88" name="i$liḋe-Freeform: Shape 23"/>
                <p:cNvSpPr/>
                <p:nvPr/>
              </p:nvSpPr>
              <p:spPr bwMode="auto">
                <a:xfrm>
                  <a:off x="0" y="0"/>
                  <a:ext cx="495" cy="49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1600" h="21600">
                      <a:moveTo>
                        <a:pt x="18899" y="18001"/>
                      </a:moveTo>
                      <a:cubicBezTo>
                        <a:pt x="18899" y="18497"/>
                        <a:pt x="18494" y="18901"/>
                        <a:pt x="17999" y="18901"/>
                      </a:cubicBezTo>
                      <a:lnTo>
                        <a:pt x="3601" y="18901"/>
                      </a:lnTo>
                      <a:cubicBezTo>
                        <a:pt x="3105" y="18901"/>
                        <a:pt x="2701" y="18497"/>
                        <a:pt x="2701" y="18001"/>
                      </a:cubicBezTo>
                      <a:lnTo>
                        <a:pt x="2701" y="3598"/>
                      </a:lnTo>
                      <a:cubicBezTo>
                        <a:pt x="2701" y="3102"/>
                        <a:pt x="3105" y="2699"/>
                        <a:pt x="3601" y="2699"/>
                      </a:cubicBezTo>
                      <a:lnTo>
                        <a:pt x="16077" y="2699"/>
                      </a:lnTo>
                      <a:lnTo>
                        <a:pt x="18707" y="70"/>
                      </a:lnTo>
                      <a:cubicBezTo>
                        <a:pt x="18478" y="25"/>
                        <a:pt x="18241" y="0"/>
                        <a:pt x="17999" y="0"/>
                      </a:cubicBezTo>
                      <a:lnTo>
                        <a:pt x="3601" y="0"/>
                      </a:lnTo>
                      <a:cubicBezTo>
                        <a:pt x="1612" y="0"/>
                        <a:pt x="0" y="1611"/>
                        <a:pt x="0" y="3598"/>
                      </a:cubicBezTo>
                      <a:lnTo>
                        <a:pt x="0" y="18001"/>
                      </a:lnTo>
                      <a:cubicBezTo>
                        <a:pt x="0" y="19989"/>
                        <a:pt x="1612" y="21600"/>
                        <a:pt x="3601" y="21600"/>
                      </a:cubicBezTo>
                      <a:lnTo>
                        <a:pt x="17999" y="21600"/>
                      </a:lnTo>
                      <a:cubicBezTo>
                        <a:pt x="19988" y="21600"/>
                        <a:pt x="21600" y="19989"/>
                        <a:pt x="21600" y="18001"/>
                      </a:cubicBezTo>
                      <a:lnTo>
                        <a:pt x="21600" y="10014"/>
                      </a:lnTo>
                      <a:lnTo>
                        <a:pt x="18899" y="12712"/>
                      </a:lnTo>
                      <a:lnTo>
                        <a:pt x="18899" y="18001"/>
                      </a:lnTo>
                      <a:close/>
                      <a:moveTo>
                        <a:pt x="18899" y="18001"/>
                      </a:moveTo>
                    </a:path>
                  </a:pathLst>
                </a:custGeom>
                <a:grp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89" name="i$liḋe-Freeform: Shape 24"/>
                <p:cNvSpPr/>
                <p:nvPr/>
              </p:nvSpPr>
              <p:spPr bwMode="auto">
                <a:xfrm>
                  <a:off x="208" y="0"/>
                  <a:ext cx="368" cy="36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600" h="21600">
                      <a:moveTo>
                        <a:pt x="2496" y="13916"/>
                      </a:moveTo>
                      <a:lnTo>
                        <a:pt x="2496" y="13917"/>
                      </a:lnTo>
                      <a:lnTo>
                        <a:pt x="2495" y="13919"/>
                      </a:lnTo>
                      <a:lnTo>
                        <a:pt x="2496" y="13919"/>
                      </a:lnTo>
                      <a:lnTo>
                        <a:pt x="0" y="21600"/>
                      </a:lnTo>
                      <a:lnTo>
                        <a:pt x="7681" y="19104"/>
                      </a:lnTo>
                      <a:lnTo>
                        <a:pt x="7684" y="19103"/>
                      </a:lnTo>
                      <a:lnTo>
                        <a:pt x="7683" y="19102"/>
                      </a:lnTo>
                      <a:lnTo>
                        <a:pt x="21600" y="5186"/>
                      </a:lnTo>
                      <a:lnTo>
                        <a:pt x="16414" y="0"/>
                      </a:lnTo>
                      <a:lnTo>
                        <a:pt x="2498" y="13916"/>
                      </a:lnTo>
                      <a:lnTo>
                        <a:pt x="2496" y="13916"/>
                      </a:lnTo>
                      <a:close/>
                      <a:moveTo>
                        <a:pt x="7041" y="18061"/>
                      </a:moveTo>
                      <a:lnTo>
                        <a:pt x="1855" y="19745"/>
                      </a:lnTo>
                      <a:lnTo>
                        <a:pt x="3540" y="14559"/>
                      </a:lnTo>
                      <a:lnTo>
                        <a:pt x="7041" y="18061"/>
                      </a:lnTo>
                      <a:close/>
                      <a:moveTo>
                        <a:pt x="7041" y="18061"/>
                      </a:moveTo>
                    </a:path>
                  </a:pathLst>
                </a:custGeom>
                <a:grp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grpSp>
        <p:grpSp>
          <p:nvGrpSpPr>
            <p:cNvPr id="63" name="Group 25"/>
            <p:cNvGrpSpPr/>
            <p:nvPr/>
          </p:nvGrpSpPr>
          <p:grpSpPr>
            <a:xfrm>
              <a:off x="7120370" y="1412776"/>
              <a:ext cx="1143366" cy="1143366"/>
              <a:chOff x="7120370" y="1412776"/>
              <a:chExt cx="1143366" cy="1143366"/>
            </a:xfrm>
          </p:grpSpPr>
          <p:sp>
            <p:nvSpPr>
              <p:cNvPr id="84" name="i$liḋe-Freeform: Shape 26"/>
              <p:cNvSpPr/>
              <p:nvPr/>
            </p:nvSpPr>
            <p:spPr>
              <a:xfrm rot="18900000">
                <a:off x="7120370" y="1412776"/>
                <a:ext cx="1143366" cy="1143366"/>
              </a:xfrm>
              <a:custGeom>
                <a:avLst/>
                <a:gdLst/>
                <a:ahLst/>
                <a:cxnLst>
                  <a:cxn ang="0">
                    <a:pos x="wd2" y="hd2"/>
                  </a:cxn>
                  <a:cxn ang="5400000">
                    <a:pos x="wd2" y="hd2"/>
                  </a:cxn>
                  <a:cxn ang="10800000">
                    <a:pos x="wd2" y="hd2"/>
                  </a:cxn>
                  <a:cxn ang="16200000">
                    <a:pos x="wd2" y="hd2"/>
                  </a:cxn>
                </a:cxnLst>
                <a:rect l="0" t="0" r="r" b="b"/>
                <a:pathLst>
                  <a:path w="21600" h="21600" extrusionOk="0">
                    <a:moveTo>
                      <a:pt x="0" y="3600"/>
                    </a:moveTo>
                    <a:cubicBezTo>
                      <a:pt x="0" y="1612"/>
                      <a:pt x="1612" y="0"/>
                      <a:pt x="3600" y="0"/>
                    </a:cubicBezTo>
                    <a:lnTo>
                      <a:pt x="18000" y="0"/>
                    </a:lnTo>
                    <a:cubicBezTo>
                      <a:pt x="19988" y="0"/>
                      <a:pt x="21600" y="1612"/>
                      <a:pt x="21600" y="3600"/>
                    </a:cubicBezTo>
                    <a:lnTo>
                      <a:pt x="21600" y="18000"/>
                    </a:lnTo>
                    <a:cubicBezTo>
                      <a:pt x="21600" y="19988"/>
                      <a:pt x="19988" y="21600"/>
                      <a:pt x="18000" y="21600"/>
                    </a:cubicBezTo>
                    <a:lnTo>
                      <a:pt x="3600" y="21600"/>
                    </a:lnTo>
                    <a:cubicBezTo>
                      <a:pt x="1612" y="21600"/>
                      <a:pt x="0" y="19988"/>
                      <a:pt x="0" y="18000"/>
                    </a:cubicBezTo>
                    <a:lnTo>
                      <a:pt x="0" y="3600"/>
                    </a:lnTo>
                    <a:close/>
                  </a:path>
                </a:pathLst>
              </a:custGeom>
              <a:solidFill>
                <a:srgbClr val="AC7A39"/>
              </a:solidFill>
              <a:ln w="12700" cap="flat">
                <a:no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85" name="i$liḋe-Freeform: Shape 27"/>
              <p:cNvSpPr/>
              <p:nvPr/>
            </p:nvSpPr>
            <p:spPr bwMode="auto">
              <a:xfrm>
                <a:off x="7471491" y="1748967"/>
                <a:ext cx="510203" cy="508163"/>
              </a:xfrm>
              <a:custGeom>
                <a:avLst/>
                <a:gdLst>
                  <a:gd name="T0" fmla="*/ 198438 w 21542"/>
                  <a:gd name="T1" fmla="*/ 197644 h 21600"/>
                  <a:gd name="T2" fmla="*/ 198438 w 21542"/>
                  <a:gd name="T3" fmla="*/ 197644 h 21600"/>
                  <a:gd name="T4" fmla="*/ 198438 w 21542"/>
                  <a:gd name="T5" fmla="*/ 197644 h 21600"/>
                  <a:gd name="T6" fmla="*/ 198438 w 21542"/>
                  <a:gd name="T7" fmla="*/ 197644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542" h="21600">
                    <a:moveTo>
                      <a:pt x="11685" y="1798"/>
                    </a:moveTo>
                    <a:cubicBezTo>
                      <a:pt x="12903" y="1906"/>
                      <a:pt x="14055" y="2202"/>
                      <a:pt x="15143" y="2682"/>
                    </a:cubicBezTo>
                    <a:cubicBezTo>
                      <a:pt x="16233" y="3165"/>
                      <a:pt x="17213" y="3803"/>
                      <a:pt x="18089" y="4596"/>
                    </a:cubicBezTo>
                    <a:cubicBezTo>
                      <a:pt x="18964" y="5390"/>
                      <a:pt x="19696" y="6307"/>
                      <a:pt x="20286" y="7355"/>
                    </a:cubicBezTo>
                    <a:cubicBezTo>
                      <a:pt x="20875" y="8400"/>
                      <a:pt x="21290" y="9537"/>
                      <a:pt x="21528" y="10774"/>
                    </a:cubicBezTo>
                    <a:cubicBezTo>
                      <a:pt x="21573" y="11034"/>
                      <a:pt x="21497" y="11229"/>
                      <a:pt x="21299" y="11356"/>
                    </a:cubicBezTo>
                    <a:cubicBezTo>
                      <a:pt x="21223" y="11407"/>
                      <a:pt x="21151" y="11435"/>
                      <a:pt x="21077" y="11435"/>
                    </a:cubicBezTo>
                    <a:cubicBezTo>
                      <a:pt x="20930" y="11435"/>
                      <a:pt x="20822" y="11381"/>
                      <a:pt x="20760" y="11271"/>
                    </a:cubicBezTo>
                    <a:cubicBezTo>
                      <a:pt x="20016" y="10353"/>
                      <a:pt x="19186" y="9890"/>
                      <a:pt x="18272" y="9879"/>
                    </a:cubicBezTo>
                    <a:cubicBezTo>
                      <a:pt x="17616" y="9879"/>
                      <a:pt x="16994" y="10128"/>
                      <a:pt x="16402" y="10619"/>
                    </a:cubicBezTo>
                    <a:cubicBezTo>
                      <a:pt x="15813" y="11110"/>
                      <a:pt x="15320" y="11796"/>
                      <a:pt x="14912" y="12680"/>
                    </a:cubicBezTo>
                    <a:cubicBezTo>
                      <a:pt x="14840" y="12886"/>
                      <a:pt x="14704" y="12991"/>
                      <a:pt x="14516" y="12991"/>
                    </a:cubicBezTo>
                    <a:cubicBezTo>
                      <a:pt x="14323" y="12991"/>
                      <a:pt x="14191" y="12886"/>
                      <a:pt x="14115" y="12680"/>
                    </a:cubicBezTo>
                    <a:cubicBezTo>
                      <a:pt x="13490" y="11328"/>
                      <a:pt x="12679" y="10452"/>
                      <a:pt x="11682" y="10057"/>
                    </a:cubicBezTo>
                    <a:lnTo>
                      <a:pt x="11682" y="17164"/>
                    </a:lnTo>
                    <a:cubicBezTo>
                      <a:pt x="11682" y="17779"/>
                      <a:pt x="11594" y="18350"/>
                      <a:pt x="11415" y="18883"/>
                    </a:cubicBezTo>
                    <a:cubicBezTo>
                      <a:pt x="11234" y="19414"/>
                      <a:pt x="10993" y="19886"/>
                      <a:pt x="10690" y="20298"/>
                    </a:cubicBezTo>
                    <a:cubicBezTo>
                      <a:pt x="10385" y="20704"/>
                      <a:pt x="10029" y="21026"/>
                      <a:pt x="9621" y="21258"/>
                    </a:cubicBezTo>
                    <a:cubicBezTo>
                      <a:pt x="9214" y="21487"/>
                      <a:pt x="8777" y="21599"/>
                      <a:pt x="8314" y="21599"/>
                    </a:cubicBezTo>
                    <a:cubicBezTo>
                      <a:pt x="7852" y="21599"/>
                      <a:pt x="7410" y="21487"/>
                      <a:pt x="6995" y="21258"/>
                    </a:cubicBezTo>
                    <a:cubicBezTo>
                      <a:pt x="6580" y="21027"/>
                      <a:pt x="6220" y="20705"/>
                      <a:pt x="5915" y="20298"/>
                    </a:cubicBezTo>
                    <a:cubicBezTo>
                      <a:pt x="5612" y="19886"/>
                      <a:pt x="5369" y="19417"/>
                      <a:pt x="5190" y="18883"/>
                    </a:cubicBezTo>
                    <a:cubicBezTo>
                      <a:pt x="5011" y="18350"/>
                      <a:pt x="4923" y="17779"/>
                      <a:pt x="4923" y="17164"/>
                    </a:cubicBezTo>
                    <a:cubicBezTo>
                      <a:pt x="4923" y="16850"/>
                      <a:pt x="5011" y="16591"/>
                      <a:pt x="5190" y="16390"/>
                    </a:cubicBezTo>
                    <a:cubicBezTo>
                      <a:pt x="5369" y="16187"/>
                      <a:pt x="5583" y="16085"/>
                      <a:pt x="5836" y="16085"/>
                    </a:cubicBezTo>
                    <a:cubicBezTo>
                      <a:pt x="6103" y="16085"/>
                      <a:pt x="6320" y="16187"/>
                      <a:pt x="6492" y="16390"/>
                    </a:cubicBezTo>
                    <a:cubicBezTo>
                      <a:pt x="6661" y="16591"/>
                      <a:pt x="6747" y="16851"/>
                      <a:pt x="6747" y="17164"/>
                    </a:cubicBezTo>
                    <a:cubicBezTo>
                      <a:pt x="6747" y="17799"/>
                      <a:pt x="6900" y="18333"/>
                      <a:pt x="7203" y="18776"/>
                    </a:cubicBezTo>
                    <a:cubicBezTo>
                      <a:pt x="7508" y="19216"/>
                      <a:pt x="7878" y="19437"/>
                      <a:pt x="8312" y="19437"/>
                    </a:cubicBezTo>
                    <a:cubicBezTo>
                      <a:pt x="8732" y="19437"/>
                      <a:pt x="9092" y="19216"/>
                      <a:pt x="9397" y="18776"/>
                    </a:cubicBezTo>
                    <a:cubicBezTo>
                      <a:pt x="9700" y="18333"/>
                      <a:pt x="9853" y="17799"/>
                      <a:pt x="9853" y="17164"/>
                    </a:cubicBezTo>
                    <a:lnTo>
                      <a:pt x="9853" y="10057"/>
                    </a:lnTo>
                    <a:cubicBezTo>
                      <a:pt x="8856" y="10461"/>
                      <a:pt x="8042" y="11336"/>
                      <a:pt x="7420" y="12680"/>
                    </a:cubicBezTo>
                    <a:cubicBezTo>
                      <a:pt x="7344" y="12886"/>
                      <a:pt x="7210" y="12991"/>
                      <a:pt x="7019" y="12991"/>
                    </a:cubicBezTo>
                    <a:cubicBezTo>
                      <a:pt x="6828" y="12991"/>
                      <a:pt x="6700" y="12886"/>
                      <a:pt x="6631" y="12680"/>
                    </a:cubicBezTo>
                    <a:cubicBezTo>
                      <a:pt x="6227" y="11796"/>
                      <a:pt x="5734" y="11110"/>
                      <a:pt x="5147" y="10619"/>
                    </a:cubicBezTo>
                    <a:cubicBezTo>
                      <a:pt x="4560" y="10128"/>
                      <a:pt x="3940" y="9879"/>
                      <a:pt x="3284" y="9879"/>
                    </a:cubicBezTo>
                    <a:cubicBezTo>
                      <a:pt x="2363" y="9879"/>
                      <a:pt x="1541" y="10345"/>
                      <a:pt x="808" y="11271"/>
                    </a:cubicBezTo>
                    <a:cubicBezTo>
                      <a:pt x="718" y="11381"/>
                      <a:pt x="596" y="11435"/>
                      <a:pt x="455" y="11435"/>
                    </a:cubicBezTo>
                    <a:cubicBezTo>
                      <a:pt x="381" y="11435"/>
                      <a:pt x="305" y="11407"/>
                      <a:pt x="238" y="11356"/>
                    </a:cubicBezTo>
                    <a:cubicBezTo>
                      <a:pt x="47" y="11229"/>
                      <a:pt x="-26" y="11034"/>
                      <a:pt x="7" y="10774"/>
                    </a:cubicBezTo>
                    <a:cubicBezTo>
                      <a:pt x="245" y="9537"/>
                      <a:pt x="660" y="8400"/>
                      <a:pt x="1259" y="7355"/>
                    </a:cubicBezTo>
                    <a:cubicBezTo>
                      <a:pt x="1855" y="6307"/>
                      <a:pt x="2595" y="5390"/>
                      <a:pt x="3468" y="4596"/>
                    </a:cubicBezTo>
                    <a:cubicBezTo>
                      <a:pt x="4343" y="3803"/>
                      <a:pt x="5321" y="3168"/>
                      <a:pt x="6402" y="2688"/>
                    </a:cubicBezTo>
                    <a:cubicBezTo>
                      <a:pt x="7482" y="2213"/>
                      <a:pt x="8634" y="1917"/>
                      <a:pt x="9850" y="1798"/>
                    </a:cubicBezTo>
                    <a:lnTo>
                      <a:pt x="9850" y="1081"/>
                    </a:lnTo>
                    <a:cubicBezTo>
                      <a:pt x="9850" y="767"/>
                      <a:pt x="9936" y="508"/>
                      <a:pt x="10118" y="304"/>
                    </a:cubicBezTo>
                    <a:cubicBezTo>
                      <a:pt x="10296" y="101"/>
                      <a:pt x="10511" y="0"/>
                      <a:pt x="10764" y="0"/>
                    </a:cubicBezTo>
                    <a:cubicBezTo>
                      <a:pt x="11029" y="0"/>
                      <a:pt x="11248" y="101"/>
                      <a:pt x="11420" y="304"/>
                    </a:cubicBezTo>
                    <a:cubicBezTo>
                      <a:pt x="11589" y="508"/>
                      <a:pt x="11675" y="767"/>
                      <a:pt x="11675" y="1081"/>
                    </a:cubicBezTo>
                    <a:lnTo>
                      <a:pt x="11675" y="1798"/>
                    </a:lnTo>
                    <a:lnTo>
                      <a:pt x="11685" y="1798"/>
                    </a:lnTo>
                    <a:close/>
                  </a:path>
                </a:pathLst>
              </a:custGeom>
              <a:solidFill>
                <a:sysClr val="window" lastClr="FFFFFF"/>
              </a:solidFill>
              <a:ln>
                <a:noFill/>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grpSp>
          <p:nvGrpSpPr>
            <p:cNvPr id="64" name="Group 20"/>
            <p:cNvGrpSpPr/>
            <p:nvPr/>
          </p:nvGrpSpPr>
          <p:grpSpPr>
            <a:xfrm>
              <a:off x="7120370" y="4625893"/>
              <a:ext cx="1143366" cy="1143366"/>
              <a:chOff x="7120370" y="4625893"/>
              <a:chExt cx="1143366" cy="1143366"/>
            </a:xfrm>
          </p:grpSpPr>
          <p:sp>
            <p:nvSpPr>
              <p:cNvPr id="82" name="i$liḋe-Freeform: Shape 29"/>
              <p:cNvSpPr/>
              <p:nvPr/>
            </p:nvSpPr>
            <p:spPr>
              <a:xfrm rot="18900000">
                <a:off x="7120370" y="4625893"/>
                <a:ext cx="1143366" cy="1143366"/>
              </a:xfrm>
              <a:custGeom>
                <a:avLst/>
                <a:gdLst/>
                <a:ahLst/>
                <a:cxnLst>
                  <a:cxn ang="0">
                    <a:pos x="wd2" y="hd2"/>
                  </a:cxn>
                  <a:cxn ang="5400000">
                    <a:pos x="wd2" y="hd2"/>
                  </a:cxn>
                  <a:cxn ang="10800000">
                    <a:pos x="wd2" y="hd2"/>
                  </a:cxn>
                  <a:cxn ang="16200000">
                    <a:pos x="wd2" y="hd2"/>
                  </a:cxn>
                </a:cxnLst>
                <a:rect l="0" t="0" r="r" b="b"/>
                <a:pathLst>
                  <a:path w="21600" h="21600" extrusionOk="0">
                    <a:moveTo>
                      <a:pt x="0" y="3600"/>
                    </a:moveTo>
                    <a:cubicBezTo>
                      <a:pt x="0" y="1612"/>
                      <a:pt x="1612" y="0"/>
                      <a:pt x="3600" y="0"/>
                    </a:cubicBezTo>
                    <a:lnTo>
                      <a:pt x="18000" y="0"/>
                    </a:lnTo>
                    <a:cubicBezTo>
                      <a:pt x="19988" y="0"/>
                      <a:pt x="21600" y="1612"/>
                      <a:pt x="21600" y="3600"/>
                    </a:cubicBezTo>
                    <a:lnTo>
                      <a:pt x="21600" y="18000"/>
                    </a:lnTo>
                    <a:cubicBezTo>
                      <a:pt x="21600" y="19988"/>
                      <a:pt x="19988" y="21600"/>
                      <a:pt x="18000" y="21600"/>
                    </a:cubicBezTo>
                    <a:lnTo>
                      <a:pt x="3600" y="21600"/>
                    </a:lnTo>
                    <a:cubicBezTo>
                      <a:pt x="1612" y="21600"/>
                      <a:pt x="0" y="19988"/>
                      <a:pt x="0" y="18000"/>
                    </a:cubicBezTo>
                    <a:lnTo>
                      <a:pt x="0" y="3600"/>
                    </a:lnTo>
                    <a:close/>
                  </a:path>
                </a:pathLst>
              </a:custGeom>
              <a:solidFill>
                <a:srgbClr val="AC7A39"/>
              </a:solidFill>
              <a:ln w="12700" cap="flat">
                <a:no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83" name="i$liḋe-Freeform: Shape 30"/>
              <p:cNvSpPr>
                <a:spLocks noChangeAspect="1"/>
              </p:cNvSpPr>
              <p:nvPr/>
            </p:nvSpPr>
            <p:spPr bwMode="auto">
              <a:xfrm>
                <a:off x="7487194" y="4952660"/>
                <a:ext cx="436936" cy="522947"/>
              </a:xfrm>
              <a:custGeom>
                <a:avLst/>
                <a:gdLst>
                  <a:gd name="connsiteX0" fmla="*/ 206367 w 449768"/>
                  <a:gd name="connsiteY0" fmla="*/ 423375 h 538305"/>
                  <a:gd name="connsiteX1" fmla="*/ 208536 w 449768"/>
                  <a:gd name="connsiteY1" fmla="*/ 434347 h 538305"/>
                  <a:gd name="connsiteX2" fmla="*/ 136133 w 449768"/>
                  <a:gd name="connsiteY2" fmla="*/ 527584 h 538305"/>
                  <a:gd name="connsiteX3" fmla="*/ 120760 w 449768"/>
                  <a:gd name="connsiteY3" fmla="*/ 517169 h 538305"/>
                  <a:gd name="connsiteX4" fmla="*/ 192667 w 449768"/>
                  <a:gd name="connsiteY4" fmla="*/ 423933 h 538305"/>
                  <a:gd name="connsiteX5" fmla="*/ 206367 w 449768"/>
                  <a:gd name="connsiteY5" fmla="*/ 423375 h 538305"/>
                  <a:gd name="connsiteX6" fmla="*/ 158371 w 449768"/>
                  <a:gd name="connsiteY6" fmla="*/ 386315 h 538305"/>
                  <a:gd name="connsiteX7" fmla="*/ 160292 w 449768"/>
                  <a:gd name="connsiteY7" fmla="*/ 397002 h 538305"/>
                  <a:gd name="connsiteX8" fmla="*/ 51725 w 449768"/>
                  <a:gd name="connsiteY8" fmla="*/ 536376 h 538305"/>
                  <a:gd name="connsiteX9" fmla="*/ 41315 w 449768"/>
                  <a:gd name="connsiteY9" fmla="*/ 525997 h 538305"/>
                  <a:gd name="connsiteX10" fmla="*/ 144924 w 449768"/>
                  <a:gd name="connsiteY10" fmla="*/ 387118 h 538305"/>
                  <a:gd name="connsiteX11" fmla="*/ 158371 w 449768"/>
                  <a:gd name="connsiteY11" fmla="*/ 386315 h 538305"/>
                  <a:gd name="connsiteX12" fmla="*/ 112005 w 449768"/>
                  <a:gd name="connsiteY12" fmla="*/ 349971 h 538305"/>
                  <a:gd name="connsiteX13" fmla="*/ 113740 w 449768"/>
                  <a:gd name="connsiteY13" fmla="*/ 362927 h 538305"/>
                  <a:gd name="connsiteX14" fmla="*/ 41338 w 449768"/>
                  <a:gd name="connsiteY14" fmla="*/ 455221 h 538305"/>
                  <a:gd name="connsiteX15" fmla="*/ 25965 w 449768"/>
                  <a:gd name="connsiteY15" fmla="*/ 444857 h 538305"/>
                  <a:gd name="connsiteX16" fmla="*/ 98367 w 449768"/>
                  <a:gd name="connsiteY16" fmla="*/ 352562 h 538305"/>
                  <a:gd name="connsiteX17" fmla="*/ 112005 w 449768"/>
                  <a:gd name="connsiteY17" fmla="*/ 349971 h 538305"/>
                  <a:gd name="connsiteX18" fmla="*/ 287508 w 449768"/>
                  <a:gd name="connsiteY18" fmla="*/ 153269 h 538305"/>
                  <a:gd name="connsiteX19" fmla="*/ 261020 w 449768"/>
                  <a:gd name="connsiteY19" fmla="*/ 165441 h 538305"/>
                  <a:gd name="connsiteX20" fmla="*/ 255548 w 449768"/>
                  <a:gd name="connsiteY20" fmla="*/ 175874 h 538305"/>
                  <a:gd name="connsiteX21" fmla="*/ 276441 w 449768"/>
                  <a:gd name="connsiteY21" fmla="*/ 232511 h 538305"/>
                  <a:gd name="connsiteX22" fmla="*/ 328174 w 449768"/>
                  <a:gd name="connsiteY22" fmla="*/ 227543 h 538305"/>
                  <a:gd name="connsiteX23" fmla="*/ 333645 w 449768"/>
                  <a:gd name="connsiteY23" fmla="*/ 217110 h 538305"/>
                  <a:gd name="connsiteX24" fmla="*/ 317727 w 449768"/>
                  <a:gd name="connsiteY24" fmla="*/ 160472 h 538305"/>
                  <a:gd name="connsiteX25" fmla="*/ 287508 w 449768"/>
                  <a:gd name="connsiteY25" fmla="*/ 153269 h 538305"/>
                  <a:gd name="connsiteX26" fmla="*/ 437111 w 449768"/>
                  <a:gd name="connsiteY26" fmla="*/ 0 h 538305"/>
                  <a:gd name="connsiteX27" fmla="*/ 442086 w 449768"/>
                  <a:gd name="connsiteY27" fmla="*/ 0 h 538305"/>
                  <a:gd name="connsiteX28" fmla="*/ 447557 w 449768"/>
                  <a:gd name="connsiteY28" fmla="*/ 4968 h 538305"/>
                  <a:gd name="connsiteX29" fmla="*/ 447557 w 449768"/>
                  <a:gd name="connsiteY29" fmla="*/ 9937 h 538305"/>
                  <a:gd name="connsiteX30" fmla="*/ 447557 w 449768"/>
                  <a:gd name="connsiteY30" fmla="*/ 20370 h 538305"/>
                  <a:gd name="connsiteX31" fmla="*/ 447557 w 449768"/>
                  <a:gd name="connsiteY31" fmla="*/ 46204 h 538305"/>
                  <a:gd name="connsiteX32" fmla="*/ 442086 w 449768"/>
                  <a:gd name="connsiteY32" fmla="*/ 103338 h 538305"/>
                  <a:gd name="connsiteX33" fmla="*/ 442086 w 449768"/>
                  <a:gd name="connsiteY33" fmla="*/ 113771 h 538305"/>
                  <a:gd name="connsiteX34" fmla="*/ 437111 w 449768"/>
                  <a:gd name="connsiteY34" fmla="*/ 134141 h 538305"/>
                  <a:gd name="connsiteX35" fmla="*/ 421194 w 449768"/>
                  <a:gd name="connsiteY35" fmla="*/ 175874 h 538305"/>
                  <a:gd name="connsiteX36" fmla="*/ 354040 w 449768"/>
                  <a:gd name="connsiteY36" fmla="*/ 289645 h 538305"/>
                  <a:gd name="connsiteX37" fmla="*/ 344091 w 449768"/>
                  <a:gd name="connsiteY37" fmla="*/ 325913 h 538305"/>
                  <a:gd name="connsiteX38" fmla="*/ 276441 w 449768"/>
                  <a:gd name="connsiteY38" fmla="*/ 506754 h 538305"/>
                  <a:gd name="connsiteX39" fmla="*/ 261020 w 449768"/>
                  <a:gd name="connsiteY39" fmla="*/ 496321 h 538305"/>
                  <a:gd name="connsiteX40" fmla="*/ 17278 w 449768"/>
                  <a:gd name="connsiteY40" fmla="*/ 310511 h 538305"/>
                  <a:gd name="connsiteX41" fmla="*/ 1858 w 449768"/>
                  <a:gd name="connsiteY41" fmla="*/ 289645 h 538305"/>
                  <a:gd name="connsiteX42" fmla="*/ 162528 w 449768"/>
                  <a:gd name="connsiteY42" fmla="*/ 186307 h 538305"/>
                  <a:gd name="connsiteX43" fmla="*/ 193369 w 449768"/>
                  <a:gd name="connsiteY43" fmla="*/ 165441 h 538305"/>
                  <a:gd name="connsiteX44" fmla="*/ 312753 w 449768"/>
                  <a:gd name="connsiteY44" fmla="*/ 51669 h 538305"/>
                  <a:gd name="connsiteX45" fmla="*/ 400799 w 449768"/>
                  <a:gd name="connsiteY45" fmla="*/ 9937 h 538305"/>
                  <a:gd name="connsiteX46" fmla="*/ 426665 w 449768"/>
                  <a:gd name="connsiteY46" fmla="*/ 4968 h 538305"/>
                  <a:gd name="connsiteX47" fmla="*/ 437111 w 449768"/>
                  <a:gd name="connsiteY47" fmla="*/ 0 h 538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449768" h="538305">
                    <a:moveTo>
                      <a:pt x="206367" y="423375"/>
                    </a:moveTo>
                    <a:cubicBezTo>
                      <a:pt x="209652" y="425297"/>
                      <a:pt x="211016" y="429140"/>
                      <a:pt x="208536" y="434347"/>
                    </a:cubicBezTo>
                    <a:cubicBezTo>
                      <a:pt x="198122" y="460136"/>
                      <a:pt x="172335" y="506754"/>
                      <a:pt x="136133" y="527584"/>
                    </a:cubicBezTo>
                    <a:cubicBezTo>
                      <a:pt x="125719" y="532543"/>
                      <a:pt x="115305" y="527584"/>
                      <a:pt x="120760" y="517169"/>
                    </a:cubicBezTo>
                    <a:cubicBezTo>
                      <a:pt x="130678" y="491380"/>
                      <a:pt x="151507" y="450217"/>
                      <a:pt x="192667" y="423933"/>
                    </a:cubicBezTo>
                    <a:cubicBezTo>
                      <a:pt x="197874" y="421453"/>
                      <a:pt x="203081" y="421453"/>
                      <a:pt x="206367" y="423375"/>
                    </a:cubicBezTo>
                    <a:close/>
                    <a:moveTo>
                      <a:pt x="158371" y="386315"/>
                    </a:moveTo>
                    <a:cubicBezTo>
                      <a:pt x="161532" y="388230"/>
                      <a:pt x="162771" y="392060"/>
                      <a:pt x="160292" y="397002"/>
                    </a:cubicBezTo>
                    <a:cubicBezTo>
                      <a:pt x="144924" y="433081"/>
                      <a:pt x="113693" y="500297"/>
                      <a:pt x="51725" y="536376"/>
                    </a:cubicBezTo>
                    <a:cubicBezTo>
                      <a:pt x="41315" y="541318"/>
                      <a:pt x="36357" y="536376"/>
                      <a:pt x="41315" y="525997"/>
                    </a:cubicBezTo>
                    <a:cubicBezTo>
                      <a:pt x="51725" y="489918"/>
                      <a:pt x="82957" y="422702"/>
                      <a:pt x="144924" y="387118"/>
                    </a:cubicBezTo>
                    <a:cubicBezTo>
                      <a:pt x="150130" y="384399"/>
                      <a:pt x="155211" y="384399"/>
                      <a:pt x="158371" y="386315"/>
                    </a:cubicBezTo>
                    <a:close/>
                    <a:moveTo>
                      <a:pt x="112005" y="349971"/>
                    </a:moveTo>
                    <a:cubicBezTo>
                      <a:pt x="115228" y="352562"/>
                      <a:pt x="116468" y="357744"/>
                      <a:pt x="113740" y="362927"/>
                    </a:cubicBezTo>
                    <a:cubicBezTo>
                      <a:pt x="103326" y="388591"/>
                      <a:pt x="77539" y="429556"/>
                      <a:pt x="41338" y="455221"/>
                    </a:cubicBezTo>
                    <a:cubicBezTo>
                      <a:pt x="25965" y="460157"/>
                      <a:pt x="21006" y="455221"/>
                      <a:pt x="25965" y="444857"/>
                    </a:cubicBezTo>
                    <a:cubicBezTo>
                      <a:pt x="36379" y="419192"/>
                      <a:pt x="57207" y="378227"/>
                      <a:pt x="98367" y="352562"/>
                    </a:cubicBezTo>
                    <a:cubicBezTo>
                      <a:pt x="103574" y="347380"/>
                      <a:pt x="108781" y="347380"/>
                      <a:pt x="112005" y="349971"/>
                    </a:cubicBezTo>
                    <a:close/>
                    <a:moveTo>
                      <a:pt x="287508" y="153269"/>
                    </a:moveTo>
                    <a:cubicBezTo>
                      <a:pt x="277809" y="153890"/>
                      <a:pt x="268730" y="157740"/>
                      <a:pt x="261020" y="165441"/>
                    </a:cubicBezTo>
                    <a:cubicBezTo>
                      <a:pt x="261020" y="170409"/>
                      <a:pt x="261020" y="170409"/>
                      <a:pt x="255548" y="175874"/>
                    </a:cubicBezTo>
                    <a:cubicBezTo>
                      <a:pt x="245600" y="196243"/>
                      <a:pt x="250574" y="222575"/>
                      <a:pt x="276441" y="232511"/>
                    </a:cubicBezTo>
                    <a:cubicBezTo>
                      <a:pt x="291861" y="242944"/>
                      <a:pt x="317727" y="242944"/>
                      <a:pt x="328174" y="227543"/>
                    </a:cubicBezTo>
                    <a:cubicBezTo>
                      <a:pt x="333645" y="222575"/>
                      <a:pt x="333645" y="222575"/>
                      <a:pt x="333645" y="217110"/>
                    </a:cubicBezTo>
                    <a:cubicBezTo>
                      <a:pt x="349066" y="196243"/>
                      <a:pt x="338620" y="170409"/>
                      <a:pt x="317727" y="160472"/>
                    </a:cubicBezTo>
                    <a:cubicBezTo>
                      <a:pt x="307530" y="155256"/>
                      <a:pt x="297208" y="152648"/>
                      <a:pt x="287508" y="153269"/>
                    </a:cubicBezTo>
                    <a:close/>
                    <a:moveTo>
                      <a:pt x="437111" y="0"/>
                    </a:moveTo>
                    <a:lnTo>
                      <a:pt x="442086" y="0"/>
                    </a:lnTo>
                    <a:cubicBezTo>
                      <a:pt x="447557" y="0"/>
                      <a:pt x="452532" y="0"/>
                      <a:pt x="447557" y="4968"/>
                    </a:cubicBezTo>
                    <a:lnTo>
                      <a:pt x="447557" y="9937"/>
                    </a:lnTo>
                    <a:cubicBezTo>
                      <a:pt x="452532" y="15402"/>
                      <a:pt x="447557" y="15402"/>
                      <a:pt x="447557" y="20370"/>
                    </a:cubicBezTo>
                    <a:cubicBezTo>
                      <a:pt x="447557" y="25835"/>
                      <a:pt x="447557" y="36268"/>
                      <a:pt x="447557" y="46204"/>
                    </a:cubicBezTo>
                    <a:cubicBezTo>
                      <a:pt x="447557" y="62102"/>
                      <a:pt x="447557" y="82472"/>
                      <a:pt x="442086" y="103338"/>
                    </a:cubicBezTo>
                    <a:cubicBezTo>
                      <a:pt x="442086" y="108306"/>
                      <a:pt x="442086" y="108306"/>
                      <a:pt x="442086" y="113771"/>
                    </a:cubicBezTo>
                    <a:cubicBezTo>
                      <a:pt x="437111" y="124205"/>
                      <a:pt x="437111" y="129173"/>
                      <a:pt x="437111" y="134141"/>
                    </a:cubicBezTo>
                    <a:cubicBezTo>
                      <a:pt x="431640" y="150039"/>
                      <a:pt x="426665" y="165441"/>
                      <a:pt x="421194" y="175874"/>
                    </a:cubicBezTo>
                    <a:cubicBezTo>
                      <a:pt x="406271" y="212141"/>
                      <a:pt x="385378" y="248409"/>
                      <a:pt x="354040" y="289645"/>
                    </a:cubicBezTo>
                    <a:cubicBezTo>
                      <a:pt x="349066" y="294613"/>
                      <a:pt x="344091" y="315479"/>
                      <a:pt x="344091" y="325913"/>
                    </a:cubicBezTo>
                    <a:cubicBezTo>
                      <a:pt x="354040" y="367148"/>
                      <a:pt x="359512" y="460053"/>
                      <a:pt x="276441" y="506754"/>
                    </a:cubicBezTo>
                    <a:cubicBezTo>
                      <a:pt x="265994" y="517187"/>
                      <a:pt x="255548" y="512219"/>
                      <a:pt x="261020" y="496321"/>
                    </a:cubicBezTo>
                    <a:cubicBezTo>
                      <a:pt x="261020" y="439684"/>
                      <a:pt x="240128" y="305046"/>
                      <a:pt x="17278" y="310511"/>
                    </a:cubicBezTo>
                    <a:cubicBezTo>
                      <a:pt x="1858" y="310511"/>
                      <a:pt x="-3117" y="300078"/>
                      <a:pt x="1858" y="289645"/>
                    </a:cubicBezTo>
                    <a:cubicBezTo>
                      <a:pt x="17278" y="253377"/>
                      <a:pt x="59062" y="180842"/>
                      <a:pt x="162528" y="186307"/>
                    </a:cubicBezTo>
                    <a:cubicBezTo>
                      <a:pt x="172975" y="186307"/>
                      <a:pt x="188395" y="175874"/>
                      <a:pt x="193369" y="165441"/>
                    </a:cubicBezTo>
                    <a:cubicBezTo>
                      <a:pt x="214261" y="139606"/>
                      <a:pt x="250574" y="87937"/>
                      <a:pt x="312753" y="51669"/>
                    </a:cubicBezTo>
                    <a:cubicBezTo>
                      <a:pt x="349066" y="25835"/>
                      <a:pt x="379907" y="15402"/>
                      <a:pt x="400799" y="9937"/>
                    </a:cubicBezTo>
                    <a:cubicBezTo>
                      <a:pt x="416219" y="9937"/>
                      <a:pt x="426665" y="9937"/>
                      <a:pt x="426665" y="4968"/>
                    </a:cubicBezTo>
                    <a:cubicBezTo>
                      <a:pt x="431640" y="4968"/>
                      <a:pt x="431640" y="0"/>
                      <a:pt x="437111" y="0"/>
                    </a:cubicBezTo>
                    <a:close/>
                  </a:path>
                </a:pathLst>
              </a:custGeom>
              <a:solidFill>
                <a:sysClr val="window" lastClr="FFFFFF"/>
              </a:solidFill>
              <a:ln>
                <a:noFill/>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grpSp>
          <p:nvGrpSpPr>
            <p:cNvPr id="65" name="Group 1"/>
            <p:cNvGrpSpPr/>
            <p:nvPr/>
          </p:nvGrpSpPr>
          <p:grpSpPr>
            <a:xfrm>
              <a:off x="3907253" y="4625894"/>
              <a:ext cx="1143366" cy="1143366"/>
              <a:chOff x="3907253" y="4625894"/>
              <a:chExt cx="1143366" cy="1143366"/>
            </a:xfrm>
          </p:grpSpPr>
          <p:sp>
            <p:nvSpPr>
              <p:cNvPr id="80" name="i$liḋe-Freeform: Shape 32"/>
              <p:cNvSpPr/>
              <p:nvPr/>
            </p:nvSpPr>
            <p:spPr>
              <a:xfrm rot="18900000">
                <a:off x="3907253" y="4625894"/>
                <a:ext cx="1143366" cy="1143366"/>
              </a:xfrm>
              <a:custGeom>
                <a:avLst/>
                <a:gdLst/>
                <a:ahLst/>
                <a:cxnLst>
                  <a:cxn ang="0">
                    <a:pos x="wd2" y="hd2"/>
                  </a:cxn>
                  <a:cxn ang="5400000">
                    <a:pos x="wd2" y="hd2"/>
                  </a:cxn>
                  <a:cxn ang="10800000">
                    <a:pos x="wd2" y="hd2"/>
                  </a:cxn>
                  <a:cxn ang="16200000">
                    <a:pos x="wd2" y="hd2"/>
                  </a:cxn>
                </a:cxnLst>
                <a:rect l="0" t="0" r="r" b="b"/>
                <a:pathLst>
                  <a:path w="21600" h="21600" extrusionOk="0">
                    <a:moveTo>
                      <a:pt x="0" y="3600"/>
                    </a:moveTo>
                    <a:cubicBezTo>
                      <a:pt x="0" y="1612"/>
                      <a:pt x="1612" y="0"/>
                      <a:pt x="3600" y="0"/>
                    </a:cubicBezTo>
                    <a:lnTo>
                      <a:pt x="18000" y="0"/>
                    </a:lnTo>
                    <a:cubicBezTo>
                      <a:pt x="19988" y="0"/>
                      <a:pt x="21600" y="1612"/>
                      <a:pt x="21600" y="3600"/>
                    </a:cubicBezTo>
                    <a:lnTo>
                      <a:pt x="21600" y="18000"/>
                    </a:lnTo>
                    <a:cubicBezTo>
                      <a:pt x="21600" y="19988"/>
                      <a:pt x="19988" y="21600"/>
                      <a:pt x="18000" y="21600"/>
                    </a:cubicBezTo>
                    <a:lnTo>
                      <a:pt x="3600" y="21600"/>
                    </a:lnTo>
                    <a:cubicBezTo>
                      <a:pt x="1612" y="21600"/>
                      <a:pt x="0" y="19988"/>
                      <a:pt x="0" y="18000"/>
                    </a:cubicBezTo>
                    <a:lnTo>
                      <a:pt x="0" y="3600"/>
                    </a:lnTo>
                    <a:close/>
                  </a:path>
                </a:pathLst>
              </a:custGeom>
              <a:solidFill>
                <a:srgbClr val="AC7A39"/>
              </a:solidFill>
              <a:ln w="12700" cap="flat">
                <a:no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81" name="i$liḋe-Freeform: Shape 33"/>
              <p:cNvSpPr>
                <a:spLocks noChangeAspect="1"/>
              </p:cNvSpPr>
              <p:nvPr/>
            </p:nvSpPr>
            <p:spPr bwMode="auto">
              <a:xfrm>
                <a:off x="4222517" y="4938331"/>
                <a:ext cx="464130" cy="510675"/>
              </a:xfrm>
              <a:custGeom>
                <a:avLst/>
                <a:gdLst>
                  <a:gd name="T0" fmla="+- 0 10795 54"/>
                  <a:gd name="T1" fmla="*/ T0 w 21483"/>
                  <a:gd name="T2" fmla="*/ 10800 h 21600"/>
                  <a:gd name="T3" fmla="+- 0 10795 54"/>
                  <a:gd name="T4" fmla="*/ T3 w 21483"/>
                  <a:gd name="T5" fmla="*/ 10800 h 21600"/>
                  <a:gd name="T6" fmla="+- 0 10795 54"/>
                  <a:gd name="T7" fmla="*/ T6 w 21483"/>
                  <a:gd name="T8" fmla="*/ 10800 h 21600"/>
                  <a:gd name="T9" fmla="+- 0 10795 54"/>
                  <a:gd name="T10" fmla="*/ T9 w 21483"/>
                  <a:gd name="T11" fmla="*/ 10800 h 21600"/>
                </a:gdLst>
                <a:ahLst/>
                <a:cxnLst>
                  <a:cxn ang="0">
                    <a:pos x="T1" y="T2"/>
                  </a:cxn>
                  <a:cxn ang="0">
                    <a:pos x="T4" y="T5"/>
                  </a:cxn>
                  <a:cxn ang="0">
                    <a:pos x="T7" y="T8"/>
                  </a:cxn>
                  <a:cxn ang="0">
                    <a:pos x="T10" y="T11"/>
                  </a:cxn>
                </a:cxnLst>
                <a:rect l="0" t="0" r="r" b="b"/>
                <a:pathLst>
                  <a:path w="21483" h="21600">
                    <a:moveTo>
                      <a:pt x="20490" y="581"/>
                    </a:moveTo>
                    <a:cubicBezTo>
                      <a:pt x="20984" y="1781"/>
                      <a:pt x="21295" y="3048"/>
                      <a:pt x="21421" y="4387"/>
                    </a:cubicBezTo>
                    <a:cubicBezTo>
                      <a:pt x="21545" y="5722"/>
                      <a:pt x="21482" y="7179"/>
                      <a:pt x="21220" y="8744"/>
                    </a:cubicBezTo>
                    <a:cubicBezTo>
                      <a:pt x="20549" y="13134"/>
                      <a:pt x="18385" y="16469"/>
                      <a:pt x="14732" y="18748"/>
                    </a:cubicBezTo>
                    <a:cubicBezTo>
                      <a:pt x="13010" y="19857"/>
                      <a:pt x="11265" y="20408"/>
                      <a:pt x="9505" y="20408"/>
                    </a:cubicBezTo>
                    <a:cubicBezTo>
                      <a:pt x="8354" y="20408"/>
                      <a:pt x="7208" y="20165"/>
                      <a:pt x="6064" y="19682"/>
                    </a:cubicBezTo>
                    <a:cubicBezTo>
                      <a:pt x="5893" y="19609"/>
                      <a:pt x="5725" y="19519"/>
                      <a:pt x="5556" y="19411"/>
                    </a:cubicBezTo>
                    <a:cubicBezTo>
                      <a:pt x="5388" y="19301"/>
                      <a:pt x="5221" y="19191"/>
                      <a:pt x="5058" y="19075"/>
                    </a:cubicBezTo>
                    <a:cubicBezTo>
                      <a:pt x="4840" y="18928"/>
                      <a:pt x="4625" y="18790"/>
                      <a:pt x="4414" y="18660"/>
                    </a:cubicBezTo>
                    <a:cubicBezTo>
                      <a:pt x="4199" y="18527"/>
                      <a:pt x="4017" y="18465"/>
                      <a:pt x="3857" y="18465"/>
                    </a:cubicBezTo>
                    <a:cubicBezTo>
                      <a:pt x="3785" y="18485"/>
                      <a:pt x="3698" y="18561"/>
                      <a:pt x="3598" y="18700"/>
                    </a:cubicBezTo>
                    <a:cubicBezTo>
                      <a:pt x="3497" y="18841"/>
                      <a:pt x="3392" y="18996"/>
                      <a:pt x="3287" y="19174"/>
                    </a:cubicBezTo>
                    <a:cubicBezTo>
                      <a:pt x="3184" y="19349"/>
                      <a:pt x="3085" y="19536"/>
                      <a:pt x="2989" y="19728"/>
                    </a:cubicBezTo>
                    <a:cubicBezTo>
                      <a:pt x="2898" y="19922"/>
                      <a:pt x="2821" y="20072"/>
                      <a:pt x="2760" y="20179"/>
                    </a:cubicBezTo>
                    <a:cubicBezTo>
                      <a:pt x="2655" y="20388"/>
                      <a:pt x="2557" y="20575"/>
                      <a:pt x="2463" y="20741"/>
                    </a:cubicBezTo>
                    <a:cubicBezTo>
                      <a:pt x="2372" y="20908"/>
                      <a:pt x="2285" y="21055"/>
                      <a:pt x="2213" y="21182"/>
                    </a:cubicBezTo>
                    <a:cubicBezTo>
                      <a:pt x="2025" y="21461"/>
                      <a:pt x="1787" y="21599"/>
                      <a:pt x="1494" y="21599"/>
                    </a:cubicBezTo>
                    <a:lnTo>
                      <a:pt x="1450" y="21599"/>
                    </a:lnTo>
                    <a:cubicBezTo>
                      <a:pt x="1235" y="21583"/>
                      <a:pt x="1050" y="21526"/>
                      <a:pt x="895" y="21433"/>
                    </a:cubicBezTo>
                    <a:cubicBezTo>
                      <a:pt x="743" y="21334"/>
                      <a:pt x="617" y="21224"/>
                      <a:pt x="521" y="21097"/>
                    </a:cubicBezTo>
                    <a:cubicBezTo>
                      <a:pt x="425" y="20975"/>
                      <a:pt x="348" y="20846"/>
                      <a:pt x="292" y="20716"/>
                    </a:cubicBezTo>
                    <a:cubicBezTo>
                      <a:pt x="236" y="20586"/>
                      <a:pt x="198" y="20484"/>
                      <a:pt x="184" y="20408"/>
                    </a:cubicBezTo>
                    <a:cubicBezTo>
                      <a:pt x="-17" y="20077"/>
                      <a:pt x="-54" y="19724"/>
                      <a:pt x="74" y="19355"/>
                    </a:cubicBezTo>
                    <a:cubicBezTo>
                      <a:pt x="222" y="18877"/>
                      <a:pt x="430" y="18479"/>
                      <a:pt x="699" y="18152"/>
                    </a:cubicBezTo>
                    <a:cubicBezTo>
                      <a:pt x="970" y="17827"/>
                      <a:pt x="1235" y="17536"/>
                      <a:pt x="1494" y="17276"/>
                    </a:cubicBezTo>
                    <a:cubicBezTo>
                      <a:pt x="1712" y="17068"/>
                      <a:pt x="1901" y="16873"/>
                      <a:pt x="2061" y="16692"/>
                    </a:cubicBezTo>
                    <a:cubicBezTo>
                      <a:pt x="2222" y="16511"/>
                      <a:pt x="2325" y="16319"/>
                      <a:pt x="2367" y="16113"/>
                    </a:cubicBezTo>
                    <a:cubicBezTo>
                      <a:pt x="2383" y="16057"/>
                      <a:pt x="2383" y="16003"/>
                      <a:pt x="2367" y="15949"/>
                    </a:cubicBezTo>
                    <a:cubicBezTo>
                      <a:pt x="2353" y="15899"/>
                      <a:pt x="2318" y="15783"/>
                      <a:pt x="2257" y="15611"/>
                    </a:cubicBezTo>
                    <a:cubicBezTo>
                      <a:pt x="2213" y="15503"/>
                      <a:pt x="2168" y="15379"/>
                      <a:pt x="2128" y="15241"/>
                    </a:cubicBezTo>
                    <a:cubicBezTo>
                      <a:pt x="2086" y="15100"/>
                      <a:pt x="2051" y="14941"/>
                      <a:pt x="2021" y="14761"/>
                    </a:cubicBezTo>
                    <a:cubicBezTo>
                      <a:pt x="1836" y="13321"/>
                      <a:pt x="1883" y="11988"/>
                      <a:pt x="2166" y="10774"/>
                    </a:cubicBezTo>
                    <a:cubicBezTo>
                      <a:pt x="2449" y="9557"/>
                      <a:pt x="2898" y="8464"/>
                      <a:pt x="3509" y="7493"/>
                    </a:cubicBezTo>
                    <a:cubicBezTo>
                      <a:pt x="4122" y="6527"/>
                      <a:pt x="4852" y="5689"/>
                      <a:pt x="5694" y="4986"/>
                    </a:cubicBezTo>
                    <a:cubicBezTo>
                      <a:pt x="6539" y="4283"/>
                      <a:pt x="7416" y="3741"/>
                      <a:pt x="8326" y="3351"/>
                    </a:cubicBezTo>
                    <a:cubicBezTo>
                      <a:pt x="8939" y="3091"/>
                      <a:pt x="9611" y="2939"/>
                      <a:pt x="10336" y="2894"/>
                    </a:cubicBezTo>
                    <a:cubicBezTo>
                      <a:pt x="11066" y="2848"/>
                      <a:pt x="11826" y="2817"/>
                      <a:pt x="12617" y="2798"/>
                    </a:cubicBezTo>
                    <a:cubicBezTo>
                      <a:pt x="13073" y="2798"/>
                      <a:pt x="13546" y="2789"/>
                      <a:pt x="14037" y="2772"/>
                    </a:cubicBezTo>
                    <a:cubicBezTo>
                      <a:pt x="14531" y="2752"/>
                      <a:pt x="15008" y="2704"/>
                      <a:pt x="15469" y="2623"/>
                    </a:cubicBezTo>
                    <a:cubicBezTo>
                      <a:pt x="15926" y="2541"/>
                      <a:pt x="16351" y="2414"/>
                      <a:pt x="16740" y="2239"/>
                    </a:cubicBezTo>
                    <a:cubicBezTo>
                      <a:pt x="17128" y="2064"/>
                      <a:pt x="17446" y="1815"/>
                      <a:pt x="17692" y="1499"/>
                    </a:cubicBezTo>
                    <a:cubicBezTo>
                      <a:pt x="17839" y="1321"/>
                      <a:pt x="17984" y="1135"/>
                      <a:pt x="18125" y="948"/>
                    </a:cubicBezTo>
                    <a:cubicBezTo>
                      <a:pt x="18261" y="756"/>
                      <a:pt x="18403" y="595"/>
                      <a:pt x="18548" y="460"/>
                    </a:cubicBezTo>
                    <a:cubicBezTo>
                      <a:pt x="18696" y="324"/>
                      <a:pt x="18855" y="214"/>
                      <a:pt x="19028" y="129"/>
                    </a:cubicBezTo>
                    <a:cubicBezTo>
                      <a:pt x="19206" y="42"/>
                      <a:pt x="19423" y="0"/>
                      <a:pt x="19688" y="0"/>
                    </a:cubicBezTo>
                    <a:cubicBezTo>
                      <a:pt x="19856" y="0"/>
                      <a:pt x="20015" y="50"/>
                      <a:pt x="20163" y="155"/>
                    </a:cubicBezTo>
                    <a:cubicBezTo>
                      <a:pt x="20308" y="261"/>
                      <a:pt x="20418" y="400"/>
                      <a:pt x="20490" y="581"/>
                    </a:cubicBezTo>
                    <a:moveTo>
                      <a:pt x="15350" y="9977"/>
                    </a:moveTo>
                    <a:cubicBezTo>
                      <a:pt x="15596" y="10017"/>
                      <a:pt x="15811" y="9927"/>
                      <a:pt x="15993" y="9712"/>
                    </a:cubicBezTo>
                    <a:cubicBezTo>
                      <a:pt x="16178" y="9503"/>
                      <a:pt x="16276" y="9249"/>
                      <a:pt x="16291" y="8953"/>
                    </a:cubicBezTo>
                    <a:cubicBezTo>
                      <a:pt x="16305" y="8636"/>
                      <a:pt x="16230" y="8374"/>
                      <a:pt x="16064" y="8159"/>
                    </a:cubicBezTo>
                    <a:cubicBezTo>
                      <a:pt x="15893" y="7947"/>
                      <a:pt x="15680" y="7832"/>
                      <a:pt x="15418" y="7815"/>
                    </a:cubicBezTo>
                    <a:cubicBezTo>
                      <a:pt x="14321" y="7761"/>
                      <a:pt x="13284" y="7834"/>
                      <a:pt x="12315" y="8038"/>
                    </a:cubicBezTo>
                    <a:cubicBezTo>
                      <a:pt x="11344" y="8241"/>
                      <a:pt x="10425" y="8571"/>
                      <a:pt x="9550" y="9032"/>
                    </a:cubicBezTo>
                    <a:cubicBezTo>
                      <a:pt x="8673" y="9492"/>
                      <a:pt x="7842" y="10090"/>
                      <a:pt x="7046" y="10830"/>
                    </a:cubicBezTo>
                    <a:cubicBezTo>
                      <a:pt x="6249" y="11567"/>
                      <a:pt x="5479" y="12465"/>
                      <a:pt x="4732" y="13518"/>
                    </a:cubicBezTo>
                    <a:cubicBezTo>
                      <a:pt x="4562" y="13764"/>
                      <a:pt x="4482" y="14032"/>
                      <a:pt x="4496" y="14323"/>
                    </a:cubicBezTo>
                    <a:cubicBezTo>
                      <a:pt x="4510" y="14617"/>
                      <a:pt x="4620" y="14862"/>
                      <a:pt x="4821" y="15063"/>
                    </a:cubicBezTo>
                    <a:cubicBezTo>
                      <a:pt x="4971" y="15221"/>
                      <a:pt x="5163" y="15311"/>
                      <a:pt x="5392" y="15317"/>
                    </a:cubicBezTo>
                    <a:cubicBezTo>
                      <a:pt x="5668" y="15317"/>
                      <a:pt x="5900" y="15195"/>
                      <a:pt x="6087" y="14953"/>
                    </a:cubicBezTo>
                    <a:cubicBezTo>
                      <a:pt x="6759" y="14035"/>
                      <a:pt x="7435" y="13244"/>
                      <a:pt x="8116" y="12586"/>
                    </a:cubicBezTo>
                    <a:cubicBezTo>
                      <a:pt x="8794" y="11929"/>
                      <a:pt x="9510" y="11401"/>
                      <a:pt x="10259" y="11005"/>
                    </a:cubicBezTo>
                    <a:cubicBezTo>
                      <a:pt x="11010" y="10610"/>
                      <a:pt x="11801" y="10330"/>
                      <a:pt x="12636" y="10167"/>
                    </a:cubicBezTo>
                    <a:cubicBezTo>
                      <a:pt x="13467" y="10003"/>
                      <a:pt x="14372" y="9938"/>
                      <a:pt x="15350" y="9977"/>
                    </a:cubicBezTo>
                  </a:path>
                </a:pathLst>
              </a:custGeom>
              <a:solidFill>
                <a:sysClr val="window" lastClr="FFFFFF"/>
              </a:solidFill>
              <a:ln>
                <a:noFill/>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grpSp>
          <p:nvGrpSpPr>
            <p:cNvPr id="66" name="Group 31"/>
            <p:cNvGrpSpPr/>
            <p:nvPr/>
          </p:nvGrpSpPr>
          <p:grpSpPr>
            <a:xfrm>
              <a:off x="4804040" y="2309565"/>
              <a:ext cx="2562906" cy="2562906"/>
              <a:chOff x="4804040" y="2309565"/>
              <a:chExt cx="2562906" cy="2562906"/>
            </a:xfrm>
          </p:grpSpPr>
          <p:sp>
            <p:nvSpPr>
              <p:cNvPr id="67" name="i$liḋe-Freeform: Shape 35"/>
              <p:cNvSpPr/>
              <p:nvPr/>
            </p:nvSpPr>
            <p:spPr>
              <a:xfrm rot="18900000">
                <a:off x="4804040" y="2309565"/>
                <a:ext cx="2562906" cy="2562906"/>
              </a:xfrm>
              <a:custGeom>
                <a:avLst/>
                <a:gdLst/>
                <a:ahLst/>
                <a:cxnLst>
                  <a:cxn ang="0">
                    <a:pos x="wd2" y="hd2"/>
                  </a:cxn>
                  <a:cxn ang="5400000">
                    <a:pos x="wd2" y="hd2"/>
                  </a:cxn>
                  <a:cxn ang="10800000">
                    <a:pos x="wd2" y="hd2"/>
                  </a:cxn>
                  <a:cxn ang="16200000">
                    <a:pos x="wd2" y="hd2"/>
                  </a:cxn>
                </a:cxnLst>
                <a:rect l="0" t="0" r="r" b="b"/>
                <a:pathLst>
                  <a:path w="21600" h="21600" extrusionOk="0">
                    <a:moveTo>
                      <a:pt x="0" y="3600"/>
                    </a:moveTo>
                    <a:cubicBezTo>
                      <a:pt x="0" y="1612"/>
                      <a:pt x="1612" y="0"/>
                      <a:pt x="3600" y="0"/>
                    </a:cubicBezTo>
                    <a:lnTo>
                      <a:pt x="18000" y="0"/>
                    </a:lnTo>
                    <a:cubicBezTo>
                      <a:pt x="19988" y="0"/>
                      <a:pt x="21600" y="1612"/>
                      <a:pt x="21600" y="3600"/>
                    </a:cubicBezTo>
                    <a:lnTo>
                      <a:pt x="21600" y="18000"/>
                    </a:lnTo>
                    <a:cubicBezTo>
                      <a:pt x="21600" y="19988"/>
                      <a:pt x="19988" y="21600"/>
                      <a:pt x="18000" y="21600"/>
                    </a:cubicBezTo>
                    <a:lnTo>
                      <a:pt x="3600" y="21600"/>
                    </a:lnTo>
                    <a:cubicBezTo>
                      <a:pt x="1612" y="21600"/>
                      <a:pt x="0" y="19988"/>
                      <a:pt x="0" y="18000"/>
                    </a:cubicBezTo>
                    <a:lnTo>
                      <a:pt x="0" y="3600"/>
                    </a:lnTo>
                    <a:close/>
                  </a:path>
                </a:pathLst>
              </a:custGeom>
              <a:solidFill>
                <a:srgbClr val="AC7A39"/>
              </a:solidFill>
              <a:ln w="12700" cap="flat">
                <a:no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nvGrpSpPr>
              <p:cNvPr id="68" name="Group 36"/>
              <p:cNvGrpSpPr/>
              <p:nvPr/>
            </p:nvGrpSpPr>
            <p:grpSpPr>
              <a:xfrm>
                <a:off x="5285178" y="3018962"/>
                <a:ext cx="1582763" cy="1222632"/>
                <a:chOff x="5059339" y="4704186"/>
                <a:chExt cx="1660525" cy="1282700"/>
              </a:xfrm>
              <a:solidFill>
                <a:sysClr val="window" lastClr="FFFFFF"/>
              </a:solidFill>
            </p:grpSpPr>
            <p:sp>
              <p:nvSpPr>
                <p:cNvPr id="69" name="i$liḋe-Freeform: Shape 37"/>
                <p:cNvSpPr/>
                <p:nvPr/>
              </p:nvSpPr>
              <p:spPr bwMode="auto">
                <a:xfrm>
                  <a:off x="5059339" y="4704186"/>
                  <a:ext cx="1660525" cy="895350"/>
                </a:xfrm>
                <a:custGeom>
                  <a:avLst/>
                  <a:gdLst>
                    <a:gd name="T0" fmla="*/ 862 w 1061"/>
                    <a:gd name="T1" fmla="*/ 572 h 572"/>
                    <a:gd name="T2" fmla="*/ 320 w 1061"/>
                    <a:gd name="T3" fmla="*/ 572 h 572"/>
                    <a:gd name="T4" fmla="*/ 290 w 1061"/>
                    <a:gd name="T5" fmla="*/ 548 h 572"/>
                    <a:gd name="T6" fmla="*/ 176 w 1061"/>
                    <a:gd name="T7" fmla="*/ 186 h 572"/>
                    <a:gd name="T8" fmla="*/ 16 w 1061"/>
                    <a:gd name="T9" fmla="*/ 58 h 572"/>
                    <a:gd name="T10" fmla="*/ 11 w 1061"/>
                    <a:gd name="T11" fmla="*/ 14 h 572"/>
                    <a:gd name="T12" fmla="*/ 55 w 1061"/>
                    <a:gd name="T13" fmla="*/ 17 h 572"/>
                    <a:gd name="T14" fmla="*/ 205 w 1061"/>
                    <a:gd name="T15" fmla="*/ 144 h 572"/>
                    <a:gd name="T16" fmla="*/ 1028 w 1061"/>
                    <a:gd name="T17" fmla="*/ 144 h 572"/>
                    <a:gd name="T18" fmla="*/ 1054 w 1061"/>
                    <a:gd name="T19" fmla="*/ 150 h 572"/>
                    <a:gd name="T20" fmla="*/ 1057 w 1061"/>
                    <a:gd name="T21" fmla="*/ 176 h 572"/>
                    <a:gd name="T22" fmla="*/ 891 w 1061"/>
                    <a:gd name="T23" fmla="*/ 553 h 572"/>
                    <a:gd name="T24" fmla="*/ 862 w 1061"/>
                    <a:gd name="T25" fmla="*/ 572 h 572"/>
                    <a:gd name="T26" fmla="*/ 343 w 1061"/>
                    <a:gd name="T27" fmla="*/ 501 h 572"/>
                    <a:gd name="T28" fmla="*/ 842 w 1061"/>
                    <a:gd name="T29" fmla="*/ 501 h 572"/>
                    <a:gd name="T30" fmla="*/ 980 w 1061"/>
                    <a:gd name="T31" fmla="*/ 180 h 572"/>
                    <a:gd name="T32" fmla="*/ 244 w 1061"/>
                    <a:gd name="T33" fmla="*/ 180 h 572"/>
                    <a:gd name="T34" fmla="*/ 343 w 1061"/>
                    <a:gd name="T35" fmla="*/ 501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61" h="572">
                      <a:moveTo>
                        <a:pt x="862" y="572"/>
                      </a:moveTo>
                      <a:cubicBezTo>
                        <a:pt x="320" y="572"/>
                        <a:pt x="320" y="572"/>
                        <a:pt x="320" y="572"/>
                      </a:cubicBezTo>
                      <a:cubicBezTo>
                        <a:pt x="307" y="572"/>
                        <a:pt x="295" y="561"/>
                        <a:pt x="290" y="548"/>
                      </a:cubicBezTo>
                      <a:cubicBezTo>
                        <a:pt x="176" y="186"/>
                        <a:pt x="176" y="186"/>
                        <a:pt x="176" y="186"/>
                      </a:cubicBezTo>
                      <a:cubicBezTo>
                        <a:pt x="16" y="58"/>
                        <a:pt x="16" y="58"/>
                        <a:pt x="16" y="58"/>
                      </a:cubicBezTo>
                      <a:cubicBezTo>
                        <a:pt x="2" y="48"/>
                        <a:pt x="0" y="28"/>
                        <a:pt x="11" y="14"/>
                      </a:cubicBezTo>
                      <a:cubicBezTo>
                        <a:pt x="21" y="0"/>
                        <a:pt x="41" y="6"/>
                        <a:pt x="55" y="17"/>
                      </a:cubicBezTo>
                      <a:cubicBezTo>
                        <a:pt x="205" y="144"/>
                        <a:pt x="205" y="144"/>
                        <a:pt x="205" y="144"/>
                      </a:cubicBezTo>
                      <a:cubicBezTo>
                        <a:pt x="1028" y="144"/>
                        <a:pt x="1028" y="144"/>
                        <a:pt x="1028" y="144"/>
                      </a:cubicBezTo>
                      <a:cubicBezTo>
                        <a:pt x="1039" y="144"/>
                        <a:pt x="1049" y="141"/>
                        <a:pt x="1054" y="150"/>
                      </a:cubicBezTo>
                      <a:cubicBezTo>
                        <a:pt x="1060" y="159"/>
                        <a:pt x="1061" y="166"/>
                        <a:pt x="1057" y="176"/>
                      </a:cubicBezTo>
                      <a:cubicBezTo>
                        <a:pt x="891" y="553"/>
                        <a:pt x="891" y="553"/>
                        <a:pt x="891" y="553"/>
                      </a:cubicBezTo>
                      <a:cubicBezTo>
                        <a:pt x="886" y="565"/>
                        <a:pt x="874" y="572"/>
                        <a:pt x="862" y="572"/>
                      </a:cubicBezTo>
                      <a:close/>
                      <a:moveTo>
                        <a:pt x="343" y="501"/>
                      </a:moveTo>
                      <a:cubicBezTo>
                        <a:pt x="842" y="501"/>
                        <a:pt x="842" y="501"/>
                        <a:pt x="842" y="501"/>
                      </a:cubicBezTo>
                      <a:cubicBezTo>
                        <a:pt x="980" y="180"/>
                        <a:pt x="980" y="180"/>
                        <a:pt x="980" y="180"/>
                      </a:cubicBezTo>
                      <a:cubicBezTo>
                        <a:pt x="244" y="180"/>
                        <a:pt x="244" y="180"/>
                        <a:pt x="244" y="180"/>
                      </a:cubicBezTo>
                      <a:lnTo>
                        <a:pt x="343" y="501"/>
                      </a:lnTo>
                      <a:close/>
                    </a:path>
                  </a:pathLst>
                </a:custGeom>
                <a:grp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70" name="i$liḋe-Freeform: Shape 38"/>
                <p:cNvSpPr/>
                <p:nvPr/>
              </p:nvSpPr>
              <p:spPr bwMode="auto">
                <a:xfrm>
                  <a:off x="5599089" y="4926436"/>
                  <a:ext cx="153987" cy="641350"/>
                </a:xfrm>
                <a:custGeom>
                  <a:avLst/>
                  <a:gdLst>
                    <a:gd name="T0" fmla="*/ 81 w 98"/>
                    <a:gd name="T1" fmla="*/ 410 h 410"/>
                    <a:gd name="T2" fmla="*/ 65 w 98"/>
                    <a:gd name="T3" fmla="*/ 397 h 410"/>
                    <a:gd name="T4" fmla="*/ 1 w 98"/>
                    <a:gd name="T5" fmla="*/ 20 h 410"/>
                    <a:gd name="T6" fmla="*/ 14 w 98"/>
                    <a:gd name="T7" fmla="*/ 1 h 410"/>
                    <a:gd name="T8" fmla="*/ 32 w 98"/>
                    <a:gd name="T9" fmla="*/ 14 h 410"/>
                    <a:gd name="T10" fmla="*/ 96 w 98"/>
                    <a:gd name="T11" fmla="*/ 392 h 410"/>
                    <a:gd name="T12" fmla="*/ 84 w 98"/>
                    <a:gd name="T13" fmla="*/ 410 h 410"/>
                    <a:gd name="T14" fmla="*/ 81 w 98"/>
                    <a:gd name="T15" fmla="*/ 410 h 4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410">
                      <a:moveTo>
                        <a:pt x="81" y="410"/>
                      </a:moveTo>
                      <a:cubicBezTo>
                        <a:pt x="73" y="410"/>
                        <a:pt x="67" y="405"/>
                        <a:pt x="65" y="397"/>
                      </a:cubicBezTo>
                      <a:cubicBezTo>
                        <a:pt x="1" y="20"/>
                        <a:pt x="1" y="20"/>
                        <a:pt x="1" y="20"/>
                      </a:cubicBezTo>
                      <a:cubicBezTo>
                        <a:pt x="0" y="11"/>
                        <a:pt x="5" y="3"/>
                        <a:pt x="14" y="1"/>
                      </a:cubicBezTo>
                      <a:cubicBezTo>
                        <a:pt x="22" y="0"/>
                        <a:pt x="30" y="6"/>
                        <a:pt x="32" y="14"/>
                      </a:cubicBezTo>
                      <a:cubicBezTo>
                        <a:pt x="96" y="392"/>
                        <a:pt x="96" y="392"/>
                        <a:pt x="96" y="392"/>
                      </a:cubicBezTo>
                      <a:cubicBezTo>
                        <a:pt x="98" y="400"/>
                        <a:pt x="92" y="408"/>
                        <a:pt x="84" y="410"/>
                      </a:cubicBezTo>
                      <a:cubicBezTo>
                        <a:pt x="83" y="410"/>
                        <a:pt x="82" y="410"/>
                        <a:pt x="81" y="410"/>
                      </a:cubicBezTo>
                      <a:close/>
                    </a:path>
                  </a:pathLst>
                </a:custGeom>
                <a:grp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71" name="i$liḋe-Freeform: Shape 39"/>
                <p:cNvSpPr/>
                <p:nvPr/>
              </p:nvSpPr>
              <p:spPr bwMode="auto">
                <a:xfrm>
                  <a:off x="5843564" y="4926436"/>
                  <a:ext cx="122237" cy="641350"/>
                </a:xfrm>
                <a:custGeom>
                  <a:avLst/>
                  <a:gdLst>
                    <a:gd name="T0" fmla="*/ 62 w 78"/>
                    <a:gd name="T1" fmla="*/ 410 h 410"/>
                    <a:gd name="T2" fmla="*/ 46 w 78"/>
                    <a:gd name="T3" fmla="*/ 396 h 410"/>
                    <a:gd name="T4" fmla="*/ 1 w 78"/>
                    <a:gd name="T5" fmla="*/ 19 h 410"/>
                    <a:gd name="T6" fmla="*/ 15 w 78"/>
                    <a:gd name="T7" fmla="*/ 1 h 410"/>
                    <a:gd name="T8" fmla="*/ 32 w 78"/>
                    <a:gd name="T9" fmla="*/ 15 h 410"/>
                    <a:gd name="T10" fmla="*/ 77 w 78"/>
                    <a:gd name="T11" fmla="*/ 392 h 410"/>
                    <a:gd name="T12" fmla="*/ 64 w 78"/>
                    <a:gd name="T13" fmla="*/ 410 h 410"/>
                    <a:gd name="T14" fmla="*/ 62 w 78"/>
                    <a:gd name="T15" fmla="*/ 410 h 4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8" h="410">
                      <a:moveTo>
                        <a:pt x="62" y="410"/>
                      </a:moveTo>
                      <a:cubicBezTo>
                        <a:pt x="54" y="410"/>
                        <a:pt x="47" y="404"/>
                        <a:pt x="46" y="396"/>
                      </a:cubicBezTo>
                      <a:cubicBezTo>
                        <a:pt x="1" y="19"/>
                        <a:pt x="1" y="19"/>
                        <a:pt x="1" y="19"/>
                      </a:cubicBezTo>
                      <a:cubicBezTo>
                        <a:pt x="0" y="10"/>
                        <a:pt x="6" y="2"/>
                        <a:pt x="15" y="1"/>
                      </a:cubicBezTo>
                      <a:cubicBezTo>
                        <a:pt x="23" y="0"/>
                        <a:pt x="31" y="6"/>
                        <a:pt x="32" y="15"/>
                      </a:cubicBezTo>
                      <a:cubicBezTo>
                        <a:pt x="77" y="392"/>
                        <a:pt x="77" y="392"/>
                        <a:pt x="77" y="392"/>
                      </a:cubicBezTo>
                      <a:cubicBezTo>
                        <a:pt x="78" y="401"/>
                        <a:pt x="72" y="409"/>
                        <a:pt x="64" y="410"/>
                      </a:cubicBezTo>
                      <a:cubicBezTo>
                        <a:pt x="63" y="410"/>
                        <a:pt x="62" y="410"/>
                        <a:pt x="62" y="410"/>
                      </a:cubicBezTo>
                      <a:close/>
                    </a:path>
                  </a:pathLst>
                </a:custGeom>
                <a:grp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72" name="i$liḋe-Freeform: Shape 40"/>
                <p:cNvSpPr/>
                <p:nvPr/>
              </p:nvSpPr>
              <p:spPr bwMode="auto">
                <a:xfrm>
                  <a:off x="6089627" y="4932786"/>
                  <a:ext cx="109537" cy="628650"/>
                </a:xfrm>
                <a:custGeom>
                  <a:avLst/>
                  <a:gdLst>
                    <a:gd name="T0" fmla="*/ 16 w 70"/>
                    <a:gd name="T1" fmla="*/ 402 h 402"/>
                    <a:gd name="T2" fmla="*/ 15 w 70"/>
                    <a:gd name="T3" fmla="*/ 402 h 402"/>
                    <a:gd name="T4" fmla="*/ 1 w 70"/>
                    <a:gd name="T5" fmla="*/ 385 h 402"/>
                    <a:gd name="T6" fmla="*/ 38 w 70"/>
                    <a:gd name="T7" fmla="*/ 15 h 402"/>
                    <a:gd name="T8" fmla="*/ 55 w 70"/>
                    <a:gd name="T9" fmla="*/ 1 h 402"/>
                    <a:gd name="T10" fmla="*/ 69 w 70"/>
                    <a:gd name="T11" fmla="*/ 18 h 402"/>
                    <a:gd name="T12" fmla="*/ 32 w 70"/>
                    <a:gd name="T13" fmla="*/ 388 h 402"/>
                    <a:gd name="T14" fmla="*/ 16 w 70"/>
                    <a:gd name="T15" fmla="*/ 402 h 4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 h="402">
                      <a:moveTo>
                        <a:pt x="16" y="402"/>
                      </a:moveTo>
                      <a:cubicBezTo>
                        <a:pt x="16" y="402"/>
                        <a:pt x="15" y="402"/>
                        <a:pt x="15" y="402"/>
                      </a:cubicBezTo>
                      <a:cubicBezTo>
                        <a:pt x="6" y="401"/>
                        <a:pt x="0" y="393"/>
                        <a:pt x="1" y="385"/>
                      </a:cubicBezTo>
                      <a:cubicBezTo>
                        <a:pt x="38" y="15"/>
                        <a:pt x="38" y="15"/>
                        <a:pt x="38" y="15"/>
                      </a:cubicBezTo>
                      <a:cubicBezTo>
                        <a:pt x="39" y="7"/>
                        <a:pt x="47" y="0"/>
                        <a:pt x="55" y="1"/>
                      </a:cubicBezTo>
                      <a:cubicBezTo>
                        <a:pt x="64" y="2"/>
                        <a:pt x="70" y="10"/>
                        <a:pt x="69" y="18"/>
                      </a:cubicBezTo>
                      <a:cubicBezTo>
                        <a:pt x="32" y="388"/>
                        <a:pt x="32" y="388"/>
                        <a:pt x="32" y="388"/>
                      </a:cubicBezTo>
                      <a:cubicBezTo>
                        <a:pt x="31" y="396"/>
                        <a:pt x="24" y="402"/>
                        <a:pt x="16" y="402"/>
                      </a:cubicBezTo>
                      <a:close/>
                    </a:path>
                  </a:pathLst>
                </a:custGeom>
                <a:grp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73" name="i$liḋe-Freeform: Shape 41"/>
                <p:cNvSpPr/>
                <p:nvPr/>
              </p:nvSpPr>
              <p:spPr bwMode="auto">
                <a:xfrm>
                  <a:off x="6238852" y="4943898"/>
                  <a:ext cx="271462" cy="614362"/>
                </a:xfrm>
                <a:custGeom>
                  <a:avLst/>
                  <a:gdLst>
                    <a:gd name="T0" fmla="*/ 18 w 173"/>
                    <a:gd name="T1" fmla="*/ 393 h 393"/>
                    <a:gd name="T2" fmla="*/ 12 w 173"/>
                    <a:gd name="T3" fmla="*/ 392 h 393"/>
                    <a:gd name="T4" fmla="*/ 3 w 173"/>
                    <a:gd name="T5" fmla="*/ 372 h 393"/>
                    <a:gd name="T6" fmla="*/ 140 w 173"/>
                    <a:gd name="T7" fmla="*/ 12 h 393"/>
                    <a:gd name="T8" fmla="*/ 160 w 173"/>
                    <a:gd name="T9" fmla="*/ 3 h 393"/>
                    <a:gd name="T10" fmla="*/ 169 w 173"/>
                    <a:gd name="T11" fmla="*/ 23 h 393"/>
                    <a:gd name="T12" fmla="*/ 33 w 173"/>
                    <a:gd name="T13" fmla="*/ 383 h 393"/>
                    <a:gd name="T14" fmla="*/ 18 w 173"/>
                    <a:gd name="T15" fmla="*/ 393 h 3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3" h="393">
                      <a:moveTo>
                        <a:pt x="18" y="393"/>
                      </a:moveTo>
                      <a:cubicBezTo>
                        <a:pt x="16" y="393"/>
                        <a:pt x="14" y="393"/>
                        <a:pt x="12" y="392"/>
                      </a:cubicBezTo>
                      <a:cubicBezTo>
                        <a:pt x="4" y="389"/>
                        <a:pt x="0" y="380"/>
                        <a:pt x="3" y="372"/>
                      </a:cubicBezTo>
                      <a:cubicBezTo>
                        <a:pt x="140" y="12"/>
                        <a:pt x="140" y="12"/>
                        <a:pt x="140" y="12"/>
                      </a:cubicBezTo>
                      <a:cubicBezTo>
                        <a:pt x="143" y="4"/>
                        <a:pt x="152" y="0"/>
                        <a:pt x="160" y="3"/>
                      </a:cubicBezTo>
                      <a:cubicBezTo>
                        <a:pt x="169" y="6"/>
                        <a:pt x="173" y="15"/>
                        <a:pt x="169" y="23"/>
                      </a:cubicBezTo>
                      <a:cubicBezTo>
                        <a:pt x="33" y="383"/>
                        <a:pt x="33" y="383"/>
                        <a:pt x="33" y="383"/>
                      </a:cubicBezTo>
                      <a:cubicBezTo>
                        <a:pt x="30" y="389"/>
                        <a:pt x="24" y="393"/>
                        <a:pt x="18" y="393"/>
                      </a:cubicBezTo>
                      <a:close/>
                    </a:path>
                  </a:pathLst>
                </a:custGeom>
                <a:grp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74" name="i$liḋe-Freeform: Shape 42"/>
                <p:cNvSpPr/>
                <p:nvPr/>
              </p:nvSpPr>
              <p:spPr bwMode="auto">
                <a:xfrm>
                  <a:off x="5405414" y="5097886"/>
                  <a:ext cx="1223962" cy="55562"/>
                </a:xfrm>
                <a:custGeom>
                  <a:avLst/>
                  <a:gdLst>
                    <a:gd name="T0" fmla="*/ 766 w 782"/>
                    <a:gd name="T1" fmla="*/ 36 h 36"/>
                    <a:gd name="T2" fmla="*/ 15 w 782"/>
                    <a:gd name="T3" fmla="*/ 36 h 36"/>
                    <a:gd name="T4" fmla="*/ 0 w 782"/>
                    <a:gd name="T5" fmla="*/ 18 h 36"/>
                    <a:gd name="T6" fmla="*/ 15 w 782"/>
                    <a:gd name="T7" fmla="*/ 0 h 36"/>
                    <a:gd name="T8" fmla="*/ 766 w 782"/>
                    <a:gd name="T9" fmla="*/ 0 h 36"/>
                    <a:gd name="T10" fmla="*/ 782 w 782"/>
                    <a:gd name="T11" fmla="*/ 18 h 36"/>
                    <a:gd name="T12" fmla="*/ 766 w 7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782" h="36">
                      <a:moveTo>
                        <a:pt x="766" y="36"/>
                      </a:moveTo>
                      <a:cubicBezTo>
                        <a:pt x="15" y="36"/>
                        <a:pt x="15" y="36"/>
                        <a:pt x="15" y="36"/>
                      </a:cubicBezTo>
                      <a:cubicBezTo>
                        <a:pt x="7" y="36"/>
                        <a:pt x="0" y="27"/>
                        <a:pt x="0" y="18"/>
                      </a:cubicBezTo>
                      <a:cubicBezTo>
                        <a:pt x="0" y="9"/>
                        <a:pt x="7" y="0"/>
                        <a:pt x="15" y="0"/>
                      </a:cubicBezTo>
                      <a:cubicBezTo>
                        <a:pt x="766" y="0"/>
                        <a:pt x="766" y="0"/>
                        <a:pt x="766" y="0"/>
                      </a:cubicBezTo>
                      <a:cubicBezTo>
                        <a:pt x="775" y="0"/>
                        <a:pt x="782" y="9"/>
                        <a:pt x="782" y="18"/>
                      </a:cubicBezTo>
                      <a:cubicBezTo>
                        <a:pt x="782" y="27"/>
                        <a:pt x="775" y="36"/>
                        <a:pt x="766" y="36"/>
                      </a:cubicBezTo>
                      <a:close/>
                    </a:path>
                  </a:pathLst>
                </a:custGeom>
                <a:grp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75" name="i$liḋe-Freeform: Shape 43"/>
                <p:cNvSpPr/>
                <p:nvPr/>
              </p:nvSpPr>
              <p:spPr bwMode="auto">
                <a:xfrm>
                  <a:off x="5453039" y="5264573"/>
                  <a:ext cx="1077912" cy="55562"/>
                </a:xfrm>
                <a:custGeom>
                  <a:avLst/>
                  <a:gdLst>
                    <a:gd name="T0" fmla="*/ 673 w 688"/>
                    <a:gd name="T1" fmla="*/ 36 h 36"/>
                    <a:gd name="T2" fmla="*/ 16 w 688"/>
                    <a:gd name="T3" fmla="*/ 36 h 36"/>
                    <a:gd name="T4" fmla="*/ 0 w 688"/>
                    <a:gd name="T5" fmla="*/ 18 h 36"/>
                    <a:gd name="T6" fmla="*/ 16 w 688"/>
                    <a:gd name="T7" fmla="*/ 0 h 36"/>
                    <a:gd name="T8" fmla="*/ 673 w 688"/>
                    <a:gd name="T9" fmla="*/ 0 h 36"/>
                    <a:gd name="T10" fmla="*/ 688 w 688"/>
                    <a:gd name="T11" fmla="*/ 18 h 36"/>
                    <a:gd name="T12" fmla="*/ 673 w 688"/>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688" h="36">
                      <a:moveTo>
                        <a:pt x="673" y="36"/>
                      </a:moveTo>
                      <a:cubicBezTo>
                        <a:pt x="16" y="36"/>
                        <a:pt x="16" y="36"/>
                        <a:pt x="16" y="36"/>
                      </a:cubicBezTo>
                      <a:cubicBezTo>
                        <a:pt x="7" y="36"/>
                        <a:pt x="0" y="27"/>
                        <a:pt x="0" y="18"/>
                      </a:cubicBezTo>
                      <a:cubicBezTo>
                        <a:pt x="0" y="9"/>
                        <a:pt x="7" y="0"/>
                        <a:pt x="16" y="0"/>
                      </a:cubicBezTo>
                      <a:cubicBezTo>
                        <a:pt x="673" y="0"/>
                        <a:pt x="673" y="0"/>
                        <a:pt x="673" y="0"/>
                      </a:cubicBezTo>
                      <a:cubicBezTo>
                        <a:pt x="681" y="0"/>
                        <a:pt x="688" y="9"/>
                        <a:pt x="688" y="18"/>
                      </a:cubicBezTo>
                      <a:cubicBezTo>
                        <a:pt x="688" y="27"/>
                        <a:pt x="681" y="36"/>
                        <a:pt x="673" y="36"/>
                      </a:cubicBezTo>
                      <a:close/>
                    </a:path>
                  </a:pathLst>
                </a:custGeom>
                <a:grp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76" name="i$liḋe-Freeform: Shape 44"/>
                <p:cNvSpPr/>
                <p:nvPr/>
              </p:nvSpPr>
              <p:spPr bwMode="auto">
                <a:xfrm>
                  <a:off x="5502252" y="5377286"/>
                  <a:ext cx="979487" cy="53975"/>
                </a:xfrm>
                <a:custGeom>
                  <a:avLst/>
                  <a:gdLst>
                    <a:gd name="T0" fmla="*/ 610 w 626"/>
                    <a:gd name="T1" fmla="*/ 35 h 35"/>
                    <a:gd name="T2" fmla="*/ 16 w 626"/>
                    <a:gd name="T3" fmla="*/ 35 h 35"/>
                    <a:gd name="T4" fmla="*/ 0 w 626"/>
                    <a:gd name="T5" fmla="*/ 17 h 35"/>
                    <a:gd name="T6" fmla="*/ 16 w 626"/>
                    <a:gd name="T7" fmla="*/ 0 h 35"/>
                    <a:gd name="T8" fmla="*/ 610 w 626"/>
                    <a:gd name="T9" fmla="*/ 0 h 35"/>
                    <a:gd name="T10" fmla="*/ 626 w 626"/>
                    <a:gd name="T11" fmla="*/ 17 h 35"/>
                    <a:gd name="T12" fmla="*/ 610 w 62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626" h="35">
                      <a:moveTo>
                        <a:pt x="610" y="35"/>
                      </a:moveTo>
                      <a:cubicBezTo>
                        <a:pt x="16" y="35"/>
                        <a:pt x="16" y="35"/>
                        <a:pt x="16" y="35"/>
                      </a:cubicBezTo>
                      <a:cubicBezTo>
                        <a:pt x="7" y="35"/>
                        <a:pt x="0" y="26"/>
                        <a:pt x="0" y="17"/>
                      </a:cubicBezTo>
                      <a:cubicBezTo>
                        <a:pt x="0" y="9"/>
                        <a:pt x="7" y="0"/>
                        <a:pt x="16" y="0"/>
                      </a:cubicBezTo>
                      <a:cubicBezTo>
                        <a:pt x="610" y="0"/>
                        <a:pt x="610" y="0"/>
                        <a:pt x="610" y="0"/>
                      </a:cubicBezTo>
                      <a:cubicBezTo>
                        <a:pt x="619" y="0"/>
                        <a:pt x="626" y="9"/>
                        <a:pt x="626" y="17"/>
                      </a:cubicBezTo>
                      <a:cubicBezTo>
                        <a:pt x="626" y="26"/>
                        <a:pt x="619" y="35"/>
                        <a:pt x="610" y="35"/>
                      </a:cubicBezTo>
                      <a:close/>
                    </a:path>
                  </a:pathLst>
                </a:custGeom>
                <a:grp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77" name="i$liḋe-Freeform: Shape 45"/>
                <p:cNvSpPr/>
                <p:nvPr/>
              </p:nvSpPr>
              <p:spPr bwMode="auto">
                <a:xfrm>
                  <a:off x="5516539" y="5526511"/>
                  <a:ext cx="931862" cy="407987"/>
                </a:xfrm>
                <a:custGeom>
                  <a:avLst/>
                  <a:gdLst>
                    <a:gd name="T0" fmla="*/ 579 w 596"/>
                    <a:gd name="T1" fmla="*/ 261 h 261"/>
                    <a:gd name="T2" fmla="*/ 18 w 596"/>
                    <a:gd name="T3" fmla="*/ 261 h 261"/>
                    <a:gd name="T4" fmla="*/ 5 w 596"/>
                    <a:gd name="T5" fmla="*/ 256 h 261"/>
                    <a:gd name="T6" fmla="*/ 0 w 596"/>
                    <a:gd name="T7" fmla="*/ 243 h 261"/>
                    <a:gd name="T8" fmla="*/ 9 w 596"/>
                    <a:gd name="T9" fmla="*/ 18 h 261"/>
                    <a:gd name="T10" fmla="*/ 27 w 596"/>
                    <a:gd name="T11" fmla="*/ 0 h 261"/>
                    <a:gd name="T12" fmla="*/ 44 w 596"/>
                    <a:gd name="T13" fmla="*/ 19 h 261"/>
                    <a:gd name="T14" fmla="*/ 36 w 596"/>
                    <a:gd name="T15" fmla="*/ 226 h 261"/>
                    <a:gd name="T16" fmla="*/ 579 w 596"/>
                    <a:gd name="T17" fmla="*/ 226 h 261"/>
                    <a:gd name="T18" fmla="*/ 596 w 596"/>
                    <a:gd name="T19" fmla="*/ 243 h 261"/>
                    <a:gd name="T20" fmla="*/ 579 w 596"/>
                    <a:gd name="T21" fmla="*/ 261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6" h="261">
                      <a:moveTo>
                        <a:pt x="579" y="261"/>
                      </a:moveTo>
                      <a:cubicBezTo>
                        <a:pt x="18" y="261"/>
                        <a:pt x="18" y="261"/>
                        <a:pt x="18" y="261"/>
                      </a:cubicBezTo>
                      <a:cubicBezTo>
                        <a:pt x="13" y="261"/>
                        <a:pt x="8" y="259"/>
                        <a:pt x="5" y="256"/>
                      </a:cubicBezTo>
                      <a:cubicBezTo>
                        <a:pt x="2" y="252"/>
                        <a:pt x="0" y="248"/>
                        <a:pt x="0" y="243"/>
                      </a:cubicBezTo>
                      <a:cubicBezTo>
                        <a:pt x="9" y="18"/>
                        <a:pt x="9" y="18"/>
                        <a:pt x="9" y="18"/>
                      </a:cubicBezTo>
                      <a:cubicBezTo>
                        <a:pt x="9" y="8"/>
                        <a:pt x="18" y="1"/>
                        <a:pt x="27" y="0"/>
                      </a:cubicBezTo>
                      <a:cubicBezTo>
                        <a:pt x="37" y="1"/>
                        <a:pt x="45" y="9"/>
                        <a:pt x="44" y="19"/>
                      </a:cubicBezTo>
                      <a:cubicBezTo>
                        <a:pt x="36" y="226"/>
                        <a:pt x="36" y="226"/>
                        <a:pt x="36" y="226"/>
                      </a:cubicBezTo>
                      <a:cubicBezTo>
                        <a:pt x="579" y="226"/>
                        <a:pt x="579" y="226"/>
                        <a:pt x="579" y="226"/>
                      </a:cubicBezTo>
                      <a:cubicBezTo>
                        <a:pt x="589" y="226"/>
                        <a:pt x="596" y="234"/>
                        <a:pt x="596" y="243"/>
                      </a:cubicBezTo>
                      <a:cubicBezTo>
                        <a:pt x="596" y="253"/>
                        <a:pt x="589" y="261"/>
                        <a:pt x="579" y="261"/>
                      </a:cubicBezTo>
                      <a:close/>
                    </a:path>
                  </a:pathLst>
                </a:custGeom>
                <a:grp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78" name="i$liḋe-Oval 46"/>
                <p:cNvSpPr/>
                <p:nvPr/>
              </p:nvSpPr>
              <p:spPr bwMode="auto">
                <a:xfrm>
                  <a:off x="5437164" y="5783686"/>
                  <a:ext cx="206375" cy="203200"/>
                </a:xfrm>
                <a:prstGeom prst="ellipse">
                  <a:avLst/>
                </a:prstGeom>
                <a:grp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79" name="i$liḋe-Oval 47"/>
                <p:cNvSpPr/>
                <p:nvPr/>
              </p:nvSpPr>
              <p:spPr bwMode="auto">
                <a:xfrm>
                  <a:off x="6272189" y="5783686"/>
                  <a:ext cx="203200" cy="203200"/>
                </a:xfrm>
                <a:prstGeom prst="ellipse">
                  <a:avLst/>
                </a:prstGeom>
                <a:grp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grpSp>
      </p:grpSp>
      <p:grpSp>
        <p:nvGrpSpPr>
          <p:cNvPr id="90" name="组合 89"/>
          <p:cNvGrpSpPr/>
          <p:nvPr/>
        </p:nvGrpSpPr>
        <p:grpSpPr>
          <a:xfrm>
            <a:off x="7837205" y="2280226"/>
            <a:ext cx="2932639" cy="834815"/>
            <a:chOff x="7483989" y="3433235"/>
            <a:chExt cx="2932639" cy="834815"/>
          </a:xfrm>
        </p:grpSpPr>
        <p:sp>
          <p:nvSpPr>
            <p:cNvPr id="91" name="矩形 90"/>
            <p:cNvSpPr/>
            <p:nvPr/>
          </p:nvSpPr>
          <p:spPr>
            <a:xfrm>
              <a:off x="7483990" y="3732519"/>
              <a:ext cx="2932638"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92" name="矩形 91"/>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grpSp>
        <p:nvGrpSpPr>
          <p:cNvPr id="93" name="组合 92"/>
          <p:cNvGrpSpPr/>
          <p:nvPr/>
        </p:nvGrpSpPr>
        <p:grpSpPr>
          <a:xfrm>
            <a:off x="7837205" y="4428307"/>
            <a:ext cx="2932639" cy="834815"/>
            <a:chOff x="7483989" y="3433235"/>
            <a:chExt cx="2932639" cy="834815"/>
          </a:xfrm>
        </p:grpSpPr>
        <p:sp>
          <p:nvSpPr>
            <p:cNvPr id="94" name="矩形 93"/>
            <p:cNvSpPr/>
            <p:nvPr/>
          </p:nvSpPr>
          <p:spPr>
            <a:xfrm>
              <a:off x="7483990" y="3732519"/>
              <a:ext cx="2932638"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95" name="矩形 94"/>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grpSp>
        <p:nvGrpSpPr>
          <p:cNvPr id="96" name="组合 95"/>
          <p:cNvGrpSpPr/>
          <p:nvPr/>
        </p:nvGrpSpPr>
        <p:grpSpPr>
          <a:xfrm>
            <a:off x="1447339" y="2280226"/>
            <a:ext cx="2932638" cy="834815"/>
            <a:chOff x="7483990" y="3433235"/>
            <a:chExt cx="2932638" cy="834815"/>
          </a:xfrm>
        </p:grpSpPr>
        <p:sp>
          <p:nvSpPr>
            <p:cNvPr id="97" name="矩形 96"/>
            <p:cNvSpPr/>
            <p:nvPr/>
          </p:nvSpPr>
          <p:spPr>
            <a:xfrm>
              <a:off x="7483990" y="3732519"/>
              <a:ext cx="2932638"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98" name="矩形 97"/>
            <p:cNvSpPr/>
            <p:nvPr/>
          </p:nvSpPr>
          <p:spPr>
            <a:xfrm>
              <a:off x="8366076" y="3433235"/>
              <a:ext cx="2050552" cy="36792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grpSp>
        <p:nvGrpSpPr>
          <p:cNvPr id="99" name="组合 98"/>
          <p:cNvGrpSpPr/>
          <p:nvPr/>
        </p:nvGrpSpPr>
        <p:grpSpPr>
          <a:xfrm>
            <a:off x="1447339" y="4428307"/>
            <a:ext cx="2932638" cy="834815"/>
            <a:chOff x="7483990" y="3433235"/>
            <a:chExt cx="2932638" cy="834815"/>
          </a:xfrm>
        </p:grpSpPr>
        <p:sp>
          <p:nvSpPr>
            <p:cNvPr id="100" name="矩形 99"/>
            <p:cNvSpPr/>
            <p:nvPr/>
          </p:nvSpPr>
          <p:spPr>
            <a:xfrm>
              <a:off x="7483990" y="3732519"/>
              <a:ext cx="2932638"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101" name="矩形 100"/>
            <p:cNvSpPr/>
            <p:nvPr/>
          </p:nvSpPr>
          <p:spPr>
            <a:xfrm>
              <a:off x="8366076" y="3433235"/>
              <a:ext cx="2050552" cy="36792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p:cTn id="7" dur="500" fill="hold"/>
                                        <p:tgtEl>
                                          <p:spTgt spid="57"/>
                                        </p:tgtEl>
                                        <p:attrNameLst>
                                          <p:attrName>ppt_w</p:attrName>
                                        </p:attrNameLst>
                                      </p:cBhvr>
                                      <p:tavLst>
                                        <p:tav tm="0">
                                          <p:val>
                                            <p:fltVal val="0"/>
                                          </p:val>
                                        </p:tav>
                                        <p:tav tm="100000">
                                          <p:val>
                                            <p:strVal val="#ppt_w"/>
                                          </p:val>
                                        </p:tav>
                                      </p:tavLst>
                                    </p:anim>
                                    <p:anim calcmode="lin" valueType="num">
                                      <p:cBhvr>
                                        <p:cTn id="8" dur="500" fill="hold"/>
                                        <p:tgtEl>
                                          <p:spTgt spid="57"/>
                                        </p:tgtEl>
                                        <p:attrNameLst>
                                          <p:attrName>ppt_h</p:attrName>
                                        </p:attrNameLst>
                                      </p:cBhvr>
                                      <p:tavLst>
                                        <p:tav tm="0">
                                          <p:val>
                                            <p:fltVal val="0"/>
                                          </p:val>
                                        </p:tav>
                                        <p:tav tm="100000">
                                          <p:val>
                                            <p:strVal val="#ppt_h"/>
                                          </p:val>
                                        </p:tav>
                                      </p:tavLst>
                                    </p:anim>
                                    <p:animEffect transition="in" filter="fade">
                                      <p:cBhvr>
                                        <p:cTn id="9" dur="500"/>
                                        <p:tgtEl>
                                          <p:spTgt spid="57"/>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55"/>
                                        </p:tgtEl>
                                        <p:attrNameLst>
                                          <p:attrName>style.visibility</p:attrName>
                                        </p:attrNameLst>
                                      </p:cBhvr>
                                      <p:to>
                                        <p:strVal val="visible"/>
                                      </p:to>
                                    </p:set>
                                    <p:animEffect transition="in" filter="fade">
                                      <p:cBhvr>
                                        <p:cTn id="13" dur="500"/>
                                        <p:tgtEl>
                                          <p:spTgt spid="5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6"/>
                                        </p:tgtEl>
                                        <p:attrNameLst>
                                          <p:attrName>style.visibility</p:attrName>
                                        </p:attrNameLst>
                                      </p:cBhvr>
                                      <p:to>
                                        <p:strVal val="visible"/>
                                      </p:to>
                                    </p:set>
                                    <p:animEffect transition="in" filter="fade">
                                      <p:cBhvr>
                                        <p:cTn id="16" dur="500"/>
                                        <p:tgtEl>
                                          <p:spTgt spid="5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3"/>
                                        </p:tgtEl>
                                        <p:attrNameLst>
                                          <p:attrName>style.visibility</p:attrName>
                                        </p:attrNameLst>
                                      </p:cBhvr>
                                      <p:to>
                                        <p:strVal val="visible"/>
                                      </p:to>
                                    </p:set>
                                    <p:animEffect transition="in" filter="fade">
                                      <p:cBhvr>
                                        <p:cTn id="19" dur="500"/>
                                        <p:tgtEl>
                                          <p:spTgt spid="5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2"/>
                                        </p:tgtEl>
                                        <p:attrNameLst>
                                          <p:attrName>style.visibility</p:attrName>
                                        </p:attrNameLst>
                                      </p:cBhvr>
                                      <p:to>
                                        <p:strVal val="visible"/>
                                      </p:to>
                                    </p:set>
                                    <p:animEffect transition="in" filter="fade">
                                      <p:cBhvr>
                                        <p:cTn id="22" dur="500"/>
                                        <p:tgtEl>
                                          <p:spTgt spid="5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4"/>
                                        </p:tgtEl>
                                        <p:attrNameLst>
                                          <p:attrName>style.visibility</p:attrName>
                                        </p:attrNameLst>
                                      </p:cBhvr>
                                      <p:to>
                                        <p:strVal val="visible"/>
                                      </p:to>
                                    </p:set>
                                    <p:animEffect transition="in" filter="fade">
                                      <p:cBhvr>
                                        <p:cTn id="25" dur="500"/>
                                        <p:tgtEl>
                                          <p:spTgt spid="54"/>
                                        </p:tgtEl>
                                      </p:cBhvr>
                                    </p:animEffect>
                                  </p:childTnLst>
                                </p:cTn>
                              </p:par>
                            </p:childTnLst>
                          </p:cTn>
                        </p:par>
                        <p:par>
                          <p:cTn id="26" fill="hold">
                            <p:stCondLst>
                              <p:cond delay="1000"/>
                            </p:stCondLst>
                            <p:childTnLst>
                              <p:par>
                                <p:cTn id="27" presetID="2" presetClass="entr" presetSubtype="8" fill="hold" nodeType="afterEffect">
                                  <p:stCondLst>
                                    <p:cond delay="0"/>
                                  </p:stCondLst>
                                  <p:childTnLst>
                                    <p:set>
                                      <p:cBhvr>
                                        <p:cTn id="28" dur="1" fill="hold">
                                          <p:stCondLst>
                                            <p:cond delay="0"/>
                                          </p:stCondLst>
                                        </p:cTn>
                                        <p:tgtEl>
                                          <p:spTgt spid="96"/>
                                        </p:tgtEl>
                                        <p:attrNameLst>
                                          <p:attrName>style.visibility</p:attrName>
                                        </p:attrNameLst>
                                      </p:cBhvr>
                                      <p:to>
                                        <p:strVal val="visible"/>
                                      </p:to>
                                    </p:set>
                                    <p:anim calcmode="lin" valueType="num">
                                      <p:cBhvr additive="base">
                                        <p:cTn id="29" dur="500" fill="hold"/>
                                        <p:tgtEl>
                                          <p:spTgt spid="96"/>
                                        </p:tgtEl>
                                        <p:attrNameLst>
                                          <p:attrName>ppt_x</p:attrName>
                                        </p:attrNameLst>
                                      </p:cBhvr>
                                      <p:tavLst>
                                        <p:tav tm="0">
                                          <p:val>
                                            <p:strVal val="0-#ppt_w/2"/>
                                          </p:val>
                                        </p:tav>
                                        <p:tav tm="100000">
                                          <p:val>
                                            <p:strVal val="#ppt_x"/>
                                          </p:val>
                                        </p:tav>
                                      </p:tavLst>
                                    </p:anim>
                                    <p:anim calcmode="lin" valueType="num">
                                      <p:cBhvr additive="base">
                                        <p:cTn id="30" dur="500" fill="hold"/>
                                        <p:tgtEl>
                                          <p:spTgt spid="96"/>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99"/>
                                        </p:tgtEl>
                                        <p:attrNameLst>
                                          <p:attrName>style.visibility</p:attrName>
                                        </p:attrNameLst>
                                      </p:cBhvr>
                                      <p:to>
                                        <p:strVal val="visible"/>
                                      </p:to>
                                    </p:set>
                                    <p:anim calcmode="lin" valueType="num">
                                      <p:cBhvr additive="base">
                                        <p:cTn id="33" dur="500" fill="hold"/>
                                        <p:tgtEl>
                                          <p:spTgt spid="99"/>
                                        </p:tgtEl>
                                        <p:attrNameLst>
                                          <p:attrName>ppt_x</p:attrName>
                                        </p:attrNameLst>
                                      </p:cBhvr>
                                      <p:tavLst>
                                        <p:tav tm="0">
                                          <p:val>
                                            <p:strVal val="0-#ppt_w/2"/>
                                          </p:val>
                                        </p:tav>
                                        <p:tav tm="100000">
                                          <p:val>
                                            <p:strVal val="#ppt_x"/>
                                          </p:val>
                                        </p:tav>
                                      </p:tavLst>
                                    </p:anim>
                                    <p:anim calcmode="lin" valueType="num">
                                      <p:cBhvr additive="base">
                                        <p:cTn id="34" dur="500" fill="hold"/>
                                        <p:tgtEl>
                                          <p:spTgt spid="99"/>
                                        </p:tgtEl>
                                        <p:attrNameLst>
                                          <p:attrName>ppt_y</p:attrName>
                                        </p:attrNameLst>
                                      </p:cBhvr>
                                      <p:tavLst>
                                        <p:tav tm="0">
                                          <p:val>
                                            <p:strVal val="#ppt_y"/>
                                          </p:val>
                                        </p:tav>
                                        <p:tav tm="100000">
                                          <p:val>
                                            <p:strVal val="#ppt_y"/>
                                          </p:val>
                                        </p:tav>
                                      </p:tavLst>
                                    </p:anim>
                                  </p:childTnLst>
                                </p:cTn>
                              </p:par>
                              <p:par>
                                <p:cTn id="35" presetID="2" presetClass="entr" presetSubtype="2" fill="hold" nodeType="withEffect">
                                  <p:stCondLst>
                                    <p:cond delay="0"/>
                                  </p:stCondLst>
                                  <p:childTnLst>
                                    <p:set>
                                      <p:cBhvr>
                                        <p:cTn id="36" dur="1" fill="hold">
                                          <p:stCondLst>
                                            <p:cond delay="0"/>
                                          </p:stCondLst>
                                        </p:cTn>
                                        <p:tgtEl>
                                          <p:spTgt spid="90"/>
                                        </p:tgtEl>
                                        <p:attrNameLst>
                                          <p:attrName>style.visibility</p:attrName>
                                        </p:attrNameLst>
                                      </p:cBhvr>
                                      <p:to>
                                        <p:strVal val="visible"/>
                                      </p:to>
                                    </p:set>
                                    <p:anim calcmode="lin" valueType="num">
                                      <p:cBhvr additive="base">
                                        <p:cTn id="37" dur="500" fill="hold"/>
                                        <p:tgtEl>
                                          <p:spTgt spid="90"/>
                                        </p:tgtEl>
                                        <p:attrNameLst>
                                          <p:attrName>ppt_x</p:attrName>
                                        </p:attrNameLst>
                                      </p:cBhvr>
                                      <p:tavLst>
                                        <p:tav tm="0">
                                          <p:val>
                                            <p:strVal val="1+#ppt_w/2"/>
                                          </p:val>
                                        </p:tav>
                                        <p:tav tm="100000">
                                          <p:val>
                                            <p:strVal val="#ppt_x"/>
                                          </p:val>
                                        </p:tav>
                                      </p:tavLst>
                                    </p:anim>
                                    <p:anim calcmode="lin" valueType="num">
                                      <p:cBhvr additive="base">
                                        <p:cTn id="38" dur="500" fill="hold"/>
                                        <p:tgtEl>
                                          <p:spTgt spid="90"/>
                                        </p:tgtEl>
                                        <p:attrNameLst>
                                          <p:attrName>ppt_y</p:attrName>
                                        </p:attrNameLst>
                                      </p:cBhvr>
                                      <p:tavLst>
                                        <p:tav tm="0">
                                          <p:val>
                                            <p:strVal val="#ppt_y"/>
                                          </p:val>
                                        </p:tav>
                                        <p:tav tm="100000">
                                          <p:val>
                                            <p:strVal val="#ppt_y"/>
                                          </p:val>
                                        </p:tav>
                                      </p:tavLst>
                                    </p:anim>
                                  </p:childTnLst>
                                </p:cTn>
                              </p:par>
                              <p:par>
                                <p:cTn id="39" presetID="2" presetClass="entr" presetSubtype="2" fill="hold" nodeType="withEffect">
                                  <p:stCondLst>
                                    <p:cond delay="0"/>
                                  </p:stCondLst>
                                  <p:childTnLst>
                                    <p:set>
                                      <p:cBhvr>
                                        <p:cTn id="40" dur="1" fill="hold">
                                          <p:stCondLst>
                                            <p:cond delay="0"/>
                                          </p:stCondLst>
                                        </p:cTn>
                                        <p:tgtEl>
                                          <p:spTgt spid="93"/>
                                        </p:tgtEl>
                                        <p:attrNameLst>
                                          <p:attrName>style.visibility</p:attrName>
                                        </p:attrNameLst>
                                      </p:cBhvr>
                                      <p:to>
                                        <p:strVal val="visible"/>
                                      </p:to>
                                    </p:set>
                                    <p:anim calcmode="lin" valueType="num">
                                      <p:cBhvr additive="base">
                                        <p:cTn id="41" dur="500" fill="hold"/>
                                        <p:tgtEl>
                                          <p:spTgt spid="93"/>
                                        </p:tgtEl>
                                        <p:attrNameLst>
                                          <p:attrName>ppt_x</p:attrName>
                                        </p:attrNameLst>
                                      </p:cBhvr>
                                      <p:tavLst>
                                        <p:tav tm="0">
                                          <p:val>
                                            <p:strVal val="1+#ppt_w/2"/>
                                          </p:val>
                                        </p:tav>
                                        <p:tav tm="100000">
                                          <p:val>
                                            <p:strVal val="#ppt_x"/>
                                          </p:val>
                                        </p:tav>
                                      </p:tavLst>
                                    </p:anim>
                                    <p:anim calcmode="lin" valueType="num">
                                      <p:cBhvr additive="base">
                                        <p:cTn id="42" dur="500" fill="hold"/>
                                        <p:tgtEl>
                                          <p:spTgt spid="9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3" grpId="0" animBg="1"/>
      <p:bldP spid="54" grpId="0" animBg="1"/>
      <p:bldP spid="55" grpId="0" animBg="1"/>
      <p:bldP spid="56" grpId="0" animBg="1"/>
    </p:bldLst>
  </p:timing>
</p:sld>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1085</Words>
  <Application>Microsoft Office PowerPoint</Application>
  <PresentationFormat>宽屏</PresentationFormat>
  <Paragraphs>106</Paragraphs>
  <Slides>15</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15</vt:i4>
      </vt:variant>
    </vt:vector>
  </HeadingPairs>
  <TitlesOfParts>
    <vt:vector size="21" baseType="lpstr">
      <vt:lpstr>胡晓波真帅体</vt:lpstr>
      <vt:lpstr>思源黑体 CN Regular</vt:lpstr>
      <vt:lpstr>思源宋体 Heavy</vt:lpstr>
      <vt:lpstr>思源宋体 Light</vt:lpstr>
      <vt:lpstr>Arial</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办公资源网</dc:creator>
  <cp:keywords>www.bangongziyuan.com</cp:keywords>
  <cp:lastModifiedBy>天 下</cp:lastModifiedBy>
  <cp:revision>31</cp:revision>
  <dcterms:created xsi:type="dcterms:W3CDTF">2020-03-31T08:38:00Z</dcterms:created>
  <dcterms:modified xsi:type="dcterms:W3CDTF">2021-01-06T00:36:43Z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