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60" r:id="rId5"/>
    <p:sldId id="271" r:id="rId6"/>
    <p:sldId id="272" r:id="rId7"/>
    <p:sldId id="259" r:id="rId8"/>
    <p:sldId id="263" r:id="rId9"/>
    <p:sldId id="269" r:id="rId10"/>
    <p:sldId id="270" r:id="rId11"/>
    <p:sldId id="261" r:id="rId12"/>
    <p:sldId id="264" r:id="rId13"/>
    <p:sldId id="268" r:id="rId14"/>
    <p:sldId id="262" r:id="rId15"/>
    <p:sldId id="265" r:id="rId16"/>
    <p:sldId id="26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221"/>
    <a:srgbClr val="F00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94" autoAdjust="0"/>
    <p:restoredTop sz="94660"/>
  </p:normalViewPr>
  <p:slideViewPr>
    <p:cSldViewPr snapToGrid="0">
      <p:cViewPr varScale="1">
        <p:scale>
          <a:sx n="106" d="100"/>
          <a:sy n="106" d="100"/>
        </p:scale>
        <p:origin x="20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7ACCE61-36C5-4AC8-9135-A301B2D42868}"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3C8E1C87-EC4F-438E-B685-9F537FF335F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ADCDFC-2862-40C4-8214-464D558BA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0CD25-92E3-4858-BD5A-8C5925A69387}"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ADCDFC-2862-40C4-8214-464D558BA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0CD25-92E3-4858-BD5A-8C5925A69387}"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E3ADCDFC-2862-40C4-8214-464D558BA4CB}"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3660CD25-92E3-4858-BD5A-8C5925A6938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908216" y="-841540"/>
            <a:ext cx="8159237" cy="9228402"/>
            <a:chOff x="-2908216" y="-841540"/>
            <a:chExt cx="8159237" cy="9228402"/>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r="55963"/>
            <a:stretch>
              <a:fillRect/>
            </a:stretch>
          </p:blipFill>
          <p:spPr>
            <a:xfrm>
              <a:off x="-117988" y="0"/>
              <a:ext cx="5369009" cy="6858000"/>
            </a:xfrm>
            <a:custGeom>
              <a:avLst/>
              <a:gdLst>
                <a:gd name="connsiteX0" fmla="*/ 0 w 5369009"/>
                <a:gd name="connsiteY0" fmla="*/ 0 h 6858000"/>
                <a:gd name="connsiteX1" fmla="*/ 1855308 w 5369009"/>
                <a:gd name="connsiteY1" fmla="*/ 0 h 6858000"/>
                <a:gd name="connsiteX2" fmla="*/ 1931928 w 5369009"/>
                <a:gd name="connsiteY2" fmla="*/ 22919 h 6858000"/>
                <a:gd name="connsiteX3" fmla="*/ 3688275 w 5369009"/>
                <a:gd name="connsiteY3" fmla="*/ 3650516 h 6858000"/>
                <a:gd name="connsiteX4" fmla="*/ 5361155 w 5369009"/>
                <a:gd name="connsiteY4" fmla="*/ 6582403 h 6858000"/>
                <a:gd name="connsiteX5" fmla="*/ 5323473 w 5369009"/>
                <a:gd name="connsiteY5" fmla="*/ 6736033 h 6858000"/>
                <a:gd name="connsiteX6" fmla="*/ 5273988 w 5369009"/>
                <a:gd name="connsiteY6" fmla="*/ 6858000 h 6858000"/>
                <a:gd name="connsiteX7" fmla="*/ 0 w 536900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009" h="6858000">
                  <a:moveTo>
                    <a:pt x="0" y="0"/>
                  </a:moveTo>
                  <a:lnTo>
                    <a:pt x="1855308" y="0"/>
                  </a:lnTo>
                  <a:lnTo>
                    <a:pt x="1931928" y="22919"/>
                  </a:lnTo>
                  <a:cubicBezTo>
                    <a:pt x="3082686" y="404388"/>
                    <a:pt x="3510642" y="1432486"/>
                    <a:pt x="3688275" y="3650516"/>
                  </a:cubicBezTo>
                  <a:cubicBezTo>
                    <a:pt x="3935418" y="6736470"/>
                    <a:pt x="5492547" y="5765470"/>
                    <a:pt x="5361155" y="6582403"/>
                  </a:cubicBezTo>
                  <a:cubicBezTo>
                    <a:pt x="5352943" y="6633461"/>
                    <a:pt x="5340271" y="6684723"/>
                    <a:pt x="5323473" y="6736033"/>
                  </a:cubicBezTo>
                  <a:lnTo>
                    <a:pt x="5273988" y="6858000"/>
                  </a:lnTo>
                  <a:lnTo>
                    <a:pt x="0" y="6858000"/>
                  </a:lnTo>
                  <a:close/>
                </a:path>
              </a:pathLst>
            </a:custGeom>
          </p:spPr>
        </p:pic>
        <p:sp>
          <p:nvSpPr>
            <p:cNvPr id="8" name="任意多边形: 形状 7"/>
            <p:cNvSpPr/>
            <p:nvPr/>
          </p:nvSpPr>
          <p:spPr>
            <a:xfrm rot="9952218" flipH="1">
              <a:off x="-2908216" y="-841540"/>
              <a:ext cx="7274969" cy="9228402"/>
            </a:xfrm>
            <a:custGeom>
              <a:avLst/>
              <a:gdLst>
                <a:gd name="connsiteX0" fmla="*/ 430124 w 3887703"/>
                <a:gd name="connsiteY0" fmla="*/ 408099 h 4190779"/>
                <a:gd name="connsiteX1" fmla="*/ 2020799 w 3887703"/>
                <a:gd name="connsiteY1" fmla="*/ 8049 h 4190779"/>
                <a:gd name="connsiteX2" fmla="*/ 3763874 w 3887703"/>
                <a:gd name="connsiteY2" fmla="*/ 284274 h 4190779"/>
                <a:gd name="connsiteX3" fmla="*/ 3449549 w 3887703"/>
                <a:gd name="connsiteY3" fmla="*/ 1808274 h 4190779"/>
                <a:gd name="connsiteX4" fmla="*/ 3887699 w 3887703"/>
                <a:gd name="connsiteY4" fmla="*/ 3246549 h 4190779"/>
                <a:gd name="connsiteX5" fmla="*/ 3440024 w 3887703"/>
                <a:gd name="connsiteY5" fmla="*/ 3960924 h 4190779"/>
                <a:gd name="connsiteX6" fmla="*/ 1982699 w 3887703"/>
                <a:gd name="connsiteY6" fmla="*/ 4189524 h 4190779"/>
                <a:gd name="connsiteX7" fmla="*/ 325349 w 3887703"/>
                <a:gd name="connsiteY7" fmla="*/ 3884724 h 4190779"/>
                <a:gd name="connsiteX8" fmla="*/ 515849 w 3887703"/>
                <a:gd name="connsiteY8" fmla="*/ 2036874 h 4190779"/>
                <a:gd name="connsiteX9" fmla="*/ 1499 w 3887703"/>
                <a:gd name="connsiteY9" fmla="*/ 712899 h 4190779"/>
                <a:gd name="connsiteX10" fmla="*/ 430124 w 3887703"/>
                <a:gd name="connsiteY10" fmla="*/ 408099 h 4190779"/>
                <a:gd name="connsiteX0-1" fmla="*/ 350797 w 3894101"/>
                <a:gd name="connsiteY0-2" fmla="*/ 337132 h 4186487"/>
                <a:gd name="connsiteX1-3" fmla="*/ 2027197 w 3894101"/>
                <a:gd name="connsiteY1-4" fmla="*/ 3757 h 4186487"/>
                <a:gd name="connsiteX2-5" fmla="*/ 3770272 w 3894101"/>
                <a:gd name="connsiteY2-6" fmla="*/ 279982 h 4186487"/>
                <a:gd name="connsiteX3-7" fmla="*/ 3455947 w 3894101"/>
                <a:gd name="connsiteY3-8" fmla="*/ 1803982 h 4186487"/>
                <a:gd name="connsiteX4-9" fmla="*/ 3894097 w 3894101"/>
                <a:gd name="connsiteY4-10" fmla="*/ 3242257 h 4186487"/>
                <a:gd name="connsiteX5-11" fmla="*/ 3446422 w 3894101"/>
                <a:gd name="connsiteY5-12" fmla="*/ 3956632 h 4186487"/>
                <a:gd name="connsiteX6-13" fmla="*/ 1989097 w 3894101"/>
                <a:gd name="connsiteY6-14" fmla="*/ 4185232 h 4186487"/>
                <a:gd name="connsiteX7-15" fmla="*/ 331747 w 3894101"/>
                <a:gd name="connsiteY7-16" fmla="*/ 3880432 h 4186487"/>
                <a:gd name="connsiteX8-17" fmla="*/ 522247 w 3894101"/>
                <a:gd name="connsiteY8-18" fmla="*/ 2032582 h 4186487"/>
                <a:gd name="connsiteX9-19" fmla="*/ 7897 w 3894101"/>
                <a:gd name="connsiteY9-20" fmla="*/ 708607 h 4186487"/>
                <a:gd name="connsiteX10-21" fmla="*/ 350797 w 3894101"/>
                <a:gd name="connsiteY10-22" fmla="*/ 337132 h 4186487"/>
                <a:gd name="connsiteX0-23" fmla="*/ 434829 w 3978133"/>
                <a:gd name="connsiteY0-24" fmla="*/ 337132 h 4186487"/>
                <a:gd name="connsiteX1-25" fmla="*/ 2111229 w 3978133"/>
                <a:gd name="connsiteY1-26" fmla="*/ 3757 h 4186487"/>
                <a:gd name="connsiteX2-27" fmla="*/ 3854304 w 3978133"/>
                <a:gd name="connsiteY2-28" fmla="*/ 279982 h 4186487"/>
                <a:gd name="connsiteX3-29" fmla="*/ 3539979 w 3978133"/>
                <a:gd name="connsiteY3-30" fmla="*/ 1803982 h 4186487"/>
                <a:gd name="connsiteX4-31" fmla="*/ 3978129 w 3978133"/>
                <a:gd name="connsiteY4-32" fmla="*/ 3242257 h 4186487"/>
                <a:gd name="connsiteX5-33" fmla="*/ 3530454 w 3978133"/>
                <a:gd name="connsiteY5-34" fmla="*/ 3956632 h 4186487"/>
                <a:gd name="connsiteX6-35" fmla="*/ 2073129 w 3978133"/>
                <a:gd name="connsiteY6-36" fmla="*/ 4185232 h 4186487"/>
                <a:gd name="connsiteX7-37" fmla="*/ 415779 w 3978133"/>
                <a:gd name="connsiteY7-38" fmla="*/ 3880432 h 4186487"/>
                <a:gd name="connsiteX8-39" fmla="*/ 606279 w 3978133"/>
                <a:gd name="connsiteY8-40" fmla="*/ 2032582 h 4186487"/>
                <a:gd name="connsiteX9-41" fmla="*/ 4372 w 3978133"/>
                <a:gd name="connsiteY9-42" fmla="*/ 688402 h 4186487"/>
                <a:gd name="connsiteX10-43" fmla="*/ 434829 w 3978133"/>
                <a:gd name="connsiteY10-44" fmla="*/ 337132 h 4186487"/>
                <a:gd name="connsiteX0-45" fmla="*/ 336075 w 3993877"/>
                <a:gd name="connsiteY0-46" fmla="*/ 219438 h 4183291"/>
                <a:gd name="connsiteX1-47" fmla="*/ 2126973 w 3993877"/>
                <a:gd name="connsiteY1-48" fmla="*/ 561 h 4183291"/>
                <a:gd name="connsiteX2-49" fmla="*/ 3870048 w 3993877"/>
                <a:gd name="connsiteY2-50" fmla="*/ 276786 h 4183291"/>
                <a:gd name="connsiteX3-51" fmla="*/ 3555723 w 3993877"/>
                <a:gd name="connsiteY3-52" fmla="*/ 1800786 h 4183291"/>
                <a:gd name="connsiteX4-53" fmla="*/ 3993873 w 3993877"/>
                <a:gd name="connsiteY4-54" fmla="*/ 3239061 h 4183291"/>
                <a:gd name="connsiteX5-55" fmla="*/ 3546198 w 3993877"/>
                <a:gd name="connsiteY5-56" fmla="*/ 3953436 h 4183291"/>
                <a:gd name="connsiteX6-57" fmla="*/ 2088873 w 3993877"/>
                <a:gd name="connsiteY6-58" fmla="*/ 4182036 h 4183291"/>
                <a:gd name="connsiteX7-59" fmla="*/ 431523 w 3993877"/>
                <a:gd name="connsiteY7-60" fmla="*/ 3877236 h 4183291"/>
                <a:gd name="connsiteX8-61" fmla="*/ 622023 w 3993877"/>
                <a:gd name="connsiteY8-62" fmla="*/ 2029386 h 4183291"/>
                <a:gd name="connsiteX9-63" fmla="*/ 20116 w 3993877"/>
                <a:gd name="connsiteY9-64" fmla="*/ 685206 h 4183291"/>
                <a:gd name="connsiteX10-65" fmla="*/ 336075 w 3993877"/>
                <a:gd name="connsiteY10-66" fmla="*/ 219438 h 4183291"/>
                <a:gd name="connsiteX0-67" fmla="*/ 341414 w 3999216"/>
                <a:gd name="connsiteY0-68" fmla="*/ 671506 h 4635359"/>
                <a:gd name="connsiteX1-69" fmla="*/ 2331848 w 3999216"/>
                <a:gd name="connsiteY1-70" fmla="*/ 137 h 4635359"/>
                <a:gd name="connsiteX2-71" fmla="*/ 3875387 w 3999216"/>
                <a:gd name="connsiteY2-72" fmla="*/ 728854 h 4635359"/>
                <a:gd name="connsiteX3-73" fmla="*/ 3561062 w 3999216"/>
                <a:gd name="connsiteY3-74" fmla="*/ 2252854 h 4635359"/>
                <a:gd name="connsiteX4-75" fmla="*/ 3999212 w 3999216"/>
                <a:gd name="connsiteY4-76" fmla="*/ 3691129 h 4635359"/>
                <a:gd name="connsiteX5-77" fmla="*/ 3551537 w 3999216"/>
                <a:gd name="connsiteY5-78" fmla="*/ 4405504 h 4635359"/>
                <a:gd name="connsiteX6-79" fmla="*/ 2094212 w 3999216"/>
                <a:gd name="connsiteY6-80" fmla="*/ 4634104 h 4635359"/>
                <a:gd name="connsiteX7-81" fmla="*/ 436862 w 3999216"/>
                <a:gd name="connsiteY7-82" fmla="*/ 4329304 h 4635359"/>
                <a:gd name="connsiteX8-83" fmla="*/ 627362 w 3999216"/>
                <a:gd name="connsiteY8-84" fmla="*/ 2481454 h 4635359"/>
                <a:gd name="connsiteX9-85" fmla="*/ 25455 w 3999216"/>
                <a:gd name="connsiteY9-86" fmla="*/ 1137274 h 4635359"/>
                <a:gd name="connsiteX10-87" fmla="*/ 341414 w 3999216"/>
                <a:gd name="connsiteY10-88" fmla="*/ 671506 h 4635359"/>
                <a:gd name="connsiteX0-89" fmla="*/ 341414 w 3999216"/>
                <a:gd name="connsiteY0-90" fmla="*/ 671506 h 4922650"/>
                <a:gd name="connsiteX1-91" fmla="*/ 2331848 w 3999216"/>
                <a:gd name="connsiteY1-92" fmla="*/ 137 h 4922650"/>
                <a:gd name="connsiteX2-93" fmla="*/ 3875387 w 3999216"/>
                <a:gd name="connsiteY2-94" fmla="*/ 728854 h 4922650"/>
                <a:gd name="connsiteX3-95" fmla="*/ 3561062 w 3999216"/>
                <a:gd name="connsiteY3-96" fmla="*/ 2252854 h 4922650"/>
                <a:gd name="connsiteX4-97" fmla="*/ 3999212 w 3999216"/>
                <a:gd name="connsiteY4-98" fmla="*/ 3691129 h 4922650"/>
                <a:gd name="connsiteX5-99" fmla="*/ 3551537 w 3999216"/>
                <a:gd name="connsiteY5-100" fmla="*/ 4405504 h 4922650"/>
                <a:gd name="connsiteX6-101" fmla="*/ 2073601 w 3999216"/>
                <a:gd name="connsiteY6-102" fmla="*/ 4922288 h 4922650"/>
                <a:gd name="connsiteX7-103" fmla="*/ 436862 w 3999216"/>
                <a:gd name="connsiteY7-104" fmla="*/ 4329304 h 4922650"/>
                <a:gd name="connsiteX8-105" fmla="*/ 627362 w 3999216"/>
                <a:gd name="connsiteY8-106" fmla="*/ 2481454 h 4922650"/>
                <a:gd name="connsiteX9-107" fmla="*/ 25455 w 3999216"/>
                <a:gd name="connsiteY9-108" fmla="*/ 1137274 h 4922650"/>
                <a:gd name="connsiteX10-109" fmla="*/ 341414 w 3999216"/>
                <a:gd name="connsiteY10-110" fmla="*/ 671506 h 4922650"/>
                <a:gd name="connsiteX0-111" fmla="*/ 341414 w 3999216"/>
                <a:gd name="connsiteY0-112" fmla="*/ 671506 h 4923453"/>
                <a:gd name="connsiteX1-113" fmla="*/ 2331848 w 3999216"/>
                <a:gd name="connsiteY1-114" fmla="*/ 137 h 4923453"/>
                <a:gd name="connsiteX2-115" fmla="*/ 3875387 w 3999216"/>
                <a:gd name="connsiteY2-116" fmla="*/ 728854 h 4923453"/>
                <a:gd name="connsiteX3-117" fmla="*/ 3561062 w 3999216"/>
                <a:gd name="connsiteY3-118" fmla="*/ 2252854 h 4923453"/>
                <a:gd name="connsiteX4-119" fmla="*/ 3999212 w 3999216"/>
                <a:gd name="connsiteY4-120" fmla="*/ 3691129 h 4923453"/>
                <a:gd name="connsiteX5-121" fmla="*/ 3551537 w 3999216"/>
                <a:gd name="connsiteY5-122" fmla="*/ 4405504 h 4923453"/>
                <a:gd name="connsiteX6-123" fmla="*/ 2073601 w 3999216"/>
                <a:gd name="connsiteY6-124" fmla="*/ 4922288 h 4923453"/>
                <a:gd name="connsiteX7-125" fmla="*/ 277601 w 3999216"/>
                <a:gd name="connsiteY7-126" fmla="*/ 4264948 h 4923453"/>
                <a:gd name="connsiteX8-127" fmla="*/ 627362 w 3999216"/>
                <a:gd name="connsiteY8-128" fmla="*/ 2481454 h 4923453"/>
                <a:gd name="connsiteX9-129" fmla="*/ 25455 w 3999216"/>
                <a:gd name="connsiteY9-130" fmla="*/ 1137274 h 4923453"/>
                <a:gd name="connsiteX10-131" fmla="*/ 341414 w 3999216"/>
                <a:gd name="connsiteY10-132" fmla="*/ 671506 h 4923453"/>
                <a:gd name="connsiteX0-133" fmla="*/ 399555 w 4057357"/>
                <a:gd name="connsiteY0-134" fmla="*/ 671506 h 4923453"/>
                <a:gd name="connsiteX1-135" fmla="*/ 2389989 w 4057357"/>
                <a:gd name="connsiteY1-136" fmla="*/ 137 h 4923453"/>
                <a:gd name="connsiteX2-137" fmla="*/ 3933528 w 4057357"/>
                <a:gd name="connsiteY2-138" fmla="*/ 728854 h 4923453"/>
                <a:gd name="connsiteX3-139" fmla="*/ 3619203 w 4057357"/>
                <a:gd name="connsiteY3-140" fmla="*/ 2252854 h 4923453"/>
                <a:gd name="connsiteX4-141" fmla="*/ 4057353 w 4057357"/>
                <a:gd name="connsiteY4-142" fmla="*/ 3691129 h 4923453"/>
                <a:gd name="connsiteX5-143" fmla="*/ 3609678 w 4057357"/>
                <a:gd name="connsiteY5-144" fmla="*/ 4405504 h 4923453"/>
                <a:gd name="connsiteX6-145" fmla="*/ 2131742 w 4057357"/>
                <a:gd name="connsiteY6-146" fmla="*/ 4922288 h 4923453"/>
                <a:gd name="connsiteX7-147" fmla="*/ 335742 w 4057357"/>
                <a:gd name="connsiteY7-148" fmla="*/ 4264948 h 4923453"/>
                <a:gd name="connsiteX8-149" fmla="*/ 1475393 w 4057357"/>
                <a:gd name="connsiteY8-150" fmla="*/ 3494645 h 4923453"/>
                <a:gd name="connsiteX9-151" fmla="*/ 83596 w 4057357"/>
                <a:gd name="connsiteY9-152" fmla="*/ 1137274 h 4923453"/>
                <a:gd name="connsiteX10-153" fmla="*/ 399555 w 4057357"/>
                <a:gd name="connsiteY10-154" fmla="*/ 671506 h 4923453"/>
                <a:gd name="connsiteX0-155" fmla="*/ 359792 w 4017594"/>
                <a:gd name="connsiteY0-156" fmla="*/ 671506 h 4923453"/>
                <a:gd name="connsiteX1-157" fmla="*/ 2350226 w 4017594"/>
                <a:gd name="connsiteY1-158" fmla="*/ 137 h 4923453"/>
                <a:gd name="connsiteX2-159" fmla="*/ 3893765 w 4017594"/>
                <a:gd name="connsiteY2-160" fmla="*/ 728854 h 4923453"/>
                <a:gd name="connsiteX3-161" fmla="*/ 3579440 w 4017594"/>
                <a:gd name="connsiteY3-162" fmla="*/ 2252854 h 4923453"/>
                <a:gd name="connsiteX4-163" fmla="*/ 4017590 w 4017594"/>
                <a:gd name="connsiteY4-164" fmla="*/ 3691129 h 4923453"/>
                <a:gd name="connsiteX5-165" fmla="*/ 3569915 w 4017594"/>
                <a:gd name="connsiteY5-166" fmla="*/ 4405504 h 4923453"/>
                <a:gd name="connsiteX6-167" fmla="*/ 2091979 w 4017594"/>
                <a:gd name="connsiteY6-168" fmla="*/ 4922288 h 4923453"/>
                <a:gd name="connsiteX7-169" fmla="*/ 295979 w 4017594"/>
                <a:gd name="connsiteY7-170" fmla="*/ 4264948 h 4923453"/>
                <a:gd name="connsiteX8-171" fmla="*/ 896225 w 4017594"/>
                <a:gd name="connsiteY8-172" fmla="*/ 3144892 h 4923453"/>
                <a:gd name="connsiteX9-173" fmla="*/ 43833 w 4017594"/>
                <a:gd name="connsiteY9-174" fmla="*/ 1137274 h 4923453"/>
                <a:gd name="connsiteX10-175" fmla="*/ 359792 w 4017594"/>
                <a:gd name="connsiteY10-176" fmla="*/ 671506 h 4923453"/>
                <a:gd name="connsiteX0-177" fmla="*/ 359792 w 4017594"/>
                <a:gd name="connsiteY0-178" fmla="*/ 671506 h 4958456"/>
                <a:gd name="connsiteX1-179" fmla="*/ 2350226 w 4017594"/>
                <a:gd name="connsiteY1-180" fmla="*/ 137 h 4958456"/>
                <a:gd name="connsiteX2-181" fmla="*/ 3893765 w 4017594"/>
                <a:gd name="connsiteY2-182" fmla="*/ 728854 h 4958456"/>
                <a:gd name="connsiteX3-183" fmla="*/ 3579440 w 4017594"/>
                <a:gd name="connsiteY3-184" fmla="*/ 2252854 h 4958456"/>
                <a:gd name="connsiteX4-185" fmla="*/ 4017590 w 4017594"/>
                <a:gd name="connsiteY4-186" fmla="*/ 3691129 h 4958456"/>
                <a:gd name="connsiteX5-187" fmla="*/ 3569915 w 4017594"/>
                <a:gd name="connsiteY5-188" fmla="*/ 4405504 h 4958456"/>
                <a:gd name="connsiteX6-189" fmla="*/ 2091979 w 4017594"/>
                <a:gd name="connsiteY6-190" fmla="*/ 4922288 h 4958456"/>
                <a:gd name="connsiteX7-191" fmla="*/ 295979 w 4017594"/>
                <a:gd name="connsiteY7-192" fmla="*/ 4264948 h 4958456"/>
                <a:gd name="connsiteX8-193" fmla="*/ 896225 w 4017594"/>
                <a:gd name="connsiteY8-194" fmla="*/ 3144892 h 4958456"/>
                <a:gd name="connsiteX9-195" fmla="*/ 43833 w 4017594"/>
                <a:gd name="connsiteY9-196" fmla="*/ 1137274 h 4958456"/>
                <a:gd name="connsiteX10-197" fmla="*/ 359792 w 4017594"/>
                <a:gd name="connsiteY10-198" fmla="*/ 671506 h 4958456"/>
                <a:gd name="connsiteX0-199" fmla="*/ 359792 w 4017594"/>
                <a:gd name="connsiteY0-200" fmla="*/ 671506 h 5067487"/>
                <a:gd name="connsiteX1-201" fmla="*/ 2350226 w 4017594"/>
                <a:gd name="connsiteY1-202" fmla="*/ 137 h 5067487"/>
                <a:gd name="connsiteX2-203" fmla="*/ 3893765 w 4017594"/>
                <a:gd name="connsiteY2-204" fmla="*/ 728854 h 5067487"/>
                <a:gd name="connsiteX3-205" fmla="*/ 3579440 w 4017594"/>
                <a:gd name="connsiteY3-206" fmla="*/ 2252854 h 5067487"/>
                <a:gd name="connsiteX4-207" fmla="*/ 4017590 w 4017594"/>
                <a:gd name="connsiteY4-208" fmla="*/ 3691129 h 5067487"/>
                <a:gd name="connsiteX5-209" fmla="*/ 3569915 w 4017594"/>
                <a:gd name="connsiteY5-210" fmla="*/ 4405504 h 5067487"/>
                <a:gd name="connsiteX6-211" fmla="*/ 2096554 w 4017594"/>
                <a:gd name="connsiteY6-212" fmla="*/ 5066617 h 5067487"/>
                <a:gd name="connsiteX7-213" fmla="*/ 295979 w 4017594"/>
                <a:gd name="connsiteY7-214" fmla="*/ 4264948 h 5067487"/>
                <a:gd name="connsiteX8-215" fmla="*/ 896225 w 4017594"/>
                <a:gd name="connsiteY8-216" fmla="*/ 3144892 h 5067487"/>
                <a:gd name="connsiteX9-217" fmla="*/ 43833 w 4017594"/>
                <a:gd name="connsiteY9-218" fmla="*/ 1137274 h 5067487"/>
                <a:gd name="connsiteX10-219" fmla="*/ 359792 w 4017594"/>
                <a:gd name="connsiteY10-220" fmla="*/ 671506 h 5067487"/>
                <a:gd name="connsiteX0-221" fmla="*/ 359792 w 4017594"/>
                <a:gd name="connsiteY0-222" fmla="*/ 671506 h 5073134"/>
                <a:gd name="connsiteX1-223" fmla="*/ 2350226 w 4017594"/>
                <a:gd name="connsiteY1-224" fmla="*/ 137 h 5073134"/>
                <a:gd name="connsiteX2-225" fmla="*/ 3893765 w 4017594"/>
                <a:gd name="connsiteY2-226" fmla="*/ 728854 h 5073134"/>
                <a:gd name="connsiteX3-227" fmla="*/ 3579440 w 4017594"/>
                <a:gd name="connsiteY3-228" fmla="*/ 2252854 h 5073134"/>
                <a:gd name="connsiteX4-229" fmla="*/ 4017590 w 4017594"/>
                <a:gd name="connsiteY4-230" fmla="*/ 3691129 h 5073134"/>
                <a:gd name="connsiteX5-231" fmla="*/ 3569915 w 4017594"/>
                <a:gd name="connsiteY5-232" fmla="*/ 4405504 h 5073134"/>
                <a:gd name="connsiteX6-233" fmla="*/ 2096554 w 4017594"/>
                <a:gd name="connsiteY6-234" fmla="*/ 5066617 h 5073134"/>
                <a:gd name="connsiteX7-235" fmla="*/ 295979 w 4017594"/>
                <a:gd name="connsiteY7-236" fmla="*/ 4264948 h 5073134"/>
                <a:gd name="connsiteX8-237" fmla="*/ 896225 w 4017594"/>
                <a:gd name="connsiteY8-238" fmla="*/ 3144892 h 5073134"/>
                <a:gd name="connsiteX9-239" fmla="*/ 43833 w 4017594"/>
                <a:gd name="connsiteY9-240" fmla="*/ 1137274 h 5073134"/>
                <a:gd name="connsiteX10-241" fmla="*/ 359792 w 4017594"/>
                <a:gd name="connsiteY10-242" fmla="*/ 671506 h 5073134"/>
                <a:gd name="connsiteX0-243" fmla="*/ 359792 w 3943982"/>
                <a:gd name="connsiteY0-244" fmla="*/ 671506 h 5073134"/>
                <a:gd name="connsiteX1-245" fmla="*/ 2350226 w 3943982"/>
                <a:gd name="connsiteY1-246" fmla="*/ 137 h 5073134"/>
                <a:gd name="connsiteX2-247" fmla="*/ 3893765 w 3943982"/>
                <a:gd name="connsiteY2-248" fmla="*/ 728854 h 5073134"/>
                <a:gd name="connsiteX3-249" fmla="*/ 3579440 w 3943982"/>
                <a:gd name="connsiteY3-250" fmla="*/ 2252854 h 5073134"/>
                <a:gd name="connsiteX4-251" fmla="*/ 3694575 w 3943982"/>
                <a:gd name="connsiteY4-252" fmla="*/ 3745805 h 5073134"/>
                <a:gd name="connsiteX5-253" fmla="*/ 3569915 w 3943982"/>
                <a:gd name="connsiteY5-254" fmla="*/ 4405504 h 5073134"/>
                <a:gd name="connsiteX6-255" fmla="*/ 2096554 w 3943982"/>
                <a:gd name="connsiteY6-256" fmla="*/ 5066617 h 5073134"/>
                <a:gd name="connsiteX7-257" fmla="*/ 295979 w 3943982"/>
                <a:gd name="connsiteY7-258" fmla="*/ 4264948 h 5073134"/>
                <a:gd name="connsiteX8-259" fmla="*/ 896225 w 3943982"/>
                <a:gd name="connsiteY8-260" fmla="*/ 3144892 h 5073134"/>
                <a:gd name="connsiteX9-261" fmla="*/ 43833 w 3943982"/>
                <a:gd name="connsiteY9-262" fmla="*/ 1137274 h 5073134"/>
                <a:gd name="connsiteX10-263" fmla="*/ 359792 w 3943982"/>
                <a:gd name="connsiteY10-264" fmla="*/ 671506 h 5073134"/>
                <a:gd name="connsiteX0-265" fmla="*/ 359792 w 3943982"/>
                <a:gd name="connsiteY0-266" fmla="*/ 671506 h 5072833"/>
                <a:gd name="connsiteX1-267" fmla="*/ 2350226 w 3943982"/>
                <a:gd name="connsiteY1-268" fmla="*/ 137 h 5072833"/>
                <a:gd name="connsiteX2-269" fmla="*/ 3893765 w 3943982"/>
                <a:gd name="connsiteY2-270" fmla="*/ 728854 h 5072833"/>
                <a:gd name="connsiteX3-271" fmla="*/ 3579440 w 3943982"/>
                <a:gd name="connsiteY3-272" fmla="*/ 2252854 h 5072833"/>
                <a:gd name="connsiteX4-273" fmla="*/ 3694575 w 3943982"/>
                <a:gd name="connsiteY4-274" fmla="*/ 3745805 h 5072833"/>
                <a:gd name="connsiteX5-275" fmla="*/ 3197158 w 3943982"/>
                <a:gd name="connsiteY5-276" fmla="*/ 4589641 h 5072833"/>
                <a:gd name="connsiteX6-277" fmla="*/ 2096554 w 3943982"/>
                <a:gd name="connsiteY6-278" fmla="*/ 5066617 h 5072833"/>
                <a:gd name="connsiteX7-279" fmla="*/ 295979 w 3943982"/>
                <a:gd name="connsiteY7-280" fmla="*/ 4264948 h 5072833"/>
                <a:gd name="connsiteX8-281" fmla="*/ 896225 w 3943982"/>
                <a:gd name="connsiteY8-282" fmla="*/ 3144892 h 5072833"/>
                <a:gd name="connsiteX9-283" fmla="*/ 43833 w 3943982"/>
                <a:gd name="connsiteY9-284" fmla="*/ 1137274 h 5072833"/>
                <a:gd name="connsiteX10-285" fmla="*/ 359792 w 3943982"/>
                <a:gd name="connsiteY10-286" fmla="*/ 671506 h 5072833"/>
                <a:gd name="connsiteX0-287" fmla="*/ 359792 w 3945909"/>
                <a:gd name="connsiteY0-288" fmla="*/ 671506 h 5073161"/>
                <a:gd name="connsiteX1-289" fmla="*/ 2350226 w 3945909"/>
                <a:gd name="connsiteY1-290" fmla="*/ 137 h 5073161"/>
                <a:gd name="connsiteX2-291" fmla="*/ 3893765 w 3945909"/>
                <a:gd name="connsiteY2-292" fmla="*/ 728854 h 5073161"/>
                <a:gd name="connsiteX3-293" fmla="*/ 3579440 w 3945909"/>
                <a:gd name="connsiteY3-294" fmla="*/ 2252854 h 5073161"/>
                <a:gd name="connsiteX4-295" fmla="*/ 3544218 w 3945909"/>
                <a:gd name="connsiteY4-296" fmla="*/ 3634075 h 5073161"/>
                <a:gd name="connsiteX5-297" fmla="*/ 3197158 w 3945909"/>
                <a:gd name="connsiteY5-298" fmla="*/ 4589641 h 5073161"/>
                <a:gd name="connsiteX6-299" fmla="*/ 2096554 w 3945909"/>
                <a:gd name="connsiteY6-300" fmla="*/ 5066617 h 5073161"/>
                <a:gd name="connsiteX7-301" fmla="*/ 295979 w 3945909"/>
                <a:gd name="connsiteY7-302" fmla="*/ 4264948 h 5073161"/>
                <a:gd name="connsiteX8-303" fmla="*/ 896225 w 3945909"/>
                <a:gd name="connsiteY8-304" fmla="*/ 3144892 h 5073161"/>
                <a:gd name="connsiteX9-305" fmla="*/ 43833 w 3945909"/>
                <a:gd name="connsiteY9-306" fmla="*/ 1137274 h 5073161"/>
                <a:gd name="connsiteX10-307" fmla="*/ 359792 w 3945909"/>
                <a:gd name="connsiteY10-308" fmla="*/ 671506 h 5073161"/>
                <a:gd name="connsiteX0-309" fmla="*/ 359792 w 3945909"/>
                <a:gd name="connsiteY0-310" fmla="*/ 671506 h 5079062"/>
                <a:gd name="connsiteX1-311" fmla="*/ 2350226 w 3945909"/>
                <a:gd name="connsiteY1-312" fmla="*/ 137 h 5079062"/>
                <a:gd name="connsiteX2-313" fmla="*/ 3893765 w 3945909"/>
                <a:gd name="connsiteY2-314" fmla="*/ 728854 h 5079062"/>
                <a:gd name="connsiteX3-315" fmla="*/ 3579440 w 3945909"/>
                <a:gd name="connsiteY3-316" fmla="*/ 2252854 h 5079062"/>
                <a:gd name="connsiteX4-317" fmla="*/ 3544218 w 3945909"/>
                <a:gd name="connsiteY4-318" fmla="*/ 3634075 h 5079062"/>
                <a:gd name="connsiteX5-319" fmla="*/ 2096554 w 3945909"/>
                <a:gd name="connsiteY5-320" fmla="*/ 5066617 h 5079062"/>
                <a:gd name="connsiteX6-321" fmla="*/ 295979 w 3945909"/>
                <a:gd name="connsiteY6-322" fmla="*/ 4264948 h 5079062"/>
                <a:gd name="connsiteX7-323" fmla="*/ 896225 w 3945909"/>
                <a:gd name="connsiteY7-324" fmla="*/ 3144892 h 5079062"/>
                <a:gd name="connsiteX8-325" fmla="*/ 43833 w 3945909"/>
                <a:gd name="connsiteY8-326" fmla="*/ 1137274 h 5079062"/>
                <a:gd name="connsiteX9-327" fmla="*/ 359792 w 3945909"/>
                <a:gd name="connsiteY9-328" fmla="*/ 671506 h 5079062"/>
                <a:gd name="connsiteX0-329" fmla="*/ 359792 w 3945909"/>
                <a:gd name="connsiteY0-330" fmla="*/ 671506 h 5112217"/>
                <a:gd name="connsiteX1-331" fmla="*/ 2350226 w 3945909"/>
                <a:gd name="connsiteY1-332" fmla="*/ 137 h 5112217"/>
                <a:gd name="connsiteX2-333" fmla="*/ 3893765 w 3945909"/>
                <a:gd name="connsiteY2-334" fmla="*/ 728854 h 5112217"/>
                <a:gd name="connsiteX3-335" fmla="*/ 3579440 w 3945909"/>
                <a:gd name="connsiteY3-336" fmla="*/ 2252854 h 5112217"/>
                <a:gd name="connsiteX4-337" fmla="*/ 3544218 w 3945909"/>
                <a:gd name="connsiteY4-338" fmla="*/ 3634075 h 5112217"/>
                <a:gd name="connsiteX5-339" fmla="*/ 2096554 w 3945909"/>
                <a:gd name="connsiteY5-340" fmla="*/ 5066617 h 5112217"/>
                <a:gd name="connsiteX6-341" fmla="*/ 295979 w 3945909"/>
                <a:gd name="connsiteY6-342" fmla="*/ 4264948 h 5112217"/>
                <a:gd name="connsiteX7-343" fmla="*/ 896225 w 3945909"/>
                <a:gd name="connsiteY7-344" fmla="*/ 3144892 h 5112217"/>
                <a:gd name="connsiteX8-345" fmla="*/ 43833 w 3945909"/>
                <a:gd name="connsiteY8-346" fmla="*/ 1137274 h 5112217"/>
                <a:gd name="connsiteX9-347" fmla="*/ 359792 w 3945909"/>
                <a:gd name="connsiteY9-348" fmla="*/ 671506 h 5112217"/>
                <a:gd name="connsiteX0-349" fmla="*/ 359792 w 3973649"/>
                <a:gd name="connsiteY0-350" fmla="*/ 671506 h 5145924"/>
                <a:gd name="connsiteX1-351" fmla="*/ 2350226 w 3973649"/>
                <a:gd name="connsiteY1-352" fmla="*/ 137 h 5145924"/>
                <a:gd name="connsiteX2-353" fmla="*/ 3893765 w 3973649"/>
                <a:gd name="connsiteY2-354" fmla="*/ 728854 h 5145924"/>
                <a:gd name="connsiteX3-355" fmla="*/ 3579440 w 3973649"/>
                <a:gd name="connsiteY3-356" fmla="*/ 2252854 h 5145924"/>
                <a:gd name="connsiteX4-357" fmla="*/ 2096554 w 3973649"/>
                <a:gd name="connsiteY4-358" fmla="*/ 5066617 h 5145924"/>
                <a:gd name="connsiteX5-359" fmla="*/ 295979 w 3973649"/>
                <a:gd name="connsiteY5-360" fmla="*/ 4264948 h 5145924"/>
                <a:gd name="connsiteX6-361" fmla="*/ 896225 w 3973649"/>
                <a:gd name="connsiteY6-362" fmla="*/ 3144892 h 5145924"/>
                <a:gd name="connsiteX7-363" fmla="*/ 43833 w 3973649"/>
                <a:gd name="connsiteY7-364" fmla="*/ 1137274 h 5145924"/>
                <a:gd name="connsiteX8-365" fmla="*/ 359792 w 3973649"/>
                <a:gd name="connsiteY8-366" fmla="*/ 671506 h 5145924"/>
                <a:gd name="connsiteX0-367" fmla="*/ 359792 w 3973649"/>
                <a:gd name="connsiteY0-368" fmla="*/ 671506 h 5206759"/>
                <a:gd name="connsiteX1-369" fmla="*/ 2350226 w 3973649"/>
                <a:gd name="connsiteY1-370" fmla="*/ 137 h 5206759"/>
                <a:gd name="connsiteX2-371" fmla="*/ 3893765 w 3973649"/>
                <a:gd name="connsiteY2-372" fmla="*/ 728854 h 5206759"/>
                <a:gd name="connsiteX3-373" fmla="*/ 3579440 w 3973649"/>
                <a:gd name="connsiteY3-374" fmla="*/ 2252854 h 5206759"/>
                <a:gd name="connsiteX4-375" fmla="*/ 2096554 w 3973649"/>
                <a:gd name="connsiteY4-376" fmla="*/ 5066617 h 5206759"/>
                <a:gd name="connsiteX5-377" fmla="*/ 295979 w 3973649"/>
                <a:gd name="connsiteY5-378" fmla="*/ 4264948 h 5206759"/>
                <a:gd name="connsiteX6-379" fmla="*/ 896225 w 3973649"/>
                <a:gd name="connsiteY6-380" fmla="*/ 3144892 h 5206759"/>
                <a:gd name="connsiteX7-381" fmla="*/ 43833 w 3973649"/>
                <a:gd name="connsiteY7-382" fmla="*/ 1137274 h 5206759"/>
                <a:gd name="connsiteX8-383" fmla="*/ 359792 w 3973649"/>
                <a:gd name="connsiteY8-384" fmla="*/ 671506 h 5206759"/>
                <a:gd name="connsiteX0-385" fmla="*/ 359792 w 3939782"/>
                <a:gd name="connsiteY0-386" fmla="*/ 671506 h 5129857"/>
                <a:gd name="connsiteX1-387" fmla="*/ 2350226 w 3939782"/>
                <a:gd name="connsiteY1-388" fmla="*/ 137 h 5129857"/>
                <a:gd name="connsiteX2-389" fmla="*/ 3893765 w 3939782"/>
                <a:gd name="connsiteY2-390" fmla="*/ 728854 h 5129857"/>
                <a:gd name="connsiteX3-391" fmla="*/ 3405804 w 3939782"/>
                <a:gd name="connsiteY3-392" fmla="*/ 2538589 h 5129857"/>
                <a:gd name="connsiteX4-393" fmla="*/ 2096554 w 3939782"/>
                <a:gd name="connsiteY4-394" fmla="*/ 5066617 h 5129857"/>
                <a:gd name="connsiteX5-395" fmla="*/ 295979 w 3939782"/>
                <a:gd name="connsiteY5-396" fmla="*/ 4264948 h 5129857"/>
                <a:gd name="connsiteX6-397" fmla="*/ 896225 w 3939782"/>
                <a:gd name="connsiteY6-398" fmla="*/ 3144892 h 5129857"/>
                <a:gd name="connsiteX7-399" fmla="*/ 43833 w 3939782"/>
                <a:gd name="connsiteY7-400" fmla="*/ 1137274 h 5129857"/>
                <a:gd name="connsiteX8-401" fmla="*/ 359792 w 3939782"/>
                <a:gd name="connsiteY8-402" fmla="*/ 671506 h 5129857"/>
                <a:gd name="connsiteX0-403" fmla="*/ 359792 w 3915871"/>
                <a:gd name="connsiteY0-404" fmla="*/ 671506 h 5129857"/>
                <a:gd name="connsiteX1-405" fmla="*/ 2350226 w 3915871"/>
                <a:gd name="connsiteY1-406" fmla="*/ 137 h 5129857"/>
                <a:gd name="connsiteX2-407" fmla="*/ 3893765 w 3915871"/>
                <a:gd name="connsiteY2-408" fmla="*/ 728854 h 5129857"/>
                <a:gd name="connsiteX3-409" fmla="*/ 3405804 w 3915871"/>
                <a:gd name="connsiteY3-410" fmla="*/ 2538589 h 5129857"/>
                <a:gd name="connsiteX4-411" fmla="*/ 2096554 w 3915871"/>
                <a:gd name="connsiteY4-412" fmla="*/ 5066617 h 5129857"/>
                <a:gd name="connsiteX5-413" fmla="*/ 295979 w 3915871"/>
                <a:gd name="connsiteY5-414" fmla="*/ 4264948 h 5129857"/>
                <a:gd name="connsiteX6-415" fmla="*/ 896225 w 3915871"/>
                <a:gd name="connsiteY6-416" fmla="*/ 3144892 h 5129857"/>
                <a:gd name="connsiteX7-417" fmla="*/ 43833 w 3915871"/>
                <a:gd name="connsiteY7-418" fmla="*/ 1137274 h 5129857"/>
                <a:gd name="connsiteX8-419" fmla="*/ 359792 w 3915871"/>
                <a:gd name="connsiteY8-420" fmla="*/ 671506 h 5129857"/>
                <a:gd name="connsiteX0-421" fmla="*/ 359792 w 3915871"/>
                <a:gd name="connsiteY0-422" fmla="*/ 671506 h 5136285"/>
                <a:gd name="connsiteX1-423" fmla="*/ 2350226 w 3915871"/>
                <a:gd name="connsiteY1-424" fmla="*/ 137 h 5136285"/>
                <a:gd name="connsiteX2-425" fmla="*/ 3893765 w 3915871"/>
                <a:gd name="connsiteY2-426" fmla="*/ 728854 h 5136285"/>
                <a:gd name="connsiteX3-427" fmla="*/ 3405804 w 3915871"/>
                <a:gd name="connsiteY3-428" fmla="*/ 2538589 h 5136285"/>
                <a:gd name="connsiteX4-429" fmla="*/ 2096554 w 3915871"/>
                <a:gd name="connsiteY4-430" fmla="*/ 5066617 h 5136285"/>
                <a:gd name="connsiteX5-431" fmla="*/ 295979 w 3915871"/>
                <a:gd name="connsiteY5-432" fmla="*/ 4264948 h 5136285"/>
                <a:gd name="connsiteX6-433" fmla="*/ 896225 w 3915871"/>
                <a:gd name="connsiteY6-434" fmla="*/ 3144892 h 5136285"/>
                <a:gd name="connsiteX7-435" fmla="*/ 43833 w 3915871"/>
                <a:gd name="connsiteY7-436" fmla="*/ 1137274 h 5136285"/>
                <a:gd name="connsiteX8-437" fmla="*/ 359792 w 3915871"/>
                <a:gd name="connsiteY8-438" fmla="*/ 671506 h 5136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915871" h="5136285">
                  <a:moveTo>
                    <a:pt x="359792" y="671506"/>
                  </a:moveTo>
                  <a:cubicBezTo>
                    <a:pt x="744191" y="481983"/>
                    <a:pt x="1761231" y="-9421"/>
                    <a:pt x="2350226" y="137"/>
                  </a:cubicBezTo>
                  <a:cubicBezTo>
                    <a:pt x="2939221" y="9695"/>
                    <a:pt x="3717835" y="305779"/>
                    <a:pt x="3893765" y="728854"/>
                  </a:cubicBezTo>
                  <a:cubicBezTo>
                    <a:pt x="4069695" y="1151929"/>
                    <a:pt x="3129312" y="839413"/>
                    <a:pt x="3405804" y="2538589"/>
                  </a:cubicBezTo>
                  <a:cubicBezTo>
                    <a:pt x="3682296" y="4237765"/>
                    <a:pt x="3403193" y="4759561"/>
                    <a:pt x="2096554" y="5066617"/>
                  </a:cubicBezTo>
                  <a:cubicBezTo>
                    <a:pt x="789915" y="5373673"/>
                    <a:pt x="496034" y="4585236"/>
                    <a:pt x="295979" y="4264948"/>
                  </a:cubicBezTo>
                  <a:cubicBezTo>
                    <a:pt x="95924" y="3944660"/>
                    <a:pt x="950200" y="3673529"/>
                    <a:pt x="896225" y="3144892"/>
                  </a:cubicBezTo>
                  <a:cubicBezTo>
                    <a:pt x="842250" y="2616255"/>
                    <a:pt x="133238" y="1549505"/>
                    <a:pt x="43833" y="1137274"/>
                  </a:cubicBezTo>
                  <a:cubicBezTo>
                    <a:pt x="-45572" y="725043"/>
                    <a:pt x="-24607" y="861029"/>
                    <a:pt x="359792" y="671506"/>
                  </a:cubicBezTo>
                  <a:close/>
                </a:path>
              </a:pathLst>
            </a:custGeom>
            <a:gradFill>
              <a:gsLst>
                <a:gs pos="100000">
                  <a:srgbClr val="B5021F"/>
                </a:gs>
                <a:gs pos="0">
                  <a:srgbClr val="F0002D">
                    <a:alpha val="70000"/>
                  </a:srgbClr>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19" y="285750"/>
            <a:ext cx="5277604" cy="5429250"/>
          </a:xfrm>
          <a:prstGeom prst="rect">
            <a:avLst/>
          </a:prstGeom>
          <a:effectLst>
            <a:outerShdw blurRad="114300" dist="38100" dir="8100000" sx="102000" sy="102000" algn="tr" rotWithShape="0">
              <a:prstClr val="black">
                <a:alpha val="20000"/>
              </a:prstClr>
            </a:outerShdw>
          </a:effectLst>
        </p:spPr>
      </p:pic>
      <p:sp>
        <p:nvSpPr>
          <p:cNvPr id="13" name="流程图: 手动输入 13"/>
          <p:cNvSpPr/>
          <p:nvPr/>
        </p:nvSpPr>
        <p:spPr>
          <a:xfrm rot="5400000" flipV="1">
            <a:off x="224" y="-1612889"/>
            <a:ext cx="1393971" cy="13939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06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063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6063"/>
                </a:moveTo>
                <a:lnTo>
                  <a:pt x="10000" y="0"/>
                </a:lnTo>
                <a:lnTo>
                  <a:pt x="10000" y="10000"/>
                </a:lnTo>
                <a:lnTo>
                  <a:pt x="0" y="10000"/>
                </a:lnTo>
                <a:lnTo>
                  <a:pt x="0" y="6063"/>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流程图: 手动输入 13"/>
          <p:cNvSpPr/>
          <p:nvPr/>
        </p:nvSpPr>
        <p:spPr>
          <a:xfrm rot="5400000" flipV="1">
            <a:off x="1804724" y="-1612889"/>
            <a:ext cx="1393971" cy="13939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06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063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6063"/>
                </a:moveTo>
                <a:lnTo>
                  <a:pt x="10000" y="0"/>
                </a:lnTo>
                <a:lnTo>
                  <a:pt x="10000" y="10000"/>
                </a:lnTo>
                <a:lnTo>
                  <a:pt x="0" y="10000"/>
                </a:lnTo>
                <a:lnTo>
                  <a:pt x="0" y="6063"/>
                </a:lnTo>
                <a:close/>
              </a:path>
            </a:pathLst>
          </a:custGeom>
          <a:solidFill>
            <a:srgbClr val="F0002D"/>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5" name="流程图: 手动输入 13"/>
          <p:cNvSpPr/>
          <p:nvPr/>
        </p:nvSpPr>
        <p:spPr>
          <a:xfrm rot="5400000" flipV="1">
            <a:off x="3627958" y="-1612889"/>
            <a:ext cx="1393971" cy="13939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063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063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6063"/>
                </a:moveTo>
                <a:lnTo>
                  <a:pt x="10000" y="0"/>
                </a:lnTo>
                <a:lnTo>
                  <a:pt x="10000" y="10000"/>
                </a:lnTo>
                <a:lnTo>
                  <a:pt x="0" y="10000"/>
                </a:lnTo>
                <a:lnTo>
                  <a:pt x="0" y="6063"/>
                </a:lnTo>
                <a:close/>
              </a:path>
            </a:pathLst>
          </a:custGeom>
          <a:solidFill>
            <a:srgbClr val="BC0221"/>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7" name="组合 16"/>
          <p:cNvGrpSpPr/>
          <p:nvPr/>
        </p:nvGrpSpPr>
        <p:grpSpPr>
          <a:xfrm>
            <a:off x="8269499" y="4709847"/>
            <a:ext cx="3246657" cy="276999"/>
            <a:chOff x="843725" y="3556607"/>
            <a:chExt cx="3480148" cy="276999"/>
          </a:xfrm>
        </p:grpSpPr>
        <p:sp>
          <p:nvSpPr>
            <p:cNvPr id="18" name="矩形 17"/>
            <p:cNvSpPr/>
            <p:nvPr/>
          </p:nvSpPr>
          <p:spPr>
            <a:xfrm>
              <a:off x="843725" y="3556607"/>
              <a:ext cx="1655958" cy="275590"/>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ysClr val="windowText" lastClr="000000"/>
                  </a:solidFill>
                  <a:latin typeface="思源黑体 CN Light" panose="020B0300000000000000" pitchFamily="34" charset="-122"/>
                  <a:ea typeface="思源黑体 CN Light" panose="020B0300000000000000" pitchFamily="34" charset="-122"/>
                </a:rPr>
                <a:t>汇报人：</a:t>
              </a:r>
              <a:r>
                <a:rPr lang="en-US" altLang="zh-CN" sz="1200">
                  <a:solidFill>
                    <a:sysClr val="windowText" lastClr="000000"/>
                  </a:solidFill>
                  <a:latin typeface="思源黑体 CN Light" panose="020B0300000000000000" pitchFamily="34" charset="-122"/>
                  <a:ea typeface="思源黑体 CN Light" panose="020B0300000000000000" pitchFamily="34" charset="-122"/>
                </a:rPr>
                <a:t>xiazaii</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2667915" y="3556607"/>
              <a:ext cx="1655958" cy="276999"/>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汇报部门：某部门</a:t>
              </a:r>
            </a:p>
          </p:txBody>
        </p:sp>
      </p:grpSp>
      <p:sp>
        <p:nvSpPr>
          <p:cNvPr id="23" name="文本框 22"/>
          <p:cNvSpPr txBox="1"/>
          <p:nvPr/>
        </p:nvSpPr>
        <p:spPr>
          <a:xfrm flipH="1">
            <a:off x="7929879" y="1497352"/>
            <a:ext cx="3687080" cy="1446550"/>
          </a:xfrm>
          <a:prstGeom prst="rect">
            <a:avLst/>
          </a:prstGeom>
          <a:noFill/>
        </p:spPr>
        <p:txBody>
          <a:bodyPr wrap="square" rtlCol="0">
            <a:spAutoFit/>
          </a:bodyPr>
          <a:lstStyle/>
          <a:p>
            <a:pPr algn="r"/>
            <a:r>
              <a:rPr lang="en-US" altLang="zh-CN" sz="4400" dirty="0">
                <a:solidFill>
                  <a:schemeClr val="tx1">
                    <a:lumMod val="75000"/>
                    <a:lumOff val="25000"/>
                  </a:schemeClr>
                </a:solidFill>
                <a:latin typeface="站酷庆科黄油体" panose="02000803000000020004" pitchFamily="2" charset="-122"/>
                <a:ea typeface="站酷庆科黄油体" panose="02000803000000020004" pitchFamily="2" charset="-122"/>
              </a:rPr>
              <a:t>REPORT APPLICATION</a:t>
            </a:r>
            <a:endParaRPr lang="zh-CN" altLang="en-US" sz="4400"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24" name="文本框 23"/>
          <p:cNvSpPr txBox="1"/>
          <p:nvPr/>
        </p:nvSpPr>
        <p:spPr>
          <a:xfrm flipH="1">
            <a:off x="6129365" y="2924025"/>
            <a:ext cx="5488228" cy="1015663"/>
          </a:xfrm>
          <a:prstGeom prst="rect">
            <a:avLst/>
          </a:prstGeom>
          <a:noFill/>
        </p:spPr>
        <p:txBody>
          <a:bodyPr wrap="square" rtlCol="0">
            <a:spAutoFit/>
          </a:bodyPr>
          <a:lstStyle/>
          <a:p>
            <a:pPr algn="dist"/>
            <a:r>
              <a:rPr lang="zh-CN" altLang="en-US" sz="6000" dirty="0">
                <a:gradFill>
                  <a:gsLst>
                    <a:gs pos="0">
                      <a:srgbClr val="F0002D"/>
                    </a:gs>
                    <a:gs pos="100000">
                      <a:srgbClr val="BC0221"/>
                    </a:gs>
                  </a:gsLst>
                  <a:lin ang="2700000" scaled="1"/>
                </a:gradFill>
                <a:latin typeface="站酷庆科黄油体" panose="02000803000000020004" pitchFamily="2" charset="-122"/>
                <a:ea typeface="站酷庆科黄油体" panose="02000803000000020004" pitchFamily="2" charset="-122"/>
              </a:rPr>
              <a:t>在校奖学金申请汇报</a:t>
            </a:r>
          </a:p>
        </p:txBody>
      </p:sp>
      <p:grpSp>
        <p:nvGrpSpPr>
          <p:cNvPr id="2" name="组合 1"/>
          <p:cNvGrpSpPr/>
          <p:nvPr/>
        </p:nvGrpSpPr>
        <p:grpSpPr>
          <a:xfrm>
            <a:off x="6281949" y="4080201"/>
            <a:ext cx="5322942" cy="348620"/>
            <a:chOff x="6281949" y="4080201"/>
            <a:chExt cx="5322942" cy="348620"/>
          </a:xfrm>
        </p:grpSpPr>
        <p:sp>
          <p:nvSpPr>
            <p:cNvPr id="25" name="文本框 24"/>
            <p:cNvSpPr txBox="1"/>
            <p:nvPr/>
          </p:nvSpPr>
          <p:spPr>
            <a:xfrm flipH="1">
              <a:off x="6327288" y="4108925"/>
              <a:ext cx="5277603" cy="319896"/>
            </a:xfrm>
            <a:prstGeom prst="rect">
              <a:avLst/>
            </a:prstGeom>
            <a:noFill/>
          </p:spPr>
          <p:txBody>
            <a:bodyPr wrap="square" rtlCol="0">
              <a:spAutoFit/>
            </a:bodyPr>
            <a:lstStyle/>
            <a:p>
              <a:pPr algn="dist">
                <a:lnSpc>
                  <a:spcPct val="150000"/>
                </a:lnSpc>
              </a:pPr>
              <a:r>
                <a:rPr lang="en-US" altLang="zh-CN" sz="1100" dirty="0">
                  <a:solidFill>
                    <a:srgbClr val="3F3F3F"/>
                  </a:solidFill>
                  <a:latin typeface="思源黑体 CN Light" panose="020B0300000000000000" pitchFamily="34" charset="-122"/>
                  <a:ea typeface="思源黑体 CN Light" panose="020B0300000000000000" pitchFamily="34" charset="-122"/>
                </a:rPr>
                <a:t>REPORT ON SCHOLARSHIP APPLICATION</a:t>
              </a:r>
            </a:p>
          </p:txBody>
        </p:sp>
        <p:cxnSp>
          <p:nvCxnSpPr>
            <p:cNvPr id="26" name="直接连接符 25"/>
            <p:cNvCxnSpPr/>
            <p:nvPr/>
          </p:nvCxnSpPr>
          <p:spPr>
            <a:xfrm flipH="1">
              <a:off x="6281949" y="4080201"/>
              <a:ext cx="5234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rot="10800000" flipH="1" flipV="1">
            <a:off x="10187800" y="741515"/>
            <a:ext cx="1332000" cy="106167"/>
          </a:xfrm>
          <a:prstGeom prst="rect">
            <a:avLst/>
          </a:prstGeom>
          <a:gradFill flip="none" rotWithShape="1">
            <a:gsLst>
              <a:gs pos="0">
                <a:srgbClr val="F0002D"/>
              </a:gs>
              <a:gs pos="100000">
                <a:srgbClr val="BC02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latin typeface="阿里巴巴普惠体 R" panose="00020600040101010101" pitchFamily="18" charset="-122"/>
              <a:ea typeface="阿里巴巴普惠体 R" panose="00020600040101010101" pitchFamily="18" charset="-122"/>
            </a:endParaRPr>
          </a:p>
        </p:txBody>
      </p:sp>
      <p:sp>
        <p:nvSpPr>
          <p:cNvPr id="27" name="矩形 26"/>
          <p:cNvSpPr/>
          <p:nvPr/>
        </p:nvSpPr>
        <p:spPr>
          <a:xfrm rot="10800000" flipV="1">
            <a:off x="11067314" y="6116486"/>
            <a:ext cx="448841" cy="53084"/>
          </a:xfrm>
          <a:prstGeom prst="rect">
            <a:avLst/>
          </a:prstGeom>
          <a:gradFill flip="none" rotWithShape="1">
            <a:gsLst>
              <a:gs pos="0">
                <a:srgbClr val="F0002D"/>
              </a:gs>
              <a:gs pos="100000">
                <a:srgbClr val="BC02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9" name="Freeform 6"/>
          <p:cNvSpPr/>
          <p:nvPr/>
        </p:nvSpPr>
        <p:spPr bwMode="auto">
          <a:xfrm>
            <a:off x="4563912" y="-805204"/>
            <a:ext cx="2244978" cy="1977721"/>
          </a:xfrm>
          <a:custGeom>
            <a:avLst/>
            <a:gdLst>
              <a:gd name="T0" fmla="*/ 0 w 998"/>
              <a:gd name="T1" fmla="*/ 0 h 861"/>
              <a:gd name="T2" fmla="*/ 998 w 998"/>
              <a:gd name="T3" fmla="*/ 0 h 861"/>
              <a:gd name="T4" fmla="*/ 492 w 998"/>
              <a:gd name="T5" fmla="*/ 861 h 861"/>
              <a:gd name="T6" fmla="*/ 0 w 998"/>
              <a:gd name="T7" fmla="*/ 0 h 861"/>
            </a:gdLst>
            <a:ah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blipFill dpi="0" rotWithShape="1">
            <a:blip r:embed="rId4">
              <a:grayscl/>
            </a:blip>
            <a:srcRect/>
            <a:tile tx="0" ty="0" sx="100000" sy="100000" flip="none" algn="t"/>
          </a:blipFill>
          <a:ln w="0">
            <a:noFill/>
            <a:prstDash val="solid"/>
            <a:round/>
          </a:ln>
        </p:spPr>
        <p:txBody>
          <a:bodyPr vert="horz" wrap="square" lIns="128580" tIns="64290" rIns="128580" bIns="6429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sp>
        <p:nvSpPr>
          <p:cNvPr id="30" name="Freeform 6"/>
          <p:cNvSpPr/>
          <p:nvPr/>
        </p:nvSpPr>
        <p:spPr bwMode="auto">
          <a:xfrm flipV="1">
            <a:off x="8279561" y="5983296"/>
            <a:ext cx="2244978" cy="1977721"/>
          </a:xfrm>
          <a:custGeom>
            <a:avLst/>
            <a:gdLst>
              <a:gd name="T0" fmla="*/ 0 w 998"/>
              <a:gd name="T1" fmla="*/ 0 h 861"/>
              <a:gd name="T2" fmla="*/ 998 w 998"/>
              <a:gd name="T3" fmla="*/ 0 h 861"/>
              <a:gd name="T4" fmla="*/ 492 w 998"/>
              <a:gd name="T5" fmla="*/ 861 h 861"/>
              <a:gd name="T6" fmla="*/ 0 w 998"/>
              <a:gd name="T7" fmla="*/ 0 h 861"/>
            </a:gdLst>
            <a:ah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bg1">
              <a:lumMod val="85000"/>
            </a:schemeClr>
          </a:solidFill>
          <a:ln w="0">
            <a:noFill/>
            <a:prstDash val="solid"/>
            <a:round/>
          </a:ln>
        </p:spPr>
        <p:txBody>
          <a:bodyPr vert="horz" wrap="square" lIns="128580" tIns="64290" rIns="128580" bIns="6429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anim calcmode="lin" valueType="num">
                                      <p:cBhvr>
                                        <p:cTn id="44" dur="500" fill="hold"/>
                                        <p:tgtEl>
                                          <p:spTgt spid="27"/>
                                        </p:tgtEl>
                                        <p:attrNameLst>
                                          <p:attrName>ppt_x</p:attrName>
                                        </p:attrNameLst>
                                      </p:cBhvr>
                                      <p:tavLst>
                                        <p:tav tm="0">
                                          <p:val>
                                            <p:strVal val="#ppt_x"/>
                                          </p:val>
                                        </p:tav>
                                        <p:tav tm="100000">
                                          <p:val>
                                            <p:strVal val="#ppt_x"/>
                                          </p:val>
                                        </p:tav>
                                      </p:tavLst>
                                    </p:anim>
                                    <p:anim calcmode="lin" valueType="num">
                                      <p:cBhvr>
                                        <p:cTn id="4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2"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54398"/>
            <a:chOff x="939337" y="1925465"/>
            <a:chExt cx="3276600" cy="854398"/>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02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相关证明</a:t>
              </a:r>
            </a:p>
          </p:txBody>
        </p:sp>
        <p:sp>
          <p:nvSpPr>
            <p:cNvPr id="11" name="文本框 10"/>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RELEVANT PROOF</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4722330" y="1918233"/>
            <a:ext cx="2743044" cy="3426746"/>
            <a:chOff x="4504851" y="1868890"/>
            <a:chExt cx="3178002" cy="3970118"/>
          </a:xfrm>
        </p:grpSpPr>
        <p:sp>
          <p:nvSpPr>
            <p:cNvPr id="8" name="AutoShape 2"/>
            <p:cNvSpPr/>
            <p:nvPr/>
          </p:nvSpPr>
          <p:spPr bwMode="auto">
            <a:xfrm>
              <a:off x="7132814" y="5204043"/>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base" hangingPunct="0">
                <a:spcBef>
                  <a:spcPct val="0"/>
                </a:spcBef>
                <a:spcAft>
                  <a:spcPct val="0"/>
                </a:spcAft>
                <a:defRPr/>
              </a:pPr>
              <a:r>
                <a:rPr lang="es-ES" altLang="zh-CN" sz="1600" b="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endParaRPr lang="es-ES" altLang="zh-CN" sz="125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9" name="AutoShape 4"/>
            <p:cNvSpPr/>
            <p:nvPr/>
          </p:nvSpPr>
          <p:spPr bwMode="auto">
            <a:xfrm>
              <a:off x="4517551" y="318961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p>
              <a:pPr eaLnBrk="0" fontAlgn="base" hangingPunct="0">
                <a:spcBef>
                  <a:spcPct val="0"/>
                </a:spcBef>
                <a:spcAft>
                  <a:spcPct val="0"/>
                </a:spcAft>
                <a:defRPr/>
              </a:pPr>
              <a:endParaRPr lang="es-ES" sz="16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2" name="AutoShape 6"/>
            <p:cNvSpPr/>
            <p:nvPr/>
          </p:nvSpPr>
          <p:spPr bwMode="auto">
            <a:xfrm>
              <a:off x="7120114" y="371425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adFill>
              <a:gsLst>
                <a:gs pos="100000">
                  <a:srgbClr val="B5021F"/>
                </a:gs>
                <a:gs pos="0">
                  <a:srgbClr val="F0002D"/>
                </a:gs>
              </a:gsLst>
              <a:lin ang="2700000" scaled="1"/>
            </a:gradFill>
            <a:ln>
              <a:noFill/>
            </a:ln>
            <a:effectLst/>
          </p:spPr>
          <p:txBody>
            <a:bodyPr lIns="0" tIns="0" rIns="0" bIns="0" anchor="ctr"/>
            <a:lstStyle/>
            <a:p>
              <a:pPr eaLnBrk="0" fontAlgn="base" hangingPunct="0">
                <a:spcBef>
                  <a:spcPct val="0"/>
                </a:spcBef>
                <a:spcAft>
                  <a:spcPct val="0"/>
                </a:spcAft>
                <a:defRPr/>
              </a:pPr>
              <a:endParaRPr lang="es-ES" sz="16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3" name="AutoShape 8"/>
            <p:cNvSpPr/>
            <p:nvPr/>
          </p:nvSpPr>
          <p:spPr bwMode="auto">
            <a:xfrm>
              <a:off x="4504851" y="1868890"/>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gradFill>
              <a:gsLst>
                <a:gs pos="100000">
                  <a:srgbClr val="B5021F"/>
                </a:gs>
                <a:gs pos="0">
                  <a:srgbClr val="F0002D"/>
                </a:gs>
              </a:gsLst>
              <a:lin ang="2700000" scaled="1"/>
            </a:gra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base" hangingPunct="0">
                <a:spcBef>
                  <a:spcPct val="0"/>
                </a:spcBef>
                <a:spcAft>
                  <a:spcPct val="0"/>
                </a:spcAft>
                <a:defRPr/>
              </a:pPr>
              <a:r>
                <a:rPr lang="es-ES" altLang="zh-CN" sz="1600" b="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endParaRPr lang="es-ES" altLang="zh-CN" sz="125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14" name="AutoShape 10"/>
            <p:cNvSpPr/>
            <p:nvPr/>
          </p:nvSpPr>
          <p:spPr bwMode="auto">
            <a:xfrm>
              <a:off x="4537393" y="466908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adFill>
              <a:gsLst>
                <a:gs pos="100000">
                  <a:srgbClr val="B5021F"/>
                </a:gs>
                <a:gs pos="0">
                  <a:srgbClr val="F0002D"/>
                </a:gs>
              </a:gsLst>
              <a:lin ang="2700000" scaled="1"/>
            </a:gradFill>
            <a:ln>
              <a:noFill/>
            </a:ln>
            <a:effectLst/>
          </p:spPr>
          <p:txBody>
            <a:bodyPr lIns="0" tIns="0" rIns="0" bIns="0" anchor="ctr"/>
            <a:lstStyle/>
            <a:p>
              <a:pPr eaLnBrk="0" fontAlgn="base" hangingPunct="0">
                <a:spcBef>
                  <a:spcPct val="0"/>
                </a:spcBef>
                <a:spcAft>
                  <a:spcPct val="0"/>
                </a:spcAft>
                <a:defRPr/>
              </a:pPr>
              <a:endParaRPr lang="es-ES" sz="16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5" name="AutoShape 12"/>
            <p:cNvSpPr/>
            <p:nvPr/>
          </p:nvSpPr>
          <p:spPr bwMode="auto">
            <a:xfrm>
              <a:off x="7115352" y="2393529"/>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tx1">
                <a:lumMod val="75000"/>
                <a:lumOff val="25000"/>
              </a:schemeClr>
            </a:solidFill>
            <a:ln>
              <a:noFill/>
            </a:ln>
          </p:spPr>
          <p:txBody>
            <a:bodyPr lIns="0" tIns="0" rIns="0" bIns="0" anchor="ctr"/>
            <a:lstStyle/>
            <a:p>
              <a:pPr eaLnBrk="0" fontAlgn="base" hangingPunct="0">
                <a:spcBef>
                  <a:spcPct val="0"/>
                </a:spcBef>
                <a:spcAft>
                  <a:spcPct val="0"/>
                </a:spcAft>
                <a:defRPr/>
              </a:pPr>
              <a:endParaRPr lang="zh-CN" altLang="en-US" sz="1705"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16" name="Line 16"/>
            <p:cNvSpPr>
              <a:spLocks noChangeShapeType="1"/>
            </p:cNvSpPr>
            <p:nvPr/>
          </p:nvSpPr>
          <p:spPr bwMode="auto">
            <a:xfrm>
              <a:off x="5324750" y="5014348"/>
              <a:ext cx="1570745" cy="46987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7" name="Line 17"/>
            <p:cNvSpPr>
              <a:spLocks noChangeShapeType="1"/>
            </p:cNvSpPr>
            <p:nvPr/>
          </p:nvSpPr>
          <p:spPr bwMode="auto">
            <a:xfrm flipV="1">
              <a:off x="5327132" y="4036501"/>
              <a:ext cx="1538996" cy="96435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8" name="Line 18"/>
            <p:cNvSpPr>
              <a:spLocks noChangeShapeType="1"/>
            </p:cNvSpPr>
            <p:nvPr/>
          </p:nvSpPr>
          <p:spPr bwMode="auto">
            <a:xfrm>
              <a:off x="5323162" y="3515037"/>
              <a:ext cx="1541378" cy="51908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19" name="Line 19"/>
            <p:cNvSpPr>
              <a:spLocks noChangeShapeType="1"/>
            </p:cNvSpPr>
            <p:nvPr/>
          </p:nvSpPr>
          <p:spPr bwMode="auto">
            <a:xfrm flipV="1">
              <a:off x="5326337" y="2730061"/>
              <a:ext cx="1508042" cy="788151"/>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20" name="Line 20"/>
            <p:cNvSpPr>
              <a:spLocks noChangeShapeType="1"/>
            </p:cNvSpPr>
            <p:nvPr/>
          </p:nvSpPr>
          <p:spPr bwMode="auto">
            <a:xfrm>
              <a:off x="5338243" y="2184786"/>
              <a:ext cx="1492962" cy="533370"/>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mn-ea"/>
                <a:sym typeface="+mn-lt"/>
              </a:endParaRPr>
            </a:p>
          </p:txBody>
        </p:sp>
        <p:sp>
          <p:nvSpPr>
            <p:cNvPr id="21" name="AutoShape 21"/>
            <p:cNvSpPr/>
            <p:nvPr/>
          </p:nvSpPr>
          <p:spPr bwMode="auto">
            <a:xfrm>
              <a:off x="6722467" y="260624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sp>
          <p:nvSpPr>
            <p:cNvPr id="22" name="AutoShape 22"/>
            <p:cNvSpPr/>
            <p:nvPr/>
          </p:nvSpPr>
          <p:spPr bwMode="auto">
            <a:xfrm>
              <a:off x="6755802" y="391823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100000">
                  <a:srgbClr val="B5021F"/>
                </a:gs>
                <a:gs pos="0">
                  <a:srgbClr val="F0002D"/>
                </a:gs>
              </a:gsLst>
              <a:lin ang="2700000" scaled="1"/>
            </a:gradFill>
            <a:ln w="25400" cap="flat" cmpd="sng">
              <a:solidFill>
                <a:srgbClr val="000000">
                  <a:alpha val="0"/>
                </a:srgbClr>
              </a:solidFill>
              <a:prstDash val="solid"/>
              <a:miter lim="0"/>
            </a:ln>
            <a:effectLst/>
          </p:spPr>
          <p:txBody>
            <a:bodyPr lIns="0" tIns="0" rIns="0" bIns="0" anchor="ctr"/>
            <a:lstStyle/>
            <a:p>
              <a:pP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sp>
          <p:nvSpPr>
            <p:cNvPr id="23" name="AutoShape 23"/>
            <p:cNvSpPr/>
            <p:nvPr/>
          </p:nvSpPr>
          <p:spPr bwMode="auto">
            <a:xfrm>
              <a:off x="6798662" y="539135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sp>
          <p:nvSpPr>
            <p:cNvPr id="24" name="AutoShape 24"/>
            <p:cNvSpPr/>
            <p:nvPr/>
          </p:nvSpPr>
          <p:spPr bwMode="auto">
            <a:xfrm>
              <a:off x="5246173" y="2072872"/>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100000">
                  <a:srgbClr val="B5021F"/>
                </a:gs>
                <a:gs pos="0">
                  <a:srgbClr val="F0002D"/>
                </a:gs>
              </a:gsLst>
              <a:lin ang="2700000" scaled="1"/>
            </a:gradFill>
            <a:ln w="25400" cap="flat" cmpd="sng">
              <a:solidFill>
                <a:srgbClr val="000000">
                  <a:alpha val="0"/>
                </a:srgbClr>
              </a:solidFill>
              <a:prstDash val="solid"/>
              <a:miter lim="0"/>
            </a:ln>
            <a:effectLst/>
          </p:spPr>
          <p:txBody>
            <a:bodyPr lIns="0" tIns="0" rIns="0" bIns="0" anchor="ctr"/>
            <a:lstStyle/>
            <a:p>
              <a:pPr algn="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sp>
          <p:nvSpPr>
            <p:cNvPr id="25" name="AutoShape 25"/>
            <p:cNvSpPr/>
            <p:nvPr/>
          </p:nvSpPr>
          <p:spPr bwMode="auto">
            <a:xfrm>
              <a:off x="5228711" y="339359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algn="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sp>
          <p:nvSpPr>
            <p:cNvPr id="26" name="AutoShape 26"/>
            <p:cNvSpPr/>
            <p:nvPr/>
          </p:nvSpPr>
          <p:spPr bwMode="auto">
            <a:xfrm>
              <a:off x="5220774" y="488338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100000">
                  <a:srgbClr val="B5021F"/>
                </a:gs>
                <a:gs pos="0">
                  <a:srgbClr val="F0002D"/>
                </a:gs>
              </a:gsLst>
              <a:lin ang="2700000" scaled="1"/>
            </a:gradFill>
            <a:ln w="25400" cap="flat" cmpd="sng">
              <a:solidFill>
                <a:srgbClr val="000000">
                  <a:alpha val="0"/>
                </a:srgbClr>
              </a:solidFill>
              <a:prstDash val="solid"/>
              <a:miter lim="0"/>
            </a:ln>
            <a:effectLst/>
          </p:spPr>
          <p:txBody>
            <a:bodyPr lIns="0" tIns="0" rIns="0" bIns="0" anchor="ctr"/>
            <a:lstStyle/>
            <a:p>
              <a:pPr algn="r" defTabSz="292100" eaLnBrk="0" fontAlgn="base" hangingPunct="0">
                <a:spcBef>
                  <a:spcPct val="0"/>
                </a:spcBef>
                <a:spcAft>
                  <a:spcPct val="0"/>
                </a:spcAft>
                <a:defRPr/>
              </a:pPr>
              <a:endParaRPr lang="es-ES" sz="2000" kern="0" dirty="0">
                <a:solidFill>
                  <a:schemeClr val="tx1">
                    <a:lumMod val="75000"/>
                    <a:lumOff val="25000"/>
                  </a:schemeClr>
                </a:solidFill>
                <a:effectLst>
                  <a:outerShdw blurRad="38100" dist="38100" dir="2700000" algn="tl">
                    <a:srgbClr val="000000"/>
                  </a:outerShdw>
                </a:effectLst>
                <a:latin typeface="阿里巴巴普惠体 R" panose="00020600040101010101" pitchFamily="18" charset="-122"/>
                <a:ea typeface="阿里巴巴普惠体 R" panose="00020600040101010101" pitchFamily="18" charset="-122"/>
                <a:cs typeface="+mn-ea"/>
                <a:sym typeface="+mn-lt"/>
              </a:endParaRPr>
            </a:p>
          </p:txBody>
        </p:sp>
      </p:grpSp>
      <p:grpSp>
        <p:nvGrpSpPr>
          <p:cNvPr id="27" name="组合 26"/>
          <p:cNvGrpSpPr/>
          <p:nvPr/>
        </p:nvGrpSpPr>
        <p:grpSpPr>
          <a:xfrm>
            <a:off x="1678879" y="1595394"/>
            <a:ext cx="2689042" cy="1018871"/>
            <a:chOff x="1678879" y="1595394"/>
            <a:chExt cx="2689042" cy="1018871"/>
          </a:xfrm>
        </p:grpSpPr>
        <p:sp>
          <p:nvSpPr>
            <p:cNvPr id="28" name="TextBox 23"/>
            <p:cNvSpPr txBox="1"/>
            <p:nvPr/>
          </p:nvSpPr>
          <p:spPr>
            <a:xfrm>
              <a:off x="1678879" y="1996660"/>
              <a:ext cx="2689042" cy="617605"/>
            </a:xfrm>
            <a:prstGeom prst="rect">
              <a:avLst/>
            </a:prstGeom>
            <a:noFill/>
          </p:spPr>
          <p:txBody>
            <a:bodyPr wrap="square" rtlCol="0">
              <a:spAutoFit/>
            </a:bodyPr>
            <a:lstStyle/>
            <a:p>
              <a:pPr lvl="0" algn="r">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29" name="TextBox 24"/>
            <p:cNvSpPr txBox="1"/>
            <p:nvPr/>
          </p:nvSpPr>
          <p:spPr>
            <a:xfrm>
              <a:off x="2644370" y="1595394"/>
              <a:ext cx="1723550" cy="400110"/>
            </a:xfrm>
            <a:prstGeom prst="rect">
              <a:avLst/>
            </a:prstGeom>
            <a:noFill/>
          </p:spPr>
          <p:txBody>
            <a:bodyPr wrap="none" rtlCol="0">
              <a:spAutoFit/>
            </a:bodyPr>
            <a:lstStyle/>
            <a:p>
              <a:pPr algn="r" eaLnBrk="0" fontAlgn="base" hangingPunct="0">
                <a:spcBef>
                  <a:spcPct val="0"/>
                </a:spcBef>
                <a:spcAft>
                  <a:spcPct val="0"/>
                </a:spcAft>
              </a:pPr>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grpSp>
        <p:nvGrpSpPr>
          <p:cNvPr id="30" name="组合 29"/>
          <p:cNvGrpSpPr/>
          <p:nvPr/>
        </p:nvGrpSpPr>
        <p:grpSpPr>
          <a:xfrm>
            <a:off x="1648711" y="2947866"/>
            <a:ext cx="2719210" cy="1018871"/>
            <a:chOff x="1648711" y="2892605"/>
            <a:chExt cx="2719210" cy="1018871"/>
          </a:xfrm>
        </p:grpSpPr>
        <p:sp>
          <p:nvSpPr>
            <p:cNvPr id="31" name="TextBox 23"/>
            <p:cNvSpPr txBox="1"/>
            <p:nvPr/>
          </p:nvSpPr>
          <p:spPr>
            <a:xfrm>
              <a:off x="1648711" y="3293871"/>
              <a:ext cx="2719210" cy="617605"/>
            </a:xfrm>
            <a:prstGeom prst="rect">
              <a:avLst/>
            </a:prstGeom>
            <a:noFill/>
          </p:spPr>
          <p:txBody>
            <a:bodyPr wrap="square" rtlCol="0">
              <a:spAutoFit/>
            </a:bodyPr>
            <a:lstStyle/>
            <a:p>
              <a:pPr lvl="0" algn="r">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32" name="TextBox 24"/>
            <p:cNvSpPr txBox="1"/>
            <p:nvPr/>
          </p:nvSpPr>
          <p:spPr>
            <a:xfrm>
              <a:off x="2644370" y="2892605"/>
              <a:ext cx="1723550" cy="400110"/>
            </a:xfrm>
            <a:prstGeom prst="rect">
              <a:avLst/>
            </a:prstGeom>
            <a:noFill/>
          </p:spPr>
          <p:txBody>
            <a:bodyPr wrap="none" rtlCol="0">
              <a:spAutoFit/>
            </a:bodyPr>
            <a:lstStyle/>
            <a:p>
              <a:pPr algn="r" eaLnBrk="0" fontAlgn="base" hangingPunct="0">
                <a:spcBef>
                  <a:spcPct val="0"/>
                </a:spcBef>
                <a:spcAft>
                  <a:spcPct val="0"/>
                </a:spcAft>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grpSp>
        <p:nvGrpSpPr>
          <p:cNvPr id="33" name="组合 32"/>
          <p:cNvGrpSpPr/>
          <p:nvPr/>
        </p:nvGrpSpPr>
        <p:grpSpPr>
          <a:xfrm>
            <a:off x="1648711" y="4250009"/>
            <a:ext cx="2719210" cy="1018870"/>
            <a:chOff x="1648711" y="4250009"/>
            <a:chExt cx="2719210" cy="1018870"/>
          </a:xfrm>
        </p:grpSpPr>
        <p:sp>
          <p:nvSpPr>
            <p:cNvPr id="34" name="TextBox 23"/>
            <p:cNvSpPr txBox="1"/>
            <p:nvPr/>
          </p:nvSpPr>
          <p:spPr>
            <a:xfrm>
              <a:off x="1648711" y="4651274"/>
              <a:ext cx="2719210" cy="617605"/>
            </a:xfrm>
            <a:prstGeom prst="rect">
              <a:avLst/>
            </a:prstGeom>
            <a:noFill/>
          </p:spPr>
          <p:txBody>
            <a:bodyPr wrap="square" rtlCol="0">
              <a:spAutoFit/>
            </a:bodyPr>
            <a:lstStyle/>
            <a:p>
              <a:pPr lvl="0" algn="r">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35" name="TextBox 24"/>
            <p:cNvSpPr txBox="1"/>
            <p:nvPr/>
          </p:nvSpPr>
          <p:spPr>
            <a:xfrm>
              <a:off x="2644370" y="4250009"/>
              <a:ext cx="1723550" cy="400110"/>
            </a:xfrm>
            <a:prstGeom prst="rect">
              <a:avLst/>
            </a:prstGeom>
            <a:noFill/>
          </p:spPr>
          <p:txBody>
            <a:bodyPr wrap="none" rtlCol="0">
              <a:spAutoFit/>
            </a:bodyPr>
            <a:lstStyle/>
            <a:p>
              <a:pPr algn="r" eaLnBrk="0" fontAlgn="base" hangingPunct="0">
                <a:spcBef>
                  <a:spcPct val="0"/>
                </a:spcBef>
                <a:spcAft>
                  <a:spcPct val="0"/>
                </a:spcAft>
              </a:pPr>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grpSp>
        <p:nvGrpSpPr>
          <p:cNvPr id="36" name="组合 35"/>
          <p:cNvGrpSpPr/>
          <p:nvPr/>
        </p:nvGrpSpPr>
        <p:grpSpPr>
          <a:xfrm>
            <a:off x="7786659" y="2309402"/>
            <a:ext cx="2632259" cy="1005109"/>
            <a:chOff x="7786659" y="2309402"/>
            <a:chExt cx="2632259" cy="1005109"/>
          </a:xfrm>
        </p:grpSpPr>
        <p:sp>
          <p:nvSpPr>
            <p:cNvPr id="37" name="TextBox 23"/>
            <p:cNvSpPr txBox="1"/>
            <p:nvPr/>
          </p:nvSpPr>
          <p:spPr>
            <a:xfrm>
              <a:off x="7786659" y="2696906"/>
              <a:ext cx="2632259" cy="617605"/>
            </a:xfrm>
            <a:prstGeom prst="rect">
              <a:avLst/>
            </a:prstGeom>
            <a:noFill/>
          </p:spPr>
          <p:txBody>
            <a:bodyPr wrap="square" rtlCol="0">
              <a:spAutoFit/>
            </a:bodyPr>
            <a:lstStyle/>
            <a:p>
              <a:pPr lvl="0">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38" name="TextBox 24"/>
            <p:cNvSpPr txBox="1"/>
            <p:nvPr/>
          </p:nvSpPr>
          <p:spPr>
            <a:xfrm>
              <a:off x="7786660" y="2309402"/>
              <a:ext cx="1723549" cy="400110"/>
            </a:xfrm>
            <a:prstGeom prst="rect">
              <a:avLst/>
            </a:prstGeom>
            <a:noFill/>
          </p:spPr>
          <p:txBody>
            <a:bodyPr wrap="none" rtlCol="0">
              <a:spAutoFit/>
            </a:bodyPr>
            <a:lstStyle/>
            <a:p>
              <a:pPr eaLnBrk="0" fontAlgn="base" hangingPunct="0">
                <a:spcBef>
                  <a:spcPct val="0"/>
                </a:spcBef>
                <a:spcAft>
                  <a:spcPct val="0"/>
                </a:spcAft>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grpSp>
        <p:nvGrpSpPr>
          <p:cNvPr id="39" name="组合 38"/>
          <p:cNvGrpSpPr/>
          <p:nvPr/>
        </p:nvGrpSpPr>
        <p:grpSpPr>
          <a:xfrm>
            <a:off x="7786659" y="3606613"/>
            <a:ext cx="2632259" cy="1005109"/>
            <a:chOff x="7786659" y="3606613"/>
            <a:chExt cx="2632259" cy="1005109"/>
          </a:xfrm>
        </p:grpSpPr>
        <p:sp>
          <p:nvSpPr>
            <p:cNvPr id="40" name="TextBox 23"/>
            <p:cNvSpPr txBox="1"/>
            <p:nvPr/>
          </p:nvSpPr>
          <p:spPr>
            <a:xfrm>
              <a:off x="7786659" y="3994117"/>
              <a:ext cx="2632259" cy="617605"/>
            </a:xfrm>
            <a:prstGeom prst="rect">
              <a:avLst/>
            </a:prstGeom>
            <a:noFill/>
          </p:spPr>
          <p:txBody>
            <a:bodyPr wrap="square" rtlCol="0">
              <a:spAutoFit/>
            </a:bodyPr>
            <a:lstStyle/>
            <a:p>
              <a:pPr lvl="0">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41" name="TextBox 24"/>
            <p:cNvSpPr txBox="1"/>
            <p:nvPr/>
          </p:nvSpPr>
          <p:spPr>
            <a:xfrm>
              <a:off x="7786660" y="3606613"/>
              <a:ext cx="1723549" cy="400110"/>
            </a:xfrm>
            <a:prstGeom prst="rect">
              <a:avLst/>
            </a:prstGeom>
            <a:noFill/>
          </p:spPr>
          <p:txBody>
            <a:bodyPr wrap="none" rtlCol="0">
              <a:spAutoFit/>
            </a:bodyPr>
            <a:lstStyle/>
            <a:p>
              <a:pPr eaLnBrk="0" fontAlgn="base" hangingPunct="0">
                <a:spcBef>
                  <a:spcPct val="0"/>
                </a:spcBef>
                <a:spcAft>
                  <a:spcPct val="0"/>
                </a:spcAft>
              </a:pPr>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grpSp>
        <p:nvGrpSpPr>
          <p:cNvPr id="42" name="组合 41"/>
          <p:cNvGrpSpPr/>
          <p:nvPr/>
        </p:nvGrpSpPr>
        <p:grpSpPr>
          <a:xfrm>
            <a:off x="7786659" y="4964017"/>
            <a:ext cx="2632259" cy="1005109"/>
            <a:chOff x="7786659" y="4964017"/>
            <a:chExt cx="2632259" cy="1005109"/>
          </a:xfrm>
        </p:grpSpPr>
        <p:sp>
          <p:nvSpPr>
            <p:cNvPr id="43" name="TextBox 23"/>
            <p:cNvSpPr txBox="1"/>
            <p:nvPr/>
          </p:nvSpPr>
          <p:spPr>
            <a:xfrm>
              <a:off x="7786659" y="5351521"/>
              <a:ext cx="2632259" cy="617605"/>
            </a:xfrm>
            <a:prstGeom prst="rect">
              <a:avLst/>
            </a:prstGeom>
            <a:noFill/>
          </p:spPr>
          <p:txBody>
            <a:bodyPr wrap="square" rtlCol="0">
              <a:spAutoFit/>
            </a:bodyPr>
            <a:lstStyle/>
            <a:p>
              <a:pPr lvl="0">
                <a:lnSpc>
                  <a:spcPct val="150000"/>
                </a:lnSpc>
              </a:pPr>
              <a:r>
                <a:rPr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点击此处添加文本内容，如关键词、部分简单介绍等。点击此处添加</a:t>
              </a:r>
            </a:p>
          </p:txBody>
        </p:sp>
        <p:sp>
          <p:nvSpPr>
            <p:cNvPr id="44" name="TextBox 24"/>
            <p:cNvSpPr txBox="1"/>
            <p:nvPr/>
          </p:nvSpPr>
          <p:spPr>
            <a:xfrm>
              <a:off x="7786660" y="4964017"/>
              <a:ext cx="1723549" cy="400110"/>
            </a:xfrm>
            <a:prstGeom prst="rect">
              <a:avLst/>
            </a:prstGeom>
            <a:noFill/>
          </p:spPr>
          <p:txBody>
            <a:bodyPr wrap="none" rtlCol="0">
              <a:spAutoFit/>
            </a:bodyPr>
            <a:lstStyle/>
            <a:p>
              <a:pPr eaLnBrk="0" fontAlgn="base" hangingPunct="0">
                <a:spcBef>
                  <a:spcPct val="0"/>
                </a:spcBef>
                <a:spcAft>
                  <a:spcPct val="0"/>
                </a:spcAft>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anim calcmode="lin" valueType="num">
                                      <p:cBhvr>
                                        <p:cTn id="44" dur="500" fill="hold"/>
                                        <p:tgtEl>
                                          <p:spTgt spid="42"/>
                                        </p:tgtEl>
                                        <p:attrNameLst>
                                          <p:attrName>ppt_x</p:attrName>
                                        </p:attrNameLst>
                                      </p:cBhvr>
                                      <p:tavLst>
                                        <p:tav tm="0">
                                          <p:val>
                                            <p:strVal val="#ppt_x"/>
                                          </p:val>
                                        </p:tav>
                                        <p:tav tm="100000">
                                          <p:val>
                                            <p:strVal val="#ppt_x"/>
                                          </p:val>
                                        </p:tav>
                                      </p:tavLst>
                                    </p:anim>
                                    <p:anim calcmode="lin" valueType="num">
                                      <p:cBhvr>
                                        <p:cTn id="45"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08216" y="-841540"/>
            <a:ext cx="8159237" cy="9228402"/>
            <a:chOff x="-2908216" y="-841540"/>
            <a:chExt cx="8159237" cy="9228402"/>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r="55963"/>
            <a:stretch>
              <a:fillRect/>
            </a:stretch>
          </p:blipFill>
          <p:spPr>
            <a:xfrm>
              <a:off x="-117988" y="0"/>
              <a:ext cx="5369009" cy="6858000"/>
            </a:xfrm>
            <a:custGeom>
              <a:avLst/>
              <a:gdLst>
                <a:gd name="connsiteX0" fmla="*/ 0 w 5369009"/>
                <a:gd name="connsiteY0" fmla="*/ 0 h 6858000"/>
                <a:gd name="connsiteX1" fmla="*/ 1855308 w 5369009"/>
                <a:gd name="connsiteY1" fmla="*/ 0 h 6858000"/>
                <a:gd name="connsiteX2" fmla="*/ 1931928 w 5369009"/>
                <a:gd name="connsiteY2" fmla="*/ 22919 h 6858000"/>
                <a:gd name="connsiteX3" fmla="*/ 3688275 w 5369009"/>
                <a:gd name="connsiteY3" fmla="*/ 3650516 h 6858000"/>
                <a:gd name="connsiteX4" fmla="*/ 5361155 w 5369009"/>
                <a:gd name="connsiteY4" fmla="*/ 6582403 h 6858000"/>
                <a:gd name="connsiteX5" fmla="*/ 5323473 w 5369009"/>
                <a:gd name="connsiteY5" fmla="*/ 6736033 h 6858000"/>
                <a:gd name="connsiteX6" fmla="*/ 5273988 w 5369009"/>
                <a:gd name="connsiteY6" fmla="*/ 6858000 h 6858000"/>
                <a:gd name="connsiteX7" fmla="*/ 0 w 536900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009" h="6858000">
                  <a:moveTo>
                    <a:pt x="0" y="0"/>
                  </a:moveTo>
                  <a:lnTo>
                    <a:pt x="1855308" y="0"/>
                  </a:lnTo>
                  <a:lnTo>
                    <a:pt x="1931928" y="22919"/>
                  </a:lnTo>
                  <a:cubicBezTo>
                    <a:pt x="3082686" y="404388"/>
                    <a:pt x="3510642" y="1432486"/>
                    <a:pt x="3688275" y="3650516"/>
                  </a:cubicBezTo>
                  <a:cubicBezTo>
                    <a:pt x="3935418" y="6736470"/>
                    <a:pt x="5492547" y="5765470"/>
                    <a:pt x="5361155" y="6582403"/>
                  </a:cubicBezTo>
                  <a:cubicBezTo>
                    <a:pt x="5352943" y="6633461"/>
                    <a:pt x="5340271" y="6684723"/>
                    <a:pt x="5323473" y="6736033"/>
                  </a:cubicBezTo>
                  <a:lnTo>
                    <a:pt x="5273988" y="6858000"/>
                  </a:lnTo>
                  <a:lnTo>
                    <a:pt x="0" y="6858000"/>
                  </a:lnTo>
                  <a:close/>
                </a:path>
              </a:pathLst>
            </a:custGeom>
          </p:spPr>
        </p:pic>
        <p:sp>
          <p:nvSpPr>
            <p:cNvPr id="17" name="任意多边形: 形状 16"/>
            <p:cNvSpPr/>
            <p:nvPr/>
          </p:nvSpPr>
          <p:spPr>
            <a:xfrm rot="9952218" flipH="1">
              <a:off x="-2908216" y="-841540"/>
              <a:ext cx="7274969" cy="9228402"/>
            </a:xfrm>
            <a:custGeom>
              <a:avLst/>
              <a:gdLst>
                <a:gd name="connsiteX0" fmla="*/ 430124 w 3887703"/>
                <a:gd name="connsiteY0" fmla="*/ 408099 h 4190779"/>
                <a:gd name="connsiteX1" fmla="*/ 2020799 w 3887703"/>
                <a:gd name="connsiteY1" fmla="*/ 8049 h 4190779"/>
                <a:gd name="connsiteX2" fmla="*/ 3763874 w 3887703"/>
                <a:gd name="connsiteY2" fmla="*/ 284274 h 4190779"/>
                <a:gd name="connsiteX3" fmla="*/ 3449549 w 3887703"/>
                <a:gd name="connsiteY3" fmla="*/ 1808274 h 4190779"/>
                <a:gd name="connsiteX4" fmla="*/ 3887699 w 3887703"/>
                <a:gd name="connsiteY4" fmla="*/ 3246549 h 4190779"/>
                <a:gd name="connsiteX5" fmla="*/ 3440024 w 3887703"/>
                <a:gd name="connsiteY5" fmla="*/ 3960924 h 4190779"/>
                <a:gd name="connsiteX6" fmla="*/ 1982699 w 3887703"/>
                <a:gd name="connsiteY6" fmla="*/ 4189524 h 4190779"/>
                <a:gd name="connsiteX7" fmla="*/ 325349 w 3887703"/>
                <a:gd name="connsiteY7" fmla="*/ 3884724 h 4190779"/>
                <a:gd name="connsiteX8" fmla="*/ 515849 w 3887703"/>
                <a:gd name="connsiteY8" fmla="*/ 2036874 h 4190779"/>
                <a:gd name="connsiteX9" fmla="*/ 1499 w 3887703"/>
                <a:gd name="connsiteY9" fmla="*/ 712899 h 4190779"/>
                <a:gd name="connsiteX10" fmla="*/ 430124 w 3887703"/>
                <a:gd name="connsiteY10" fmla="*/ 408099 h 4190779"/>
                <a:gd name="connsiteX0-1" fmla="*/ 350797 w 3894101"/>
                <a:gd name="connsiteY0-2" fmla="*/ 337132 h 4186487"/>
                <a:gd name="connsiteX1-3" fmla="*/ 2027197 w 3894101"/>
                <a:gd name="connsiteY1-4" fmla="*/ 3757 h 4186487"/>
                <a:gd name="connsiteX2-5" fmla="*/ 3770272 w 3894101"/>
                <a:gd name="connsiteY2-6" fmla="*/ 279982 h 4186487"/>
                <a:gd name="connsiteX3-7" fmla="*/ 3455947 w 3894101"/>
                <a:gd name="connsiteY3-8" fmla="*/ 1803982 h 4186487"/>
                <a:gd name="connsiteX4-9" fmla="*/ 3894097 w 3894101"/>
                <a:gd name="connsiteY4-10" fmla="*/ 3242257 h 4186487"/>
                <a:gd name="connsiteX5-11" fmla="*/ 3446422 w 3894101"/>
                <a:gd name="connsiteY5-12" fmla="*/ 3956632 h 4186487"/>
                <a:gd name="connsiteX6-13" fmla="*/ 1989097 w 3894101"/>
                <a:gd name="connsiteY6-14" fmla="*/ 4185232 h 4186487"/>
                <a:gd name="connsiteX7-15" fmla="*/ 331747 w 3894101"/>
                <a:gd name="connsiteY7-16" fmla="*/ 3880432 h 4186487"/>
                <a:gd name="connsiteX8-17" fmla="*/ 522247 w 3894101"/>
                <a:gd name="connsiteY8-18" fmla="*/ 2032582 h 4186487"/>
                <a:gd name="connsiteX9-19" fmla="*/ 7897 w 3894101"/>
                <a:gd name="connsiteY9-20" fmla="*/ 708607 h 4186487"/>
                <a:gd name="connsiteX10-21" fmla="*/ 350797 w 3894101"/>
                <a:gd name="connsiteY10-22" fmla="*/ 337132 h 4186487"/>
                <a:gd name="connsiteX0-23" fmla="*/ 434829 w 3978133"/>
                <a:gd name="connsiteY0-24" fmla="*/ 337132 h 4186487"/>
                <a:gd name="connsiteX1-25" fmla="*/ 2111229 w 3978133"/>
                <a:gd name="connsiteY1-26" fmla="*/ 3757 h 4186487"/>
                <a:gd name="connsiteX2-27" fmla="*/ 3854304 w 3978133"/>
                <a:gd name="connsiteY2-28" fmla="*/ 279982 h 4186487"/>
                <a:gd name="connsiteX3-29" fmla="*/ 3539979 w 3978133"/>
                <a:gd name="connsiteY3-30" fmla="*/ 1803982 h 4186487"/>
                <a:gd name="connsiteX4-31" fmla="*/ 3978129 w 3978133"/>
                <a:gd name="connsiteY4-32" fmla="*/ 3242257 h 4186487"/>
                <a:gd name="connsiteX5-33" fmla="*/ 3530454 w 3978133"/>
                <a:gd name="connsiteY5-34" fmla="*/ 3956632 h 4186487"/>
                <a:gd name="connsiteX6-35" fmla="*/ 2073129 w 3978133"/>
                <a:gd name="connsiteY6-36" fmla="*/ 4185232 h 4186487"/>
                <a:gd name="connsiteX7-37" fmla="*/ 415779 w 3978133"/>
                <a:gd name="connsiteY7-38" fmla="*/ 3880432 h 4186487"/>
                <a:gd name="connsiteX8-39" fmla="*/ 606279 w 3978133"/>
                <a:gd name="connsiteY8-40" fmla="*/ 2032582 h 4186487"/>
                <a:gd name="connsiteX9-41" fmla="*/ 4372 w 3978133"/>
                <a:gd name="connsiteY9-42" fmla="*/ 688402 h 4186487"/>
                <a:gd name="connsiteX10-43" fmla="*/ 434829 w 3978133"/>
                <a:gd name="connsiteY10-44" fmla="*/ 337132 h 4186487"/>
                <a:gd name="connsiteX0-45" fmla="*/ 336075 w 3993877"/>
                <a:gd name="connsiteY0-46" fmla="*/ 219438 h 4183291"/>
                <a:gd name="connsiteX1-47" fmla="*/ 2126973 w 3993877"/>
                <a:gd name="connsiteY1-48" fmla="*/ 561 h 4183291"/>
                <a:gd name="connsiteX2-49" fmla="*/ 3870048 w 3993877"/>
                <a:gd name="connsiteY2-50" fmla="*/ 276786 h 4183291"/>
                <a:gd name="connsiteX3-51" fmla="*/ 3555723 w 3993877"/>
                <a:gd name="connsiteY3-52" fmla="*/ 1800786 h 4183291"/>
                <a:gd name="connsiteX4-53" fmla="*/ 3993873 w 3993877"/>
                <a:gd name="connsiteY4-54" fmla="*/ 3239061 h 4183291"/>
                <a:gd name="connsiteX5-55" fmla="*/ 3546198 w 3993877"/>
                <a:gd name="connsiteY5-56" fmla="*/ 3953436 h 4183291"/>
                <a:gd name="connsiteX6-57" fmla="*/ 2088873 w 3993877"/>
                <a:gd name="connsiteY6-58" fmla="*/ 4182036 h 4183291"/>
                <a:gd name="connsiteX7-59" fmla="*/ 431523 w 3993877"/>
                <a:gd name="connsiteY7-60" fmla="*/ 3877236 h 4183291"/>
                <a:gd name="connsiteX8-61" fmla="*/ 622023 w 3993877"/>
                <a:gd name="connsiteY8-62" fmla="*/ 2029386 h 4183291"/>
                <a:gd name="connsiteX9-63" fmla="*/ 20116 w 3993877"/>
                <a:gd name="connsiteY9-64" fmla="*/ 685206 h 4183291"/>
                <a:gd name="connsiteX10-65" fmla="*/ 336075 w 3993877"/>
                <a:gd name="connsiteY10-66" fmla="*/ 219438 h 4183291"/>
                <a:gd name="connsiteX0-67" fmla="*/ 341414 w 3999216"/>
                <a:gd name="connsiteY0-68" fmla="*/ 671506 h 4635359"/>
                <a:gd name="connsiteX1-69" fmla="*/ 2331848 w 3999216"/>
                <a:gd name="connsiteY1-70" fmla="*/ 137 h 4635359"/>
                <a:gd name="connsiteX2-71" fmla="*/ 3875387 w 3999216"/>
                <a:gd name="connsiteY2-72" fmla="*/ 728854 h 4635359"/>
                <a:gd name="connsiteX3-73" fmla="*/ 3561062 w 3999216"/>
                <a:gd name="connsiteY3-74" fmla="*/ 2252854 h 4635359"/>
                <a:gd name="connsiteX4-75" fmla="*/ 3999212 w 3999216"/>
                <a:gd name="connsiteY4-76" fmla="*/ 3691129 h 4635359"/>
                <a:gd name="connsiteX5-77" fmla="*/ 3551537 w 3999216"/>
                <a:gd name="connsiteY5-78" fmla="*/ 4405504 h 4635359"/>
                <a:gd name="connsiteX6-79" fmla="*/ 2094212 w 3999216"/>
                <a:gd name="connsiteY6-80" fmla="*/ 4634104 h 4635359"/>
                <a:gd name="connsiteX7-81" fmla="*/ 436862 w 3999216"/>
                <a:gd name="connsiteY7-82" fmla="*/ 4329304 h 4635359"/>
                <a:gd name="connsiteX8-83" fmla="*/ 627362 w 3999216"/>
                <a:gd name="connsiteY8-84" fmla="*/ 2481454 h 4635359"/>
                <a:gd name="connsiteX9-85" fmla="*/ 25455 w 3999216"/>
                <a:gd name="connsiteY9-86" fmla="*/ 1137274 h 4635359"/>
                <a:gd name="connsiteX10-87" fmla="*/ 341414 w 3999216"/>
                <a:gd name="connsiteY10-88" fmla="*/ 671506 h 4635359"/>
                <a:gd name="connsiteX0-89" fmla="*/ 341414 w 3999216"/>
                <a:gd name="connsiteY0-90" fmla="*/ 671506 h 4922650"/>
                <a:gd name="connsiteX1-91" fmla="*/ 2331848 w 3999216"/>
                <a:gd name="connsiteY1-92" fmla="*/ 137 h 4922650"/>
                <a:gd name="connsiteX2-93" fmla="*/ 3875387 w 3999216"/>
                <a:gd name="connsiteY2-94" fmla="*/ 728854 h 4922650"/>
                <a:gd name="connsiteX3-95" fmla="*/ 3561062 w 3999216"/>
                <a:gd name="connsiteY3-96" fmla="*/ 2252854 h 4922650"/>
                <a:gd name="connsiteX4-97" fmla="*/ 3999212 w 3999216"/>
                <a:gd name="connsiteY4-98" fmla="*/ 3691129 h 4922650"/>
                <a:gd name="connsiteX5-99" fmla="*/ 3551537 w 3999216"/>
                <a:gd name="connsiteY5-100" fmla="*/ 4405504 h 4922650"/>
                <a:gd name="connsiteX6-101" fmla="*/ 2073601 w 3999216"/>
                <a:gd name="connsiteY6-102" fmla="*/ 4922288 h 4922650"/>
                <a:gd name="connsiteX7-103" fmla="*/ 436862 w 3999216"/>
                <a:gd name="connsiteY7-104" fmla="*/ 4329304 h 4922650"/>
                <a:gd name="connsiteX8-105" fmla="*/ 627362 w 3999216"/>
                <a:gd name="connsiteY8-106" fmla="*/ 2481454 h 4922650"/>
                <a:gd name="connsiteX9-107" fmla="*/ 25455 w 3999216"/>
                <a:gd name="connsiteY9-108" fmla="*/ 1137274 h 4922650"/>
                <a:gd name="connsiteX10-109" fmla="*/ 341414 w 3999216"/>
                <a:gd name="connsiteY10-110" fmla="*/ 671506 h 4922650"/>
                <a:gd name="connsiteX0-111" fmla="*/ 341414 w 3999216"/>
                <a:gd name="connsiteY0-112" fmla="*/ 671506 h 4923453"/>
                <a:gd name="connsiteX1-113" fmla="*/ 2331848 w 3999216"/>
                <a:gd name="connsiteY1-114" fmla="*/ 137 h 4923453"/>
                <a:gd name="connsiteX2-115" fmla="*/ 3875387 w 3999216"/>
                <a:gd name="connsiteY2-116" fmla="*/ 728854 h 4923453"/>
                <a:gd name="connsiteX3-117" fmla="*/ 3561062 w 3999216"/>
                <a:gd name="connsiteY3-118" fmla="*/ 2252854 h 4923453"/>
                <a:gd name="connsiteX4-119" fmla="*/ 3999212 w 3999216"/>
                <a:gd name="connsiteY4-120" fmla="*/ 3691129 h 4923453"/>
                <a:gd name="connsiteX5-121" fmla="*/ 3551537 w 3999216"/>
                <a:gd name="connsiteY5-122" fmla="*/ 4405504 h 4923453"/>
                <a:gd name="connsiteX6-123" fmla="*/ 2073601 w 3999216"/>
                <a:gd name="connsiteY6-124" fmla="*/ 4922288 h 4923453"/>
                <a:gd name="connsiteX7-125" fmla="*/ 277601 w 3999216"/>
                <a:gd name="connsiteY7-126" fmla="*/ 4264948 h 4923453"/>
                <a:gd name="connsiteX8-127" fmla="*/ 627362 w 3999216"/>
                <a:gd name="connsiteY8-128" fmla="*/ 2481454 h 4923453"/>
                <a:gd name="connsiteX9-129" fmla="*/ 25455 w 3999216"/>
                <a:gd name="connsiteY9-130" fmla="*/ 1137274 h 4923453"/>
                <a:gd name="connsiteX10-131" fmla="*/ 341414 w 3999216"/>
                <a:gd name="connsiteY10-132" fmla="*/ 671506 h 4923453"/>
                <a:gd name="connsiteX0-133" fmla="*/ 399555 w 4057357"/>
                <a:gd name="connsiteY0-134" fmla="*/ 671506 h 4923453"/>
                <a:gd name="connsiteX1-135" fmla="*/ 2389989 w 4057357"/>
                <a:gd name="connsiteY1-136" fmla="*/ 137 h 4923453"/>
                <a:gd name="connsiteX2-137" fmla="*/ 3933528 w 4057357"/>
                <a:gd name="connsiteY2-138" fmla="*/ 728854 h 4923453"/>
                <a:gd name="connsiteX3-139" fmla="*/ 3619203 w 4057357"/>
                <a:gd name="connsiteY3-140" fmla="*/ 2252854 h 4923453"/>
                <a:gd name="connsiteX4-141" fmla="*/ 4057353 w 4057357"/>
                <a:gd name="connsiteY4-142" fmla="*/ 3691129 h 4923453"/>
                <a:gd name="connsiteX5-143" fmla="*/ 3609678 w 4057357"/>
                <a:gd name="connsiteY5-144" fmla="*/ 4405504 h 4923453"/>
                <a:gd name="connsiteX6-145" fmla="*/ 2131742 w 4057357"/>
                <a:gd name="connsiteY6-146" fmla="*/ 4922288 h 4923453"/>
                <a:gd name="connsiteX7-147" fmla="*/ 335742 w 4057357"/>
                <a:gd name="connsiteY7-148" fmla="*/ 4264948 h 4923453"/>
                <a:gd name="connsiteX8-149" fmla="*/ 1475393 w 4057357"/>
                <a:gd name="connsiteY8-150" fmla="*/ 3494645 h 4923453"/>
                <a:gd name="connsiteX9-151" fmla="*/ 83596 w 4057357"/>
                <a:gd name="connsiteY9-152" fmla="*/ 1137274 h 4923453"/>
                <a:gd name="connsiteX10-153" fmla="*/ 399555 w 4057357"/>
                <a:gd name="connsiteY10-154" fmla="*/ 671506 h 4923453"/>
                <a:gd name="connsiteX0-155" fmla="*/ 359792 w 4017594"/>
                <a:gd name="connsiteY0-156" fmla="*/ 671506 h 4923453"/>
                <a:gd name="connsiteX1-157" fmla="*/ 2350226 w 4017594"/>
                <a:gd name="connsiteY1-158" fmla="*/ 137 h 4923453"/>
                <a:gd name="connsiteX2-159" fmla="*/ 3893765 w 4017594"/>
                <a:gd name="connsiteY2-160" fmla="*/ 728854 h 4923453"/>
                <a:gd name="connsiteX3-161" fmla="*/ 3579440 w 4017594"/>
                <a:gd name="connsiteY3-162" fmla="*/ 2252854 h 4923453"/>
                <a:gd name="connsiteX4-163" fmla="*/ 4017590 w 4017594"/>
                <a:gd name="connsiteY4-164" fmla="*/ 3691129 h 4923453"/>
                <a:gd name="connsiteX5-165" fmla="*/ 3569915 w 4017594"/>
                <a:gd name="connsiteY5-166" fmla="*/ 4405504 h 4923453"/>
                <a:gd name="connsiteX6-167" fmla="*/ 2091979 w 4017594"/>
                <a:gd name="connsiteY6-168" fmla="*/ 4922288 h 4923453"/>
                <a:gd name="connsiteX7-169" fmla="*/ 295979 w 4017594"/>
                <a:gd name="connsiteY7-170" fmla="*/ 4264948 h 4923453"/>
                <a:gd name="connsiteX8-171" fmla="*/ 896225 w 4017594"/>
                <a:gd name="connsiteY8-172" fmla="*/ 3144892 h 4923453"/>
                <a:gd name="connsiteX9-173" fmla="*/ 43833 w 4017594"/>
                <a:gd name="connsiteY9-174" fmla="*/ 1137274 h 4923453"/>
                <a:gd name="connsiteX10-175" fmla="*/ 359792 w 4017594"/>
                <a:gd name="connsiteY10-176" fmla="*/ 671506 h 4923453"/>
                <a:gd name="connsiteX0-177" fmla="*/ 359792 w 4017594"/>
                <a:gd name="connsiteY0-178" fmla="*/ 671506 h 4958456"/>
                <a:gd name="connsiteX1-179" fmla="*/ 2350226 w 4017594"/>
                <a:gd name="connsiteY1-180" fmla="*/ 137 h 4958456"/>
                <a:gd name="connsiteX2-181" fmla="*/ 3893765 w 4017594"/>
                <a:gd name="connsiteY2-182" fmla="*/ 728854 h 4958456"/>
                <a:gd name="connsiteX3-183" fmla="*/ 3579440 w 4017594"/>
                <a:gd name="connsiteY3-184" fmla="*/ 2252854 h 4958456"/>
                <a:gd name="connsiteX4-185" fmla="*/ 4017590 w 4017594"/>
                <a:gd name="connsiteY4-186" fmla="*/ 3691129 h 4958456"/>
                <a:gd name="connsiteX5-187" fmla="*/ 3569915 w 4017594"/>
                <a:gd name="connsiteY5-188" fmla="*/ 4405504 h 4958456"/>
                <a:gd name="connsiteX6-189" fmla="*/ 2091979 w 4017594"/>
                <a:gd name="connsiteY6-190" fmla="*/ 4922288 h 4958456"/>
                <a:gd name="connsiteX7-191" fmla="*/ 295979 w 4017594"/>
                <a:gd name="connsiteY7-192" fmla="*/ 4264948 h 4958456"/>
                <a:gd name="connsiteX8-193" fmla="*/ 896225 w 4017594"/>
                <a:gd name="connsiteY8-194" fmla="*/ 3144892 h 4958456"/>
                <a:gd name="connsiteX9-195" fmla="*/ 43833 w 4017594"/>
                <a:gd name="connsiteY9-196" fmla="*/ 1137274 h 4958456"/>
                <a:gd name="connsiteX10-197" fmla="*/ 359792 w 4017594"/>
                <a:gd name="connsiteY10-198" fmla="*/ 671506 h 4958456"/>
                <a:gd name="connsiteX0-199" fmla="*/ 359792 w 4017594"/>
                <a:gd name="connsiteY0-200" fmla="*/ 671506 h 5067487"/>
                <a:gd name="connsiteX1-201" fmla="*/ 2350226 w 4017594"/>
                <a:gd name="connsiteY1-202" fmla="*/ 137 h 5067487"/>
                <a:gd name="connsiteX2-203" fmla="*/ 3893765 w 4017594"/>
                <a:gd name="connsiteY2-204" fmla="*/ 728854 h 5067487"/>
                <a:gd name="connsiteX3-205" fmla="*/ 3579440 w 4017594"/>
                <a:gd name="connsiteY3-206" fmla="*/ 2252854 h 5067487"/>
                <a:gd name="connsiteX4-207" fmla="*/ 4017590 w 4017594"/>
                <a:gd name="connsiteY4-208" fmla="*/ 3691129 h 5067487"/>
                <a:gd name="connsiteX5-209" fmla="*/ 3569915 w 4017594"/>
                <a:gd name="connsiteY5-210" fmla="*/ 4405504 h 5067487"/>
                <a:gd name="connsiteX6-211" fmla="*/ 2096554 w 4017594"/>
                <a:gd name="connsiteY6-212" fmla="*/ 5066617 h 5067487"/>
                <a:gd name="connsiteX7-213" fmla="*/ 295979 w 4017594"/>
                <a:gd name="connsiteY7-214" fmla="*/ 4264948 h 5067487"/>
                <a:gd name="connsiteX8-215" fmla="*/ 896225 w 4017594"/>
                <a:gd name="connsiteY8-216" fmla="*/ 3144892 h 5067487"/>
                <a:gd name="connsiteX9-217" fmla="*/ 43833 w 4017594"/>
                <a:gd name="connsiteY9-218" fmla="*/ 1137274 h 5067487"/>
                <a:gd name="connsiteX10-219" fmla="*/ 359792 w 4017594"/>
                <a:gd name="connsiteY10-220" fmla="*/ 671506 h 5067487"/>
                <a:gd name="connsiteX0-221" fmla="*/ 359792 w 4017594"/>
                <a:gd name="connsiteY0-222" fmla="*/ 671506 h 5073134"/>
                <a:gd name="connsiteX1-223" fmla="*/ 2350226 w 4017594"/>
                <a:gd name="connsiteY1-224" fmla="*/ 137 h 5073134"/>
                <a:gd name="connsiteX2-225" fmla="*/ 3893765 w 4017594"/>
                <a:gd name="connsiteY2-226" fmla="*/ 728854 h 5073134"/>
                <a:gd name="connsiteX3-227" fmla="*/ 3579440 w 4017594"/>
                <a:gd name="connsiteY3-228" fmla="*/ 2252854 h 5073134"/>
                <a:gd name="connsiteX4-229" fmla="*/ 4017590 w 4017594"/>
                <a:gd name="connsiteY4-230" fmla="*/ 3691129 h 5073134"/>
                <a:gd name="connsiteX5-231" fmla="*/ 3569915 w 4017594"/>
                <a:gd name="connsiteY5-232" fmla="*/ 4405504 h 5073134"/>
                <a:gd name="connsiteX6-233" fmla="*/ 2096554 w 4017594"/>
                <a:gd name="connsiteY6-234" fmla="*/ 5066617 h 5073134"/>
                <a:gd name="connsiteX7-235" fmla="*/ 295979 w 4017594"/>
                <a:gd name="connsiteY7-236" fmla="*/ 4264948 h 5073134"/>
                <a:gd name="connsiteX8-237" fmla="*/ 896225 w 4017594"/>
                <a:gd name="connsiteY8-238" fmla="*/ 3144892 h 5073134"/>
                <a:gd name="connsiteX9-239" fmla="*/ 43833 w 4017594"/>
                <a:gd name="connsiteY9-240" fmla="*/ 1137274 h 5073134"/>
                <a:gd name="connsiteX10-241" fmla="*/ 359792 w 4017594"/>
                <a:gd name="connsiteY10-242" fmla="*/ 671506 h 5073134"/>
                <a:gd name="connsiteX0-243" fmla="*/ 359792 w 3943982"/>
                <a:gd name="connsiteY0-244" fmla="*/ 671506 h 5073134"/>
                <a:gd name="connsiteX1-245" fmla="*/ 2350226 w 3943982"/>
                <a:gd name="connsiteY1-246" fmla="*/ 137 h 5073134"/>
                <a:gd name="connsiteX2-247" fmla="*/ 3893765 w 3943982"/>
                <a:gd name="connsiteY2-248" fmla="*/ 728854 h 5073134"/>
                <a:gd name="connsiteX3-249" fmla="*/ 3579440 w 3943982"/>
                <a:gd name="connsiteY3-250" fmla="*/ 2252854 h 5073134"/>
                <a:gd name="connsiteX4-251" fmla="*/ 3694575 w 3943982"/>
                <a:gd name="connsiteY4-252" fmla="*/ 3745805 h 5073134"/>
                <a:gd name="connsiteX5-253" fmla="*/ 3569915 w 3943982"/>
                <a:gd name="connsiteY5-254" fmla="*/ 4405504 h 5073134"/>
                <a:gd name="connsiteX6-255" fmla="*/ 2096554 w 3943982"/>
                <a:gd name="connsiteY6-256" fmla="*/ 5066617 h 5073134"/>
                <a:gd name="connsiteX7-257" fmla="*/ 295979 w 3943982"/>
                <a:gd name="connsiteY7-258" fmla="*/ 4264948 h 5073134"/>
                <a:gd name="connsiteX8-259" fmla="*/ 896225 w 3943982"/>
                <a:gd name="connsiteY8-260" fmla="*/ 3144892 h 5073134"/>
                <a:gd name="connsiteX9-261" fmla="*/ 43833 w 3943982"/>
                <a:gd name="connsiteY9-262" fmla="*/ 1137274 h 5073134"/>
                <a:gd name="connsiteX10-263" fmla="*/ 359792 w 3943982"/>
                <a:gd name="connsiteY10-264" fmla="*/ 671506 h 5073134"/>
                <a:gd name="connsiteX0-265" fmla="*/ 359792 w 3943982"/>
                <a:gd name="connsiteY0-266" fmla="*/ 671506 h 5072833"/>
                <a:gd name="connsiteX1-267" fmla="*/ 2350226 w 3943982"/>
                <a:gd name="connsiteY1-268" fmla="*/ 137 h 5072833"/>
                <a:gd name="connsiteX2-269" fmla="*/ 3893765 w 3943982"/>
                <a:gd name="connsiteY2-270" fmla="*/ 728854 h 5072833"/>
                <a:gd name="connsiteX3-271" fmla="*/ 3579440 w 3943982"/>
                <a:gd name="connsiteY3-272" fmla="*/ 2252854 h 5072833"/>
                <a:gd name="connsiteX4-273" fmla="*/ 3694575 w 3943982"/>
                <a:gd name="connsiteY4-274" fmla="*/ 3745805 h 5072833"/>
                <a:gd name="connsiteX5-275" fmla="*/ 3197158 w 3943982"/>
                <a:gd name="connsiteY5-276" fmla="*/ 4589641 h 5072833"/>
                <a:gd name="connsiteX6-277" fmla="*/ 2096554 w 3943982"/>
                <a:gd name="connsiteY6-278" fmla="*/ 5066617 h 5072833"/>
                <a:gd name="connsiteX7-279" fmla="*/ 295979 w 3943982"/>
                <a:gd name="connsiteY7-280" fmla="*/ 4264948 h 5072833"/>
                <a:gd name="connsiteX8-281" fmla="*/ 896225 w 3943982"/>
                <a:gd name="connsiteY8-282" fmla="*/ 3144892 h 5072833"/>
                <a:gd name="connsiteX9-283" fmla="*/ 43833 w 3943982"/>
                <a:gd name="connsiteY9-284" fmla="*/ 1137274 h 5072833"/>
                <a:gd name="connsiteX10-285" fmla="*/ 359792 w 3943982"/>
                <a:gd name="connsiteY10-286" fmla="*/ 671506 h 5072833"/>
                <a:gd name="connsiteX0-287" fmla="*/ 359792 w 3945909"/>
                <a:gd name="connsiteY0-288" fmla="*/ 671506 h 5073161"/>
                <a:gd name="connsiteX1-289" fmla="*/ 2350226 w 3945909"/>
                <a:gd name="connsiteY1-290" fmla="*/ 137 h 5073161"/>
                <a:gd name="connsiteX2-291" fmla="*/ 3893765 w 3945909"/>
                <a:gd name="connsiteY2-292" fmla="*/ 728854 h 5073161"/>
                <a:gd name="connsiteX3-293" fmla="*/ 3579440 w 3945909"/>
                <a:gd name="connsiteY3-294" fmla="*/ 2252854 h 5073161"/>
                <a:gd name="connsiteX4-295" fmla="*/ 3544218 w 3945909"/>
                <a:gd name="connsiteY4-296" fmla="*/ 3634075 h 5073161"/>
                <a:gd name="connsiteX5-297" fmla="*/ 3197158 w 3945909"/>
                <a:gd name="connsiteY5-298" fmla="*/ 4589641 h 5073161"/>
                <a:gd name="connsiteX6-299" fmla="*/ 2096554 w 3945909"/>
                <a:gd name="connsiteY6-300" fmla="*/ 5066617 h 5073161"/>
                <a:gd name="connsiteX7-301" fmla="*/ 295979 w 3945909"/>
                <a:gd name="connsiteY7-302" fmla="*/ 4264948 h 5073161"/>
                <a:gd name="connsiteX8-303" fmla="*/ 896225 w 3945909"/>
                <a:gd name="connsiteY8-304" fmla="*/ 3144892 h 5073161"/>
                <a:gd name="connsiteX9-305" fmla="*/ 43833 w 3945909"/>
                <a:gd name="connsiteY9-306" fmla="*/ 1137274 h 5073161"/>
                <a:gd name="connsiteX10-307" fmla="*/ 359792 w 3945909"/>
                <a:gd name="connsiteY10-308" fmla="*/ 671506 h 5073161"/>
                <a:gd name="connsiteX0-309" fmla="*/ 359792 w 3945909"/>
                <a:gd name="connsiteY0-310" fmla="*/ 671506 h 5079062"/>
                <a:gd name="connsiteX1-311" fmla="*/ 2350226 w 3945909"/>
                <a:gd name="connsiteY1-312" fmla="*/ 137 h 5079062"/>
                <a:gd name="connsiteX2-313" fmla="*/ 3893765 w 3945909"/>
                <a:gd name="connsiteY2-314" fmla="*/ 728854 h 5079062"/>
                <a:gd name="connsiteX3-315" fmla="*/ 3579440 w 3945909"/>
                <a:gd name="connsiteY3-316" fmla="*/ 2252854 h 5079062"/>
                <a:gd name="connsiteX4-317" fmla="*/ 3544218 w 3945909"/>
                <a:gd name="connsiteY4-318" fmla="*/ 3634075 h 5079062"/>
                <a:gd name="connsiteX5-319" fmla="*/ 2096554 w 3945909"/>
                <a:gd name="connsiteY5-320" fmla="*/ 5066617 h 5079062"/>
                <a:gd name="connsiteX6-321" fmla="*/ 295979 w 3945909"/>
                <a:gd name="connsiteY6-322" fmla="*/ 4264948 h 5079062"/>
                <a:gd name="connsiteX7-323" fmla="*/ 896225 w 3945909"/>
                <a:gd name="connsiteY7-324" fmla="*/ 3144892 h 5079062"/>
                <a:gd name="connsiteX8-325" fmla="*/ 43833 w 3945909"/>
                <a:gd name="connsiteY8-326" fmla="*/ 1137274 h 5079062"/>
                <a:gd name="connsiteX9-327" fmla="*/ 359792 w 3945909"/>
                <a:gd name="connsiteY9-328" fmla="*/ 671506 h 5079062"/>
                <a:gd name="connsiteX0-329" fmla="*/ 359792 w 3945909"/>
                <a:gd name="connsiteY0-330" fmla="*/ 671506 h 5112217"/>
                <a:gd name="connsiteX1-331" fmla="*/ 2350226 w 3945909"/>
                <a:gd name="connsiteY1-332" fmla="*/ 137 h 5112217"/>
                <a:gd name="connsiteX2-333" fmla="*/ 3893765 w 3945909"/>
                <a:gd name="connsiteY2-334" fmla="*/ 728854 h 5112217"/>
                <a:gd name="connsiteX3-335" fmla="*/ 3579440 w 3945909"/>
                <a:gd name="connsiteY3-336" fmla="*/ 2252854 h 5112217"/>
                <a:gd name="connsiteX4-337" fmla="*/ 3544218 w 3945909"/>
                <a:gd name="connsiteY4-338" fmla="*/ 3634075 h 5112217"/>
                <a:gd name="connsiteX5-339" fmla="*/ 2096554 w 3945909"/>
                <a:gd name="connsiteY5-340" fmla="*/ 5066617 h 5112217"/>
                <a:gd name="connsiteX6-341" fmla="*/ 295979 w 3945909"/>
                <a:gd name="connsiteY6-342" fmla="*/ 4264948 h 5112217"/>
                <a:gd name="connsiteX7-343" fmla="*/ 896225 w 3945909"/>
                <a:gd name="connsiteY7-344" fmla="*/ 3144892 h 5112217"/>
                <a:gd name="connsiteX8-345" fmla="*/ 43833 w 3945909"/>
                <a:gd name="connsiteY8-346" fmla="*/ 1137274 h 5112217"/>
                <a:gd name="connsiteX9-347" fmla="*/ 359792 w 3945909"/>
                <a:gd name="connsiteY9-348" fmla="*/ 671506 h 5112217"/>
                <a:gd name="connsiteX0-349" fmla="*/ 359792 w 3973649"/>
                <a:gd name="connsiteY0-350" fmla="*/ 671506 h 5145924"/>
                <a:gd name="connsiteX1-351" fmla="*/ 2350226 w 3973649"/>
                <a:gd name="connsiteY1-352" fmla="*/ 137 h 5145924"/>
                <a:gd name="connsiteX2-353" fmla="*/ 3893765 w 3973649"/>
                <a:gd name="connsiteY2-354" fmla="*/ 728854 h 5145924"/>
                <a:gd name="connsiteX3-355" fmla="*/ 3579440 w 3973649"/>
                <a:gd name="connsiteY3-356" fmla="*/ 2252854 h 5145924"/>
                <a:gd name="connsiteX4-357" fmla="*/ 2096554 w 3973649"/>
                <a:gd name="connsiteY4-358" fmla="*/ 5066617 h 5145924"/>
                <a:gd name="connsiteX5-359" fmla="*/ 295979 w 3973649"/>
                <a:gd name="connsiteY5-360" fmla="*/ 4264948 h 5145924"/>
                <a:gd name="connsiteX6-361" fmla="*/ 896225 w 3973649"/>
                <a:gd name="connsiteY6-362" fmla="*/ 3144892 h 5145924"/>
                <a:gd name="connsiteX7-363" fmla="*/ 43833 w 3973649"/>
                <a:gd name="connsiteY7-364" fmla="*/ 1137274 h 5145924"/>
                <a:gd name="connsiteX8-365" fmla="*/ 359792 w 3973649"/>
                <a:gd name="connsiteY8-366" fmla="*/ 671506 h 5145924"/>
                <a:gd name="connsiteX0-367" fmla="*/ 359792 w 3973649"/>
                <a:gd name="connsiteY0-368" fmla="*/ 671506 h 5206759"/>
                <a:gd name="connsiteX1-369" fmla="*/ 2350226 w 3973649"/>
                <a:gd name="connsiteY1-370" fmla="*/ 137 h 5206759"/>
                <a:gd name="connsiteX2-371" fmla="*/ 3893765 w 3973649"/>
                <a:gd name="connsiteY2-372" fmla="*/ 728854 h 5206759"/>
                <a:gd name="connsiteX3-373" fmla="*/ 3579440 w 3973649"/>
                <a:gd name="connsiteY3-374" fmla="*/ 2252854 h 5206759"/>
                <a:gd name="connsiteX4-375" fmla="*/ 2096554 w 3973649"/>
                <a:gd name="connsiteY4-376" fmla="*/ 5066617 h 5206759"/>
                <a:gd name="connsiteX5-377" fmla="*/ 295979 w 3973649"/>
                <a:gd name="connsiteY5-378" fmla="*/ 4264948 h 5206759"/>
                <a:gd name="connsiteX6-379" fmla="*/ 896225 w 3973649"/>
                <a:gd name="connsiteY6-380" fmla="*/ 3144892 h 5206759"/>
                <a:gd name="connsiteX7-381" fmla="*/ 43833 w 3973649"/>
                <a:gd name="connsiteY7-382" fmla="*/ 1137274 h 5206759"/>
                <a:gd name="connsiteX8-383" fmla="*/ 359792 w 3973649"/>
                <a:gd name="connsiteY8-384" fmla="*/ 671506 h 5206759"/>
                <a:gd name="connsiteX0-385" fmla="*/ 359792 w 3939782"/>
                <a:gd name="connsiteY0-386" fmla="*/ 671506 h 5129857"/>
                <a:gd name="connsiteX1-387" fmla="*/ 2350226 w 3939782"/>
                <a:gd name="connsiteY1-388" fmla="*/ 137 h 5129857"/>
                <a:gd name="connsiteX2-389" fmla="*/ 3893765 w 3939782"/>
                <a:gd name="connsiteY2-390" fmla="*/ 728854 h 5129857"/>
                <a:gd name="connsiteX3-391" fmla="*/ 3405804 w 3939782"/>
                <a:gd name="connsiteY3-392" fmla="*/ 2538589 h 5129857"/>
                <a:gd name="connsiteX4-393" fmla="*/ 2096554 w 3939782"/>
                <a:gd name="connsiteY4-394" fmla="*/ 5066617 h 5129857"/>
                <a:gd name="connsiteX5-395" fmla="*/ 295979 w 3939782"/>
                <a:gd name="connsiteY5-396" fmla="*/ 4264948 h 5129857"/>
                <a:gd name="connsiteX6-397" fmla="*/ 896225 w 3939782"/>
                <a:gd name="connsiteY6-398" fmla="*/ 3144892 h 5129857"/>
                <a:gd name="connsiteX7-399" fmla="*/ 43833 w 3939782"/>
                <a:gd name="connsiteY7-400" fmla="*/ 1137274 h 5129857"/>
                <a:gd name="connsiteX8-401" fmla="*/ 359792 w 3939782"/>
                <a:gd name="connsiteY8-402" fmla="*/ 671506 h 5129857"/>
                <a:gd name="connsiteX0-403" fmla="*/ 359792 w 3915871"/>
                <a:gd name="connsiteY0-404" fmla="*/ 671506 h 5129857"/>
                <a:gd name="connsiteX1-405" fmla="*/ 2350226 w 3915871"/>
                <a:gd name="connsiteY1-406" fmla="*/ 137 h 5129857"/>
                <a:gd name="connsiteX2-407" fmla="*/ 3893765 w 3915871"/>
                <a:gd name="connsiteY2-408" fmla="*/ 728854 h 5129857"/>
                <a:gd name="connsiteX3-409" fmla="*/ 3405804 w 3915871"/>
                <a:gd name="connsiteY3-410" fmla="*/ 2538589 h 5129857"/>
                <a:gd name="connsiteX4-411" fmla="*/ 2096554 w 3915871"/>
                <a:gd name="connsiteY4-412" fmla="*/ 5066617 h 5129857"/>
                <a:gd name="connsiteX5-413" fmla="*/ 295979 w 3915871"/>
                <a:gd name="connsiteY5-414" fmla="*/ 4264948 h 5129857"/>
                <a:gd name="connsiteX6-415" fmla="*/ 896225 w 3915871"/>
                <a:gd name="connsiteY6-416" fmla="*/ 3144892 h 5129857"/>
                <a:gd name="connsiteX7-417" fmla="*/ 43833 w 3915871"/>
                <a:gd name="connsiteY7-418" fmla="*/ 1137274 h 5129857"/>
                <a:gd name="connsiteX8-419" fmla="*/ 359792 w 3915871"/>
                <a:gd name="connsiteY8-420" fmla="*/ 671506 h 5129857"/>
                <a:gd name="connsiteX0-421" fmla="*/ 359792 w 3915871"/>
                <a:gd name="connsiteY0-422" fmla="*/ 671506 h 5136285"/>
                <a:gd name="connsiteX1-423" fmla="*/ 2350226 w 3915871"/>
                <a:gd name="connsiteY1-424" fmla="*/ 137 h 5136285"/>
                <a:gd name="connsiteX2-425" fmla="*/ 3893765 w 3915871"/>
                <a:gd name="connsiteY2-426" fmla="*/ 728854 h 5136285"/>
                <a:gd name="connsiteX3-427" fmla="*/ 3405804 w 3915871"/>
                <a:gd name="connsiteY3-428" fmla="*/ 2538589 h 5136285"/>
                <a:gd name="connsiteX4-429" fmla="*/ 2096554 w 3915871"/>
                <a:gd name="connsiteY4-430" fmla="*/ 5066617 h 5136285"/>
                <a:gd name="connsiteX5-431" fmla="*/ 295979 w 3915871"/>
                <a:gd name="connsiteY5-432" fmla="*/ 4264948 h 5136285"/>
                <a:gd name="connsiteX6-433" fmla="*/ 896225 w 3915871"/>
                <a:gd name="connsiteY6-434" fmla="*/ 3144892 h 5136285"/>
                <a:gd name="connsiteX7-435" fmla="*/ 43833 w 3915871"/>
                <a:gd name="connsiteY7-436" fmla="*/ 1137274 h 5136285"/>
                <a:gd name="connsiteX8-437" fmla="*/ 359792 w 3915871"/>
                <a:gd name="connsiteY8-438" fmla="*/ 671506 h 5136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915871" h="5136285">
                  <a:moveTo>
                    <a:pt x="359792" y="671506"/>
                  </a:moveTo>
                  <a:cubicBezTo>
                    <a:pt x="744191" y="481983"/>
                    <a:pt x="1761231" y="-9421"/>
                    <a:pt x="2350226" y="137"/>
                  </a:cubicBezTo>
                  <a:cubicBezTo>
                    <a:pt x="2939221" y="9695"/>
                    <a:pt x="3717835" y="305779"/>
                    <a:pt x="3893765" y="728854"/>
                  </a:cubicBezTo>
                  <a:cubicBezTo>
                    <a:pt x="4069695" y="1151929"/>
                    <a:pt x="3129312" y="839413"/>
                    <a:pt x="3405804" y="2538589"/>
                  </a:cubicBezTo>
                  <a:cubicBezTo>
                    <a:pt x="3682296" y="4237765"/>
                    <a:pt x="3403193" y="4759561"/>
                    <a:pt x="2096554" y="5066617"/>
                  </a:cubicBezTo>
                  <a:cubicBezTo>
                    <a:pt x="789915" y="5373673"/>
                    <a:pt x="496034" y="4585236"/>
                    <a:pt x="295979" y="4264948"/>
                  </a:cubicBezTo>
                  <a:cubicBezTo>
                    <a:pt x="95924" y="3944660"/>
                    <a:pt x="950200" y="3673529"/>
                    <a:pt x="896225" y="3144892"/>
                  </a:cubicBezTo>
                  <a:cubicBezTo>
                    <a:pt x="842250" y="2616255"/>
                    <a:pt x="133238" y="1549505"/>
                    <a:pt x="43833" y="1137274"/>
                  </a:cubicBezTo>
                  <a:cubicBezTo>
                    <a:pt x="-45572" y="725043"/>
                    <a:pt x="-24607" y="861029"/>
                    <a:pt x="359792" y="671506"/>
                  </a:cubicBezTo>
                  <a:close/>
                </a:path>
              </a:pathLst>
            </a:custGeom>
            <a:gradFill>
              <a:gsLst>
                <a:gs pos="100000">
                  <a:srgbClr val="B5021F"/>
                </a:gs>
                <a:gs pos="0">
                  <a:srgbClr val="F0002D">
                    <a:alpha val="70000"/>
                  </a:srgbClr>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19" y="285750"/>
            <a:ext cx="5277604" cy="5429250"/>
          </a:xfrm>
          <a:prstGeom prst="rect">
            <a:avLst/>
          </a:prstGeom>
          <a:effectLst>
            <a:outerShdw blurRad="114300" dist="38100" dir="8100000" sx="102000" sy="102000" algn="tr" rotWithShape="0">
              <a:prstClr val="black">
                <a:alpha val="20000"/>
              </a:prstClr>
            </a:outerShdw>
          </a:effectLst>
        </p:spPr>
      </p:pic>
      <p:sp>
        <p:nvSpPr>
          <p:cNvPr id="23" name="矩形 22"/>
          <p:cNvSpPr/>
          <p:nvPr/>
        </p:nvSpPr>
        <p:spPr>
          <a:xfrm>
            <a:off x="7093399" y="2506980"/>
            <a:ext cx="3928418" cy="150810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8000" dirty="0">
                <a:gradFill>
                  <a:gsLst>
                    <a:gs pos="0">
                      <a:srgbClr val="F0002D"/>
                    </a:gs>
                    <a:gs pos="100000">
                      <a:srgbClr val="BC0221"/>
                    </a:gs>
                  </a:gsLst>
                  <a:lin ang="2700000" scaled="1"/>
                </a:gradFill>
                <a:latin typeface="站酷庆科黄油体" panose="02000803000000020004" pitchFamily="2" charset="-122"/>
                <a:ea typeface="站酷庆科黄油体" panose="02000803000000020004" pitchFamily="2" charset="-122"/>
              </a:rPr>
              <a:t>行为表现</a:t>
            </a:r>
          </a:p>
        </p:txBody>
      </p:sp>
      <p:sp>
        <p:nvSpPr>
          <p:cNvPr id="30" name="矩形 29"/>
          <p:cNvSpPr/>
          <p:nvPr/>
        </p:nvSpPr>
        <p:spPr>
          <a:xfrm>
            <a:off x="7142282" y="1954597"/>
            <a:ext cx="3830652" cy="871008"/>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4400" b="1" dirty="0">
                <a:solidFill>
                  <a:schemeClr val="tx1">
                    <a:lumMod val="75000"/>
                    <a:lumOff val="25000"/>
                  </a:schemeClr>
                </a:solidFill>
                <a:latin typeface="站酷庆科黄油体" panose="02000803000000020004" pitchFamily="2" charset="-122"/>
                <a:ea typeface="站酷庆科黄油体" panose="02000803000000020004" pitchFamily="2" charset="-122"/>
              </a:rPr>
              <a:t>PART 03</a:t>
            </a:r>
            <a:endParaRPr lang="zh-CN" altLang="en-US" sz="4400" b="1"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grpSp>
        <p:nvGrpSpPr>
          <p:cNvPr id="33" name="组合 32"/>
          <p:cNvGrpSpPr/>
          <p:nvPr/>
        </p:nvGrpSpPr>
        <p:grpSpPr>
          <a:xfrm>
            <a:off x="7142282" y="4032395"/>
            <a:ext cx="3830652" cy="587853"/>
            <a:chOff x="7142282" y="4032395"/>
            <a:chExt cx="3830652" cy="587853"/>
          </a:xfrm>
        </p:grpSpPr>
        <p:sp>
          <p:nvSpPr>
            <p:cNvPr id="25" name="矩形 24"/>
            <p:cNvSpPr/>
            <p:nvPr/>
          </p:nvSpPr>
          <p:spPr>
            <a:xfrm>
              <a:off x="7142282" y="4032395"/>
              <a:ext cx="3830652" cy="587853"/>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2800" b="1" dirty="0">
                  <a:solidFill>
                    <a:schemeClr val="tx1">
                      <a:lumMod val="75000"/>
                      <a:lumOff val="25000"/>
                    </a:schemeClr>
                  </a:solidFill>
                  <a:latin typeface="站酷庆科黄油体" panose="02000803000000020004" pitchFamily="2" charset="-122"/>
                  <a:ea typeface="站酷庆科黄油体" panose="02000803000000020004" pitchFamily="2" charset="-122"/>
                </a:rPr>
                <a:t>BEHAVIOR PERFORMANCE</a:t>
              </a:r>
            </a:p>
          </p:txBody>
        </p:sp>
        <p:cxnSp>
          <p:nvCxnSpPr>
            <p:cNvPr id="31" name="直接连接符 30"/>
            <p:cNvCxnSpPr/>
            <p:nvPr/>
          </p:nvCxnSpPr>
          <p:spPr>
            <a:xfrm flipH="1">
              <a:off x="7251701" y="4080201"/>
              <a:ext cx="3632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73494"/>
            <a:chOff x="939337" y="1925465"/>
            <a:chExt cx="3276600" cy="873494"/>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03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行为表现</a:t>
              </a:r>
            </a:p>
          </p:txBody>
        </p:sp>
        <p:sp>
          <p:nvSpPr>
            <p:cNvPr id="11" name="文本框 10"/>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BEHAVIOR PERFORMANCE</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880737" y="1432799"/>
            <a:ext cx="4430526" cy="4365110"/>
            <a:chOff x="3880737" y="1432799"/>
            <a:chExt cx="4430526" cy="4365110"/>
          </a:xfrm>
        </p:grpSpPr>
        <p:sp>
          <p:nvSpPr>
            <p:cNvPr id="8" name="Oval 6"/>
            <p:cNvSpPr>
              <a:spLocks noChangeArrowheads="1"/>
            </p:cNvSpPr>
            <p:nvPr/>
          </p:nvSpPr>
          <p:spPr bwMode="auto">
            <a:xfrm>
              <a:off x="6367719" y="1603881"/>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mn-ea"/>
                <a:cs typeface="+mn-cs"/>
              </a:endParaRPr>
            </a:p>
          </p:txBody>
        </p:sp>
        <p:sp>
          <p:nvSpPr>
            <p:cNvPr id="9" name="Oval 7"/>
            <p:cNvSpPr>
              <a:spLocks noChangeArrowheads="1"/>
            </p:cNvSpPr>
            <p:nvPr/>
          </p:nvSpPr>
          <p:spPr bwMode="auto">
            <a:xfrm>
              <a:off x="7145137" y="2899577"/>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mn-ea"/>
                <a:cs typeface="+mn-cs"/>
              </a:endParaRPr>
            </a:p>
          </p:txBody>
        </p:sp>
        <p:grpSp>
          <p:nvGrpSpPr>
            <p:cNvPr id="12" name="Group 3"/>
            <p:cNvGrpSpPr/>
            <p:nvPr/>
          </p:nvGrpSpPr>
          <p:grpSpPr>
            <a:xfrm>
              <a:off x="3880737" y="1432799"/>
              <a:ext cx="4430526" cy="4365110"/>
              <a:chOff x="3880737" y="1865688"/>
              <a:chExt cx="4430526" cy="4365110"/>
            </a:xfrm>
          </p:grpSpPr>
          <p:sp>
            <p:nvSpPr>
              <p:cNvPr id="40"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41"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solidFill>
                <a:srgbClr val="CE1B2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sp>
          <p:nvSpPr>
            <p:cNvPr id="13" name="Freeform 9"/>
            <p:cNvSpPr/>
            <p:nvPr/>
          </p:nvSpPr>
          <p:spPr bwMode="auto">
            <a:xfrm>
              <a:off x="3998985" y="3390180"/>
              <a:ext cx="1096939" cy="1098197"/>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mn-ea"/>
                <a:cs typeface="+mn-cs"/>
              </a:endParaRPr>
            </a:p>
          </p:txBody>
        </p:sp>
        <p:sp>
          <p:nvSpPr>
            <p:cNvPr id="14" name="Freeform 10"/>
            <p:cNvSpPr/>
            <p:nvPr/>
          </p:nvSpPr>
          <p:spPr bwMode="auto">
            <a:xfrm>
              <a:off x="5446894" y="2957443"/>
              <a:ext cx="1098197"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CE1B20"/>
            </a:soli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mn-ea"/>
                <a:cs typeface="+mn-cs"/>
              </a:endParaRPr>
            </a:p>
          </p:txBody>
        </p:sp>
        <p:sp>
          <p:nvSpPr>
            <p:cNvPr id="15" name="Freeform 11"/>
            <p:cNvSpPr/>
            <p:nvPr/>
          </p:nvSpPr>
          <p:spPr bwMode="auto">
            <a:xfrm>
              <a:off x="5132405" y="4583981"/>
              <a:ext cx="1096939"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mn-ea"/>
                <a:cs typeface="+mn-cs"/>
              </a:endParaRPr>
            </a:p>
          </p:txBody>
        </p:sp>
        <p:grpSp>
          <p:nvGrpSpPr>
            <p:cNvPr id="16" name="Group 12"/>
            <p:cNvGrpSpPr/>
            <p:nvPr/>
          </p:nvGrpSpPr>
          <p:grpSpPr>
            <a:xfrm>
              <a:off x="4352346" y="3720883"/>
              <a:ext cx="390216" cy="436790"/>
              <a:chOff x="3471863" y="1916113"/>
              <a:chExt cx="492125" cy="550863"/>
            </a:xfrm>
            <a:solidFill>
              <a:srgbClr val="1B69F2"/>
            </a:solidFill>
          </p:grpSpPr>
          <p:sp>
            <p:nvSpPr>
              <p:cNvPr id="37"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8"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9"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grpSp>
          <p:nvGrpSpPr>
            <p:cNvPr id="17" name="Group 16"/>
            <p:cNvGrpSpPr/>
            <p:nvPr/>
          </p:nvGrpSpPr>
          <p:grpSpPr>
            <a:xfrm>
              <a:off x="5786184" y="3287967"/>
              <a:ext cx="419616" cy="437148"/>
              <a:chOff x="708025" y="1916113"/>
              <a:chExt cx="531813" cy="554037"/>
            </a:xfrm>
            <a:solidFill>
              <a:srgbClr val="FFFFFF"/>
            </a:solidFill>
          </p:grpSpPr>
          <p:sp>
            <p:nvSpPr>
              <p:cNvPr id="33"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4"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5"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6"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grpSp>
          <p:nvGrpSpPr>
            <p:cNvPr id="18" name="Group 21"/>
            <p:cNvGrpSpPr/>
            <p:nvPr/>
          </p:nvGrpSpPr>
          <p:grpSpPr>
            <a:xfrm>
              <a:off x="6676451" y="1885200"/>
              <a:ext cx="377580" cy="432406"/>
              <a:chOff x="9990138" y="2690813"/>
              <a:chExt cx="481013" cy="550863"/>
            </a:xfrm>
            <a:solidFill>
              <a:srgbClr val="1B69F2"/>
            </a:solidFill>
          </p:grpSpPr>
          <p:sp>
            <p:nvSpPr>
              <p:cNvPr id="28"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9"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0"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1"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2"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grpSp>
          <p:nvGrpSpPr>
            <p:cNvPr id="19" name="Group 27"/>
            <p:cNvGrpSpPr/>
            <p:nvPr/>
          </p:nvGrpSpPr>
          <p:grpSpPr>
            <a:xfrm>
              <a:off x="5445049" y="4899965"/>
              <a:ext cx="471650" cy="466228"/>
              <a:chOff x="4356100" y="3465513"/>
              <a:chExt cx="552450" cy="546100"/>
            </a:xfrm>
            <a:solidFill>
              <a:srgbClr val="1B69F2"/>
            </a:solidFill>
          </p:grpSpPr>
          <p:sp>
            <p:nvSpPr>
              <p:cNvPr id="24"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5"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6"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7"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grpSp>
          <p:nvGrpSpPr>
            <p:cNvPr id="20" name="Group 37"/>
            <p:cNvGrpSpPr/>
            <p:nvPr/>
          </p:nvGrpSpPr>
          <p:grpSpPr>
            <a:xfrm>
              <a:off x="7450760" y="3205748"/>
              <a:ext cx="383798" cy="382702"/>
              <a:chOff x="1603375" y="1916113"/>
              <a:chExt cx="557213" cy="555625"/>
            </a:xfrm>
            <a:solidFill>
              <a:srgbClr val="1B69F2"/>
            </a:solidFill>
          </p:grpSpPr>
          <p:sp>
            <p:nvSpPr>
              <p:cNvPr id="21"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2"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3"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grpSp>
      <p:grpSp>
        <p:nvGrpSpPr>
          <p:cNvPr id="42" name="组合 41"/>
          <p:cNvGrpSpPr/>
          <p:nvPr/>
        </p:nvGrpSpPr>
        <p:grpSpPr>
          <a:xfrm>
            <a:off x="6367719" y="4779136"/>
            <a:ext cx="3762158" cy="912365"/>
            <a:chOff x="6367719" y="4779136"/>
            <a:chExt cx="3762158" cy="912365"/>
          </a:xfrm>
        </p:grpSpPr>
        <p:sp>
          <p:nvSpPr>
            <p:cNvPr id="43" name="文本框 42"/>
            <p:cNvSpPr txBox="1"/>
            <p:nvPr/>
          </p:nvSpPr>
          <p:spPr>
            <a:xfrm>
              <a:off x="6367719" y="4779136"/>
              <a:ext cx="2015538" cy="369332"/>
            </a:xfrm>
            <a:prstGeom prst="rect">
              <a:avLst/>
            </a:prstGeom>
            <a:noFill/>
          </p:spPr>
          <p:txBody>
            <a:bodyPr wrap="square" rtlCol="0">
              <a:spAutoFit/>
            </a:bodyPr>
            <a:lstStyle/>
            <a:p>
              <a:r>
                <a:rPr lang="zh-CN" altLang="en-US" dirty="0">
                  <a:gradFill>
                    <a:gsLst>
                      <a:gs pos="100000">
                        <a:srgbClr val="B5021F"/>
                      </a:gs>
                      <a:gs pos="0">
                        <a:srgbClr val="F0002D"/>
                      </a:gs>
                    </a:gsLst>
                    <a:lin ang="2700000" scaled="1"/>
                  </a:gradFill>
                  <a:latin typeface="思源宋体 Heavy" panose="02020900000000000000" pitchFamily="18" charset="-122"/>
                  <a:ea typeface="思源宋体 Heavy" panose="02020900000000000000" pitchFamily="18" charset="-122"/>
                </a:rPr>
                <a:t>标题文字添加</a:t>
              </a:r>
            </a:p>
          </p:txBody>
        </p:sp>
        <p:sp>
          <p:nvSpPr>
            <p:cNvPr id="44" name="文本框 43"/>
            <p:cNvSpPr txBox="1"/>
            <p:nvPr/>
          </p:nvSpPr>
          <p:spPr>
            <a:xfrm>
              <a:off x="6367719" y="511769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p>
          </p:txBody>
        </p:sp>
      </p:grpSp>
      <p:grpSp>
        <p:nvGrpSpPr>
          <p:cNvPr id="45" name="组合 44"/>
          <p:cNvGrpSpPr/>
          <p:nvPr/>
        </p:nvGrpSpPr>
        <p:grpSpPr>
          <a:xfrm>
            <a:off x="7479900" y="1558606"/>
            <a:ext cx="3762158" cy="912365"/>
            <a:chOff x="7479900" y="1558606"/>
            <a:chExt cx="3762158" cy="912365"/>
          </a:xfrm>
        </p:grpSpPr>
        <p:sp>
          <p:nvSpPr>
            <p:cNvPr id="46" name="文本框 45"/>
            <p:cNvSpPr txBox="1"/>
            <p:nvPr/>
          </p:nvSpPr>
          <p:spPr>
            <a:xfrm>
              <a:off x="7479900" y="1558606"/>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宋体 Heavy" panose="02020900000000000000" pitchFamily="18" charset="-122"/>
                  <a:ea typeface="思源宋体 Heavy" panose="02020900000000000000" pitchFamily="18" charset="-122"/>
                </a:rPr>
                <a:t>标题文字添加</a:t>
              </a:r>
            </a:p>
          </p:txBody>
        </p:sp>
        <p:sp>
          <p:nvSpPr>
            <p:cNvPr id="47" name="文本框 46"/>
            <p:cNvSpPr txBox="1"/>
            <p:nvPr/>
          </p:nvSpPr>
          <p:spPr>
            <a:xfrm>
              <a:off x="7479900" y="189716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p>
          </p:txBody>
        </p:sp>
      </p:grpSp>
      <p:grpSp>
        <p:nvGrpSpPr>
          <p:cNvPr id="48" name="组合 47"/>
          <p:cNvGrpSpPr/>
          <p:nvPr/>
        </p:nvGrpSpPr>
        <p:grpSpPr>
          <a:xfrm>
            <a:off x="8340072" y="2840167"/>
            <a:ext cx="2687473" cy="1166281"/>
            <a:chOff x="8340072" y="2973907"/>
            <a:chExt cx="2687473" cy="1166281"/>
          </a:xfrm>
        </p:grpSpPr>
        <p:sp>
          <p:nvSpPr>
            <p:cNvPr id="49" name="文本框 48"/>
            <p:cNvSpPr txBox="1"/>
            <p:nvPr/>
          </p:nvSpPr>
          <p:spPr>
            <a:xfrm>
              <a:off x="8340072" y="2973907"/>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宋体 Heavy" panose="02020900000000000000" pitchFamily="18" charset="-122"/>
                  <a:ea typeface="思源宋体 Heavy" panose="02020900000000000000" pitchFamily="18" charset="-122"/>
                </a:rPr>
                <a:t>标题文字添加</a:t>
              </a:r>
            </a:p>
          </p:txBody>
        </p:sp>
        <p:sp>
          <p:nvSpPr>
            <p:cNvPr id="50" name="文本框 49"/>
            <p:cNvSpPr txBox="1"/>
            <p:nvPr/>
          </p:nvSpPr>
          <p:spPr>
            <a:xfrm>
              <a:off x="8340072" y="3312461"/>
              <a:ext cx="2687473" cy="827727"/>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p>
          </p:txBody>
        </p:sp>
      </p:grpSp>
      <p:grpSp>
        <p:nvGrpSpPr>
          <p:cNvPr id="51" name="组合 50"/>
          <p:cNvGrpSpPr/>
          <p:nvPr/>
        </p:nvGrpSpPr>
        <p:grpSpPr>
          <a:xfrm>
            <a:off x="819150" y="3551960"/>
            <a:ext cx="2943008" cy="1166281"/>
            <a:chOff x="819150" y="3551960"/>
            <a:chExt cx="2943008" cy="1166281"/>
          </a:xfrm>
        </p:grpSpPr>
        <p:sp>
          <p:nvSpPr>
            <p:cNvPr id="52" name="文本框 51"/>
            <p:cNvSpPr txBox="1"/>
            <p:nvPr/>
          </p:nvSpPr>
          <p:spPr>
            <a:xfrm flipH="1">
              <a:off x="1746620" y="3551960"/>
              <a:ext cx="2015538" cy="369332"/>
            </a:xfrm>
            <a:prstGeom prst="rect">
              <a:avLst/>
            </a:prstGeom>
            <a:noFill/>
          </p:spPr>
          <p:txBody>
            <a:bodyPr wrap="square" rtlCol="0">
              <a:spAutoFit/>
            </a:bodyPr>
            <a:lstStyle/>
            <a:p>
              <a:pPr algn="r"/>
              <a:r>
                <a:rPr lang="zh-CN" altLang="en-US" dirty="0">
                  <a:gradFill>
                    <a:gsLst>
                      <a:gs pos="100000">
                        <a:srgbClr val="B5021F"/>
                      </a:gs>
                      <a:gs pos="0">
                        <a:srgbClr val="F0002D"/>
                      </a:gs>
                    </a:gsLst>
                    <a:lin ang="2700000" scaled="1"/>
                  </a:gradFill>
                  <a:latin typeface="思源宋体 Heavy" panose="02020900000000000000" pitchFamily="18" charset="-122"/>
                  <a:ea typeface="思源宋体 Heavy" panose="02020900000000000000" pitchFamily="18" charset="-122"/>
                </a:rPr>
                <a:t>标题文字添加</a:t>
              </a:r>
            </a:p>
          </p:txBody>
        </p:sp>
        <p:sp>
          <p:nvSpPr>
            <p:cNvPr id="53" name="文本框 52"/>
            <p:cNvSpPr txBox="1"/>
            <p:nvPr/>
          </p:nvSpPr>
          <p:spPr>
            <a:xfrm flipH="1">
              <a:off x="819150" y="3890514"/>
              <a:ext cx="2943008" cy="827727"/>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p>
          </p:txBody>
        </p:sp>
      </p:grpSp>
      <p:grpSp>
        <p:nvGrpSpPr>
          <p:cNvPr id="54" name="组合 53"/>
          <p:cNvGrpSpPr/>
          <p:nvPr/>
        </p:nvGrpSpPr>
        <p:grpSpPr>
          <a:xfrm>
            <a:off x="2014550" y="1646756"/>
            <a:ext cx="3762158" cy="912365"/>
            <a:chOff x="1690925" y="2132417"/>
            <a:chExt cx="3762158" cy="912365"/>
          </a:xfrm>
        </p:grpSpPr>
        <p:sp>
          <p:nvSpPr>
            <p:cNvPr id="55" name="文本框 54"/>
            <p:cNvSpPr txBox="1"/>
            <p:nvPr/>
          </p:nvSpPr>
          <p:spPr>
            <a:xfrm flipH="1">
              <a:off x="3437545" y="2132417"/>
              <a:ext cx="2015538" cy="369332"/>
            </a:xfrm>
            <a:prstGeom prst="rect">
              <a:avLst/>
            </a:prstGeom>
            <a:noFill/>
          </p:spPr>
          <p:txBody>
            <a:bodyPr wrap="square" rtlCol="0">
              <a:spAutoFit/>
            </a:bodyPr>
            <a:lstStyle/>
            <a:p>
              <a:pPr algn="r"/>
              <a:r>
                <a:rPr lang="zh-CN" altLang="en-US" dirty="0">
                  <a:gradFill>
                    <a:gsLst>
                      <a:gs pos="100000">
                        <a:srgbClr val="B5021F"/>
                      </a:gs>
                      <a:gs pos="0">
                        <a:srgbClr val="F0002D"/>
                      </a:gs>
                    </a:gsLst>
                    <a:lin ang="2700000" scaled="1"/>
                  </a:gradFill>
                  <a:latin typeface="思源宋体 Heavy" panose="02020900000000000000" pitchFamily="18" charset="-122"/>
                  <a:ea typeface="思源宋体 Heavy" panose="02020900000000000000" pitchFamily="18" charset="-122"/>
                </a:rPr>
                <a:t>标题文字添加</a:t>
              </a:r>
            </a:p>
          </p:txBody>
        </p:sp>
        <p:sp>
          <p:nvSpPr>
            <p:cNvPr id="56" name="文本框 55"/>
            <p:cNvSpPr txBox="1"/>
            <p:nvPr/>
          </p:nvSpPr>
          <p:spPr>
            <a:xfrm flipH="1">
              <a:off x="1690925" y="2470971"/>
              <a:ext cx="3762158"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anim calcmode="lin" valueType="num">
                                      <p:cBhvr>
                                        <p:cTn id="32" dur="500" fill="hold"/>
                                        <p:tgtEl>
                                          <p:spTgt spid="51"/>
                                        </p:tgtEl>
                                        <p:attrNameLst>
                                          <p:attrName>ppt_x</p:attrName>
                                        </p:attrNameLst>
                                      </p:cBhvr>
                                      <p:tavLst>
                                        <p:tav tm="0">
                                          <p:val>
                                            <p:strVal val="#ppt_x"/>
                                          </p:val>
                                        </p:tav>
                                        <p:tav tm="100000">
                                          <p:val>
                                            <p:strVal val="#ppt_x"/>
                                          </p:val>
                                        </p:tav>
                                      </p:tavLst>
                                    </p:anim>
                                    <p:anim calcmode="lin" valueType="num">
                                      <p:cBhvr>
                                        <p:cTn id="33" dur="500" fill="hold"/>
                                        <p:tgtEl>
                                          <p:spTgt spid="5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strVal val="#ppt_x"/>
                                          </p:val>
                                        </p:tav>
                                        <p:tav tm="100000">
                                          <p:val>
                                            <p:strVal val="#ppt_x"/>
                                          </p:val>
                                        </p:tav>
                                      </p:tavLst>
                                    </p:anim>
                                    <p:anim calcmode="lin" valueType="num">
                                      <p:cBhvr>
                                        <p:cTn id="3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73494"/>
            <a:chOff x="939337" y="1925465"/>
            <a:chExt cx="3276600" cy="873494"/>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03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行为表现</a:t>
              </a:r>
            </a:p>
          </p:txBody>
        </p:sp>
        <p:sp>
          <p:nvSpPr>
            <p:cNvPr id="11" name="文本框 10"/>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BEHAVIOR PERFORMANCE</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1999273" y="1556210"/>
            <a:ext cx="4598207" cy="1284111"/>
            <a:chOff x="1999273" y="1556210"/>
            <a:chExt cx="4598207" cy="1284111"/>
          </a:xfrm>
        </p:grpSpPr>
        <p:grpSp>
          <p:nvGrpSpPr>
            <p:cNvPr id="8" name="组合 7"/>
            <p:cNvGrpSpPr/>
            <p:nvPr/>
          </p:nvGrpSpPr>
          <p:grpSpPr>
            <a:xfrm>
              <a:off x="5370227" y="1556210"/>
              <a:ext cx="1227253" cy="1284111"/>
              <a:chOff x="5395627" y="2376757"/>
              <a:chExt cx="1227253" cy="1284111"/>
            </a:xfrm>
          </p:grpSpPr>
          <p:sp>
            <p:nvSpPr>
              <p:cNvPr id="14" name="六边形 13"/>
              <p:cNvSpPr/>
              <p:nvPr/>
            </p:nvSpPr>
            <p:spPr>
              <a:xfrm rot="5400000">
                <a:off x="5442744" y="2480733"/>
                <a:ext cx="1284111" cy="1076160"/>
              </a:xfrm>
              <a:prstGeom prst="hexagon">
                <a:avLst/>
              </a:prstGeom>
              <a:gradFill>
                <a:gsLst>
                  <a:gs pos="100000">
                    <a:srgbClr val="B5021F"/>
                  </a:gs>
                  <a:gs pos="0">
                    <a:srgbClr val="F0002D"/>
                  </a:gs>
                </a:gsLst>
                <a:lin ang="2700000" scaled="1"/>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15" name="矩形: 圆顶角 8"/>
              <p:cNvSpPr/>
              <p:nvPr/>
            </p:nvSpPr>
            <p:spPr>
              <a:xfrm rot="16200000">
                <a:off x="5388900" y="2896111"/>
                <a:ext cx="228945" cy="215492"/>
              </a:xfrm>
              <a:prstGeom prst="round2SameRect">
                <a:avLst>
                  <a:gd name="adj1" fmla="val 50000"/>
                  <a:gd name="adj2" fmla="val 0"/>
                </a:avLst>
              </a:prstGeom>
              <a:gradFill>
                <a:gsLst>
                  <a:gs pos="100000">
                    <a:srgbClr val="B5021F"/>
                  </a:gs>
                  <a:gs pos="0">
                    <a:srgbClr val="F0002D"/>
                  </a:gs>
                </a:gsLst>
                <a:lin ang="27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16" name="任意多边形: 形状 45"/>
              <p:cNvSpPr/>
              <p:nvPr/>
            </p:nvSpPr>
            <p:spPr bwMode="auto">
              <a:xfrm>
                <a:off x="5949568" y="2839604"/>
                <a:ext cx="292863" cy="405797"/>
              </a:xfrm>
              <a:custGeom>
                <a:avLst/>
                <a:gdLst>
                  <a:gd name="connsiteX0" fmla="*/ 111778 w 242888"/>
                  <a:gd name="connsiteY0" fmla="*/ 144462 h 336550"/>
                  <a:gd name="connsiteX1" fmla="*/ 118315 w 242888"/>
                  <a:gd name="connsiteY1" fmla="*/ 152291 h 336550"/>
                  <a:gd name="connsiteX2" fmla="*/ 100012 w 242888"/>
                  <a:gd name="connsiteY2" fmla="*/ 207092 h 336550"/>
                  <a:gd name="connsiteX3" fmla="*/ 122237 w 242888"/>
                  <a:gd name="connsiteY3" fmla="*/ 239712 h 336550"/>
                  <a:gd name="connsiteX4" fmla="*/ 144462 w 242888"/>
                  <a:gd name="connsiteY4" fmla="*/ 207092 h 336550"/>
                  <a:gd name="connsiteX5" fmla="*/ 126159 w 242888"/>
                  <a:gd name="connsiteY5" fmla="*/ 152291 h 336550"/>
                  <a:gd name="connsiteX6" fmla="*/ 132696 w 242888"/>
                  <a:gd name="connsiteY6" fmla="*/ 144462 h 336550"/>
                  <a:gd name="connsiteX7" fmla="*/ 122237 w 242888"/>
                  <a:gd name="connsiteY7" fmla="*/ 147072 h 336550"/>
                  <a:gd name="connsiteX8" fmla="*/ 111778 w 242888"/>
                  <a:gd name="connsiteY8" fmla="*/ 144462 h 336550"/>
                  <a:gd name="connsiteX9" fmla="*/ 121444 w 242888"/>
                  <a:gd name="connsiteY9" fmla="*/ 23812 h 336550"/>
                  <a:gd name="connsiteX10" fmla="*/ 25400 w 242888"/>
                  <a:gd name="connsiteY10" fmla="*/ 119249 h 336550"/>
                  <a:gd name="connsiteX11" fmla="*/ 47766 w 242888"/>
                  <a:gd name="connsiteY11" fmla="*/ 179387 h 336550"/>
                  <a:gd name="connsiteX12" fmla="*/ 101709 w 242888"/>
                  <a:gd name="connsiteY12" fmla="*/ 140166 h 336550"/>
                  <a:gd name="connsiteX13" fmla="*/ 78027 w 242888"/>
                  <a:gd name="connsiteY13" fmla="*/ 94409 h 336550"/>
                  <a:gd name="connsiteX14" fmla="*/ 121444 w 242888"/>
                  <a:gd name="connsiteY14" fmla="*/ 51266 h 336550"/>
                  <a:gd name="connsiteX15" fmla="*/ 164861 w 242888"/>
                  <a:gd name="connsiteY15" fmla="*/ 94409 h 336550"/>
                  <a:gd name="connsiteX16" fmla="*/ 141179 w 242888"/>
                  <a:gd name="connsiteY16" fmla="*/ 140166 h 336550"/>
                  <a:gd name="connsiteX17" fmla="*/ 195122 w 242888"/>
                  <a:gd name="connsiteY17" fmla="*/ 179387 h 336550"/>
                  <a:gd name="connsiteX18" fmla="*/ 217488 w 242888"/>
                  <a:gd name="connsiteY18" fmla="*/ 119249 h 336550"/>
                  <a:gd name="connsiteX19" fmla="*/ 121444 w 242888"/>
                  <a:gd name="connsiteY19" fmla="*/ 23812 h 336550"/>
                  <a:gd name="connsiteX20" fmla="*/ 121444 w 242888"/>
                  <a:gd name="connsiteY20" fmla="*/ 0 h 336550"/>
                  <a:gd name="connsiteX21" fmla="*/ 242888 w 242888"/>
                  <a:gd name="connsiteY21" fmla="*/ 120947 h 336550"/>
                  <a:gd name="connsiteX22" fmla="*/ 121444 w 242888"/>
                  <a:gd name="connsiteY22" fmla="*/ 336550 h 336550"/>
                  <a:gd name="connsiteX23" fmla="*/ 0 w 242888"/>
                  <a:gd name="connsiteY23" fmla="*/ 120947 h 336550"/>
                  <a:gd name="connsiteX24" fmla="*/ 121444 w 242888"/>
                  <a:gd name="connsiteY2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888" h="336550">
                    <a:moveTo>
                      <a:pt x="111778" y="144462"/>
                    </a:moveTo>
                    <a:cubicBezTo>
                      <a:pt x="111778" y="144462"/>
                      <a:pt x="111778" y="144462"/>
                      <a:pt x="118315" y="152291"/>
                    </a:cubicBezTo>
                    <a:cubicBezTo>
                      <a:pt x="118315" y="152291"/>
                      <a:pt x="118315" y="152291"/>
                      <a:pt x="100012" y="207092"/>
                    </a:cubicBezTo>
                    <a:lnTo>
                      <a:pt x="122237" y="239712"/>
                    </a:lnTo>
                    <a:cubicBezTo>
                      <a:pt x="122237" y="239712"/>
                      <a:pt x="122237" y="239712"/>
                      <a:pt x="144462" y="207092"/>
                    </a:cubicBezTo>
                    <a:cubicBezTo>
                      <a:pt x="144462" y="207092"/>
                      <a:pt x="144462" y="207092"/>
                      <a:pt x="126159" y="152291"/>
                    </a:cubicBezTo>
                    <a:cubicBezTo>
                      <a:pt x="126159" y="152291"/>
                      <a:pt x="126159" y="152291"/>
                      <a:pt x="132696" y="144462"/>
                    </a:cubicBezTo>
                    <a:cubicBezTo>
                      <a:pt x="130081" y="145767"/>
                      <a:pt x="126159" y="147072"/>
                      <a:pt x="122237" y="147072"/>
                    </a:cubicBezTo>
                    <a:cubicBezTo>
                      <a:pt x="118315" y="147072"/>
                      <a:pt x="114393" y="145767"/>
                      <a:pt x="111778" y="144462"/>
                    </a:cubicBezTo>
                    <a:close/>
                    <a:moveTo>
                      <a:pt x="121444" y="23812"/>
                    </a:moveTo>
                    <a:cubicBezTo>
                      <a:pt x="68817" y="23812"/>
                      <a:pt x="25400" y="66954"/>
                      <a:pt x="25400" y="119249"/>
                    </a:cubicBezTo>
                    <a:cubicBezTo>
                      <a:pt x="25400" y="142781"/>
                      <a:pt x="34609" y="163699"/>
                      <a:pt x="47766" y="179387"/>
                    </a:cubicBezTo>
                    <a:cubicBezTo>
                      <a:pt x="56976" y="162392"/>
                      <a:pt x="78027" y="145396"/>
                      <a:pt x="101709" y="140166"/>
                    </a:cubicBezTo>
                    <a:cubicBezTo>
                      <a:pt x="87236" y="129707"/>
                      <a:pt x="78027" y="111404"/>
                      <a:pt x="78027" y="94409"/>
                    </a:cubicBezTo>
                    <a:cubicBezTo>
                      <a:pt x="78027" y="70876"/>
                      <a:pt x="97762" y="51266"/>
                      <a:pt x="121444" y="51266"/>
                    </a:cubicBezTo>
                    <a:cubicBezTo>
                      <a:pt x="145126" y="51266"/>
                      <a:pt x="164861" y="70876"/>
                      <a:pt x="164861" y="94409"/>
                    </a:cubicBezTo>
                    <a:cubicBezTo>
                      <a:pt x="164861" y="111404"/>
                      <a:pt x="155652" y="129707"/>
                      <a:pt x="141179" y="140166"/>
                    </a:cubicBezTo>
                    <a:cubicBezTo>
                      <a:pt x="164861" y="145396"/>
                      <a:pt x="185912" y="162392"/>
                      <a:pt x="195122" y="179387"/>
                    </a:cubicBezTo>
                    <a:cubicBezTo>
                      <a:pt x="208279" y="163699"/>
                      <a:pt x="217488" y="142781"/>
                      <a:pt x="217488" y="119249"/>
                    </a:cubicBezTo>
                    <a:cubicBezTo>
                      <a:pt x="217488" y="66954"/>
                      <a:pt x="174071" y="23812"/>
                      <a:pt x="121444" y="23812"/>
                    </a:cubicBezTo>
                    <a:close/>
                    <a:moveTo>
                      <a:pt x="121444" y="0"/>
                    </a:moveTo>
                    <a:cubicBezTo>
                      <a:pt x="188766" y="0"/>
                      <a:pt x="242888" y="53900"/>
                      <a:pt x="242888" y="120947"/>
                    </a:cubicBezTo>
                    <a:cubicBezTo>
                      <a:pt x="242888" y="187995"/>
                      <a:pt x="121444" y="336550"/>
                      <a:pt x="121444" y="336550"/>
                    </a:cubicBezTo>
                    <a:cubicBezTo>
                      <a:pt x="121444" y="336550"/>
                      <a:pt x="0" y="187995"/>
                      <a:pt x="0" y="120947"/>
                    </a:cubicBezTo>
                    <a:cubicBezTo>
                      <a:pt x="0" y="53900"/>
                      <a:pt x="54122" y="0"/>
                      <a:pt x="12144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9" name="组合 8"/>
            <p:cNvGrpSpPr/>
            <p:nvPr/>
          </p:nvGrpSpPr>
          <p:grpSpPr>
            <a:xfrm flipH="1">
              <a:off x="1999273" y="1752017"/>
              <a:ext cx="3060625" cy="892497"/>
              <a:chOff x="7664525" y="1688525"/>
              <a:chExt cx="3060625" cy="892497"/>
            </a:xfrm>
          </p:grpSpPr>
          <p:sp>
            <p:nvSpPr>
              <p:cNvPr id="12" name="文本框 11"/>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7664525" y="1688525"/>
                <a:ext cx="2245150" cy="400110"/>
              </a:xfrm>
              <a:prstGeom prst="rect">
                <a:avLst/>
              </a:prstGeom>
              <a:noFill/>
            </p:spPr>
            <p:txBody>
              <a:bodyPr wrap="square" rtlCol="0">
                <a:spAutoFit/>
              </a:bodyPr>
              <a:lstStyle/>
              <a:p>
                <a:pPr algn="r"/>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rPr>
                  <a:t>标题文字添加</a:t>
                </a:r>
              </a:p>
            </p:txBody>
          </p:sp>
        </p:grpSp>
      </p:grpSp>
      <p:grpSp>
        <p:nvGrpSpPr>
          <p:cNvPr id="17" name="组合 16"/>
          <p:cNvGrpSpPr/>
          <p:nvPr/>
        </p:nvGrpSpPr>
        <p:grpSpPr>
          <a:xfrm>
            <a:off x="1504823" y="2879222"/>
            <a:ext cx="4497602" cy="1284111"/>
            <a:chOff x="1504823" y="2879222"/>
            <a:chExt cx="4497602" cy="1284111"/>
          </a:xfrm>
        </p:grpSpPr>
        <p:grpSp>
          <p:nvGrpSpPr>
            <p:cNvPr id="18" name="组合 17"/>
            <p:cNvGrpSpPr/>
            <p:nvPr/>
          </p:nvGrpSpPr>
          <p:grpSpPr>
            <a:xfrm>
              <a:off x="4775172" y="2879222"/>
              <a:ext cx="1227253" cy="1284111"/>
              <a:chOff x="4800572" y="3490263"/>
              <a:chExt cx="1227253" cy="1284111"/>
            </a:xfrm>
          </p:grpSpPr>
          <p:sp>
            <p:nvSpPr>
              <p:cNvPr id="22" name="六边形 21"/>
              <p:cNvSpPr/>
              <p:nvPr/>
            </p:nvSpPr>
            <p:spPr>
              <a:xfrm rot="5400000">
                <a:off x="4847689" y="3594239"/>
                <a:ext cx="1284111" cy="1076160"/>
              </a:xfrm>
              <a:prstGeom prst="hexagon">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23" name="矩形: 圆顶角 10"/>
              <p:cNvSpPr/>
              <p:nvPr/>
            </p:nvSpPr>
            <p:spPr>
              <a:xfrm rot="16200000">
                <a:off x="4793845" y="4009619"/>
                <a:ext cx="228945" cy="215492"/>
              </a:xfrm>
              <a:prstGeom prst="round2SameRect">
                <a:avLst>
                  <a:gd name="adj1" fmla="val 50000"/>
                  <a:gd name="adj2" fmla="val 0"/>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24" name="任意多边形: 形状 48"/>
              <p:cNvSpPr/>
              <p:nvPr/>
            </p:nvSpPr>
            <p:spPr bwMode="auto">
              <a:xfrm>
                <a:off x="5339044" y="3928727"/>
                <a:ext cx="309561" cy="414970"/>
              </a:xfrm>
              <a:custGeom>
                <a:avLst/>
                <a:gdLst>
                  <a:gd name="connsiteX0" fmla="*/ 134668 w 247903"/>
                  <a:gd name="connsiteY0" fmla="*/ 153987 h 332317"/>
                  <a:gd name="connsiteX1" fmla="*/ 75777 w 247903"/>
                  <a:gd name="connsiteY1" fmla="*/ 196753 h 332317"/>
                  <a:gd name="connsiteX2" fmla="*/ 59134 w 247903"/>
                  <a:gd name="connsiteY2" fmla="*/ 196753 h 332317"/>
                  <a:gd name="connsiteX3" fmla="*/ 51452 w 247903"/>
                  <a:gd name="connsiteY3" fmla="*/ 205824 h 332317"/>
                  <a:gd name="connsiteX4" fmla="*/ 59134 w 247903"/>
                  <a:gd name="connsiteY4" fmla="*/ 214895 h 332317"/>
                  <a:gd name="connsiteX5" fmla="*/ 71936 w 247903"/>
                  <a:gd name="connsiteY5" fmla="*/ 214895 h 332317"/>
                  <a:gd name="connsiteX6" fmla="*/ 71936 w 247903"/>
                  <a:gd name="connsiteY6" fmla="*/ 217487 h 332317"/>
                  <a:gd name="connsiteX7" fmla="*/ 71936 w 247903"/>
                  <a:gd name="connsiteY7" fmla="*/ 221375 h 332317"/>
                  <a:gd name="connsiteX8" fmla="*/ 59134 w 247903"/>
                  <a:gd name="connsiteY8" fmla="*/ 221375 h 332317"/>
                  <a:gd name="connsiteX9" fmla="*/ 51452 w 247903"/>
                  <a:gd name="connsiteY9" fmla="*/ 230446 h 332317"/>
                  <a:gd name="connsiteX10" fmla="*/ 59134 w 247903"/>
                  <a:gd name="connsiteY10" fmla="*/ 238222 h 332317"/>
                  <a:gd name="connsiteX11" fmla="*/ 75777 w 247903"/>
                  <a:gd name="connsiteY11" fmla="*/ 238222 h 332317"/>
                  <a:gd name="connsiteX12" fmla="*/ 134668 w 247903"/>
                  <a:gd name="connsiteY12" fmla="*/ 280987 h 332317"/>
                  <a:gd name="connsiteX13" fmla="*/ 164114 w 247903"/>
                  <a:gd name="connsiteY13" fmla="*/ 274508 h 332317"/>
                  <a:gd name="connsiteX14" fmla="*/ 167955 w 247903"/>
                  <a:gd name="connsiteY14" fmla="*/ 262844 h 332317"/>
                  <a:gd name="connsiteX15" fmla="*/ 156433 w 247903"/>
                  <a:gd name="connsiteY15" fmla="*/ 258957 h 332317"/>
                  <a:gd name="connsiteX16" fmla="*/ 134668 w 247903"/>
                  <a:gd name="connsiteY16" fmla="*/ 264140 h 332317"/>
                  <a:gd name="connsiteX17" fmla="*/ 93700 w 247903"/>
                  <a:gd name="connsiteY17" fmla="*/ 238222 h 332317"/>
                  <a:gd name="connsiteX18" fmla="*/ 137229 w 247903"/>
                  <a:gd name="connsiteY18" fmla="*/ 238222 h 332317"/>
                  <a:gd name="connsiteX19" fmla="*/ 146191 w 247903"/>
                  <a:gd name="connsiteY19" fmla="*/ 230446 h 332317"/>
                  <a:gd name="connsiteX20" fmla="*/ 137229 w 247903"/>
                  <a:gd name="connsiteY20" fmla="*/ 221375 h 332317"/>
                  <a:gd name="connsiteX21" fmla="*/ 88579 w 247903"/>
                  <a:gd name="connsiteY21" fmla="*/ 221375 h 332317"/>
                  <a:gd name="connsiteX22" fmla="*/ 88579 w 247903"/>
                  <a:gd name="connsiteY22" fmla="*/ 217487 h 332317"/>
                  <a:gd name="connsiteX23" fmla="*/ 88579 w 247903"/>
                  <a:gd name="connsiteY23" fmla="*/ 214895 h 332317"/>
                  <a:gd name="connsiteX24" fmla="*/ 137229 w 247903"/>
                  <a:gd name="connsiteY24" fmla="*/ 214895 h 332317"/>
                  <a:gd name="connsiteX25" fmla="*/ 146191 w 247903"/>
                  <a:gd name="connsiteY25" fmla="*/ 205824 h 332317"/>
                  <a:gd name="connsiteX26" fmla="*/ 137229 w 247903"/>
                  <a:gd name="connsiteY26" fmla="*/ 196753 h 332317"/>
                  <a:gd name="connsiteX27" fmla="*/ 93700 w 247903"/>
                  <a:gd name="connsiteY27" fmla="*/ 196753 h 332317"/>
                  <a:gd name="connsiteX28" fmla="*/ 134668 w 247903"/>
                  <a:gd name="connsiteY28" fmla="*/ 170834 h 332317"/>
                  <a:gd name="connsiteX29" fmla="*/ 156433 w 247903"/>
                  <a:gd name="connsiteY29" fmla="*/ 177314 h 332317"/>
                  <a:gd name="connsiteX30" fmla="*/ 167955 w 247903"/>
                  <a:gd name="connsiteY30" fmla="*/ 173426 h 332317"/>
                  <a:gd name="connsiteX31" fmla="*/ 164114 w 247903"/>
                  <a:gd name="connsiteY31" fmla="*/ 161763 h 332317"/>
                  <a:gd name="connsiteX32" fmla="*/ 134668 w 247903"/>
                  <a:gd name="connsiteY32" fmla="*/ 153987 h 332317"/>
                  <a:gd name="connsiteX33" fmla="*/ 43705 w 247903"/>
                  <a:gd name="connsiteY33" fmla="*/ 77499 h 332317"/>
                  <a:gd name="connsiteX34" fmla="*/ 68260 w 247903"/>
                  <a:gd name="connsiteY34" fmla="*/ 90487 h 332317"/>
                  <a:gd name="connsiteX35" fmla="*/ 94107 w 247903"/>
                  <a:gd name="connsiteY35" fmla="*/ 104775 h 332317"/>
                  <a:gd name="connsiteX36" fmla="*/ 112200 w 247903"/>
                  <a:gd name="connsiteY36" fmla="*/ 104775 h 332317"/>
                  <a:gd name="connsiteX37" fmla="*/ 126415 w 247903"/>
                  <a:gd name="connsiteY37" fmla="*/ 100878 h 332317"/>
                  <a:gd name="connsiteX38" fmla="*/ 143216 w 247903"/>
                  <a:gd name="connsiteY38" fmla="*/ 104775 h 332317"/>
                  <a:gd name="connsiteX39" fmla="*/ 163893 w 247903"/>
                  <a:gd name="connsiteY39" fmla="*/ 108671 h 332317"/>
                  <a:gd name="connsiteX40" fmla="*/ 179401 w 247903"/>
                  <a:gd name="connsiteY40" fmla="*/ 122959 h 332317"/>
                  <a:gd name="connsiteX41" fmla="*/ 231095 w 247903"/>
                  <a:gd name="connsiteY41" fmla="*/ 184006 h 332317"/>
                  <a:gd name="connsiteX42" fmla="*/ 244018 w 247903"/>
                  <a:gd name="connsiteY42" fmla="*/ 272329 h 332317"/>
                  <a:gd name="connsiteX43" fmla="*/ 197494 w 247903"/>
                  <a:gd name="connsiteY43" fmla="*/ 319088 h 332317"/>
                  <a:gd name="connsiteX44" fmla="*/ 123831 w 247903"/>
                  <a:gd name="connsiteY44" fmla="*/ 332076 h 332317"/>
                  <a:gd name="connsiteX45" fmla="*/ 55337 w 247903"/>
                  <a:gd name="connsiteY45" fmla="*/ 315191 h 332317"/>
                  <a:gd name="connsiteX46" fmla="*/ 25612 w 247903"/>
                  <a:gd name="connsiteY46" fmla="*/ 290513 h 332317"/>
                  <a:gd name="connsiteX47" fmla="*/ 3643 w 247903"/>
                  <a:gd name="connsiteY47" fmla="*/ 252846 h 332317"/>
                  <a:gd name="connsiteX48" fmla="*/ 13981 w 247903"/>
                  <a:gd name="connsiteY48" fmla="*/ 181408 h 332317"/>
                  <a:gd name="connsiteX49" fmla="*/ 70845 w 247903"/>
                  <a:gd name="connsiteY49" fmla="*/ 117763 h 332317"/>
                  <a:gd name="connsiteX50" fmla="*/ 66968 w 247903"/>
                  <a:gd name="connsiteY50" fmla="*/ 116465 h 332317"/>
                  <a:gd name="connsiteX51" fmla="*/ 37244 w 247903"/>
                  <a:gd name="connsiteY51" fmla="*/ 124258 h 332317"/>
                  <a:gd name="connsiteX52" fmla="*/ 33367 w 247903"/>
                  <a:gd name="connsiteY52" fmla="*/ 111269 h 332317"/>
                  <a:gd name="connsiteX53" fmla="*/ 61798 w 247903"/>
                  <a:gd name="connsiteY53" fmla="*/ 103476 h 332317"/>
                  <a:gd name="connsiteX54" fmla="*/ 39828 w 247903"/>
                  <a:gd name="connsiteY54" fmla="*/ 91786 h 332317"/>
                  <a:gd name="connsiteX55" fmla="*/ 43705 w 247903"/>
                  <a:gd name="connsiteY55" fmla="*/ 77499 h 332317"/>
                  <a:gd name="connsiteX56" fmla="*/ 103466 w 247903"/>
                  <a:gd name="connsiteY56" fmla="*/ 0 h 332317"/>
                  <a:gd name="connsiteX57" fmla="*/ 110002 w 247903"/>
                  <a:gd name="connsiteY57" fmla="*/ 1291 h 332317"/>
                  <a:gd name="connsiteX58" fmla="*/ 128305 w 247903"/>
                  <a:gd name="connsiteY58" fmla="*/ 11620 h 332317"/>
                  <a:gd name="connsiteX59" fmla="*/ 140072 w 247903"/>
                  <a:gd name="connsiteY59" fmla="*/ 18076 h 332317"/>
                  <a:gd name="connsiteX60" fmla="*/ 166219 w 247903"/>
                  <a:gd name="connsiteY60" fmla="*/ 23241 h 332317"/>
                  <a:gd name="connsiteX61" fmla="*/ 183214 w 247903"/>
                  <a:gd name="connsiteY61" fmla="*/ 23241 h 332317"/>
                  <a:gd name="connsiteX62" fmla="*/ 202825 w 247903"/>
                  <a:gd name="connsiteY62" fmla="*/ 30988 h 332317"/>
                  <a:gd name="connsiteX63" fmla="*/ 201517 w 247903"/>
                  <a:gd name="connsiteY63" fmla="*/ 47773 h 332317"/>
                  <a:gd name="connsiteX64" fmla="*/ 192366 w 247903"/>
                  <a:gd name="connsiteY64" fmla="*/ 68432 h 332317"/>
                  <a:gd name="connsiteX65" fmla="*/ 157067 w 247903"/>
                  <a:gd name="connsiteY65" fmla="*/ 95547 h 332317"/>
                  <a:gd name="connsiteX66" fmla="*/ 155760 w 247903"/>
                  <a:gd name="connsiteY66" fmla="*/ 95547 h 332317"/>
                  <a:gd name="connsiteX67" fmla="*/ 146608 w 247903"/>
                  <a:gd name="connsiteY67" fmla="*/ 94255 h 332317"/>
                  <a:gd name="connsiteX68" fmla="*/ 128305 w 247903"/>
                  <a:gd name="connsiteY68" fmla="*/ 89091 h 332317"/>
                  <a:gd name="connsiteX69" fmla="*/ 115232 w 247903"/>
                  <a:gd name="connsiteY69" fmla="*/ 91673 h 332317"/>
                  <a:gd name="connsiteX70" fmla="*/ 100851 w 247903"/>
                  <a:gd name="connsiteY70" fmla="*/ 95547 h 332317"/>
                  <a:gd name="connsiteX71" fmla="*/ 95622 w 247903"/>
                  <a:gd name="connsiteY71" fmla="*/ 94255 h 332317"/>
                  <a:gd name="connsiteX72" fmla="*/ 89085 w 247903"/>
                  <a:gd name="connsiteY72" fmla="*/ 91673 h 332317"/>
                  <a:gd name="connsiteX73" fmla="*/ 78626 w 247903"/>
                  <a:gd name="connsiteY73" fmla="*/ 72305 h 332317"/>
                  <a:gd name="connsiteX74" fmla="*/ 72089 w 247903"/>
                  <a:gd name="connsiteY74" fmla="*/ 46482 h 332317"/>
                  <a:gd name="connsiteX75" fmla="*/ 79933 w 247903"/>
                  <a:gd name="connsiteY75" fmla="*/ 19367 h 332317"/>
                  <a:gd name="connsiteX76" fmla="*/ 103466 w 247903"/>
                  <a:gd name="connsiteY76" fmla="*/ 0 h 33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903" h="332317">
                    <a:moveTo>
                      <a:pt x="134668" y="153987"/>
                    </a:moveTo>
                    <a:cubicBezTo>
                      <a:pt x="107783" y="153987"/>
                      <a:pt x="83458" y="172130"/>
                      <a:pt x="75777" y="196753"/>
                    </a:cubicBezTo>
                    <a:cubicBezTo>
                      <a:pt x="75777" y="196753"/>
                      <a:pt x="75777" y="196753"/>
                      <a:pt x="59134" y="196753"/>
                    </a:cubicBezTo>
                    <a:cubicBezTo>
                      <a:pt x="55293" y="196753"/>
                      <a:pt x="51452" y="200640"/>
                      <a:pt x="51452" y="205824"/>
                    </a:cubicBezTo>
                    <a:cubicBezTo>
                      <a:pt x="51452" y="211008"/>
                      <a:pt x="55293" y="214895"/>
                      <a:pt x="59134" y="214895"/>
                    </a:cubicBezTo>
                    <a:cubicBezTo>
                      <a:pt x="59134" y="214895"/>
                      <a:pt x="59134" y="214895"/>
                      <a:pt x="71936" y="214895"/>
                    </a:cubicBezTo>
                    <a:cubicBezTo>
                      <a:pt x="71936" y="216191"/>
                      <a:pt x="71936" y="216191"/>
                      <a:pt x="71936" y="217487"/>
                    </a:cubicBezTo>
                    <a:cubicBezTo>
                      <a:pt x="71936" y="218783"/>
                      <a:pt x="71936" y="220079"/>
                      <a:pt x="71936" y="221375"/>
                    </a:cubicBezTo>
                    <a:cubicBezTo>
                      <a:pt x="71936" y="221375"/>
                      <a:pt x="71936" y="221375"/>
                      <a:pt x="59134" y="221375"/>
                    </a:cubicBezTo>
                    <a:cubicBezTo>
                      <a:pt x="55293" y="221375"/>
                      <a:pt x="51452" y="225263"/>
                      <a:pt x="51452" y="230446"/>
                    </a:cubicBezTo>
                    <a:cubicBezTo>
                      <a:pt x="51452" y="234334"/>
                      <a:pt x="55293" y="238222"/>
                      <a:pt x="59134" y="238222"/>
                    </a:cubicBezTo>
                    <a:cubicBezTo>
                      <a:pt x="59134" y="238222"/>
                      <a:pt x="59134" y="238222"/>
                      <a:pt x="75777" y="238222"/>
                    </a:cubicBezTo>
                    <a:cubicBezTo>
                      <a:pt x="83458" y="264140"/>
                      <a:pt x="107783" y="280987"/>
                      <a:pt x="134668" y="280987"/>
                    </a:cubicBezTo>
                    <a:cubicBezTo>
                      <a:pt x="144910" y="280987"/>
                      <a:pt x="155152" y="279691"/>
                      <a:pt x="164114" y="274508"/>
                    </a:cubicBezTo>
                    <a:cubicBezTo>
                      <a:pt x="167955" y="271916"/>
                      <a:pt x="170515" y="266732"/>
                      <a:pt x="167955" y="262844"/>
                    </a:cubicBezTo>
                    <a:cubicBezTo>
                      <a:pt x="165394" y="257661"/>
                      <a:pt x="160273" y="256365"/>
                      <a:pt x="156433" y="258957"/>
                    </a:cubicBezTo>
                    <a:cubicBezTo>
                      <a:pt x="150031" y="262844"/>
                      <a:pt x="142350" y="264140"/>
                      <a:pt x="134668" y="264140"/>
                    </a:cubicBezTo>
                    <a:cubicBezTo>
                      <a:pt x="116745" y="264140"/>
                      <a:pt x="101382" y="253773"/>
                      <a:pt x="93700" y="238222"/>
                    </a:cubicBezTo>
                    <a:cubicBezTo>
                      <a:pt x="93700" y="238222"/>
                      <a:pt x="93700" y="238222"/>
                      <a:pt x="137229" y="238222"/>
                    </a:cubicBezTo>
                    <a:cubicBezTo>
                      <a:pt x="142350" y="238222"/>
                      <a:pt x="146191" y="234334"/>
                      <a:pt x="146191" y="230446"/>
                    </a:cubicBezTo>
                    <a:cubicBezTo>
                      <a:pt x="146191" y="225263"/>
                      <a:pt x="142350" y="221375"/>
                      <a:pt x="137229" y="221375"/>
                    </a:cubicBezTo>
                    <a:cubicBezTo>
                      <a:pt x="137229" y="221375"/>
                      <a:pt x="137229" y="221375"/>
                      <a:pt x="88579" y="221375"/>
                    </a:cubicBezTo>
                    <a:cubicBezTo>
                      <a:pt x="88579" y="220079"/>
                      <a:pt x="88579" y="218783"/>
                      <a:pt x="88579" y="217487"/>
                    </a:cubicBezTo>
                    <a:cubicBezTo>
                      <a:pt x="88579" y="216191"/>
                      <a:pt x="88579" y="216191"/>
                      <a:pt x="88579" y="214895"/>
                    </a:cubicBezTo>
                    <a:cubicBezTo>
                      <a:pt x="88579" y="214895"/>
                      <a:pt x="88579" y="214895"/>
                      <a:pt x="137229" y="214895"/>
                    </a:cubicBezTo>
                    <a:cubicBezTo>
                      <a:pt x="142350" y="214895"/>
                      <a:pt x="146191" y="211008"/>
                      <a:pt x="146191" y="205824"/>
                    </a:cubicBezTo>
                    <a:cubicBezTo>
                      <a:pt x="146191" y="200640"/>
                      <a:pt x="142350" y="196753"/>
                      <a:pt x="137229" y="196753"/>
                    </a:cubicBezTo>
                    <a:lnTo>
                      <a:pt x="93700" y="196753"/>
                    </a:lnTo>
                    <a:cubicBezTo>
                      <a:pt x="101382" y="182497"/>
                      <a:pt x="116745" y="170834"/>
                      <a:pt x="134668" y="170834"/>
                    </a:cubicBezTo>
                    <a:cubicBezTo>
                      <a:pt x="142350" y="170834"/>
                      <a:pt x="150031" y="173426"/>
                      <a:pt x="156433" y="177314"/>
                    </a:cubicBezTo>
                    <a:cubicBezTo>
                      <a:pt x="160273" y="178610"/>
                      <a:pt x="165394" y="177314"/>
                      <a:pt x="167955" y="173426"/>
                    </a:cubicBezTo>
                    <a:cubicBezTo>
                      <a:pt x="170515" y="169538"/>
                      <a:pt x="167955" y="163059"/>
                      <a:pt x="164114" y="161763"/>
                    </a:cubicBezTo>
                    <a:cubicBezTo>
                      <a:pt x="155152" y="156579"/>
                      <a:pt x="144910" y="153987"/>
                      <a:pt x="134668" y="153987"/>
                    </a:cubicBezTo>
                    <a:close/>
                    <a:moveTo>
                      <a:pt x="43705" y="77499"/>
                    </a:moveTo>
                    <a:cubicBezTo>
                      <a:pt x="52752" y="80096"/>
                      <a:pt x="60506" y="85292"/>
                      <a:pt x="68260" y="90487"/>
                    </a:cubicBezTo>
                    <a:cubicBezTo>
                      <a:pt x="86353" y="104775"/>
                      <a:pt x="94107" y="104775"/>
                      <a:pt x="94107" y="104775"/>
                    </a:cubicBezTo>
                    <a:cubicBezTo>
                      <a:pt x="100569" y="106074"/>
                      <a:pt x="105738" y="106074"/>
                      <a:pt x="112200" y="104775"/>
                    </a:cubicBezTo>
                    <a:cubicBezTo>
                      <a:pt x="117369" y="103476"/>
                      <a:pt x="121246" y="102177"/>
                      <a:pt x="126415" y="100878"/>
                    </a:cubicBezTo>
                    <a:cubicBezTo>
                      <a:pt x="132877" y="100878"/>
                      <a:pt x="138046" y="103476"/>
                      <a:pt x="143216" y="104775"/>
                    </a:cubicBezTo>
                    <a:cubicBezTo>
                      <a:pt x="149677" y="106074"/>
                      <a:pt x="158724" y="106074"/>
                      <a:pt x="163893" y="108671"/>
                    </a:cubicBezTo>
                    <a:cubicBezTo>
                      <a:pt x="169062" y="112568"/>
                      <a:pt x="174232" y="117763"/>
                      <a:pt x="179401" y="122959"/>
                    </a:cubicBezTo>
                    <a:cubicBezTo>
                      <a:pt x="198786" y="141143"/>
                      <a:pt x="218171" y="160626"/>
                      <a:pt x="231095" y="184006"/>
                    </a:cubicBezTo>
                    <a:cubicBezTo>
                      <a:pt x="245310" y="209983"/>
                      <a:pt x="253064" y="242455"/>
                      <a:pt x="244018" y="272329"/>
                    </a:cubicBezTo>
                    <a:cubicBezTo>
                      <a:pt x="236264" y="294409"/>
                      <a:pt x="218171" y="309996"/>
                      <a:pt x="197494" y="319088"/>
                    </a:cubicBezTo>
                    <a:cubicBezTo>
                      <a:pt x="174232" y="329479"/>
                      <a:pt x="148385" y="333375"/>
                      <a:pt x="123831" y="332076"/>
                    </a:cubicBezTo>
                    <a:cubicBezTo>
                      <a:pt x="100569" y="330778"/>
                      <a:pt x="76014" y="326881"/>
                      <a:pt x="55337" y="315191"/>
                    </a:cubicBezTo>
                    <a:cubicBezTo>
                      <a:pt x="43705" y="309996"/>
                      <a:pt x="34659" y="300904"/>
                      <a:pt x="25612" y="290513"/>
                    </a:cubicBezTo>
                    <a:cubicBezTo>
                      <a:pt x="16566" y="280122"/>
                      <a:pt x="7520" y="267133"/>
                      <a:pt x="3643" y="252846"/>
                    </a:cubicBezTo>
                    <a:cubicBezTo>
                      <a:pt x="-4111" y="228167"/>
                      <a:pt x="1058" y="202190"/>
                      <a:pt x="13981" y="181408"/>
                    </a:cubicBezTo>
                    <a:cubicBezTo>
                      <a:pt x="28197" y="155431"/>
                      <a:pt x="48875" y="135947"/>
                      <a:pt x="70845" y="117763"/>
                    </a:cubicBezTo>
                    <a:cubicBezTo>
                      <a:pt x="69552" y="116465"/>
                      <a:pt x="68260" y="116465"/>
                      <a:pt x="66968" y="116465"/>
                    </a:cubicBezTo>
                    <a:cubicBezTo>
                      <a:pt x="56629" y="117763"/>
                      <a:pt x="47582" y="121660"/>
                      <a:pt x="37244" y="124258"/>
                    </a:cubicBezTo>
                    <a:cubicBezTo>
                      <a:pt x="29490" y="126855"/>
                      <a:pt x="25612" y="113867"/>
                      <a:pt x="33367" y="111269"/>
                    </a:cubicBezTo>
                    <a:cubicBezTo>
                      <a:pt x="43705" y="108671"/>
                      <a:pt x="52752" y="104775"/>
                      <a:pt x="61798" y="103476"/>
                    </a:cubicBezTo>
                    <a:cubicBezTo>
                      <a:pt x="55337" y="98280"/>
                      <a:pt x="47582" y="93085"/>
                      <a:pt x="39828" y="91786"/>
                    </a:cubicBezTo>
                    <a:cubicBezTo>
                      <a:pt x="30782" y="89188"/>
                      <a:pt x="34659" y="76200"/>
                      <a:pt x="43705" y="77499"/>
                    </a:cubicBezTo>
                    <a:close/>
                    <a:moveTo>
                      <a:pt x="103466" y="0"/>
                    </a:moveTo>
                    <a:cubicBezTo>
                      <a:pt x="106080" y="0"/>
                      <a:pt x="107388" y="0"/>
                      <a:pt x="110002" y="1291"/>
                    </a:cubicBezTo>
                    <a:cubicBezTo>
                      <a:pt x="116539" y="2582"/>
                      <a:pt x="123076" y="7747"/>
                      <a:pt x="128305" y="11620"/>
                    </a:cubicBezTo>
                    <a:cubicBezTo>
                      <a:pt x="132227" y="14203"/>
                      <a:pt x="136150" y="16785"/>
                      <a:pt x="140072" y="18076"/>
                    </a:cubicBezTo>
                    <a:cubicBezTo>
                      <a:pt x="149223" y="23241"/>
                      <a:pt x="158375" y="23241"/>
                      <a:pt x="166219" y="23241"/>
                    </a:cubicBezTo>
                    <a:cubicBezTo>
                      <a:pt x="168833" y="23241"/>
                      <a:pt x="180600" y="23241"/>
                      <a:pt x="183214" y="23241"/>
                    </a:cubicBezTo>
                    <a:cubicBezTo>
                      <a:pt x="189751" y="23241"/>
                      <a:pt x="198902" y="23241"/>
                      <a:pt x="202825" y="30988"/>
                    </a:cubicBezTo>
                    <a:cubicBezTo>
                      <a:pt x="205439" y="37444"/>
                      <a:pt x="204132" y="43900"/>
                      <a:pt x="201517" y="47773"/>
                    </a:cubicBezTo>
                    <a:cubicBezTo>
                      <a:pt x="198902" y="56811"/>
                      <a:pt x="196288" y="63267"/>
                      <a:pt x="192366" y="68432"/>
                    </a:cubicBezTo>
                    <a:cubicBezTo>
                      <a:pt x="183214" y="78761"/>
                      <a:pt x="171448" y="89091"/>
                      <a:pt x="157067" y="95547"/>
                    </a:cubicBezTo>
                    <a:cubicBezTo>
                      <a:pt x="157067" y="95547"/>
                      <a:pt x="155760" y="96838"/>
                      <a:pt x="155760" y="95547"/>
                    </a:cubicBezTo>
                    <a:cubicBezTo>
                      <a:pt x="151838" y="95547"/>
                      <a:pt x="149223" y="94255"/>
                      <a:pt x="146608" y="94255"/>
                    </a:cubicBezTo>
                    <a:cubicBezTo>
                      <a:pt x="140072" y="91673"/>
                      <a:pt x="134842" y="89091"/>
                      <a:pt x="128305" y="89091"/>
                    </a:cubicBezTo>
                    <a:cubicBezTo>
                      <a:pt x="124383" y="89091"/>
                      <a:pt x="120461" y="90382"/>
                      <a:pt x="115232" y="91673"/>
                    </a:cubicBezTo>
                    <a:cubicBezTo>
                      <a:pt x="111310" y="94255"/>
                      <a:pt x="106080" y="95547"/>
                      <a:pt x="100851" y="95547"/>
                    </a:cubicBezTo>
                    <a:cubicBezTo>
                      <a:pt x="99544" y="95547"/>
                      <a:pt x="98236" y="95547"/>
                      <a:pt x="95622" y="94255"/>
                    </a:cubicBezTo>
                    <a:cubicBezTo>
                      <a:pt x="90392" y="94255"/>
                      <a:pt x="89085" y="91673"/>
                      <a:pt x="89085" y="91673"/>
                    </a:cubicBezTo>
                    <a:cubicBezTo>
                      <a:pt x="85163" y="85217"/>
                      <a:pt x="81241" y="78761"/>
                      <a:pt x="78626" y="72305"/>
                    </a:cubicBezTo>
                    <a:cubicBezTo>
                      <a:pt x="76011" y="65850"/>
                      <a:pt x="72089" y="56811"/>
                      <a:pt x="72089" y="46482"/>
                    </a:cubicBezTo>
                    <a:cubicBezTo>
                      <a:pt x="72089" y="36153"/>
                      <a:pt x="76011" y="25823"/>
                      <a:pt x="79933" y="19367"/>
                    </a:cubicBezTo>
                    <a:cubicBezTo>
                      <a:pt x="82548" y="14203"/>
                      <a:pt x="90392" y="0"/>
                      <a:pt x="10346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19" name="组合 18"/>
            <p:cNvGrpSpPr/>
            <p:nvPr/>
          </p:nvGrpSpPr>
          <p:grpSpPr>
            <a:xfrm flipH="1">
              <a:off x="1504823" y="3075029"/>
              <a:ext cx="3060625" cy="892497"/>
              <a:chOff x="7664525" y="1688525"/>
              <a:chExt cx="3060625" cy="892497"/>
            </a:xfrm>
          </p:grpSpPr>
          <p:sp>
            <p:nvSpPr>
              <p:cNvPr id="20" name="文本框 19"/>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25" name="组合 24"/>
          <p:cNvGrpSpPr/>
          <p:nvPr/>
        </p:nvGrpSpPr>
        <p:grpSpPr>
          <a:xfrm>
            <a:off x="876698" y="4343582"/>
            <a:ext cx="4505354" cy="1284111"/>
            <a:chOff x="876698" y="4343582"/>
            <a:chExt cx="4505354" cy="1284111"/>
          </a:xfrm>
        </p:grpSpPr>
        <p:grpSp>
          <p:nvGrpSpPr>
            <p:cNvPr id="26" name="组合 25"/>
            <p:cNvGrpSpPr/>
            <p:nvPr/>
          </p:nvGrpSpPr>
          <p:grpSpPr>
            <a:xfrm>
              <a:off x="4154799" y="4343582"/>
              <a:ext cx="1227253" cy="1284111"/>
              <a:chOff x="4180199" y="4610282"/>
              <a:chExt cx="1227253" cy="1284111"/>
            </a:xfrm>
          </p:grpSpPr>
          <p:sp>
            <p:nvSpPr>
              <p:cNvPr id="30" name="六边形 29"/>
              <p:cNvSpPr/>
              <p:nvPr/>
            </p:nvSpPr>
            <p:spPr>
              <a:xfrm rot="5400000">
                <a:off x="4227316" y="4714258"/>
                <a:ext cx="1284111" cy="1076160"/>
              </a:xfrm>
              <a:prstGeom prst="hexagon">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31" name="矩形: 圆顶角 12"/>
              <p:cNvSpPr/>
              <p:nvPr/>
            </p:nvSpPr>
            <p:spPr>
              <a:xfrm rot="16200000">
                <a:off x="4173472" y="5129637"/>
                <a:ext cx="228945" cy="215492"/>
              </a:xfrm>
              <a:prstGeom prst="round2SameRect">
                <a:avLst>
                  <a:gd name="adj1" fmla="val 50000"/>
                  <a:gd name="adj2" fmla="val 0"/>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32" name="任意多边形: 形状 49"/>
              <p:cNvSpPr>
                <a:spLocks noChangeAspect="1"/>
              </p:cNvSpPr>
              <p:nvPr/>
            </p:nvSpPr>
            <p:spPr bwMode="auto">
              <a:xfrm>
                <a:off x="4668398" y="5086486"/>
                <a:ext cx="403212" cy="405151"/>
              </a:xfrm>
              <a:custGeom>
                <a:avLst/>
                <a:gdLst>
                  <a:gd name="connsiteX0" fmla="*/ 164584 w 330200"/>
                  <a:gd name="connsiteY0" fmla="*/ 77788 h 331788"/>
                  <a:gd name="connsiteX1" fmla="*/ 76200 w 330200"/>
                  <a:gd name="connsiteY1" fmla="*/ 165895 h 331788"/>
                  <a:gd name="connsiteX2" fmla="*/ 164584 w 330200"/>
                  <a:gd name="connsiteY2" fmla="*/ 254001 h 331788"/>
                  <a:gd name="connsiteX3" fmla="*/ 213976 w 330200"/>
                  <a:gd name="connsiteY3" fmla="*/ 238453 h 331788"/>
                  <a:gd name="connsiteX4" fmla="*/ 203577 w 330200"/>
                  <a:gd name="connsiteY4" fmla="*/ 216426 h 331788"/>
                  <a:gd name="connsiteX5" fmla="*/ 164584 w 330200"/>
                  <a:gd name="connsiteY5" fmla="*/ 230679 h 331788"/>
                  <a:gd name="connsiteX6" fmla="*/ 99596 w 330200"/>
                  <a:gd name="connsiteY6" fmla="*/ 165895 h 331788"/>
                  <a:gd name="connsiteX7" fmla="*/ 164584 w 330200"/>
                  <a:gd name="connsiteY7" fmla="*/ 101111 h 331788"/>
                  <a:gd name="connsiteX8" fmla="*/ 228273 w 330200"/>
                  <a:gd name="connsiteY8" fmla="*/ 159416 h 331788"/>
                  <a:gd name="connsiteX9" fmla="*/ 199678 w 330200"/>
                  <a:gd name="connsiteY9" fmla="*/ 147755 h 331788"/>
                  <a:gd name="connsiteX10" fmla="*/ 198378 w 330200"/>
                  <a:gd name="connsiteY10" fmla="*/ 147755 h 331788"/>
                  <a:gd name="connsiteX11" fmla="*/ 197079 w 330200"/>
                  <a:gd name="connsiteY11" fmla="*/ 150347 h 331788"/>
                  <a:gd name="connsiteX12" fmla="*/ 238671 w 330200"/>
                  <a:gd name="connsiteY12" fmla="*/ 233270 h 331788"/>
                  <a:gd name="connsiteX13" fmla="*/ 239971 w 330200"/>
                  <a:gd name="connsiteY13" fmla="*/ 234566 h 331788"/>
                  <a:gd name="connsiteX14" fmla="*/ 241271 w 330200"/>
                  <a:gd name="connsiteY14" fmla="*/ 234566 h 331788"/>
                  <a:gd name="connsiteX15" fmla="*/ 242571 w 330200"/>
                  <a:gd name="connsiteY15" fmla="*/ 233270 h 331788"/>
                  <a:gd name="connsiteX16" fmla="*/ 284163 w 330200"/>
                  <a:gd name="connsiteY16" fmla="*/ 150347 h 331788"/>
                  <a:gd name="connsiteX17" fmla="*/ 284163 w 330200"/>
                  <a:gd name="connsiteY17" fmla="*/ 147755 h 331788"/>
                  <a:gd name="connsiteX18" fmla="*/ 281564 w 330200"/>
                  <a:gd name="connsiteY18" fmla="*/ 147755 h 331788"/>
                  <a:gd name="connsiteX19" fmla="*/ 251669 w 330200"/>
                  <a:gd name="connsiteY19" fmla="*/ 159416 h 331788"/>
                  <a:gd name="connsiteX20" fmla="*/ 164584 w 330200"/>
                  <a:gd name="connsiteY20" fmla="*/ 77788 h 331788"/>
                  <a:gd name="connsiteX21" fmla="*/ 165100 w 330200"/>
                  <a:gd name="connsiteY21" fmla="*/ 0 h 331788"/>
                  <a:gd name="connsiteX22" fmla="*/ 188317 w 330200"/>
                  <a:gd name="connsiteY22" fmla="*/ 23329 h 331788"/>
                  <a:gd name="connsiteX23" fmla="*/ 188317 w 330200"/>
                  <a:gd name="connsiteY23" fmla="*/ 40177 h 331788"/>
                  <a:gd name="connsiteX24" fmla="*/ 237331 w 330200"/>
                  <a:gd name="connsiteY24" fmla="*/ 59618 h 331788"/>
                  <a:gd name="connsiteX25" fmla="*/ 248940 w 330200"/>
                  <a:gd name="connsiteY25" fmla="*/ 47953 h 331788"/>
                  <a:gd name="connsiteX26" fmla="*/ 282476 w 330200"/>
                  <a:gd name="connsiteY26" fmla="*/ 47953 h 331788"/>
                  <a:gd name="connsiteX27" fmla="*/ 282476 w 330200"/>
                  <a:gd name="connsiteY27" fmla="*/ 81651 h 331788"/>
                  <a:gd name="connsiteX28" fmla="*/ 270867 w 330200"/>
                  <a:gd name="connsiteY28" fmla="*/ 93316 h 331788"/>
                  <a:gd name="connsiteX29" fmla="*/ 290215 w 330200"/>
                  <a:gd name="connsiteY29" fmla="*/ 142565 h 331788"/>
                  <a:gd name="connsiteX30" fmla="*/ 306983 w 330200"/>
                  <a:gd name="connsiteY30" fmla="*/ 142565 h 331788"/>
                  <a:gd name="connsiteX31" fmla="*/ 330200 w 330200"/>
                  <a:gd name="connsiteY31" fmla="*/ 165894 h 331788"/>
                  <a:gd name="connsiteX32" fmla="*/ 306983 w 330200"/>
                  <a:gd name="connsiteY32" fmla="*/ 189223 h 331788"/>
                  <a:gd name="connsiteX33" fmla="*/ 290215 w 330200"/>
                  <a:gd name="connsiteY33" fmla="*/ 189223 h 331788"/>
                  <a:gd name="connsiteX34" fmla="*/ 290215 w 330200"/>
                  <a:gd name="connsiteY34" fmla="*/ 190519 h 331788"/>
                  <a:gd name="connsiteX35" fmla="*/ 270867 w 330200"/>
                  <a:gd name="connsiteY35" fmla="*/ 238473 h 331788"/>
                  <a:gd name="connsiteX36" fmla="*/ 282476 w 330200"/>
                  <a:gd name="connsiteY36" fmla="*/ 250137 h 331788"/>
                  <a:gd name="connsiteX37" fmla="*/ 282476 w 330200"/>
                  <a:gd name="connsiteY37" fmla="*/ 283834 h 331788"/>
                  <a:gd name="connsiteX38" fmla="*/ 265708 w 330200"/>
                  <a:gd name="connsiteY38" fmla="*/ 290315 h 331788"/>
                  <a:gd name="connsiteX39" fmla="*/ 248940 w 330200"/>
                  <a:gd name="connsiteY39" fmla="*/ 283834 h 331788"/>
                  <a:gd name="connsiteX40" fmla="*/ 237331 w 330200"/>
                  <a:gd name="connsiteY40" fmla="*/ 272170 h 331788"/>
                  <a:gd name="connsiteX41" fmla="*/ 188317 w 330200"/>
                  <a:gd name="connsiteY41" fmla="*/ 291611 h 331788"/>
                  <a:gd name="connsiteX42" fmla="*/ 188317 w 330200"/>
                  <a:gd name="connsiteY42" fmla="*/ 308459 h 331788"/>
                  <a:gd name="connsiteX43" fmla="*/ 165100 w 330200"/>
                  <a:gd name="connsiteY43" fmla="*/ 331788 h 331788"/>
                  <a:gd name="connsiteX44" fmla="*/ 141883 w 330200"/>
                  <a:gd name="connsiteY44" fmla="*/ 308459 h 331788"/>
                  <a:gd name="connsiteX45" fmla="*/ 141883 w 330200"/>
                  <a:gd name="connsiteY45" fmla="*/ 291611 h 331788"/>
                  <a:gd name="connsiteX46" fmla="*/ 92869 w 330200"/>
                  <a:gd name="connsiteY46" fmla="*/ 272170 h 331788"/>
                  <a:gd name="connsiteX47" fmla="*/ 81260 w 330200"/>
                  <a:gd name="connsiteY47" fmla="*/ 283834 h 331788"/>
                  <a:gd name="connsiteX48" fmla="*/ 64492 w 330200"/>
                  <a:gd name="connsiteY48" fmla="*/ 290315 h 331788"/>
                  <a:gd name="connsiteX49" fmla="*/ 47724 w 330200"/>
                  <a:gd name="connsiteY49" fmla="*/ 283834 h 331788"/>
                  <a:gd name="connsiteX50" fmla="*/ 47724 w 330200"/>
                  <a:gd name="connsiteY50" fmla="*/ 250137 h 331788"/>
                  <a:gd name="connsiteX51" fmla="*/ 59333 w 330200"/>
                  <a:gd name="connsiteY51" fmla="*/ 238473 h 331788"/>
                  <a:gd name="connsiteX52" fmla="*/ 39985 w 330200"/>
                  <a:gd name="connsiteY52" fmla="*/ 189223 h 331788"/>
                  <a:gd name="connsiteX53" fmla="*/ 23217 w 330200"/>
                  <a:gd name="connsiteY53" fmla="*/ 189223 h 331788"/>
                  <a:gd name="connsiteX54" fmla="*/ 0 w 330200"/>
                  <a:gd name="connsiteY54" fmla="*/ 165894 h 331788"/>
                  <a:gd name="connsiteX55" fmla="*/ 23217 w 330200"/>
                  <a:gd name="connsiteY55" fmla="*/ 142565 h 331788"/>
                  <a:gd name="connsiteX56" fmla="*/ 39985 w 330200"/>
                  <a:gd name="connsiteY56" fmla="*/ 142565 h 331788"/>
                  <a:gd name="connsiteX57" fmla="*/ 59333 w 330200"/>
                  <a:gd name="connsiteY57" fmla="*/ 93316 h 331788"/>
                  <a:gd name="connsiteX58" fmla="*/ 47724 w 330200"/>
                  <a:gd name="connsiteY58" fmla="*/ 81651 h 331788"/>
                  <a:gd name="connsiteX59" fmla="*/ 47724 w 330200"/>
                  <a:gd name="connsiteY59" fmla="*/ 47953 h 331788"/>
                  <a:gd name="connsiteX60" fmla="*/ 81260 w 330200"/>
                  <a:gd name="connsiteY60" fmla="*/ 47953 h 331788"/>
                  <a:gd name="connsiteX61" fmla="*/ 92869 w 330200"/>
                  <a:gd name="connsiteY61" fmla="*/ 59618 h 331788"/>
                  <a:gd name="connsiteX62" fmla="*/ 141883 w 330200"/>
                  <a:gd name="connsiteY62" fmla="*/ 40177 h 331788"/>
                  <a:gd name="connsiteX63" fmla="*/ 141883 w 330200"/>
                  <a:gd name="connsiteY63" fmla="*/ 23329 h 331788"/>
                  <a:gd name="connsiteX64" fmla="*/ 165100 w 330200"/>
                  <a:gd name="connsiteY6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0200" h="331788">
                    <a:moveTo>
                      <a:pt x="164584" y="77788"/>
                    </a:moveTo>
                    <a:cubicBezTo>
                      <a:pt x="116493" y="77788"/>
                      <a:pt x="76200" y="117954"/>
                      <a:pt x="76200" y="165895"/>
                    </a:cubicBezTo>
                    <a:cubicBezTo>
                      <a:pt x="76200" y="213835"/>
                      <a:pt x="116493" y="254001"/>
                      <a:pt x="164584" y="254001"/>
                    </a:cubicBezTo>
                    <a:cubicBezTo>
                      <a:pt x="182781" y="254001"/>
                      <a:pt x="200978" y="247523"/>
                      <a:pt x="213976" y="238453"/>
                    </a:cubicBezTo>
                    <a:cubicBezTo>
                      <a:pt x="213976" y="238453"/>
                      <a:pt x="213976" y="238453"/>
                      <a:pt x="203577" y="216426"/>
                    </a:cubicBezTo>
                    <a:cubicBezTo>
                      <a:pt x="193179" y="225496"/>
                      <a:pt x="178882" y="230679"/>
                      <a:pt x="164584" y="230679"/>
                    </a:cubicBezTo>
                    <a:cubicBezTo>
                      <a:pt x="129491" y="230679"/>
                      <a:pt x="99596" y="200878"/>
                      <a:pt x="99596" y="165895"/>
                    </a:cubicBezTo>
                    <a:cubicBezTo>
                      <a:pt x="99596" y="130911"/>
                      <a:pt x="129491" y="101111"/>
                      <a:pt x="164584" y="101111"/>
                    </a:cubicBezTo>
                    <a:cubicBezTo>
                      <a:pt x="198378" y="101111"/>
                      <a:pt x="225674" y="127024"/>
                      <a:pt x="228273" y="159416"/>
                    </a:cubicBezTo>
                    <a:cubicBezTo>
                      <a:pt x="228273" y="159416"/>
                      <a:pt x="228273" y="159416"/>
                      <a:pt x="199678" y="147755"/>
                    </a:cubicBezTo>
                    <a:cubicBezTo>
                      <a:pt x="199678" y="147755"/>
                      <a:pt x="198378" y="147755"/>
                      <a:pt x="198378" y="147755"/>
                    </a:cubicBezTo>
                    <a:cubicBezTo>
                      <a:pt x="197079" y="149051"/>
                      <a:pt x="197079" y="150347"/>
                      <a:pt x="197079" y="150347"/>
                    </a:cubicBezTo>
                    <a:cubicBezTo>
                      <a:pt x="207477" y="169782"/>
                      <a:pt x="230873" y="219018"/>
                      <a:pt x="238671" y="233270"/>
                    </a:cubicBezTo>
                    <a:cubicBezTo>
                      <a:pt x="238671" y="234566"/>
                      <a:pt x="238671" y="234566"/>
                      <a:pt x="239971" y="234566"/>
                    </a:cubicBezTo>
                    <a:cubicBezTo>
                      <a:pt x="239971" y="234566"/>
                      <a:pt x="239971" y="234566"/>
                      <a:pt x="241271" y="234566"/>
                    </a:cubicBezTo>
                    <a:cubicBezTo>
                      <a:pt x="241271" y="234566"/>
                      <a:pt x="242571" y="234566"/>
                      <a:pt x="242571" y="233270"/>
                    </a:cubicBezTo>
                    <a:cubicBezTo>
                      <a:pt x="280264" y="159416"/>
                      <a:pt x="269866" y="178852"/>
                      <a:pt x="284163" y="150347"/>
                    </a:cubicBezTo>
                    <a:cubicBezTo>
                      <a:pt x="284163" y="150347"/>
                      <a:pt x="284163" y="149051"/>
                      <a:pt x="284163" y="147755"/>
                    </a:cubicBezTo>
                    <a:cubicBezTo>
                      <a:pt x="282863" y="147755"/>
                      <a:pt x="282863" y="147755"/>
                      <a:pt x="281564" y="147755"/>
                    </a:cubicBezTo>
                    <a:cubicBezTo>
                      <a:pt x="281564" y="147755"/>
                      <a:pt x="281564" y="147755"/>
                      <a:pt x="251669" y="159416"/>
                    </a:cubicBezTo>
                    <a:cubicBezTo>
                      <a:pt x="249069" y="114067"/>
                      <a:pt x="211376" y="77788"/>
                      <a:pt x="164584" y="77788"/>
                    </a:cubicBezTo>
                    <a:close/>
                    <a:moveTo>
                      <a:pt x="165100" y="0"/>
                    </a:moveTo>
                    <a:cubicBezTo>
                      <a:pt x="177999" y="0"/>
                      <a:pt x="188317" y="10368"/>
                      <a:pt x="188317" y="23329"/>
                    </a:cubicBezTo>
                    <a:cubicBezTo>
                      <a:pt x="188317" y="23329"/>
                      <a:pt x="188317" y="23329"/>
                      <a:pt x="188317" y="40177"/>
                    </a:cubicBezTo>
                    <a:cubicBezTo>
                      <a:pt x="206375" y="42769"/>
                      <a:pt x="223143" y="50546"/>
                      <a:pt x="237331" y="59618"/>
                    </a:cubicBezTo>
                    <a:cubicBezTo>
                      <a:pt x="237331" y="59618"/>
                      <a:pt x="237331" y="59618"/>
                      <a:pt x="248940" y="47953"/>
                    </a:cubicBezTo>
                    <a:cubicBezTo>
                      <a:pt x="257969" y="38881"/>
                      <a:pt x="272157" y="38881"/>
                      <a:pt x="282476" y="47953"/>
                    </a:cubicBezTo>
                    <a:cubicBezTo>
                      <a:pt x="291505" y="58322"/>
                      <a:pt x="291505" y="72578"/>
                      <a:pt x="282476" y="81651"/>
                    </a:cubicBezTo>
                    <a:cubicBezTo>
                      <a:pt x="282476" y="81651"/>
                      <a:pt x="282476" y="81651"/>
                      <a:pt x="270867" y="93316"/>
                    </a:cubicBezTo>
                    <a:cubicBezTo>
                      <a:pt x="279896" y="107572"/>
                      <a:pt x="287635" y="124421"/>
                      <a:pt x="290215" y="142565"/>
                    </a:cubicBezTo>
                    <a:cubicBezTo>
                      <a:pt x="290215" y="142565"/>
                      <a:pt x="290215" y="142565"/>
                      <a:pt x="306983" y="142565"/>
                    </a:cubicBezTo>
                    <a:cubicBezTo>
                      <a:pt x="319881" y="142565"/>
                      <a:pt x="330200" y="152934"/>
                      <a:pt x="330200" y="165894"/>
                    </a:cubicBezTo>
                    <a:cubicBezTo>
                      <a:pt x="330200" y="178855"/>
                      <a:pt x="319881" y="189223"/>
                      <a:pt x="306983" y="189223"/>
                    </a:cubicBezTo>
                    <a:cubicBezTo>
                      <a:pt x="306983" y="189223"/>
                      <a:pt x="306983" y="189223"/>
                      <a:pt x="290215" y="189223"/>
                    </a:cubicBezTo>
                    <a:cubicBezTo>
                      <a:pt x="290215" y="189223"/>
                      <a:pt x="290215" y="189223"/>
                      <a:pt x="290215" y="190519"/>
                    </a:cubicBezTo>
                    <a:cubicBezTo>
                      <a:pt x="286345" y="207368"/>
                      <a:pt x="279896" y="224216"/>
                      <a:pt x="270867" y="238473"/>
                    </a:cubicBezTo>
                    <a:cubicBezTo>
                      <a:pt x="270867" y="238473"/>
                      <a:pt x="270867" y="238473"/>
                      <a:pt x="282476" y="250137"/>
                    </a:cubicBezTo>
                    <a:cubicBezTo>
                      <a:pt x="291505" y="259210"/>
                      <a:pt x="291505" y="273466"/>
                      <a:pt x="282476" y="283834"/>
                    </a:cubicBezTo>
                    <a:cubicBezTo>
                      <a:pt x="277317" y="287723"/>
                      <a:pt x="270867" y="290315"/>
                      <a:pt x="265708" y="290315"/>
                    </a:cubicBezTo>
                    <a:cubicBezTo>
                      <a:pt x="259259" y="290315"/>
                      <a:pt x="254099" y="287723"/>
                      <a:pt x="248940" y="283834"/>
                    </a:cubicBezTo>
                    <a:cubicBezTo>
                      <a:pt x="248940" y="283834"/>
                      <a:pt x="248940" y="283834"/>
                      <a:pt x="237331" y="272170"/>
                    </a:cubicBezTo>
                    <a:cubicBezTo>
                      <a:pt x="223143" y="281242"/>
                      <a:pt x="206375" y="289019"/>
                      <a:pt x="188317" y="291611"/>
                    </a:cubicBezTo>
                    <a:cubicBezTo>
                      <a:pt x="188317" y="291611"/>
                      <a:pt x="188317" y="291611"/>
                      <a:pt x="188317" y="308459"/>
                    </a:cubicBezTo>
                    <a:cubicBezTo>
                      <a:pt x="188317" y="321420"/>
                      <a:pt x="177999" y="331788"/>
                      <a:pt x="165100" y="331788"/>
                    </a:cubicBezTo>
                    <a:cubicBezTo>
                      <a:pt x="152202" y="331788"/>
                      <a:pt x="141883" y="321420"/>
                      <a:pt x="141883" y="308459"/>
                    </a:cubicBezTo>
                    <a:cubicBezTo>
                      <a:pt x="141883" y="308459"/>
                      <a:pt x="141883" y="308459"/>
                      <a:pt x="141883" y="291611"/>
                    </a:cubicBezTo>
                    <a:cubicBezTo>
                      <a:pt x="123825" y="289019"/>
                      <a:pt x="107057" y="281242"/>
                      <a:pt x="92869" y="272170"/>
                    </a:cubicBezTo>
                    <a:cubicBezTo>
                      <a:pt x="92869" y="272170"/>
                      <a:pt x="92869" y="272170"/>
                      <a:pt x="81260" y="283834"/>
                    </a:cubicBezTo>
                    <a:cubicBezTo>
                      <a:pt x="76101" y="287723"/>
                      <a:pt x="70941" y="290315"/>
                      <a:pt x="64492" y="290315"/>
                    </a:cubicBezTo>
                    <a:cubicBezTo>
                      <a:pt x="59333" y="290315"/>
                      <a:pt x="52883" y="287723"/>
                      <a:pt x="47724" y="283834"/>
                    </a:cubicBezTo>
                    <a:cubicBezTo>
                      <a:pt x="38695" y="273466"/>
                      <a:pt x="38695" y="259210"/>
                      <a:pt x="47724" y="250137"/>
                    </a:cubicBezTo>
                    <a:cubicBezTo>
                      <a:pt x="47724" y="250137"/>
                      <a:pt x="47724" y="250137"/>
                      <a:pt x="59333" y="238473"/>
                    </a:cubicBezTo>
                    <a:cubicBezTo>
                      <a:pt x="50304" y="224216"/>
                      <a:pt x="42565" y="207368"/>
                      <a:pt x="39985" y="189223"/>
                    </a:cubicBezTo>
                    <a:cubicBezTo>
                      <a:pt x="39985" y="189223"/>
                      <a:pt x="39985" y="189223"/>
                      <a:pt x="23217" y="189223"/>
                    </a:cubicBezTo>
                    <a:cubicBezTo>
                      <a:pt x="10319" y="189223"/>
                      <a:pt x="0" y="178855"/>
                      <a:pt x="0" y="165894"/>
                    </a:cubicBezTo>
                    <a:cubicBezTo>
                      <a:pt x="0" y="152934"/>
                      <a:pt x="10319" y="142565"/>
                      <a:pt x="23217" y="142565"/>
                    </a:cubicBezTo>
                    <a:cubicBezTo>
                      <a:pt x="23217" y="142565"/>
                      <a:pt x="23217" y="142565"/>
                      <a:pt x="39985" y="142565"/>
                    </a:cubicBezTo>
                    <a:cubicBezTo>
                      <a:pt x="42565" y="124421"/>
                      <a:pt x="50304" y="107572"/>
                      <a:pt x="59333" y="93316"/>
                    </a:cubicBezTo>
                    <a:cubicBezTo>
                      <a:pt x="59333" y="93316"/>
                      <a:pt x="59333" y="93316"/>
                      <a:pt x="47724" y="81651"/>
                    </a:cubicBezTo>
                    <a:cubicBezTo>
                      <a:pt x="38695" y="72578"/>
                      <a:pt x="38695" y="58322"/>
                      <a:pt x="47724" y="47953"/>
                    </a:cubicBezTo>
                    <a:cubicBezTo>
                      <a:pt x="58043" y="38881"/>
                      <a:pt x="72231" y="38881"/>
                      <a:pt x="81260" y="47953"/>
                    </a:cubicBezTo>
                    <a:cubicBezTo>
                      <a:pt x="81260" y="47953"/>
                      <a:pt x="81260" y="47953"/>
                      <a:pt x="92869" y="59618"/>
                    </a:cubicBezTo>
                    <a:cubicBezTo>
                      <a:pt x="107057" y="50546"/>
                      <a:pt x="123825" y="42769"/>
                      <a:pt x="141883" y="40177"/>
                    </a:cubicBezTo>
                    <a:cubicBezTo>
                      <a:pt x="141883" y="40177"/>
                      <a:pt x="141883" y="40177"/>
                      <a:pt x="141883" y="23329"/>
                    </a:cubicBezTo>
                    <a:cubicBezTo>
                      <a:pt x="141883" y="10368"/>
                      <a:pt x="152202" y="0"/>
                      <a:pt x="1651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27" name="组合 26"/>
            <p:cNvGrpSpPr/>
            <p:nvPr/>
          </p:nvGrpSpPr>
          <p:grpSpPr>
            <a:xfrm flipH="1">
              <a:off x="876698" y="4539389"/>
              <a:ext cx="3060625" cy="892497"/>
              <a:chOff x="7664525" y="1688525"/>
              <a:chExt cx="3060625" cy="892497"/>
            </a:xfrm>
          </p:grpSpPr>
          <p:sp>
            <p:nvSpPr>
              <p:cNvPr id="28" name="文本框 27"/>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9" name="文本框 28"/>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chemeClr val="tx1">
                        <a:lumMod val="50000"/>
                        <a:lumOff val="50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33" name="组合 32"/>
          <p:cNvGrpSpPr/>
          <p:nvPr/>
        </p:nvGrpSpPr>
        <p:grpSpPr>
          <a:xfrm>
            <a:off x="6736748" y="1556210"/>
            <a:ext cx="4490281" cy="1284111"/>
            <a:chOff x="6736748" y="1556210"/>
            <a:chExt cx="4490281" cy="1284111"/>
          </a:xfrm>
        </p:grpSpPr>
        <p:grpSp>
          <p:nvGrpSpPr>
            <p:cNvPr id="34" name="组合 33"/>
            <p:cNvGrpSpPr/>
            <p:nvPr/>
          </p:nvGrpSpPr>
          <p:grpSpPr>
            <a:xfrm>
              <a:off x="6736748" y="1556210"/>
              <a:ext cx="1215427" cy="1284111"/>
              <a:chOff x="6762148" y="2376756"/>
              <a:chExt cx="1215427" cy="1284111"/>
            </a:xfrm>
          </p:grpSpPr>
          <p:sp>
            <p:nvSpPr>
              <p:cNvPr id="38" name="六边形 37"/>
              <p:cNvSpPr/>
              <p:nvPr/>
            </p:nvSpPr>
            <p:spPr>
              <a:xfrm rot="5400000">
                <a:off x="6658172" y="2480732"/>
                <a:ext cx="1284111" cy="1076160"/>
              </a:xfrm>
              <a:prstGeom prst="hexagon">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39" name="矩形: 圆顶角 9"/>
              <p:cNvSpPr/>
              <p:nvPr/>
            </p:nvSpPr>
            <p:spPr>
              <a:xfrm rot="5400000" flipH="1">
                <a:off x="7755356" y="2896111"/>
                <a:ext cx="228945" cy="215492"/>
              </a:xfrm>
              <a:prstGeom prst="round2SameRect">
                <a:avLst>
                  <a:gd name="adj1" fmla="val 50000"/>
                  <a:gd name="adj2" fmla="val 0"/>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40" name="任意多边形: 形状 46"/>
              <p:cNvSpPr/>
              <p:nvPr/>
            </p:nvSpPr>
            <p:spPr bwMode="auto">
              <a:xfrm>
                <a:off x="7115643" y="2839604"/>
                <a:ext cx="369169" cy="358416"/>
              </a:xfrm>
              <a:custGeom>
                <a:avLst/>
                <a:gdLst>
                  <a:gd name="T0" fmla="*/ 244 w 247"/>
                  <a:gd name="T1" fmla="*/ 132 h 241"/>
                  <a:gd name="T2" fmla="*/ 244 w 247"/>
                  <a:gd name="T3" fmla="*/ 120 h 241"/>
                  <a:gd name="T4" fmla="*/ 124 w 247"/>
                  <a:gd name="T5" fmla="*/ 0 h 241"/>
                  <a:gd name="T6" fmla="*/ 3 w 247"/>
                  <a:gd name="T7" fmla="*/ 120 h 241"/>
                  <a:gd name="T8" fmla="*/ 4 w 247"/>
                  <a:gd name="T9" fmla="*/ 132 h 241"/>
                  <a:gd name="T10" fmla="*/ 1 w 247"/>
                  <a:gd name="T11" fmla="*/ 142 h 241"/>
                  <a:gd name="T12" fmla="*/ 8 w 247"/>
                  <a:gd name="T13" fmla="*/ 166 h 241"/>
                  <a:gd name="T14" fmla="*/ 22 w 247"/>
                  <a:gd name="T15" fmla="*/ 174 h 241"/>
                  <a:gd name="T16" fmla="*/ 34 w 247"/>
                  <a:gd name="T17" fmla="*/ 171 h 241"/>
                  <a:gd name="T18" fmla="*/ 49 w 247"/>
                  <a:gd name="T19" fmla="*/ 179 h 241"/>
                  <a:gd name="T20" fmla="*/ 60 w 247"/>
                  <a:gd name="T21" fmla="*/ 176 h 241"/>
                  <a:gd name="T22" fmla="*/ 75 w 247"/>
                  <a:gd name="T23" fmla="*/ 185 h 241"/>
                  <a:gd name="T24" fmla="*/ 84 w 247"/>
                  <a:gd name="T25" fmla="*/ 170 h 241"/>
                  <a:gd name="T26" fmla="*/ 65 w 247"/>
                  <a:gd name="T27" fmla="*/ 100 h 241"/>
                  <a:gd name="T28" fmla="*/ 50 w 247"/>
                  <a:gd name="T29" fmla="*/ 92 h 241"/>
                  <a:gd name="T30" fmla="*/ 42 w 247"/>
                  <a:gd name="T31" fmla="*/ 107 h 241"/>
                  <a:gd name="T32" fmla="*/ 30 w 247"/>
                  <a:gd name="T33" fmla="*/ 110 h 241"/>
                  <a:gd name="T34" fmla="*/ 28 w 247"/>
                  <a:gd name="T35" fmla="*/ 114 h 241"/>
                  <a:gd name="T36" fmla="*/ 124 w 247"/>
                  <a:gd name="T37" fmla="*/ 24 h 241"/>
                  <a:gd name="T38" fmla="*/ 220 w 247"/>
                  <a:gd name="T39" fmla="*/ 114 h 241"/>
                  <a:gd name="T40" fmla="*/ 217 w 247"/>
                  <a:gd name="T41" fmla="*/ 110 h 241"/>
                  <a:gd name="T42" fmla="*/ 206 w 247"/>
                  <a:gd name="T43" fmla="*/ 107 h 241"/>
                  <a:gd name="T44" fmla="*/ 197 w 247"/>
                  <a:gd name="T45" fmla="*/ 92 h 241"/>
                  <a:gd name="T46" fmla="*/ 183 w 247"/>
                  <a:gd name="T47" fmla="*/ 100 h 241"/>
                  <a:gd name="T48" fmla="*/ 164 w 247"/>
                  <a:gd name="T49" fmla="*/ 170 h 241"/>
                  <a:gd name="T50" fmla="*/ 172 w 247"/>
                  <a:gd name="T51" fmla="*/ 185 h 241"/>
                  <a:gd name="T52" fmla="*/ 187 w 247"/>
                  <a:gd name="T53" fmla="*/ 176 h 241"/>
                  <a:gd name="T54" fmla="*/ 199 w 247"/>
                  <a:gd name="T55" fmla="*/ 179 h 241"/>
                  <a:gd name="T56" fmla="*/ 212 w 247"/>
                  <a:gd name="T57" fmla="*/ 172 h 241"/>
                  <a:gd name="T58" fmla="*/ 148 w 247"/>
                  <a:gd name="T59" fmla="*/ 220 h 241"/>
                  <a:gd name="T60" fmla="*/ 148 w 247"/>
                  <a:gd name="T61" fmla="*/ 217 h 241"/>
                  <a:gd name="T62" fmla="*/ 124 w 247"/>
                  <a:gd name="T63" fmla="*/ 193 h 241"/>
                  <a:gd name="T64" fmla="*/ 100 w 247"/>
                  <a:gd name="T65" fmla="*/ 217 h 241"/>
                  <a:gd name="T66" fmla="*/ 124 w 247"/>
                  <a:gd name="T67" fmla="*/ 241 h 241"/>
                  <a:gd name="T68" fmla="*/ 141 w 247"/>
                  <a:gd name="T69" fmla="*/ 234 h 241"/>
                  <a:gd name="T70" fmla="*/ 225 w 247"/>
                  <a:gd name="T71" fmla="*/ 174 h 241"/>
                  <a:gd name="T72" fmla="*/ 225 w 247"/>
                  <a:gd name="T73" fmla="*/ 174 h 241"/>
                  <a:gd name="T74" fmla="*/ 240 w 247"/>
                  <a:gd name="T75" fmla="*/ 166 h 241"/>
                  <a:gd name="T76" fmla="*/ 246 w 247"/>
                  <a:gd name="T77" fmla="*/ 142 h 241"/>
                  <a:gd name="T78" fmla="*/ 244 w 247"/>
                  <a:gd name="T79" fmla="*/ 1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1">
                    <a:moveTo>
                      <a:pt x="244" y="132"/>
                    </a:moveTo>
                    <a:cubicBezTo>
                      <a:pt x="244" y="128"/>
                      <a:pt x="244" y="124"/>
                      <a:pt x="244" y="120"/>
                    </a:cubicBezTo>
                    <a:cubicBezTo>
                      <a:pt x="244" y="54"/>
                      <a:pt x="190" y="0"/>
                      <a:pt x="124" y="0"/>
                    </a:cubicBezTo>
                    <a:cubicBezTo>
                      <a:pt x="57" y="0"/>
                      <a:pt x="3" y="54"/>
                      <a:pt x="3" y="120"/>
                    </a:cubicBezTo>
                    <a:cubicBezTo>
                      <a:pt x="3" y="124"/>
                      <a:pt x="4" y="128"/>
                      <a:pt x="4" y="132"/>
                    </a:cubicBezTo>
                    <a:cubicBezTo>
                      <a:pt x="2" y="135"/>
                      <a:pt x="0" y="138"/>
                      <a:pt x="1" y="142"/>
                    </a:cubicBezTo>
                    <a:cubicBezTo>
                      <a:pt x="8" y="166"/>
                      <a:pt x="8" y="166"/>
                      <a:pt x="8" y="166"/>
                    </a:cubicBezTo>
                    <a:cubicBezTo>
                      <a:pt x="9" y="172"/>
                      <a:pt x="16" y="176"/>
                      <a:pt x="22" y="174"/>
                    </a:cubicBezTo>
                    <a:cubicBezTo>
                      <a:pt x="34" y="171"/>
                      <a:pt x="34" y="171"/>
                      <a:pt x="34" y="171"/>
                    </a:cubicBezTo>
                    <a:cubicBezTo>
                      <a:pt x="40" y="174"/>
                      <a:pt x="43" y="176"/>
                      <a:pt x="49" y="179"/>
                    </a:cubicBezTo>
                    <a:cubicBezTo>
                      <a:pt x="60" y="176"/>
                      <a:pt x="60" y="176"/>
                      <a:pt x="60" y="176"/>
                    </a:cubicBezTo>
                    <a:cubicBezTo>
                      <a:pt x="62" y="183"/>
                      <a:pt x="69" y="187"/>
                      <a:pt x="75" y="185"/>
                    </a:cubicBezTo>
                    <a:cubicBezTo>
                      <a:pt x="82" y="183"/>
                      <a:pt x="85" y="177"/>
                      <a:pt x="84" y="170"/>
                    </a:cubicBezTo>
                    <a:cubicBezTo>
                      <a:pt x="65" y="100"/>
                      <a:pt x="65" y="100"/>
                      <a:pt x="65" y="100"/>
                    </a:cubicBezTo>
                    <a:cubicBezTo>
                      <a:pt x="63" y="94"/>
                      <a:pt x="57" y="90"/>
                      <a:pt x="50" y="92"/>
                    </a:cubicBezTo>
                    <a:cubicBezTo>
                      <a:pt x="44" y="93"/>
                      <a:pt x="40" y="100"/>
                      <a:pt x="42" y="107"/>
                    </a:cubicBezTo>
                    <a:cubicBezTo>
                      <a:pt x="30" y="110"/>
                      <a:pt x="30" y="110"/>
                      <a:pt x="30" y="110"/>
                    </a:cubicBezTo>
                    <a:cubicBezTo>
                      <a:pt x="29" y="111"/>
                      <a:pt x="28" y="113"/>
                      <a:pt x="28" y="114"/>
                    </a:cubicBezTo>
                    <a:cubicBezTo>
                      <a:pt x="31" y="64"/>
                      <a:pt x="73" y="24"/>
                      <a:pt x="124" y="24"/>
                    </a:cubicBezTo>
                    <a:cubicBezTo>
                      <a:pt x="175" y="24"/>
                      <a:pt x="216" y="64"/>
                      <a:pt x="220" y="114"/>
                    </a:cubicBezTo>
                    <a:cubicBezTo>
                      <a:pt x="219" y="113"/>
                      <a:pt x="218" y="111"/>
                      <a:pt x="217" y="110"/>
                    </a:cubicBezTo>
                    <a:cubicBezTo>
                      <a:pt x="206" y="107"/>
                      <a:pt x="206" y="107"/>
                      <a:pt x="206" y="107"/>
                    </a:cubicBezTo>
                    <a:cubicBezTo>
                      <a:pt x="208" y="100"/>
                      <a:pt x="204" y="94"/>
                      <a:pt x="197" y="92"/>
                    </a:cubicBezTo>
                    <a:cubicBezTo>
                      <a:pt x="191" y="90"/>
                      <a:pt x="184" y="94"/>
                      <a:pt x="183" y="100"/>
                    </a:cubicBezTo>
                    <a:cubicBezTo>
                      <a:pt x="164" y="170"/>
                      <a:pt x="164" y="170"/>
                      <a:pt x="164" y="170"/>
                    </a:cubicBezTo>
                    <a:cubicBezTo>
                      <a:pt x="162" y="177"/>
                      <a:pt x="166" y="183"/>
                      <a:pt x="172" y="185"/>
                    </a:cubicBezTo>
                    <a:cubicBezTo>
                      <a:pt x="179" y="187"/>
                      <a:pt x="185" y="183"/>
                      <a:pt x="187" y="176"/>
                    </a:cubicBezTo>
                    <a:cubicBezTo>
                      <a:pt x="199" y="179"/>
                      <a:pt x="199" y="179"/>
                      <a:pt x="199" y="179"/>
                    </a:cubicBezTo>
                    <a:cubicBezTo>
                      <a:pt x="204" y="176"/>
                      <a:pt x="207" y="175"/>
                      <a:pt x="212" y="172"/>
                    </a:cubicBezTo>
                    <a:cubicBezTo>
                      <a:pt x="198" y="196"/>
                      <a:pt x="175" y="213"/>
                      <a:pt x="148" y="220"/>
                    </a:cubicBezTo>
                    <a:cubicBezTo>
                      <a:pt x="148" y="219"/>
                      <a:pt x="148" y="218"/>
                      <a:pt x="148" y="217"/>
                    </a:cubicBezTo>
                    <a:cubicBezTo>
                      <a:pt x="148" y="204"/>
                      <a:pt x="137" y="193"/>
                      <a:pt x="124" y="193"/>
                    </a:cubicBezTo>
                    <a:cubicBezTo>
                      <a:pt x="110" y="193"/>
                      <a:pt x="100" y="204"/>
                      <a:pt x="100" y="217"/>
                    </a:cubicBezTo>
                    <a:cubicBezTo>
                      <a:pt x="100" y="230"/>
                      <a:pt x="110" y="241"/>
                      <a:pt x="124" y="241"/>
                    </a:cubicBezTo>
                    <a:cubicBezTo>
                      <a:pt x="131" y="241"/>
                      <a:pt x="137" y="238"/>
                      <a:pt x="141" y="234"/>
                    </a:cubicBezTo>
                    <a:cubicBezTo>
                      <a:pt x="177" y="228"/>
                      <a:pt x="208" y="206"/>
                      <a:pt x="225" y="174"/>
                    </a:cubicBezTo>
                    <a:cubicBezTo>
                      <a:pt x="225" y="174"/>
                      <a:pt x="225" y="174"/>
                      <a:pt x="225" y="174"/>
                    </a:cubicBezTo>
                    <a:cubicBezTo>
                      <a:pt x="232" y="176"/>
                      <a:pt x="238" y="172"/>
                      <a:pt x="240" y="166"/>
                    </a:cubicBezTo>
                    <a:cubicBezTo>
                      <a:pt x="246" y="142"/>
                      <a:pt x="246" y="142"/>
                      <a:pt x="246" y="142"/>
                    </a:cubicBezTo>
                    <a:cubicBezTo>
                      <a:pt x="247" y="138"/>
                      <a:pt x="246" y="135"/>
                      <a:pt x="244" y="13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35" name="组合 34"/>
            <p:cNvGrpSpPr/>
            <p:nvPr/>
          </p:nvGrpSpPr>
          <p:grpSpPr>
            <a:xfrm>
              <a:off x="8166404" y="1752017"/>
              <a:ext cx="3060625" cy="892497"/>
              <a:chOff x="7664525" y="1688525"/>
              <a:chExt cx="3060625" cy="892497"/>
            </a:xfrm>
          </p:grpSpPr>
          <p:sp>
            <p:nvSpPr>
              <p:cNvPr id="36" name="文本框 35"/>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7" name="文本框 36"/>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chemeClr val="tx1">
                        <a:lumMod val="50000"/>
                        <a:lumOff val="50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41" name="组合 40"/>
          <p:cNvGrpSpPr/>
          <p:nvPr/>
        </p:nvGrpSpPr>
        <p:grpSpPr>
          <a:xfrm>
            <a:off x="6141693" y="2879222"/>
            <a:ext cx="4545484" cy="1284111"/>
            <a:chOff x="6141693" y="2879222"/>
            <a:chExt cx="4545484" cy="1284111"/>
          </a:xfrm>
        </p:grpSpPr>
        <p:grpSp>
          <p:nvGrpSpPr>
            <p:cNvPr id="42" name="组合 41"/>
            <p:cNvGrpSpPr/>
            <p:nvPr/>
          </p:nvGrpSpPr>
          <p:grpSpPr>
            <a:xfrm>
              <a:off x="6141693" y="2879222"/>
              <a:ext cx="1215427" cy="1284111"/>
              <a:chOff x="6167093" y="3490263"/>
              <a:chExt cx="1215427" cy="1284111"/>
            </a:xfrm>
          </p:grpSpPr>
          <p:sp>
            <p:nvSpPr>
              <p:cNvPr id="46" name="六边形 45"/>
              <p:cNvSpPr/>
              <p:nvPr/>
            </p:nvSpPr>
            <p:spPr>
              <a:xfrm rot="5400000">
                <a:off x="6063117" y="3594239"/>
                <a:ext cx="1284111" cy="1076160"/>
              </a:xfrm>
              <a:prstGeom prst="hexagon">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47" name="矩形: 圆顶角 11"/>
              <p:cNvSpPr/>
              <p:nvPr/>
            </p:nvSpPr>
            <p:spPr>
              <a:xfrm rot="5400000" flipH="1">
                <a:off x="7160301" y="4009619"/>
                <a:ext cx="228945" cy="215492"/>
              </a:xfrm>
              <a:prstGeom prst="round2SameRect">
                <a:avLst>
                  <a:gd name="adj1" fmla="val 50000"/>
                  <a:gd name="adj2" fmla="val 0"/>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48" name="任意多边形: 形状 47"/>
              <p:cNvSpPr/>
              <p:nvPr/>
            </p:nvSpPr>
            <p:spPr bwMode="auto">
              <a:xfrm>
                <a:off x="6546655" y="3953111"/>
                <a:ext cx="366076" cy="364307"/>
              </a:xfrm>
              <a:custGeom>
                <a:avLst/>
                <a:gdLst>
                  <a:gd name="connsiteX0" fmla="*/ 179388 w 328613"/>
                  <a:gd name="connsiteY0" fmla="*/ 11113 h 327025"/>
                  <a:gd name="connsiteX1" fmla="*/ 315913 w 328613"/>
                  <a:gd name="connsiteY1" fmla="*/ 136695 h 327025"/>
                  <a:gd name="connsiteX2" fmla="*/ 308185 w 328613"/>
                  <a:gd name="connsiteY2" fmla="*/ 144463 h 327025"/>
                  <a:gd name="connsiteX3" fmla="*/ 179388 w 328613"/>
                  <a:gd name="connsiteY3" fmla="*/ 130222 h 327025"/>
                  <a:gd name="connsiteX4" fmla="*/ 179388 w 328613"/>
                  <a:gd name="connsiteY4" fmla="*/ 11113 h 327025"/>
                  <a:gd name="connsiteX5" fmla="*/ 142312 w 328613"/>
                  <a:gd name="connsiteY5" fmla="*/ 0 h 327025"/>
                  <a:gd name="connsiteX6" fmla="*/ 150075 w 328613"/>
                  <a:gd name="connsiteY6" fmla="*/ 7756 h 327025"/>
                  <a:gd name="connsiteX7" fmla="*/ 151369 w 328613"/>
                  <a:gd name="connsiteY7" fmla="*/ 153818 h 327025"/>
                  <a:gd name="connsiteX8" fmla="*/ 328613 w 328613"/>
                  <a:gd name="connsiteY8" fmla="*/ 174500 h 327025"/>
                  <a:gd name="connsiteX9" fmla="*/ 164306 w 328613"/>
                  <a:gd name="connsiteY9" fmla="*/ 327025 h 327025"/>
                  <a:gd name="connsiteX10" fmla="*/ 0 w 328613"/>
                  <a:gd name="connsiteY10" fmla="*/ 162866 h 327025"/>
                  <a:gd name="connsiteX11" fmla="*/ 142312 w 328613"/>
                  <a:gd name="connsiteY11"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613" h="327025">
                    <a:moveTo>
                      <a:pt x="179388" y="11113"/>
                    </a:moveTo>
                    <a:cubicBezTo>
                      <a:pt x="246363" y="13702"/>
                      <a:pt x="306897" y="70667"/>
                      <a:pt x="315913" y="136695"/>
                    </a:cubicBezTo>
                    <a:cubicBezTo>
                      <a:pt x="315913" y="140579"/>
                      <a:pt x="312049" y="144463"/>
                      <a:pt x="308185" y="144463"/>
                    </a:cubicBezTo>
                    <a:cubicBezTo>
                      <a:pt x="308185" y="144463"/>
                      <a:pt x="308185" y="144463"/>
                      <a:pt x="179388" y="130222"/>
                    </a:cubicBezTo>
                    <a:cubicBezTo>
                      <a:pt x="179388" y="130222"/>
                      <a:pt x="179388" y="130222"/>
                      <a:pt x="179388" y="11113"/>
                    </a:cubicBezTo>
                    <a:close/>
                    <a:moveTo>
                      <a:pt x="142312" y="0"/>
                    </a:moveTo>
                    <a:cubicBezTo>
                      <a:pt x="146194" y="0"/>
                      <a:pt x="150075" y="2585"/>
                      <a:pt x="150075" y="7756"/>
                    </a:cubicBezTo>
                    <a:cubicBezTo>
                      <a:pt x="150075" y="7756"/>
                      <a:pt x="150075" y="7756"/>
                      <a:pt x="151369" y="153818"/>
                    </a:cubicBezTo>
                    <a:cubicBezTo>
                      <a:pt x="151369" y="153818"/>
                      <a:pt x="151369" y="153818"/>
                      <a:pt x="328613" y="174500"/>
                    </a:cubicBezTo>
                    <a:cubicBezTo>
                      <a:pt x="323438" y="259810"/>
                      <a:pt x="252282" y="327025"/>
                      <a:pt x="164306" y="327025"/>
                    </a:cubicBezTo>
                    <a:cubicBezTo>
                      <a:pt x="73744" y="327025"/>
                      <a:pt x="0" y="253347"/>
                      <a:pt x="0" y="162866"/>
                    </a:cubicBezTo>
                    <a:cubicBezTo>
                      <a:pt x="0" y="80141"/>
                      <a:pt x="62100" y="11633"/>
                      <a:pt x="142312"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43" name="组合 42"/>
            <p:cNvGrpSpPr/>
            <p:nvPr/>
          </p:nvGrpSpPr>
          <p:grpSpPr>
            <a:xfrm>
              <a:off x="7626552" y="3075029"/>
              <a:ext cx="3060625" cy="892497"/>
              <a:chOff x="7664525" y="1688525"/>
              <a:chExt cx="3060625" cy="892497"/>
            </a:xfrm>
          </p:grpSpPr>
          <p:sp>
            <p:nvSpPr>
              <p:cNvPr id="44" name="文本框 43"/>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5" name="文本框 44"/>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49" name="组合 48"/>
          <p:cNvGrpSpPr/>
          <p:nvPr/>
        </p:nvGrpSpPr>
        <p:grpSpPr>
          <a:xfrm>
            <a:off x="5521320" y="4343582"/>
            <a:ext cx="4629548" cy="1284111"/>
            <a:chOff x="5521320" y="4343582"/>
            <a:chExt cx="4629548" cy="1284111"/>
          </a:xfrm>
        </p:grpSpPr>
        <p:grpSp>
          <p:nvGrpSpPr>
            <p:cNvPr id="50" name="组合 49"/>
            <p:cNvGrpSpPr/>
            <p:nvPr/>
          </p:nvGrpSpPr>
          <p:grpSpPr>
            <a:xfrm>
              <a:off x="5521320" y="4343582"/>
              <a:ext cx="1215427" cy="1284111"/>
              <a:chOff x="5546720" y="4610282"/>
              <a:chExt cx="1215427" cy="1284111"/>
            </a:xfrm>
          </p:grpSpPr>
          <p:sp>
            <p:nvSpPr>
              <p:cNvPr id="54" name="六边形 53"/>
              <p:cNvSpPr/>
              <p:nvPr/>
            </p:nvSpPr>
            <p:spPr>
              <a:xfrm rot="5400000">
                <a:off x="5442744" y="4714258"/>
                <a:ext cx="1284111" cy="1076160"/>
              </a:xfrm>
              <a:prstGeom prst="hexagon">
                <a:avLst/>
              </a:prstGeom>
              <a:gradFill>
                <a:gsLst>
                  <a:gs pos="100000">
                    <a:srgbClr val="B5021F"/>
                  </a:gs>
                  <a:gs pos="0">
                    <a:srgbClr val="F0002D"/>
                  </a:gs>
                </a:gsLst>
                <a:lin ang="2700000" scaled="1"/>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55" name="矩形: 圆顶角 13"/>
              <p:cNvSpPr/>
              <p:nvPr/>
            </p:nvSpPr>
            <p:spPr>
              <a:xfrm rot="5400000" flipH="1">
                <a:off x="6539928" y="5129637"/>
                <a:ext cx="228945" cy="215492"/>
              </a:xfrm>
              <a:prstGeom prst="round2SameRect">
                <a:avLst>
                  <a:gd name="adj1" fmla="val 50000"/>
                  <a:gd name="adj2" fmla="val 0"/>
                </a:avLst>
              </a:prstGeom>
              <a:gradFill>
                <a:gsLst>
                  <a:gs pos="100000">
                    <a:srgbClr val="B5021F"/>
                  </a:gs>
                  <a:gs pos="0">
                    <a:srgbClr val="F0002D"/>
                  </a:gs>
                </a:gsLst>
                <a:lin ang="27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56" name="任意多边形: 形状 50"/>
              <p:cNvSpPr>
                <a:spLocks noChangeAspect="1"/>
              </p:cNvSpPr>
              <p:nvPr/>
            </p:nvSpPr>
            <p:spPr bwMode="auto">
              <a:xfrm>
                <a:off x="5916119" y="5086488"/>
                <a:ext cx="359761" cy="351638"/>
              </a:xfrm>
              <a:custGeom>
                <a:avLst/>
                <a:gdLst>
                  <a:gd name="connsiteX0" fmla="*/ 273781 w 330376"/>
                  <a:gd name="connsiteY0" fmla="*/ 203912 h 322917"/>
                  <a:gd name="connsiteX1" fmla="*/ 307295 w 330376"/>
                  <a:gd name="connsiteY1" fmla="*/ 236333 h 322917"/>
                  <a:gd name="connsiteX2" fmla="*/ 315029 w 330376"/>
                  <a:gd name="connsiteY2" fmla="*/ 276535 h 322917"/>
                  <a:gd name="connsiteX3" fmla="*/ 311162 w 330376"/>
                  <a:gd name="connsiteY3" fmla="*/ 277832 h 322917"/>
                  <a:gd name="connsiteX4" fmla="*/ 174528 w 330376"/>
                  <a:gd name="connsiteY4" fmla="*/ 277832 h 322917"/>
                  <a:gd name="connsiteX5" fmla="*/ 173239 w 330376"/>
                  <a:gd name="connsiteY5" fmla="*/ 275238 h 322917"/>
                  <a:gd name="connsiteX6" fmla="*/ 171950 w 330376"/>
                  <a:gd name="connsiteY6" fmla="*/ 272644 h 322917"/>
                  <a:gd name="connsiteX7" fmla="*/ 178395 w 330376"/>
                  <a:gd name="connsiteY7" fmla="*/ 240224 h 322917"/>
                  <a:gd name="connsiteX8" fmla="*/ 178395 w 330376"/>
                  <a:gd name="connsiteY8" fmla="*/ 238927 h 322917"/>
                  <a:gd name="connsiteX9" fmla="*/ 214487 w 330376"/>
                  <a:gd name="connsiteY9" fmla="*/ 206506 h 322917"/>
                  <a:gd name="connsiteX10" fmla="*/ 217065 w 330376"/>
                  <a:gd name="connsiteY10" fmla="*/ 207803 h 322917"/>
                  <a:gd name="connsiteX11" fmla="*/ 236400 w 330376"/>
                  <a:gd name="connsiteY11" fmla="*/ 231146 h 322917"/>
                  <a:gd name="connsiteX12" fmla="*/ 238978 w 330376"/>
                  <a:gd name="connsiteY12" fmla="*/ 225958 h 322917"/>
                  <a:gd name="connsiteX13" fmla="*/ 238978 w 330376"/>
                  <a:gd name="connsiteY13" fmla="*/ 224662 h 322917"/>
                  <a:gd name="connsiteX14" fmla="*/ 233822 w 330376"/>
                  <a:gd name="connsiteY14" fmla="*/ 216881 h 322917"/>
                  <a:gd name="connsiteX15" fmla="*/ 233822 w 330376"/>
                  <a:gd name="connsiteY15" fmla="*/ 215584 h 322917"/>
                  <a:gd name="connsiteX16" fmla="*/ 235111 w 330376"/>
                  <a:gd name="connsiteY16" fmla="*/ 214287 h 322917"/>
                  <a:gd name="connsiteX17" fmla="*/ 250579 w 330376"/>
                  <a:gd name="connsiteY17" fmla="*/ 212990 h 322917"/>
                  <a:gd name="connsiteX18" fmla="*/ 250579 w 330376"/>
                  <a:gd name="connsiteY18" fmla="*/ 215584 h 322917"/>
                  <a:gd name="connsiteX19" fmla="*/ 249290 w 330376"/>
                  <a:gd name="connsiteY19" fmla="*/ 225958 h 322917"/>
                  <a:gd name="connsiteX20" fmla="*/ 248001 w 330376"/>
                  <a:gd name="connsiteY20" fmla="*/ 225958 h 322917"/>
                  <a:gd name="connsiteX21" fmla="*/ 250579 w 330376"/>
                  <a:gd name="connsiteY21" fmla="*/ 231146 h 322917"/>
                  <a:gd name="connsiteX22" fmla="*/ 268625 w 330376"/>
                  <a:gd name="connsiteY22" fmla="*/ 206506 h 322917"/>
                  <a:gd name="connsiteX23" fmla="*/ 272492 w 330376"/>
                  <a:gd name="connsiteY23" fmla="*/ 205209 h 322917"/>
                  <a:gd name="connsiteX24" fmla="*/ 273781 w 330376"/>
                  <a:gd name="connsiteY24" fmla="*/ 203912 h 322917"/>
                  <a:gd name="connsiteX25" fmla="*/ 28042 w 330376"/>
                  <a:gd name="connsiteY25" fmla="*/ 153131 h 322917"/>
                  <a:gd name="connsiteX26" fmla="*/ 33675 w 330376"/>
                  <a:gd name="connsiteY26" fmla="*/ 155381 h 322917"/>
                  <a:gd name="connsiteX27" fmla="*/ 64575 w 330376"/>
                  <a:gd name="connsiteY27" fmla="*/ 201665 h 322917"/>
                  <a:gd name="connsiteX28" fmla="*/ 62000 w 330376"/>
                  <a:gd name="connsiteY28" fmla="*/ 208093 h 322917"/>
                  <a:gd name="connsiteX29" fmla="*/ 58137 w 330376"/>
                  <a:gd name="connsiteY29" fmla="*/ 210664 h 322917"/>
                  <a:gd name="connsiteX30" fmla="*/ 40112 w 330376"/>
                  <a:gd name="connsiteY30" fmla="*/ 211950 h 322917"/>
                  <a:gd name="connsiteX31" fmla="*/ 154700 w 330376"/>
                  <a:gd name="connsiteY31" fmla="*/ 310945 h 322917"/>
                  <a:gd name="connsiteX32" fmla="*/ 155988 w 330376"/>
                  <a:gd name="connsiteY32" fmla="*/ 321231 h 322917"/>
                  <a:gd name="connsiteX33" fmla="*/ 28525 w 330376"/>
                  <a:gd name="connsiteY33" fmla="*/ 211950 h 322917"/>
                  <a:gd name="connsiteX34" fmla="*/ 7925 w 330376"/>
                  <a:gd name="connsiteY34" fmla="*/ 214521 h 322917"/>
                  <a:gd name="connsiteX35" fmla="*/ 1487 w 330376"/>
                  <a:gd name="connsiteY35" fmla="*/ 209379 h 322917"/>
                  <a:gd name="connsiteX36" fmla="*/ 1487 w 330376"/>
                  <a:gd name="connsiteY36" fmla="*/ 201665 h 322917"/>
                  <a:gd name="connsiteX37" fmla="*/ 23375 w 330376"/>
                  <a:gd name="connsiteY37" fmla="*/ 156667 h 322917"/>
                  <a:gd name="connsiteX38" fmla="*/ 28042 w 330376"/>
                  <a:gd name="connsiteY38" fmla="*/ 153131 h 322917"/>
                  <a:gd name="connsiteX39" fmla="*/ 246508 w 330376"/>
                  <a:gd name="connsiteY39" fmla="*/ 130314 h 322917"/>
                  <a:gd name="connsiteX40" fmla="*/ 237468 w 330376"/>
                  <a:gd name="connsiteY40" fmla="*/ 203163 h 322917"/>
                  <a:gd name="connsiteX41" fmla="*/ 236176 w 330376"/>
                  <a:gd name="connsiteY41" fmla="*/ 203163 h 322917"/>
                  <a:gd name="connsiteX42" fmla="*/ 229719 w 330376"/>
                  <a:gd name="connsiteY42" fmla="*/ 196659 h 322917"/>
                  <a:gd name="connsiteX43" fmla="*/ 246508 w 330376"/>
                  <a:gd name="connsiteY43" fmla="*/ 130314 h 322917"/>
                  <a:gd name="connsiteX44" fmla="*/ 151312 w 330376"/>
                  <a:gd name="connsiteY44" fmla="*/ 73737 h 322917"/>
                  <a:gd name="connsiteX45" fmla="*/ 152615 w 330376"/>
                  <a:gd name="connsiteY45" fmla="*/ 73737 h 322917"/>
                  <a:gd name="connsiteX46" fmla="*/ 186481 w 330376"/>
                  <a:gd name="connsiteY46" fmla="*/ 104761 h 322917"/>
                  <a:gd name="connsiteX47" fmla="*/ 194297 w 330376"/>
                  <a:gd name="connsiteY47" fmla="*/ 146127 h 322917"/>
                  <a:gd name="connsiteX48" fmla="*/ 190389 w 330376"/>
                  <a:gd name="connsiteY48" fmla="*/ 147420 h 322917"/>
                  <a:gd name="connsiteX49" fmla="*/ 52317 w 330376"/>
                  <a:gd name="connsiteY49" fmla="*/ 147420 h 322917"/>
                  <a:gd name="connsiteX50" fmla="*/ 51015 w 330376"/>
                  <a:gd name="connsiteY50" fmla="*/ 144834 h 322917"/>
                  <a:gd name="connsiteX51" fmla="*/ 49712 w 330376"/>
                  <a:gd name="connsiteY51" fmla="*/ 142249 h 322917"/>
                  <a:gd name="connsiteX52" fmla="*/ 56225 w 330376"/>
                  <a:gd name="connsiteY52" fmla="*/ 109932 h 322917"/>
                  <a:gd name="connsiteX53" fmla="*/ 56225 w 330376"/>
                  <a:gd name="connsiteY53" fmla="*/ 107347 h 322917"/>
                  <a:gd name="connsiteX54" fmla="*/ 91394 w 330376"/>
                  <a:gd name="connsiteY54" fmla="*/ 76322 h 322917"/>
                  <a:gd name="connsiteX55" fmla="*/ 93999 w 330376"/>
                  <a:gd name="connsiteY55" fmla="*/ 76322 h 322917"/>
                  <a:gd name="connsiteX56" fmla="*/ 114840 w 330376"/>
                  <a:gd name="connsiteY56" fmla="*/ 99590 h 322917"/>
                  <a:gd name="connsiteX57" fmla="*/ 117446 w 330376"/>
                  <a:gd name="connsiteY57" fmla="*/ 94420 h 322917"/>
                  <a:gd name="connsiteX58" fmla="*/ 112235 w 330376"/>
                  <a:gd name="connsiteY58" fmla="*/ 85371 h 322917"/>
                  <a:gd name="connsiteX59" fmla="*/ 113538 w 330376"/>
                  <a:gd name="connsiteY59" fmla="*/ 84078 h 322917"/>
                  <a:gd name="connsiteX60" fmla="*/ 127866 w 330376"/>
                  <a:gd name="connsiteY60" fmla="*/ 82786 h 322917"/>
                  <a:gd name="connsiteX61" fmla="*/ 129169 w 330376"/>
                  <a:gd name="connsiteY61" fmla="*/ 84078 h 322917"/>
                  <a:gd name="connsiteX62" fmla="*/ 127866 w 330376"/>
                  <a:gd name="connsiteY62" fmla="*/ 94420 h 322917"/>
                  <a:gd name="connsiteX63" fmla="*/ 126564 w 330376"/>
                  <a:gd name="connsiteY63" fmla="*/ 95712 h 322917"/>
                  <a:gd name="connsiteX64" fmla="*/ 129169 w 330376"/>
                  <a:gd name="connsiteY64" fmla="*/ 100883 h 322917"/>
                  <a:gd name="connsiteX65" fmla="*/ 147405 w 330376"/>
                  <a:gd name="connsiteY65" fmla="*/ 75029 h 322917"/>
                  <a:gd name="connsiteX66" fmla="*/ 151312 w 330376"/>
                  <a:gd name="connsiteY66" fmla="*/ 73737 h 322917"/>
                  <a:gd name="connsiteX67" fmla="*/ 175534 w 330376"/>
                  <a:gd name="connsiteY67" fmla="*/ 1561 h 322917"/>
                  <a:gd name="connsiteX68" fmla="*/ 302253 w 330376"/>
                  <a:gd name="connsiteY68" fmla="*/ 114386 h 322917"/>
                  <a:gd name="connsiteX69" fmla="*/ 324235 w 330376"/>
                  <a:gd name="connsiteY69" fmla="*/ 113089 h 322917"/>
                  <a:gd name="connsiteX70" fmla="*/ 329407 w 330376"/>
                  <a:gd name="connsiteY70" fmla="*/ 116979 h 322917"/>
                  <a:gd name="connsiteX71" fmla="*/ 329407 w 330376"/>
                  <a:gd name="connsiteY71" fmla="*/ 124760 h 322917"/>
                  <a:gd name="connsiteX72" fmla="*/ 307425 w 330376"/>
                  <a:gd name="connsiteY72" fmla="*/ 171447 h 322917"/>
                  <a:gd name="connsiteX73" fmla="*/ 295788 w 330376"/>
                  <a:gd name="connsiteY73" fmla="*/ 171447 h 322917"/>
                  <a:gd name="connsiteX74" fmla="*/ 266048 w 330376"/>
                  <a:gd name="connsiteY74" fmla="*/ 124760 h 322917"/>
                  <a:gd name="connsiteX75" fmla="*/ 268634 w 330376"/>
                  <a:gd name="connsiteY75" fmla="*/ 116979 h 322917"/>
                  <a:gd name="connsiteX76" fmla="*/ 272513 w 330376"/>
                  <a:gd name="connsiteY76" fmla="*/ 115683 h 322917"/>
                  <a:gd name="connsiteX77" fmla="*/ 290616 w 330376"/>
                  <a:gd name="connsiteY77" fmla="*/ 114386 h 322917"/>
                  <a:gd name="connsiteX78" fmla="*/ 178121 w 330376"/>
                  <a:gd name="connsiteY78" fmla="*/ 13233 h 322917"/>
                  <a:gd name="connsiteX79" fmla="*/ 175534 w 330376"/>
                  <a:gd name="connsiteY79" fmla="*/ 1561 h 322917"/>
                  <a:gd name="connsiteX80" fmla="*/ 124271 w 330376"/>
                  <a:gd name="connsiteY80" fmla="*/ 94 h 322917"/>
                  <a:gd name="connsiteX81" fmla="*/ 115231 w 330376"/>
                  <a:gd name="connsiteY81" fmla="*/ 71708 h 322917"/>
                  <a:gd name="connsiteX82" fmla="*/ 113939 w 330376"/>
                  <a:gd name="connsiteY82" fmla="*/ 70429 h 322917"/>
                  <a:gd name="connsiteX83" fmla="*/ 106190 w 330376"/>
                  <a:gd name="connsiteY83" fmla="*/ 65314 h 322917"/>
                  <a:gd name="connsiteX84" fmla="*/ 124271 w 330376"/>
                  <a:gd name="connsiteY84" fmla="*/ 94 h 3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0376" h="322917">
                    <a:moveTo>
                      <a:pt x="273781" y="203912"/>
                    </a:moveTo>
                    <a:cubicBezTo>
                      <a:pt x="290538" y="207803"/>
                      <a:pt x="300850" y="222068"/>
                      <a:pt x="307295" y="236333"/>
                    </a:cubicBezTo>
                    <a:cubicBezTo>
                      <a:pt x="311162" y="242817"/>
                      <a:pt x="322763" y="270051"/>
                      <a:pt x="315029" y="276535"/>
                    </a:cubicBezTo>
                    <a:cubicBezTo>
                      <a:pt x="313740" y="277832"/>
                      <a:pt x="312451" y="277832"/>
                      <a:pt x="311162" y="277832"/>
                    </a:cubicBezTo>
                    <a:cubicBezTo>
                      <a:pt x="268625" y="292097"/>
                      <a:pt x="218354" y="295987"/>
                      <a:pt x="174528" y="277832"/>
                    </a:cubicBezTo>
                    <a:cubicBezTo>
                      <a:pt x="173239" y="277832"/>
                      <a:pt x="173239" y="276535"/>
                      <a:pt x="173239" y="275238"/>
                    </a:cubicBezTo>
                    <a:cubicBezTo>
                      <a:pt x="171950" y="275238"/>
                      <a:pt x="171950" y="273941"/>
                      <a:pt x="171950" y="272644"/>
                    </a:cubicBezTo>
                    <a:cubicBezTo>
                      <a:pt x="171950" y="263566"/>
                      <a:pt x="174528" y="251895"/>
                      <a:pt x="178395" y="240224"/>
                    </a:cubicBezTo>
                    <a:cubicBezTo>
                      <a:pt x="178395" y="240224"/>
                      <a:pt x="178395" y="238927"/>
                      <a:pt x="178395" y="238927"/>
                    </a:cubicBezTo>
                    <a:cubicBezTo>
                      <a:pt x="184840" y="220771"/>
                      <a:pt x="195152" y="206506"/>
                      <a:pt x="214487" y="206506"/>
                    </a:cubicBezTo>
                    <a:cubicBezTo>
                      <a:pt x="214487" y="206506"/>
                      <a:pt x="215776" y="206506"/>
                      <a:pt x="217065" y="207803"/>
                    </a:cubicBezTo>
                    <a:cubicBezTo>
                      <a:pt x="223510" y="214287"/>
                      <a:pt x="229955" y="222068"/>
                      <a:pt x="236400" y="231146"/>
                    </a:cubicBezTo>
                    <a:cubicBezTo>
                      <a:pt x="237689" y="228552"/>
                      <a:pt x="237689" y="227255"/>
                      <a:pt x="238978" y="225958"/>
                    </a:cubicBezTo>
                    <a:cubicBezTo>
                      <a:pt x="238978" y="225958"/>
                      <a:pt x="238978" y="225958"/>
                      <a:pt x="238978" y="224662"/>
                    </a:cubicBezTo>
                    <a:cubicBezTo>
                      <a:pt x="236400" y="222068"/>
                      <a:pt x="235111" y="219474"/>
                      <a:pt x="233822" y="216881"/>
                    </a:cubicBezTo>
                    <a:cubicBezTo>
                      <a:pt x="233822" y="215584"/>
                      <a:pt x="233822" y="215584"/>
                      <a:pt x="233822" y="215584"/>
                    </a:cubicBezTo>
                    <a:cubicBezTo>
                      <a:pt x="233822" y="214287"/>
                      <a:pt x="235111" y="214287"/>
                      <a:pt x="235111" y="214287"/>
                    </a:cubicBezTo>
                    <a:cubicBezTo>
                      <a:pt x="240267" y="212990"/>
                      <a:pt x="245423" y="211693"/>
                      <a:pt x="250579" y="212990"/>
                    </a:cubicBezTo>
                    <a:cubicBezTo>
                      <a:pt x="250579" y="212990"/>
                      <a:pt x="250579" y="214287"/>
                      <a:pt x="250579" y="215584"/>
                    </a:cubicBezTo>
                    <a:cubicBezTo>
                      <a:pt x="251868" y="218177"/>
                      <a:pt x="250579" y="222068"/>
                      <a:pt x="249290" y="225958"/>
                    </a:cubicBezTo>
                    <a:cubicBezTo>
                      <a:pt x="249290" y="225958"/>
                      <a:pt x="248001" y="225958"/>
                      <a:pt x="248001" y="225958"/>
                    </a:cubicBezTo>
                    <a:cubicBezTo>
                      <a:pt x="249290" y="228552"/>
                      <a:pt x="250579" y="229849"/>
                      <a:pt x="250579" y="231146"/>
                    </a:cubicBezTo>
                    <a:cubicBezTo>
                      <a:pt x="255735" y="222068"/>
                      <a:pt x="262180" y="214287"/>
                      <a:pt x="268625" y="206506"/>
                    </a:cubicBezTo>
                    <a:cubicBezTo>
                      <a:pt x="269914" y="203912"/>
                      <a:pt x="271203" y="203912"/>
                      <a:pt x="272492" y="205209"/>
                    </a:cubicBezTo>
                    <a:cubicBezTo>
                      <a:pt x="272492" y="203912"/>
                      <a:pt x="273781" y="203912"/>
                      <a:pt x="273781" y="203912"/>
                    </a:cubicBezTo>
                    <a:close/>
                    <a:moveTo>
                      <a:pt x="28042" y="153131"/>
                    </a:moveTo>
                    <a:cubicBezTo>
                      <a:pt x="30134" y="153131"/>
                      <a:pt x="32387" y="154096"/>
                      <a:pt x="33675" y="155381"/>
                    </a:cubicBezTo>
                    <a:cubicBezTo>
                      <a:pt x="45262" y="170809"/>
                      <a:pt x="55562" y="184951"/>
                      <a:pt x="64575" y="201665"/>
                    </a:cubicBezTo>
                    <a:cubicBezTo>
                      <a:pt x="65862" y="204236"/>
                      <a:pt x="64575" y="208093"/>
                      <a:pt x="62000" y="208093"/>
                    </a:cubicBezTo>
                    <a:cubicBezTo>
                      <a:pt x="60712" y="209379"/>
                      <a:pt x="59425" y="210664"/>
                      <a:pt x="58137" y="210664"/>
                    </a:cubicBezTo>
                    <a:cubicBezTo>
                      <a:pt x="52987" y="210664"/>
                      <a:pt x="46550" y="211950"/>
                      <a:pt x="40112" y="211950"/>
                    </a:cubicBezTo>
                    <a:cubicBezTo>
                      <a:pt x="46550" y="267233"/>
                      <a:pt x="96763" y="314802"/>
                      <a:pt x="154700" y="310945"/>
                    </a:cubicBezTo>
                    <a:cubicBezTo>
                      <a:pt x="161138" y="310945"/>
                      <a:pt x="162425" y="319945"/>
                      <a:pt x="155988" y="321231"/>
                    </a:cubicBezTo>
                    <a:cubicBezTo>
                      <a:pt x="92900" y="334087"/>
                      <a:pt x="34962" y="271090"/>
                      <a:pt x="28525" y="211950"/>
                    </a:cubicBezTo>
                    <a:cubicBezTo>
                      <a:pt x="20800" y="213236"/>
                      <a:pt x="14362" y="213236"/>
                      <a:pt x="7925" y="214521"/>
                    </a:cubicBezTo>
                    <a:cubicBezTo>
                      <a:pt x="4062" y="214521"/>
                      <a:pt x="2775" y="211950"/>
                      <a:pt x="1487" y="209379"/>
                    </a:cubicBezTo>
                    <a:cubicBezTo>
                      <a:pt x="200" y="208093"/>
                      <a:pt x="-1088" y="204236"/>
                      <a:pt x="1487" y="201665"/>
                    </a:cubicBezTo>
                    <a:cubicBezTo>
                      <a:pt x="11787" y="190094"/>
                      <a:pt x="16937" y="170809"/>
                      <a:pt x="23375" y="156667"/>
                    </a:cubicBezTo>
                    <a:cubicBezTo>
                      <a:pt x="24019" y="154096"/>
                      <a:pt x="25950" y="153131"/>
                      <a:pt x="28042" y="153131"/>
                    </a:cubicBezTo>
                    <a:close/>
                    <a:moveTo>
                      <a:pt x="246508" y="130314"/>
                    </a:moveTo>
                    <a:cubicBezTo>
                      <a:pt x="287837" y="132915"/>
                      <a:pt x="274922" y="221375"/>
                      <a:pt x="237468" y="203163"/>
                    </a:cubicBezTo>
                    <a:cubicBezTo>
                      <a:pt x="237468" y="203163"/>
                      <a:pt x="236176" y="203163"/>
                      <a:pt x="236176" y="203163"/>
                    </a:cubicBezTo>
                    <a:cubicBezTo>
                      <a:pt x="233593" y="200561"/>
                      <a:pt x="231010" y="199260"/>
                      <a:pt x="229719" y="196659"/>
                    </a:cubicBezTo>
                    <a:cubicBezTo>
                      <a:pt x="211637" y="178446"/>
                      <a:pt x="214220" y="127712"/>
                      <a:pt x="246508" y="130314"/>
                    </a:cubicBezTo>
                    <a:close/>
                    <a:moveTo>
                      <a:pt x="151312" y="73737"/>
                    </a:moveTo>
                    <a:cubicBezTo>
                      <a:pt x="151312" y="73737"/>
                      <a:pt x="152615" y="73737"/>
                      <a:pt x="152615" y="73737"/>
                    </a:cubicBezTo>
                    <a:cubicBezTo>
                      <a:pt x="169548" y="77615"/>
                      <a:pt x="179969" y="91834"/>
                      <a:pt x="186481" y="104761"/>
                    </a:cubicBezTo>
                    <a:cubicBezTo>
                      <a:pt x="190389" y="112517"/>
                      <a:pt x="202112" y="138371"/>
                      <a:pt x="194297" y="146127"/>
                    </a:cubicBezTo>
                    <a:cubicBezTo>
                      <a:pt x="192994" y="147420"/>
                      <a:pt x="191692" y="147420"/>
                      <a:pt x="190389" y="147420"/>
                    </a:cubicBezTo>
                    <a:cubicBezTo>
                      <a:pt x="146102" y="161640"/>
                      <a:pt x="95302" y="164225"/>
                      <a:pt x="52317" y="147420"/>
                    </a:cubicBezTo>
                    <a:cubicBezTo>
                      <a:pt x="51015" y="146127"/>
                      <a:pt x="51015" y="146127"/>
                      <a:pt x="51015" y="144834"/>
                    </a:cubicBezTo>
                    <a:cubicBezTo>
                      <a:pt x="49712" y="144834"/>
                      <a:pt x="49712" y="143542"/>
                      <a:pt x="49712" y="142249"/>
                    </a:cubicBezTo>
                    <a:cubicBezTo>
                      <a:pt x="49712" y="133200"/>
                      <a:pt x="52317" y="121566"/>
                      <a:pt x="56225" y="109932"/>
                    </a:cubicBezTo>
                    <a:cubicBezTo>
                      <a:pt x="56225" y="109932"/>
                      <a:pt x="56225" y="108639"/>
                      <a:pt x="56225" y="107347"/>
                    </a:cubicBezTo>
                    <a:cubicBezTo>
                      <a:pt x="62738" y="90542"/>
                      <a:pt x="73158" y="75029"/>
                      <a:pt x="91394" y="76322"/>
                    </a:cubicBezTo>
                    <a:cubicBezTo>
                      <a:pt x="92697" y="76322"/>
                      <a:pt x="93999" y="76322"/>
                      <a:pt x="93999" y="76322"/>
                    </a:cubicBezTo>
                    <a:cubicBezTo>
                      <a:pt x="101815" y="84078"/>
                      <a:pt x="108328" y="91834"/>
                      <a:pt x="114840" y="99590"/>
                    </a:cubicBezTo>
                    <a:cubicBezTo>
                      <a:pt x="116143" y="98298"/>
                      <a:pt x="116143" y="97005"/>
                      <a:pt x="117446" y="94420"/>
                    </a:cubicBezTo>
                    <a:cubicBezTo>
                      <a:pt x="114840" y="91834"/>
                      <a:pt x="113538" y="89249"/>
                      <a:pt x="112235" y="85371"/>
                    </a:cubicBezTo>
                    <a:cubicBezTo>
                      <a:pt x="112235" y="84078"/>
                      <a:pt x="112235" y="84078"/>
                      <a:pt x="113538" y="84078"/>
                    </a:cubicBezTo>
                    <a:cubicBezTo>
                      <a:pt x="118748" y="82786"/>
                      <a:pt x="123958" y="81493"/>
                      <a:pt x="127866" y="82786"/>
                    </a:cubicBezTo>
                    <a:cubicBezTo>
                      <a:pt x="129169" y="82786"/>
                      <a:pt x="129169" y="84078"/>
                      <a:pt x="129169" y="84078"/>
                    </a:cubicBezTo>
                    <a:cubicBezTo>
                      <a:pt x="130471" y="87956"/>
                      <a:pt x="129169" y="91834"/>
                      <a:pt x="127866" y="94420"/>
                    </a:cubicBezTo>
                    <a:cubicBezTo>
                      <a:pt x="127866" y="95712"/>
                      <a:pt x="126564" y="95712"/>
                      <a:pt x="126564" y="95712"/>
                    </a:cubicBezTo>
                    <a:cubicBezTo>
                      <a:pt x="127866" y="97005"/>
                      <a:pt x="127866" y="99590"/>
                      <a:pt x="129169" y="100883"/>
                    </a:cubicBezTo>
                    <a:cubicBezTo>
                      <a:pt x="134379" y="91834"/>
                      <a:pt x="140892" y="84078"/>
                      <a:pt x="147405" y="75029"/>
                    </a:cubicBezTo>
                    <a:cubicBezTo>
                      <a:pt x="148707" y="73737"/>
                      <a:pt x="150010" y="73737"/>
                      <a:pt x="151312" y="73737"/>
                    </a:cubicBezTo>
                    <a:close/>
                    <a:moveTo>
                      <a:pt x="175534" y="1561"/>
                    </a:moveTo>
                    <a:cubicBezTo>
                      <a:pt x="240187" y="-8813"/>
                      <a:pt x="297081" y="54731"/>
                      <a:pt x="302253" y="114386"/>
                    </a:cubicBezTo>
                    <a:cubicBezTo>
                      <a:pt x="310011" y="114386"/>
                      <a:pt x="316477" y="114386"/>
                      <a:pt x="324235" y="113089"/>
                    </a:cubicBezTo>
                    <a:cubicBezTo>
                      <a:pt x="326821" y="113089"/>
                      <a:pt x="328114" y="114386"/>
                      <a:pt x="329407" y="116979"/>
                    </a:cubicBezTo>
                    <a:cubicBezTo>
                      <a:pt x="330700" y="119573"/>
                      <a:pt x="330700" y="122167"/>
                      <a:pt x="329407" y="124760"/>
                    </a:cubicBezTo>
                    <a:cubicBezTo>
                      <a:pt x="319063" y="137729"/>
                      <a:pt x="313891" y="157182"/>
                      <a:pt x="307425" y="171447"/>
                    </a:cubicBezTo>
                    <a:cubicBezTo>
                      <a:pt x="304839" y="175337"/>
                      <a:pt x="298374" y="174040"/>
                      <a:pt x="295788" y="171447"/>
                    </a:cubicBezTo>
                    <a:cubicBezTo>
                      <a:pt x="285444" y="155885"/>
                      <a:pt x="273806" y="141619"/>
                      <a:pt x="266048" y="124760"/>
                    </a:cubicBezTo>
                    <a:cubicBezTo>
                      <a:pt x="264755" y="122167"/>
                      <a:pt x="266048" y="118276"/>
                      <a:pt x="268634" y="116979"/>
                    </a:cubicBezTo>
                    <a:cubicBezTo>
                      <a:pt x="269927" y="116979"/>
                      <a:pt x="271220" y="115683"/>
                      <a:pt x="272513" y="115683"/>
                    </a:cubicBezTo>
                    <a:cubicBezTo>
                      <a:pt x="277685" y="114386"/>
                      <a:pt x="284151" y="114386"/>
                      <a:pt x="290616" y="114386"/>
                    </a:cubicBezTo>
                    <a:cubicBezTo>
                      <a:pt x="285444" y="58622"/>
                      <a:pt x="235015" y="10639"/>
                      <a:pt x="178121" y="13233"/>
                    </a:cubicBezTo>
                    <a:cubicBezTo>
                      <a:pt x="171655" y="13233"/>
                      <a:pt x="170362" y="2858"/>
                      <a:pt x="175534" y="1561"/>
                    </a:cubicBezTo>
                    <a:close/>
                    <a:moveTo>
                      <a:pt x="124271" y="94"/>
                    </a:moveTo>
                    <a:cubicBezTo>
                      <a:pt x="165600" y="2652"/>
                      <a:pt x="151393" y="89612"/>
                      <a:pt x="115231" y="71708"/>
                    </a:cubicBezTo>
                    <a:cubicBezTo>
                      <a:pt x="113939" y="71708"/>
                      <a:pt x="113939" y="71708"/>
                      <a:pt x="113939" y="70429"/>
                    </a:cubicBezTo>
                    <a:cubicBezTo>
                      <a:pt x="111356" y="69151"/>
                      <a:pt x="108773" y="67872"/>
                      <a:pt x="106190" y="65314"/>
                    </a:cubicBezTo>
                    <a:cubicBezTo>
                      <a:pt x="89400" y="47411"/>
                      <a:pt x="91983" y="-2463"/>
                      <a:pt x="124271" y="9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51" name="组合 50"/>
            <p:cNvGrpSpPr/>
            <p:nvPr/>
          </p:nvGrpSpPr>
          <p:grpSpPr>
            <a:xfrm>
              <a:off x="7090243" y="4539389"/>
              <a:ext cx="3060625" cy="892497"/>
              <a:chOff x="7664525" y="1688525"/>
              <a:chExt cx="3060625" cy="892497"/>
            </a:xfrm>
          </p:grpSpPr>
          <p:sp>
            <p:nvSpPr>
              <p:cNvPr id="52" name="文本框 51"/>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53" name="文本框 52"/>
              <p:cNvSpPr txBox="1"/>
              <p:nvPr/>
            </p:nvSpPr>
            <p:spPr>
              <a:xfrm>
                <a:off x="7664525" y="1688525"/>
                <a:ext cx="2245150" cy="400110"/>
              </a:xfrm>
              <a:prstGeom prst="rect">
                <a:avLst/>
              </a:prstGeom>
              <a:noFill/>
            </p:spPr>
            <p:txBody>
              <a:bodyPr wrap="square" rtlCol="0">
                <a:spAutoFit/>
              </a:bodyPr>
              <a:lstStyle/>
              <a:p>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rPr>
                  <a:t>标题文字添加</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anim calcmode="lin" valueType="num">
                                      <p:cBhvr>
                                        <p:cTn id="38" dur="500" fill="hold"/>
                                        <p:tgtEl>
                                          <p:spTgt spid="49"/>
                                        </p:tgtEl>
                                        <p:attrNameLst>
                                          <p:attrName>ppt_x</p:attrName>
                                        </p:attrNameLst>
                                      </p:cBhvr>
                                      <p:tavLst>
                                        <p:tav tm="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1511529" y="-31275"/>
            <a:ext cx="5268384" cy="7552543"/>
            <a:chOff x="-1511529" y="-31275"/>
            <a:chExt cx="5268384" cy="7552543"/>
          </a:xfrm>
        </p:grpSpPr>
        <p:grpSp>
          <p:nvGrpSpPr>
            <p:cNvPr id="5" name="组合 4"/>
            <p:cNvGrpSpPr/>
            <p:nvPr/>
          </p:nvGrpSpPr>
          <p:grpSpPr>
            <a:xfrm>
              <a:off x="277330" y="3481494"/>
              <a:ext cx="3479525" cy="3479525"/>
              <a:chOff x="277330" y="3481494"/>
              <a:chExt cx="3479525" cy="3479525"/>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945" t="16897" r="19255" b="3458"/>
              <a:stretch>
                <a:fillRect/>
              </a:stretch>
            </p:blipFill>
            <p:spPr>
              <a:xfrm>
                <a:off x="277331" y="3481495"/>
                <a:ext cx="3479524" cy="3479524"/>
              </a:xfrm>
              <a:custGeom>
                <a:avLst/>
                <a:gdLst>
                  <a:gd name="connsiteX0" fmla="*/ 1739761 w 3479524"/>
                  <a:gd name="connsiteY0" fmla="*/ 0 h 3479524"/>
                  <a:gd name="connsiteX1" fmla="*/ 3479524 w 3479524"/>
                  <a:gd name="connsiteY1" fmla="*/ 1739762 h 3479524"/>
                  <a:gd name="connsiteX2" fmla="*/ 1739761 w 3479524"/>
                  <a:gd name="connsiteY2" fmla="*/ 3479524 h 3479524"/>
                  <a:gd name="connsiteX3" fmla="*/ 0 w 3479524"/>
                  <a:gd name="connsiteY3" fmla="*/ 1739762 h 3479524"/>
                </a:gdLst>
                <a:ahLst/>
                <a:cxnLst>
                  <a:cxn ang="0">
                    <a:pos x="connsiteX0" y="connsiteY0"/>
                  </a:cxn>
                  <a:cxn ang="0">
                    <a:pos x="connsiteX1" y="connsiteY1"/>
                  </a:cxn>
                  <a:cxn ang="0">
                    <a:pos x="connsiteX2" y="connsiteY2"/>
                  </a:cxn>
                  <a:cxn ang="0">
                    <a:pos x="connsiteX3" y="connsiteY3"/>
                  </a:cxn>
                </a:cxnLst>
                <a:rect l="l" t="t" r="r" b="b"/>
                <a:pathLst>
                  <a:path w="3479524" h="3479524">
                    <a:moveTo>
                      <a:pt x="1739761" y="0"/>
                    </a:moveTo>
                    <a:lnTo>
                      <a:pt x="3479524" y="1739762"/>
                    </a:lnTo>
                    <a:lnTo>
                      <a:pt x="1739761" y="3479524"/>
                    </a:lnTo>
                    <a:lnTo>
                      <a:pt x="0" y="1739762"/>
                    </a:lnTo>
                    <a:close/>
                  </a:path>
                </a:pathLst>
              </a:custGeom>
            </p:spPr>
          </p:pic>
          <p:sp>
            <p:nvSpPr>
              <p:cNvPr id="12" name="任意多边形 116"/>
              <p:cNvSpPr/>
              <p:nvPr>
                <p:custDataLst>
                  <p:tags r:id="rId1"/>
                </p:custDataLst>
              </p:nvPr>
            </p:nvSpPr>
            <p:spPr>
              <a:xfrm>
                <a:off x="277330" y="3481494"/>
                <a:ext cx="3479524" cy="3479524"/>
              </a:xfrm>
              <a:custGeom>
                <a:avLst/>
                <a:gdLst>
                  <a:gd name="connsiteX0" fmla="*/ 1896190 w 3792381"/>
                  <a:gd name="connsiteY0" fmla="*/ 0 h 3792381"/>
                  <a:gd name="connsiteX1" fmla="*/ 3792381 w 3792381"/>
                  <a:gd name="connsiteY1" fmla="*/ 1896190 h 3792381"/>
                  <a:gd name="connsiteX2" fmla="*/ 1896190 w 3792381"/>
                  <a:gd name="connsiteY2" fmla="*/ 3792381 h 3792381"/>
                  <a:gd name="connsiteX3" fmla="*/ 0 w 3792381"/>
                  <a:gd name="connsiteY3" fmla="*/ 1896190 h 3792381"/>
                </a:gdLst>
                <a:ahLst/>
                <a:cxnLst>
                  <a:cxn ang="0">
                    <a:pos x="connsiteX0" y="connsiteY0"/>
                  </a:cxn>
                  <a:cxn ang="0">
                    <a:pos x="connsiteX1" y="connsiteY1"/>
                  </a:cxn>
                  <a:cxn ang="0">
                    <a:pos x="connsiteX2" y="connsiteY2"/>
                  </a:cxn>
                  <a:cxn ang="0">
                    <a:pos x="connsiteX3" y="connsiteY3"/>
                  </a:cxn>
                </a:cxnLst>
                <a:rect l="l" t="t" r="r" b="b"/>
                <a:pathLst>
                  <a:path w="3792381" h="3792381">
                    <a:moveTo>
                      <a:pt x="1896190" y="0"/>
                    </a:moveTo>
                    <a:lnTo>
                      <a:pt x="3792381" y="1896190"/>
                    </a:lnTo>
                    <a:lnTo>
                      <a:pt x="1896190" y="3792381"/>
                    </a:lnTo>
                    <a:lnTo>
                      <a:pt x="0" y="1896190"/>
                    </a:lnTo>
                    <a:close/>
                  </a:path>
                </a:pathLst>
              </a:custGeom>
              <a:solidFill>
                <a:schemeClr val="tx1">
                  <a:alpha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
          <p:nvSpPr>
            <p:cNvPr id="6" name="矩形 5"/>
            <p:cNvSpPr/>
            <p:nvPr/>
          </p:nvSpPr>
          <p:spPr>
            <a:xfrm rot="18900000" flipV="1">
              <a:off x="2097234" y="2396886"/>
              <a:ext cx="1103762" cy="1103762"/>
            </a:xfrm>
            <a:prstGeom prst="rect">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7" name="任意多边形 33"/>
            <p:cNvSpPr/>
            <p:nvPr/>
          </p:nvSpPr>
          <p:spPr>
            <a:xfrm rot="18900000" flipV="1">
              <a:off x="-1511529" y="-31275"/>
              <a:ext cx="4104168" cy="2532316"/>
            </a:xfrm>
            <a:custGeom>
              <a:avLst/>
              <a:gdLst>
                <a:gd name="connsiteX0" fmla="*/ 4104168 w 4104168"/>
                <a:gd name="connsiteY0" fmla="*/ 960463 h 2532316"/>
                <a:gd name="connsiteX1" fmla="*/ 2532316 w 4104168"/>
                <a:gd name="connsiteY1" fmla="*/ 2532316 h 2532316"/>
                <a:gd name="connsiteX2" fmla="*/ 0 w 4104168"/>
                <a:gd name="connsiteY2" fmla="*/ 0 h 2532316"/>
                <a:gd name="connsiteX3" fmla="*/ 4104168 w 4104168"/>
                <a:gd name="connsiteY3" fmla="*/ 0 h 2532316"/>
              </a:gdLst>
              <a:ahLst/>
              <a:cxnLst>
                <a:cxn ang="0">
                  <a:pos x="connsiteX0" y="connsiteY0"/>
                </a:cxn>
                <a:cxn ang="0">
                  <a:pos x="connsiteX1" y="connsiteY1"/>
                </a:cxn>
                <a:cxn ang="0">
                  <a:pos x="connsiteX2" y="connsiteY2"/>
                </a:cxn>
                <a:cxn ang="0">
                  <a:pos x="connsiteX3" y="connsiteY3"/>
                </a:cxn>
              </a:cxnLst>
              <a:rect l="l" t="t" r="r" b="b"/>
              <a:pathLst>
                <a:path w="4104168" h="2532316">
                  <a:moveTo>
                    <a:pt x="4104168" y="960463"/>
                  </a:moveTo>
                  <a:lnTo>
                    <a:pt x="2532316" y="2532316"/>
                  </a:lnTo>
                  <a:lnTo>
                    <a:pt x="0" y="0"/>
                  </a:lnTo>
                  <a:lnTo>
                    <a:pt x="4104168"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8" name="任意多边形 39"/>
            <p:cNvSpPr/>
            <p:nvPr/>
          </p:nvSpPr>
          <p:spPr>
            <a:xfrm rot="18900000" flipV="1">
              <a:off x="-993913" y="2649012"/>
              <a:ext cx="1957467" cy="1957467"/>
            </a:xfrm>
            <a:custGeom>
              <a:avLst/>
              <a:gdLst>
                <a:gd name="connsiteX0" fmla="*/ 1957467 w 1957467"/>
                <a:gd name="connsiteY0" fmla="*/ 1957467 h 1957467"/>
                <a:gd name="connsiteX1" fmla="*/ 0 w 1957467"/>
                <a:gd name="connsiteY1" fmla="*/ 0 h 1957467"/>
                <a:gd name="connsiteX2" fmla="*/ 1957467 w 1957467"/>
                <a:gd name="connsiteY2" fmla="*/ 0 h 1957467"/>
              </a:gdLst>
              <a:ahLst/>
              <a:cxnLst>
                <a:cxn ang="0">
                  <a:pos x="connsiteX0" y="connsiteY0"/>
                </a:cxn>
                <a:cxn ang="0">
                  <a:pos x="connsiteX1" y="connsiteY1"/>
                </a:cxn>
                <a:cxn ang="0">
                  <a:pos x="connsiteX2" y="connsiteY2"/>
                </a:cxn>
              </a:cxnLst>
              <a:rect l="l" t="t" r="r" b="b"/>
              <a:pathLst>
                <a:path w="1957467" h="1957467">
                  <a:moveTo>
                    <a:pt x="1957467" y="1957467"/>
                  </a:moveTo>
                  <a:lnTo>
                    <a:pt x="0" y="0"/>
                  </a:lnTo>
                  <a:lnTo>
                    <a:pt x="1957467" y="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9" name="任意多边形 44"/>
            <p:cNvSpPr/>
            <p:nvPr/>
          </p:nvSpPr>
          <p:spPr>
            <a:xfrm rot="18900000" flipV="1">
              <a:off x="-146673" y="5642644"/>
              <a:ext cx="897902" cy="1795804"/>
            </a:xfrm>
            <a:custGeom>
              <a:avLst/>
              <a:gdLst>
                <a:gd name="connsiteX0" fmla="*/ 897902 w 897902"/>
                <a:gd name="connsiteY0" fmla="*/ 1795804 h 1795804"/>
                <a:gd name="connsiteX1" fmla="*/ 0 w 897902"/>
                <a:gd name="connsiteY1" fmla="*/ 897902 h 1795804"/>
                <a:gd name="connsiteX2" fmla="*/ 897902 w 897902"/>
                <a:gd name="connsiteY2" fmla="*/ 0 h 1795804"/>
              </a:gdLst>
              <a:ahLst/>
              <a:cxnLst>
                <a:cxn ang="0">
                  <a:pos x="connsiteX0" y="connsiteY0"/>
                </a:cxn>
                <a:cxn ang="0">
                  <a:pos x="connsiteX1" y="connsiteY1"/>
                </a:cxn>
                <a:cxn ang="0">
                  <a:pos x="connsiteX2" y="connsiteY2"/>
                </a:cxn>
              </a:cxnLst>
              <a:rect l="l" t="t" r="r" b="b"/>
              <a:pathLst>
                <a:path w="897902" h="1795804">
                  <a:moveTo>
                    <a:pt x="897902" y="1795804"/>
                  </a:moveTo>
                  <a:lnTo>
                    <a:pt x="0" y="897902"/>
                  </a:lnTo>
                  <a:lnTo>
                    <a:pt x="897902"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10" name="任意多边形 45"/>
            <p:cNvSpPr/>
            <p:nvPr/>
          </p:nvSpPr>
          <p:spPr>
            <a:xfrm rot="18900000" flipV="1">
              <a:off x="1013551" y="6194735"/>
              <a:ext cx="1326533" cy="1326533"/>
            </a:xfrm>
            <a:custGeom>
              <a:avLst/>
              <a:gdLst>
                <a:gd name="connsiteX0" fmla="*/ 1326533 w 1326533"/>
                <a:gd name="connsiteY0" fmla="*/ 1326533 h 1326533"/>
                <a:gd name="connsiteX1" fmla="*/ 0 w 1326533"/>
                <a:gd name="connsiteY1" fmla="*/ 1326533 h 1326533"/>
                <a:gd name="connsiteX2" fmla="*/ 1326533 w 1326533"/>
                <a:gd name="connsiteY2" fmla="*/ 0 h 1326533"/>
                <a:gd name="connsiteX0-1" fmla="*/ 1326533 w 1326533"/>
                <a:gd name="connsiteY0-2" fmla="*/ 1326533 h 1326533"/>
                <a:gd name="connsiteX1-3" fmla="*/ 0 w 1326533"/>
                <a:gd name="connsiteY1-4" fmla="*/ 1326533 h 1326533"/>
                <a:gd name="connsiteX2-5" fmla="*/ 894706 w 1326533"/>
                <a:gd name="connsiteY2-6" fmla="*/ 431829 h 1326533"/>
                <a:gd name="connsiteX3" fmla="*/ 1326533 w 1326533"/>
                <a:gd name="connsiteY3" fmla="*/ 0 h 1326533"/>
                <a:gd name="connsiteX4" fmla="*/ 1326533 w 1326533"/>
                <a:gd name="connsiteY4" fmla="*/ 1326533 h 1326533"/>
                <a:gd name="connsiteX0-7" fmla="*/ 894706 w 1326533"/>
                <a:gd name="connsiteY0-8" fmla="*/ 431829 h 1326533"/>
                <a:gd name="connsiteX1-9" fmla="*/ 1326533 w 1326533"/>
                <a:gd name="connsiteY1-10" fmla="*/ 0 h 1326533"/>
                <a:gd name="connsiteX2-11" fmla="*/ 1326533 w 1326533"/>
                <a:gd name="connsiteY2-12" fmla="*/ 1326533 h 1326533"/>
                <a:gd name="connsiteX3-13" fmla="*/ 0 w 1326533"/>
                <a:gd name="connsiteY3-14" fmla="*/ 1326533 h 1326533"/>
                <a:gd name="connsiteX4-15" fmla="*/ 986146 w 1326533"/>
                <a:gd name="connsiteY4-16" fmla="*/ 523269 h 1326533"/>
                <a:gd name="connsiteX0-17" fmla="*/ 894706 w 1326533"/>
                <a:gd name="connsiteY0-18" fmla="*/ 431829 h 1326533"/>
                <a:gd name="connsiteX1-19" fmla="*/ 1326533 w 1326533"/>
                <a:gd name="connsiteY1-20" fmla="*/ 0 h 1326533"/>
                <a:gd name="connsiteX2-21" fmla="*/ 1326533 w 1326533"/>
                <a:gd name="connsiteY2-22" fmla="*/ 1326533 h 1326533"/>
                <a:gd name="connsiteX3-23" fmla="*/ 0 w 1326533"/>
                <a:gd name="connsiteY3-24" fmla="*/ 1326533 h 1326533"/>
                <a:gd name="connsiteX0-25" fmla="*/ 1326533 w 1326533"/>
                <a:gd name="connsiteY0-26" fmla="*/ 0 h 1326533"/>
                <a:gd name="connsiteX1-27" fmla="*/ 1326533 w 1326533"/>
                <a:gd name="connsiteY1-28" fmla="*/ 1326533 h 1326533"/>
                <a:gd name="connsiteX2-29" fmla="*/ 0 w 1326533"/>
                <a:gd name="connsiteY2-30" fmla="*/ 1326533 h 1326533"/>
              </a:gdLst>
              <a:ahLst/>
              <a:cxnLst>
                <a:cxn ang="0">
                  <a:pos x="connsiteX0-1" y="connsiteY0-2"/>
                </a:cxn>
                <a:cxn ang="0">
                  <a:pos x="connsiteX1-3" y="connsiteY1-4"/>
                </a:cxn>
                <a:cxn ang="0">
                  <a:pos x="connsiteX2-5" y="connsiteY2-6"/>
                </a:cxn>
              </a:cxnLst>
              <a:rect l="l" t="t" r="r" b="b"/>
              <a:pathLst>
                <a:path w="1326533" h="1326533">
                  <a:moveTo>
                    <a:pt x="1326533" y="0"/>
                  </a:moveTo>
                  <a:lnTo>
                    <a:pt x="1326533" y="1326533"/>
                  </a:lnTo>
                  <a:lnTo>
                    <a:pt x="0" y="1326533"/>
                  </a:lnTo>
                </a:path>
              </a:pathLst>
            </a:cu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
        <p:nvSpPr>
          <p:cNvPr id="13" name="矩形 12"/>
          <p:cNvSpPr/>
          <p:nvPr/>
        </p:nvSpPr>
        <p:spPr>
          <a:xfrm>
            <a:off x="7093399" y="2506980"/>
            <a:ext cx="3928418" cy="150810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8000" dirty="0">
                <a:gradFill>
                  <a:gsLst>
                    <a:gs pos="0">
                      <a:srgbClr val="F0002D"/>
                    </a:gs>
                    <a:gs pos="100000">
                      <a:srgbClr val="BC0221"/>
                    </a:gs>
                  </a:gsLst>
                  <a:lin ang="2700000" scaled="1"/>
                </a:gradFill>
                <a:latin typeface="站酷庆科黄油体" panose="02000803000000020004" pitchFamily="2" charset="-122"/>
                <a:ea typeface="站酷庆科黄油体" panose="02000803000000020004" pitchFamily="2" charset="-122"/>
              </a:rPr>
              <a:t>条件申请</a:t>
            </a:r>
          </a:p>
        </p:txBody>
      </p:sp>
      <p:sp>
        <p:nvSpPr>
          <p:cNvPr id="14" name="矩形 13"/>
          <p:cNvSpPr/>
          <p:nvPr/>
        </p:nvSpPr>
        <p:spPr>
          <a:xfrm>
            <a:off x="7142282" y="1954597"/>
            <a:ext cx="3830652" cy="871008"/>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4400" b="1" dirty="0">
                <a:solidFill>
                  <a:schemeClr val="tx1">
                    <a:lumMod val="75000"/>
                    <a:lumOff val="25000"/>
                  </a:schemeClr>
                </a:solidFill>
                <a:latin typeface="站酷庆科黄油体" panose="02000803000000020004" pitchFamily="2" charset="-122"/>
                <a:ea typeface="站酷庆科黄油体" panose="02000803000000020004" pitchFamily="2" charset="-122"/>
              </a:rPr>
              <a:t>PART 04</a:t>
            </a:r>
            <a:endParaRPr lang="zh-CN" altLang="en-US" sz="4400" b="1"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grpSp>
        <p:nvGrpSpPr>
          <p:cNvPr id="15" name="组合 14"/>
          <p:cNvGrpSpPr/>
          <p:nvPr/>
        </p:nvGrpSpPr>
        <p:grpSpPr>
          <a:xfrm>
            <a:off x="7142282" y="4032395"/>
            <a:ext cx="3830652" cy="587853"/>
            <a:chOff x="7142282" y="4032395"/>
            <a:chExt cx="3830652" cy="587853"/>
          </a:xfrm>
        </p:grpSpPr>
        <p:sp>
          <p:nvSpPr>
            <p:cNvPr id="16" name="矩形 15"/>
            <p:cNvSpPr/>
            <p:nvPr/>
          </p:nvSpPr>
          <p:spPr>
            <a:xfrm>
              <a:off x="7142282" y="4032395"/>
              <a:ext cx="3830652" cy="587853"/>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2800" b="1" dirty="0">
                  <a:solidFill>
                    <a:schemeClr val="tx1">
                      <a:lumMod val="75000"/>
                      <a:lumOff val="25000"/>
                    </a:schemeClr>
                  </a:solidFill>
                  <a:latin typeface="站酷庆科黄油体" panose="02000803000000020004" pitchFamily="2" charset="-122"/>
                  <a:ea typeface="站酷庆科黄油体" panose="02000803000000020004" pitchFamily="2" charset="-122"/>
                </a:rPr>
                <a:t>CONDITIONAL APPLICATION</a:t>
              </a:r>
            </a:p>
          </p:txBody>
        </p:sp>
        <p:cxnSp>
          <p:nvCxnSpPr>
            <p:cNvPr id="17" name="直接连接符 16"/>
            <p:cNvCxnSpPr/>
            <p:nvPr/>
          </p:nvCxnSpPr>
          <p:spPr>
            <a:xfrm flipH="1">
              <a:off x="7251701" y="4080201"/>
              <a:ext cx="3632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19" y="285750"/>
            <a:ext cx="5277604" cy="5429250"/>
          </a:xfrm>
          <a:prstGeom prst="rect">
            <a:avLst/>
          </a:prstGeom>
          <a:effectLst>
            <a:outerShdw blurRad="114300" dist="38100" dir="8100000" sx="102000" sy="102000" algn="tr" rotWithShape="0">
              <a:prstClr val="black">
                <a:alpha val="2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73494"/>
            <a:chOff x="939337" y="1925465"/>
            <a:chExt cx="3276600" cy="873494"/>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04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条件申请</a:t>
              </a:r>
            </a:p>
          </p:txBody>
        </p:sp>
        <p:sp>
          <p:nvSpPr>
            <p:cNvPr id="11" name="文本框 10"/>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CONDITIONAL APPLICATION</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4288778" y="2926994"/>
            <a:ext cx="3614444" cy="1903403"/>
            <a:chOff x="4288778" y="2926994"/>
            <a:chExt cx="3614444" cy="1903403"/>
          </a:xfrm>
        </p:grpSpPr>
        <p:sp>
          <p:nvSpPr>
            <p:cNvPr id="8" name="椭圆 11"/>
            <p:cNvSpPr/>
            <p:nvPr/>
          </p:nvSpPr>
          <p:spPr>
            <a:xfrm rot="10800000">
              <a:off x="4288778" y="2926994"/>
              <a:ext cx="3614444" cy="1807222"/>
            </a:xfrm>
            <a:custGeom>
              <a:avLst/>
              <a:gdLst>
                <a:gd name="connsiteX0" fmla="*/ 0 w 3614444"/>
                <a:gd name="connsiteY0" fmla="*/ 1807222 h 3614444"/>
                <a:gd name="connsiteX1" fmla="*/ 1807222 w 3614444"/>
                <a:gd name="connsiteY1" fmla="*/ 0 h 3614444"/>
                <a:gd name="connsiteX2" fmla="*/ 3614444 w 3614444"/>
                <a:gd name="connsiteY2" fmla="*/ 1807222 h 3614444"/>
                <a:gd name="connsiteX3" fmla="*/ 1807222 w 3614444"/>
                <a:gd name="connsiteY3" fmla="*/ 3614444 h 3614444"/>
                <a:gd name="connsiteX4" fmla="*/ 0 w 3614444"/>
                <a:gd name="connsiteY4" fmla="*/ 1807222 h 3614444"/>
                <a:gd name="connsiteX0-1" fmla="*/ 3614444 w 3705884"/>
                <a:gd name="connsiteY0-2" fmla="*/ 1807222 h 3614444"/>
                <a:gd name="connsiteX1-3" fmla="*/ 1807222 w 3705884"/>
                <a:gd name="connsiteY1-4" fmla="*/ 3614444 h 3614444"/>
                <a:gd name="connsiteX2-5" fmla="*/ 0 w 3705884"/>
                <a:gd name="connsiteY2-6" fmla="*/ 1807222 h 3614444"/>
                <a:gd name="connsiteX3-7" fmla="*/ 1807222 w 3705884"/>
                <a:gd name="connsiteY3-8" fmla="*/ 0 h 3614444"/>
                <a:gd name="connsiteX4-9" fmla="*/ 3705884 w 3705884"/>
                <a:gd name="connsiteY4-10" fmla="*/ 1898662 h 3614444"/>
                <a:gd name="connsiteX0-11" fmla="*/ 3614444 w 3705884"/>
                <a:gd name="connsiteY0-12" fmla="*/ 1807429 h 3614651"/>
                <a:gd name="connsiteX1-13" fmla="*/ 1807222 w 3705884"/>
                <a:gd name="connsiteY1-14" fmla="*/ 3614651 h 3614651"/>
                <a:gd name="connsiteX2-15" fmla="*/ 0 w 3705884"/>
                <a:gd name="connsiteY2-16" fmla="*/ 1807429 h 3614651"/>
                <a:gd name="connsiteX3-17" fmla="*/ 1807222 w 3705884"/>
                <a:gd name="connsiteY3-18" fmla="*/ 207 h 3614651"/>
                <a:gd name="connsiteX4-19" fmla="*/ 3705884 w 3705884"/>
                <a:gd name="connsiteY4-20" fmla="*/ 1898869 h 3614651"/>
                <a:gd name="connsiteX0-21" fmla="*/ 3614444 w 3614444"/>
                <a:gd name="connsiteY0-22" fmla="*/ 1807429 h 3614651"/>
                <a:gd name="connsiteX1-23" fmla="*/ 1807222 w 3614444"/>
                <a:gd name="connsiteY1-24" fmla="*/ 3614651 h 3614651"/>
                <a:gd name="connsiteX2-25" fmla="*/ 0 w 3614444"/>
                <a:gd name="connsiteY2-26" fmla="*/ 1807429 h 3614651"/>
                <a:gd name="connsiteX3-27" fmla="*/ 1807222 w 3614444"/>
                <a:gd name="connsiteY3-28" fmla="*/ 207 h 3614651"/>
                <a:gd name="connsiteX0-29" fmla="*/ 3614444 w 3614444"/>
                <a:gd name="connsiteY0-30" fmla="*/ 0 h 1807222"/>
                <a:gd name="connsiteX1-31" fmla="*/ 1807222 w 3614444"/>
                <a:gd name="connsiteY1-32" fmla="*/ 1807222 h 1807222"/>
                <a:gd name="connsiteX2-33" fmla="*/ 0 w 3614444"/>
                <a:gd name="connsiteY2-34" fmla="*/ 0 h 1807222"/>
              </a:gdLst>
              <a:ahLst/>
              <a:cxnLst>
                <a:cxn ang="0">
                  <a:pos x="connsiteX0-1" y="connsiteY0-2"/>
                </a:cxn>
                <a:cxn ang="0">
                  <a:pos x="connsiteX1-3" y="connsiteY1-4"/>
                </a:cxn>
                <a:cxn ang="0">
                  <a:pos x="connsiteX2-5" y="connsiteY2-6"/>
                </a:cxn>
              </a:cxnLst>
              <a:rect l="l" t="t" r="r" b="b"/>
              <a:pathLst>
                <a:path w="3614444" h="1807222">
                  <a:moveTo>
                    <a:pt x="3614444" y="0"/>
                  </a:moveTo>
                  <a:cubicBezTo>
                    <a:pt x="3614444" y="998101"/>
                    <a:pt x="2805323" y="1807222"/>
                    <a:pt x="1807222" y="1807222"/>
                  </a:cubicBezTo>
                  <a:cubicBezTo>
                    <a:pt x="809121" y="1807222"/>
                    <a:pt x="0" y="998101"/>
                    <a:pt x="0" y="0"/>
                  </a:cubicBezTo>
                </a:path>
              </a:pathLst>
            </a:custGeom>
            <a:no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阿里巴巴普惠体 R" panose="00020600040101010101" pitchFamily="18" charset="-122"/>
                <a:ea typeface="阿里巴巴普惠体 R" panose="00020600040101010101" pitchFamily="18" charset="-122"/>
              </a:endParaRPr>
            </a:p>
          </p:txBody>
        </p:sp>
        <p:sp>
          <p:nvSpPr>
            <p:cNvPr id="9" name="KSO_Shape"/>
            <p:cNvSpPr/>
            <p:nvPr/>
          </p:nvSpPr>
          <p:spPr bwMode="auto">
            <a:xfrm>
              <a:off x="5760062" y="3766743"/>
              <a:ext cx="671875" cy="1063654"/>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gradFill>
              <a:gsLst>
                <a:gs pos="100000">
                  <a:srgbClr val="B5021F"/>
                </a:gs>
                <a:gs pos="0">
                  <a:srgbClr val="F0002D"/>
                </a:gs>
              </a:gsLst>
              <a:lin ang="2700000" scaled="1"/>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Arial" panose="020B0604020202020204" pitchFamily="34" charset="0"/>
              </a:endParaRPr>
            </a:p>
          </p:txBody>
        </p:sp>
      </p:grpSp>
      <p:sp>
        <p:nvSpPr>
          <p:cNvPr id="12" name="矩形 11"/>
          <p:cNvSpPr/>
          <p:nvPr/>
        </p:nvSpPr>
        <p:spPr>
          <a:xfrm>
            <a:off x="2502947" y="5385564"/>
            <a:ext cx="7186105" cy="705129"/>
          </a:xfrm>
          <a:prstGeom prst="rect">
            <a:avLst/>
          </a:prstGeom>
        </p:spPr>
        <p:txBody>
          <a:bodyPr wrap="square">
            <a:spAutoFit/>
          </a:bodyPr>
          <a:lstStyle/>
          <a:p>
            <a:pPr algn="ctr" defTabSz="45720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endParaRPr lang="zh-CN"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13" name="组合 12"/>
          <p:cNvGrpSpPr/>
          <p:nvPr/>
        </p:nvGrpSpPr>
        <p:grpSpPr>
          <a:xfrm>
            <a:off x="4758236" y="1419609"/>
            <a:ext cx="3062260" cy="1205871"/>
            <a:chOff x="4758236" y="1419609"/>
            <a:chExt cx="3062260" cy="1205871"/>
          </a:xfrm>
        </p:grpSpPr>
        <p:sp>
          <p:nvSpPr>
            <p:cNvPr id="14" name="KSO_Shape"/>
            <p:cNvSpPr/>
            <p:nvPr/>
          </p:nvSpPr>
          <p:spPr>
            <a:xfrm>
              <a:off x="4758236" y="1495270"/>
              <a:ext cx="469526" cy="78037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nvGrpSpPr>
            <p:cNvPr id="15" name="组合 14"/>
            <p:cNvGrpSpPr/>
            <p:nvPr/>
          </p:nvGrpSpPr>
          <p:grpSpPr>
            <a:xfrm>
              <a:off x="5575346" y="1419609"/>
              <a:ext cx="2245150" cy="1205871"/>
              <a:chOff x="8019967" y="2219919"/>
              <a:chExt cx="2245150" cy="1205871"/>
            </a:xfrm>
          </p:grpSpPr>
          <p:sp>
            <p:nvSpPr>
              <p:cNvPr id="16" name="文本框 15"/>
              <p:cNvSpPr txBox="1"/>
              <p:nvPr/>
            </p:nvSpPr>
            <p:spPr>
              <a:xfrm>
                <a:off x="8033882" y="2632752"/>
                <a:ext cx="2081539"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7" name="文本框 16"/>
              <p:cNvSpPr txBox="1"/>
              <p:nvPr/>
            </p:nvSpPr>
            <p:spPr>
              <a:xfrm>
                <a:off x="8019967" y="2219919"/>
                <a:ext cx="2245150" cy="400110"/>
              </a:xfrm>
              <a:prstGeom prst="rect">
                <a:avLst/>
              </a:prstGeom>
              <a:noFill/>
            </p:spPr>
            <p:txBody>
              <a:bodyPr wrap="square" rtlCol="0">
                <a:spAutoFit/>
              </a:bodyPr>
              <a:lstStyle/>
              <a:p>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rPr>
                  <a:t>标题文字添加</a:t>
                </a:r>
              </a:p>
            </p:txBody>
          </p:sp>
        </p:grpSp>
      </p:grpSp>
      <p:grpSp>
        <p:nvGrpSpPr>
          <p:cNvPr id="18" name="组合 17"/>
          <p:cNvGrpSpPr/>
          <p:nvPr/>
        </p:nvGrpSpPr>
        <p:grpSpPr>
          <a:xfrm>
            <a:off x="8627910" y="3695634"/>
            <a:ext cx="2876159" cy="1205871"/>
            <a:chOff x="8627910" y="3695634"/>
            <a:chExt cx="2876159" cy="1205871"/>
          </a:xfrm>
        </p:grpSpPr>
        <p:sp>
          <p:nvSpPr>
            <p:cNvPr id="19" name="KSO_Shape"/>
            <p:cNvSpPr/>
            <p:nvPr/>
          </p:nvSpPr>
          <p:spPr>
            <a:xfrm>
              <a:off x="8627910" y="3766743"/>
              <a:ext cx="469526" cy="78037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nvGrpSpPr>
            <p:cNvPr id="20" name="组合 19"/>
            <p:cNvGrpSpPr/>
            <p:nvPr/>
          </p:nvGrpSpPr>
          <p:grpSpPr>
            <a:xfrm>
              <a:off x="9258919" y="3695634"/>
              <a:ext cx="2245150" cy="1205871"/>
              <a:chOff x="8019967" y="2219919"/>
              <a:chExt cx="2245150" cy="1205871"/>
            </a:xfrm>
          </p:grpSpPr>
          <p:sp>
            <p:nvSpPr>
              <p:cNvPr id="21" name="文本框 20"/>
              <p:cNvSpPr txBox="1"/>
              <p:nvPr/>
            </p:nvSpPr>
            <p:spPr>
              <a:xfrm>
                <a:off x="8033882" y="2632752"/>
                <a:ext cx="2153275"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2" name="文本框 21"/>
              <p:cNvSpPr txBox="1"/>
              <p:nvPr/>
            </p:nvSpPr>
            <p:spPr>
              <a:xfrm>
                <a:off x="8019967" y="2219919"/>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23" name="组合 22"/>
          <p:cNvGrpSpPr/>
          <p:nvPr/>
        </p:nvGrpSpPr>
        <p:grpSpPr>
          <a:xfrm>
            <a:off x="1515910" y="3695634"/>
            <a:ext cx="2850827" cy="1205871"/>
            <a:chOff x="1515910" y="3695634"/>
            <a:chExt cx="2850827" cy="1205871"/>
          </a:xfrm>
        </p:grpSpPr>
        <p:sp>
          <p:nvSpPr>
            <p:cNvPr id="24" name="KSO_Shape"/>
            <p:cNvSpPr/>
            <p:nvPr/>
          </p:nvSpPr>
          <p:spPr>
            <a:xfrm>
              <a:off x="1515910" y="3766743"/>
              <a:ext cx="469526" cy="78037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nvGrpSpPr>
            <p:cNvPr id="25" name="组合 24"/>
            <p:cNvGrpSpPr/>
            <p:nvPr/>
          </p:nvGrpSpPr>
          <p:grpSpPr>
            <a:xfrm>
              <a:off x="2121587" y="3695634"/>
              <a:ext cx="2245150" cy="1205871"/>
              <a:chOff x="8019967" y="2219919"/>
              <a:chExt cx="2245150" cy="1205871"/>
            </a:xfrm>
          </p:grpSpPr>
          <p:sp>
            <p:nvSpPr>
              <p:cNvPr id="26" name="文本框 25"/>
              <p:cNvSpPr txBox="1"/>
              <p:nvPr/>
            </p:nvSpPr>
            <p:spPr>
              <a:xfrm>
                <a:off x="8033881" y="2632752"/>
                <a:ext cx="2153275"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7" name="文本框 26"/>
              <p:cNvSpPr txBox="1"/>
              <p:nvPr/>
            </p:nvSpPr>
            <p:spPr>
              <a:xfrm>
                <a:off x="8019967" y="2219919"/>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73494"/>
            <a:chOff x="939337" y="1925465"/>
            <a:chExt cx="3276600" cy="873494"/>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04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条件申请</a:t>
              </a:r>
            </a:p>
          </p:txBody>
        </p:sp>
        <p:sp>
          <p:nvSpPr>
            <p:cNvPr id="11" name="文本框 10"/>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CONDITIONAL APPLICATION</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877978" y="2033489"/>
            <a:ext cx="4569394" cy="3458980"/>
            <a:chOff x="3384248" y="1611404"/>
            <a:chExt cx="5635661" cy="4266135"/>
          </a:xfrm>
        </p:grpSpPr>
        <p:grpSp>
          <p:nvGrpSpPr>
            <p:cNvPr id="8" name="Group 28"/>
            <p:cNvGrpSpPr/>
            <p:nvPr/>
          </p:nvGrpSpPr>
          <p:grpSpPr>
            <a:xfrm>
              <a:off x="5287878" y="3761205"/>
              <a:ext cx="3732031" cy="1410890"/>
              <a:chOff x="4905731" y="3795281"/>
              <a:chExt cx="3732031" cy="1410890"/>
            </a:xfrm>
            <a:solidFill>
              <a:srgbClr val="981213"/>
            </a:solidFill>
          </p:grpSpPr>
          <p:sp>
            <p:nvSpPr>
              <p:cNvPr id="54" name="Freeform 8"/>
              <p:cNvSpPr/>
              <p:nvPr/>
            </p:nvSpPr>
            <p:spPr bwMode="auto">
              <a:xfrm rot="5400000">
                <a:off x="7628454" y="4196862"/>
                <a:ext cx="1410890" cy="607727"/>
              </a:xfrm>
              <a:custGeom>
                <a:avLst/>
                <a:gdLst>
                  <a:gd name="T0" fmla="*/ 263 w 527"/>
                  <a:gd name="T1" fmla="*/ 0 h 227"/>
                  <a:gd name="T2" fmla="*/ 527 w 527"/>
                  <a:gd name="T3" fmla="*/ 227 h 227"/>
                  <a:gd name="T4" fmla="*/ 263 w 527"/>
                  <a:gd name="T5" fmla="*/ 227 h 227"/>
                  <a:gd name="T6" fmla="*/ 0 w 527"/>
                  <a:gd name="T7" fmla="*/ 227 h 227"/>
                  <a:gd name="T8" fmla="*/ 263 w 527"/>
                  <a:gd name="T9" fmla="*/ 0 h 227"/>
                </a:gdLst>
                <a:ahLst/>
                <a:cxnLst>
                  <a:cxn ang="0">
                    <a:pos x="T0" y="T1"/>
                  </a:cxn>
                  <a:cxn ang="0">
                    <a:pos x="T2" y="T3"/>
                  </a:cxn>
                  <a:cxn ang="0">
                    <a:pos x="T4" y="T5"/>
                  </a:cxn>
                  <a:cxn ang="0">
                    <a:pos x="T6" y="T7"/>
                  </a:cxn>
                  <a:cxn ang="0">
                    <a:pos x="T8" y="T9"/>
                  </a:cxn>
                </a:cxnLst>
                <a:rect l="0" t="0" r="r" b="b"/>
                <a:pathLst>
                  <a:path w="527" h="227">
                    <a:moveTo>
                      <a:pt x="263" y="0"/>
                    </a:moveTo>
                    <a:lnTo>
                      <a:pt x="527" y="227"/>
                    </a:lnTo>
                    <a:lnTo>
                      <a:pt x="263" y="227"/>
                    </a:lnTo>
                    <a:lnTo>
                      <a:pt x="0" y="227"/>
                    </a:lnTo>
                    <a:lnTo>
                      <a:pt x="263" y="0"/>
                    </a:lnTo>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55" name="Freeform 11"/>
              <p:cNvSpPr/>
              <p:nvPr/>
            </p:nvSpPr>
            <p:spPr bwMode="auto">
              <a:xfrm rot="5400000">
                <a:off x="6111814" y="2937234"/>
                <a:ext cx="712138" cy="3124304"/>
              </a:xfrm>
              <a:custGeom>
                <a:avLst/>
                <a:gdLst>
                  <a:gd name="T0" fmla="*/ 266 w 266"/>
                  <a:gd name="T1" fmla="*/ 0 h 1167"/>
                  <a:gd name="T2" fmla="*/ 133 w 266"/>
                  <a:gd name="T3" fmla="*/ 0 h 1167"/>
                  <a:gd name="T4" fmla="*/ 0 w 266"/>
                  <a:gd name="T5" fmla="*/ 0 h 1167"/>
                  <a:gd name="T6" fmla="*/ 0 w 266"/>
                  <a:gd name="T7" fmla="*/ 1167 h 1167"/>
                  <a:gd name="T8" fmla="*/ 266 w 266"/>
                  <a:gd name="T9" fmla="*/ 956 h 1167"/>
                  <a:gd name="T10" fmla="*/ 266 w 266"/>
                  <a:gd name="T11" fmla="*/ 0 h 1167"/>
                </a:gdLst>
                <a:ahLst/>
                <a:cxnLst>
                  <a:cxn ang="0">
                    <a:pos x="T0" y="T1"/>
                  </a:cxn>
                  <a:cxn ang="0">
                    <a:pos x="T2" y="T3"/>
                  </a:cxn>
                  <a:cxn ang="0">
                    <a:pos x="T4" y="T5"/>
                  </a:cxn>
                  <a:cxn ang="0">
                    <a:pos x="T6" y="T7"/>
                  </a:cxn>
                  <a:cxn ang="0">
                    <a:pos x="T8" y="T9"/>
                  </a:cxn>
                  <a:cxn ang="0">
                    <a:pos x="T10" y="T11"/>
                  </a:cxn>
                </a:cxnLst>
                <a:rect l="0" t="0" r="r" b="b"/>
                <a:pathLst>
                  <a:path w="266" h="1167">
                    <a:moveTo>
                      <a:pt x="266" y="0"/>
                    </a:moveTo>
                    <a:lnTo>
                      <a:pt x="133" y="0"/>
                    </a:lnTo>
                    <a:lnTo>
                      <a:pt x="0" y="0"/>
                    </a:lnTo>
                    <a:lnTo>
                      <a:pt x="0" y="1167"/>
                    </a:lnTo>
                    <a:lnTo>
                      <a:pt x="266" y="956"/>
                    </a:lnTo>
                    <a:lnTo>
                      <a:pt x="266"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9" name="Group 20"/>
            <p:cNvGrpSpPr/>
            <p:nvPr/>
          </p:nvGrpSpPr>
          <p:grpSpPr>
            <a:xfrm>
              <a:off x="4377628" y="3041034"/>
              <a:ext cx="2910126" cy="1410890"/>
              <a:chOff x="3995481" y="3075110"/>
              <a:chExt cx="2910126" cy="1410890"/>
            </a:xfrm>
            <a:solidFill>
              <a:srgbClr val="FB1718"/>
            </a:solidFill>
          </p:grpSpPr>
          <p:sp>
            <p:nvSpPr>
              <p:cNvPr id="52"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53"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2" name="Group 12"/>
            <p:cNvGrpSpPr/>
            <p:nvPr/>
          </p:nvGrpSpPr>
          <p:grpSpPr>
            <a:xfrm>
              <a:off x="5641270" y="2323542"/>
              <a:ext cx="2998476" cy="1416245"/>
              <a:chOff x="5259123" y="2357618"/>
              <a:chExt cx="2998476" cy="1416245"/>
            </a:xfrm>
            <a:solidFill>
              <a:srgbClr val="D11011"/>
            </a:solidFill>
          </p:grpSpPr>
          <p:sp>
            <p:nvSpPr>
              <p:cNvPr id="50" name="Freeform 25"/>
              <p:cNvSpPr/>
              <p:nvPr/>
            </p:nvSpPr>
            <p:spPr bwMode="auto">
              <a:xfrm rot="5400000">
                <a:off x="7244274" y="2760539"/>
                <a:ext cx="1416245" cy="610404"/>
              </a:xfrm>
              <a:custGeom>
                <a:avLst/>
                <a:gdLst>
                  <a:gd name="T0" fmla="*/ 266 w 529"/>
                  <a:gd name="T1" fmla="*/ 0 h 228"/>
                  <a:gd name="T2" fmla="*/ 0 w 529"/>
                  <a:gd name="T3" fmla="*/ 228 h 228"/>
                  <a:gd name="T4" fmla="*/ 266 w 529"/>
                  <a:gd name="T5" fmla="*/ 228 h 228"/>
                  <a:gd name="T6" fmla="*/ 529 w 529"/>
                  <a:gd name="T7" fmla="*/ 228 h 228"/>
                  <a:gd name="T8" fmla="*/ 266 w 529"/>
                  <a:gd name="T9" fmla="*/ 0 h 228"/>
                </a:gdLst>
                <a:ahLst/>
                <a:cxnLst>
                  <a:cxn ang="0">
                    <a:pos x="T0" y="T1"/>
                  </a:cxn>
                  <a:cxn ang="0">
                    <a:pos x="T2" y="T3"/>
                  </a:cxn>
                  <a:cxn ang="0">
                    <a:pos x="T4" y="T5"/>
                  </a:cxn>
                  <a:cxn ang="0">
                    <a:pos x="T6" y="T7"/>
                  </a:cxn>
                  <a:cxn ang="0">
                    <a:pos x="T8" y="T9"/>
                  </a:cxn>
                </a:cxnLst>
                <a:rect l="0" t="0" r="r" b="b"/>
                <a:pathLst>
                  <a:path w="529" h="228">
                    <a:moveTo>
                      <a:pt x="266" y="0"/>
                    </a:moveTo>
                    <a:lnTo>
                      <a:pt x="0" y="228"/>
                    </a:lnTo>
                    <a:lnTo>
                      <a:pt x="266" y="228"/>
                    </a:lnTo>
                    <a:lnTo>
                      <a:pt x="529" y="228"/>
                    </a:lnTo>
                    <a:lnTo>
                      <a:pt x="266"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latin typeface="思源黑体 CN Light" panose="020B0300000000000000" pitchFamily="34" charset="-122"/>
                  <a:ea typeface="思源黑体 CN Light" panose="020B0300000000000000" pitchFamily="34" charset="-122"/>
                </a:endParaRPr>
              </a:p>
            </p:txBody>
          </p:sp>
          <p:sp>
            <p:nvSpPr>
              <p:cNvPr id="51" name="Freeform 27"/>
              <p:cNvSpPr/>
              <p:nvPr/>
            </p:nvSpPr>
            <p:spPr bwMode="auto">
              <a:xfrm rot="5400000">
                <a:off x="6094413" y="1873044"/>
                <a:ext cx="717492" cy="2388071"/>
              </a:xfrm>
              <a:custGeom>
                <a:avLst/>
                <a:gdLst>
                  <a:gd name="T0" fmla="*/ 268 w 268"/>
                  <a:gd name="T1" fmla="*/ 0 h 892"/>
                  <a:gd name="T2" fmla="*/ 135 w 268"/>
                  <a:gd name="T3" fmla="*/ 0 h 892"/>
                  <a:gd name="T4" fmla="*/ 0 w 268"/>
                  <a:gd name="T5" fmla="*/ 0 h 892"/>
                  <a:gd name="T6" fmla="*/ 0 w 268"/>
                  <a:gd name="T7" fmla="*/ 310 h 892"/>
                  <a:gd name="T8" fmla="*/ 0 w 268"/>
                  <a:gd name="T9" fmla="*/ 310 h 892"/>
                  <a:gd name="T10" fmla="*/ 0 w 268"/>
                  <a:gd name="T11" fmla="*/ 680 h 892"/>
                  <a:gd name="T12" fmla="*/ 268 w 268"/>
                  <a:gd name="T13" fmla="*/ 892 h 892"/>
                  <a:gd name="T14" fmla="*/ 268 w 268"/>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892">
                    <a:moveTo>
                      <a:pt x="268" y="0"/>
                    </a:moveTo>
                    <a:lnTo>
                      <a:pt x="135" y="0"/>
                    </a:lnTo>
                    <a:lnTo>
                      <a:pt x="0" y="0"/>
                    </a:lnTo>
                    <a:lnTo>
                      <a:pt x="0" y="310"/>
                    </a:lnTo>
                    <a:lnTo>
                      <a:pt x="0" y="310"/>
                    </a:lnTo>
                    <a:lnTo>
                      <a:pt x="0" y="680"/>
                    </a:lnTo>
                    <a:lnTo>
                      <a:pt x="268" y="892"/>
                    </a:lnTo>
                    <a:lnTo>
                      <a:pt x="268"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3" name="Group 3"/>
            <p:cNvGrpSpPr/>
            <p:nvPr/>
          </p:nvGrpSpPr>
          <p:grpSpPr>
            <a:xfrm>
              <a:off x="3933211" y="1611404"/>
              <a:ext cx="3266196" cy="1410890"/>
              <a:chOff x="3551064" y="1645480"/>
              <a:chExt cx="3266196" cy="1410890"/>
            </a:xfrm>
            <a:solidFill>
              <a:srgbClr val="981213"/>
            </a:solidFill>
          </p:grpSpPr>
          <p:sp>
            <p:nvSpPr>
              <p:cNvPr id="48" name="Freeform 35"/>
              <p:cNvSpPr/>
              <p:nvPr/>
            </p:nvSpPr>
            <p:spPr bwMode="auto">
              <a:xfrm rot="5400000">
                <a:off x="5133295" y="1024368"/>
                <a:ext cx="712138" cy="2655792"/>
              </a:xfrm>
              <a:custGeom>
                <a:avLst/>
                <a:gdLst>
                  <a:gd name="T0" fmla="*/ 266 w 266"/>
                  <a:gd name="T1" fmla="*/ 0 h 992"/>
                  <a:gd name="T2" fmla="*/ 0 w 266"/>
                  <a:gd name="T3" fmla="*/ 212 h 992"/>
                  <a:gd name="T4" fmla="*/ 0 w 266"/>
                  <a:gd name="T5" fmla="*/ 992 h 992"/>
                  <a:gd name="T6" fmla="*/ 133 w 266"/>
                  <a:gd name="T7" fmla="*/ 992 h 992"/>
                  <a:gd name="T8" fmla="*/ 266 w 266"/>
                  <a:gd name="T9" fmla="*/ 992 h 992"/>
                  <a:gd name="T10" fmla="*/ 266 w 266"/>
                  <a:gd name="T11" fmla="*/ 0 h 992"/>
                </a:gdLst>
                <a:ahLst/>
                <a:cxnLst>
                  <a:cxn ang="0">
                    <a:pos x="T0" y="T1"/>
                  </a:cxn>
                  <a:cxn ang="0">
                    <a:pos x="T2" y="T3"/>
                  </a:cxn>
                  <a:cxn ang="0">
                    <a:pos x="T4" y="T5"/>
                  </a:cxn>
                  <a:cxn ang="0">
                    <a:pos x="T6" y="T7"/>
                  </a:cxn>
                  <a:cxn ang="0">
                    <a:pos x="T8" y="T9"/>
                  </a:cxn>
                  <a:cxn ang="0">
                    <a:pos x="T10" y="T11"/>
                  </a:cxn>
                </a:cxnLst>
                <a:rect l="0" t="0" r="r" b="b"/>
                <a:pathLst>
                  <a:path w="266" h="992">
                    <a:moveTo>
                      <a:pt x="266" y="0"/>
                    </a:moveTo>
                    <a:lnTo>
                      <a:pt x="0" y="212"/>
                    </a:lnTo>
                    <a:lnTo>
                      <a:pt x="0" y="992"/>
                    </a:lnTo>
                    <a:lnTo>
                      <a:pt x="133" y="992"/>
                    </a:lnTo>
                    <a:lnTo>
                      <a:pt x="266" y="992"/>
                    </a:lnTo>
                    <a:lnTo>
                      <a:pt x="266" y="0"/>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9" name="Freeform 37"/>
              <p:cNvSpPr/>
              <p:nvPr/>
            </p:nvSpPr>
            <p:spPr bwMode="auto">
              <a:xfrm rot="5400000">
                <a:off x="3150821" y="2045723"/>
                <a:ext cx="1410890" cy="610404"/>
              </a:xfrm>
              <a:custGeom>
                <a:avLst/>
                <a:gdLst>
                  <a:gd name="T0" fmla="*/ 527 w 527"/>
                  <a:gd name="T1" fmla="*/ 0 h 228"/>
                  <a:gd name="T2" fmla="*/ 397 w 527"/>
                  <a:gd name="T3" fmla="*/ 0 h 228"/>
                  <a:gd name="T4" fmla="*/ 264 w 527"/>
                  <a:gd name="T5" fmla="*/ 0 h 228"/>
                  <a:gd name="T6" fmla="*/ 131 w 527"/>
                  <a:gd name="T7" fmla="*/ 0 h 228"/>
                  <a:gd name="T8" fmla="*/ 0 w 527"/>
                  <a:gd name="T9" fmla="*/ 0 h 228"/>
                  <a:gd name="T10" fmla="*/ 264 w 527"/>
                  <a:gd name="T11" fmla="*/ 228 h 228"/>
                  <a:gd name="T12" fmla="*/ 527 w 527"/>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527" h="228">
                    <a:moveTo>
                      <a:pt x="527" y="0"/>
                    </a:moveTo>
                    <a:lnTo>
                      <a:pt x="397" y="0"/>
                    </a:lnTo>
                    <a:lnTo>
                      <a:pt x="264" y="0"/>
                    </a:lnTo>
                    <a:lnTo>
                      <a:pt x="131" y="0"/>
                    </a:lnTo>
                    <a:lnTo>
                      <a:pt x="0" y="0"/>
                    </a:lnTo>
                    <a:lnTo>
                      <a:pt x="264" y="228"/>
                    </a:lnTo>
                    <a:lnTo>
                      <a:pt x="527" y="0"/>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4" name="Group 47"/>
            <p:cNvGrpSpPr/>
            <p:nvPr/>
          </p:nvGrpSpPr>
          <p:grpSpPr>
            <a:xfrm>
              <a:off x="3384248" y="4466649"/>
              <a:ext cx="2910126" cy="1410890"/>
              <a:chOff x="3995481" y="3075110"/>
              <a:chExt cx="2910126" cy="1410890"/>
            </a:xfrm>
            <a:solidFill>
              <a:srgbClr val="D11011"/>
            </a:solidFill>
          </p:grpSpPr>
          <p:sp>
            <p:nvSpPr>
              <p:cNvPr id="46"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7"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gradFill>
                <a:gsLst>
                  <a:gs pos="100000">
                    <a:srgbClr val="B5021F"/>
                  </a:gs>
                  <a:gs pos="0">
                    <a:srgbClr val="F0002D"/>
                  </a:gs>
                </a:gsLst>
                <a:lin ang="2700000" scaled="1"/>
              </a:gradFill>
              <a:ln w="9525">
                <a:noFill/>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5" name="Group 59"/>
            <p:cNvGrpSpPr/>
            <p:nvPr/>
          </p:nvGrpSpPr>
          <p:grpSpPr>
            <a:xfrm>
              <a:off x="6248386" y="2065861"/>
              <a:ext cx="392340" cy="469455"/>
              <a:chOff x="742950" y="3462338"/>
              <a:chExt cx="460375" cy="550863"/>
            </a:xfrm>
            <a:solidFill>
              <a:schemeClr val="bg1"/>
            </a:solidFill>
          </p:grpSpPr>
          <p:sp>
            <p:nvSpPr>
              <p:cNvPr id="41" name="Freeform 270"/>
              <p:cNvSpPr>
                <a:spLocks noEditPoints="1"/>
              </p:cNvSpPr>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2" name="Freeform 271"/>
              <p:cNvSpPr/>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3" name="Freeform 272"/>
              <p:cNvSpPr/>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4" name="Freeform 273"/>
              <p:cNvSpPr/>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5" name="Freeform 274"/>
              <p:cNvSpPr/>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6" name="Group 65"/>
            <p:cNvGrpSpPr/>
            <p:nvPr/>
          </p:nvGrpSpPr>
          <p:grpSpPr>
            <a:xfrm>
              <a:off x="6175507" y="2784753"/>
              <a:ext cx="531674" cy="528626"/>
              <a:chOff x="685800" y="4235450"/>
              <a:chExt cx="554038" cy="550862"/>
            </a:xfrm>
            <a:solidFill>
              <a:schemeClr val="bg1"/>
            </a:solidFill>
          </p:grpSpPr>
          <p:sp>
            <p:nvSpPr>
              <p:cNvPr id="39"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40"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7" name="Group 68"/>
            <p:cNvGrpSpPr/>
            <p:nvPr/>
          </p:nvGrpSpPr>
          <p:grpSpPr>
            <a:xfrm>
              <a:off x="6148655" y="4168043"/>
              <a:ext cx="415925" cy="550863"/>
              <a:chOff x="5422900" y="5006975"/>
              <a:chExt cx="415925" cy="550863"/>
            </a:xfrm>
            <a:solidFill>
              <a:schemeClr val="bg1"/>
            </a:solidFill>
          </p:grpSpPr>
          <p:sp>
            <p:nvSpPr>
              <p:cNvPr id="33" name="Freeform 438"/>
              <p:cNvSpPr/>
              <p:nvPr/>
            </p:nvSpPr>
            <p:spPr bwMode="auto">
              <a:xfrm>
                <a:off x="5632450" y="5006975"/>
                <a:ext cx="22225" cy="111125"/>
              </a:xfrm>
              <a:custGeom>
                <a:avLst/>
                <a:gdLst>
                  <a:gd name="T0" fmla="*/ 71 w 140"/>
                  <a:gd name="T1" fmla="*/ 0 h 700"/>
                  <a:gd name="T2" fmla="*/ 89 w 140"/>
                  <a:gd name="T3" fmla="*/ 3 h 700"/>
                  <a:gd name="T4" fmla="*/ 106 w 140"/>
                  <a:gd name="T5" fmla="*/ 10 h 700"/>
                  <a:gd name="T6" fmla="*/ 120 w 140"/>
                  <a:gd name="T7" fmla="*/ 21 h 700"/>
                  <a:gd name="T8" fmla="*/ 131 w 140"/>
                  <a:gd name="T9" fmla="*/ 35 h 700"/>
                  <a:gd name="T10" fmla="*/ 138 w 140"/>
                  <a:gd name="T11" fmla="*/ 52 h 700"/>
                  <a:gd name="T12" fmla="*/ 140 w 140"/>
                  <a:gd name="T13" fmla="*/ 70 h 700"/>
                  <a:gd name="T14" fmla="*/ 140 w 140"/>
                  <a:gd name="T15" fmla="*/ 629 h 700"/>
                  <a:gd name="T16" fmla="*/ 138 w 140"/>
                  <a:gd name="T17" fmla="*/ 647 h 700"/>
                  <a:gd name="T18" fmla="*/ 131 w 140"/>
                  <a:gd name="T19" fmla="*/ 664 h 700"/>
                  <a:gd name="T20" fmla="*/ 120 w 140"/>
                  <a:gd name="T21" fmla="*/ 679 h 700"/>
                  <a:gd name="T22" fmla="*/ 106 w 140"/>
                  <a:gd name="T23" fmla="*/ 689 h 700"/>
                  <a:gd name="T24" fmla="*/ 89 w 140"/>
                  <a:gd name="T25" fmla="*/ 697 h 700"/>
                  <a:gd name="T26" fmla="*/ 71 w 140"/>
                  <a:gd name="T27" fmla="*/ 700 h 700"/>
                  <a:gd name="T28" fmla="*/ 52 w 140"/>
                  <a:gd name="T29" fmla="*/ 697 h 700"/>
                  <a:gd name="T30" fmla="*/ 35 w 140"/>
                  <a:gd name="T31" fmla="*/ 690 h 700"/>
                  <a:gd name="T32" fmla="*/ 21 w 140"/>
                  <a:gd name="T33" fmla="*/ 679 h 700"/>
                  <a:gd name="T34" fmla="*/ 9 w 140"/>
                  <a:gd name="T35" fmla="*/ 665 h 700"/>
                  <a:gd name="T36" fmla="*/ 3 w 140"/>
                  <a:gd name="T37" fmla="*/ 648 h 700"/>
                  <a:gd name="T38" fmla="*/ 0 w 140"/>
                  <a:gd name="T39" fmla="*/ 629 h 700"/>
                  <a:gd name="T40" fmla="*/ 0 w 140"/>
                  <a:gd name="T41" fmla="*/ 70 h 700"/>
                  <a:gd name="T42" fmla="*/ 3 w 140"/>
                  <a:gd name="T43" fmla="*/ 52 h 700"/>
                  <a:gd name="T44" fmla="*/ 9 w 140"/>
                  <a:gd name="T45" fmla="*/ 35 h 700"/>
                  <a:gd name="T46" fmla="*/ 21 w 140"/>
                  <a:gd name="T47" fmla="*/ 21 h 700"/>
                  <a:gd name="T48" fmla="*/ 35 w 140"/>
                  <a:gd name="T49" fmla="*/ 10 h 700"/>
                  <a:gd name="T50" fmla="*/ 52 w 140"/>
                  <a:gd name="T51" fmla="*/ 3 h 700"/>
                  <a:gd name="T52" fmla="*/ 71 w 140"/>
                  <a:gd name="T53"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70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4" name="Freeform 439"/>
              <p:cNvSpPr/>
              <p:nvPr/>
            </p:nvSpPr>
            <p:spPr bwMode="auto">
              <a:xfrm>
                <a:off x="5486400" y="5057775"/>
                <a:ext cx="84138" cy="84137"/>
              </a:xfrm>
              <a:custGeom>
                <a:avLst/>
                <a:gdLst>
                  <a:gd name="T0" fmla="*/ 70 w 535"/>
                  <a:gd name="T1" fmla="*/ 0 h 535"/>
                  <a:gd name="T2" fmla="*/ 88 w 535"/>
                  <a:gd name="T3" fmla="*/ 2 h 535"/>
                  <a:gd name="T4" fmla="*/ 105 w 535"/>
                  <a:gd name="T5" fmla="*/ 8 h 535"/>
                  <a:gd name="T6" fmla="*/ 120 w 535"/>
                  <a:gd name="T7" fmla="*/ 20 h 535"/>
                  <a:gd name="T8" fmla="*/ 514 w 535"/>
                  <a:gd name="T9" fmla="*/ 416 h 535"/>
                  <a:gd name="T10" fmla="*/ 526 w 535"/>
                  <a:gd name="T11" fmla="*/ 431 h 535"/>
                  <a:gd name="T12" fmla="*/ 533 w 535"/>
                  <a:gd name="T13" fmla="*/ 447 h 535"/>
                  <a:gd name="T14" fmla="*/ 535 w 535"/>
                  <a:gd name="T15" fmla="*/ 464 h 535"/>
                  <a:gd name="T16" fmla="*/ 533 w 535"/>
                  <a:gd name="T17" fmla="*/ 482 h 535"/>
                  <a:gd name="T18" fmla="*/ 526 w 535"/>
                  <a:gd name="T19" fmla="*/ 499 h 535"/>
                  <a:gd name="T20" fmla="*/ 514 w 535"/>
                  <a:gd name="T21" fmla="*/ 514 h 535"/>
                  <a:gd name="T22" fmla="*/ 499 w 535"/>
                  <a:gd name="T23" fmla="*/ 526 h 535"/>
                  <a:gd name="T24" fmla="*/ 482 w 535"/>
                  <a:gd name="T25" fmla="*/ 533 h 535"/>
                  <a:gd name="T26" fmla="*/ 465 w 535"/>
                  <a:gd name="T27" fmla="*/ 535 h 535"/>
                  <a:gd name="T28" fmla="*/ 447 w 535"/>
                  <a:gd name="T29" fmla="*/ 533 h 535"/>
                  <a:gd name="T30" fmla="*/ 430 w 535"/>
                  <a:gd name="T31" fmla="*/ 526 h 535"/>
                  <a:gd name="T32" fmla="*/ 416 w 535"/>
                  <a:gd name="T33" fmla="*/ 514 h 535"/>
                  <a:gd name="T34" fmla="*/ 20 w 535"/>
                  <a:gd name="T35" fmla="*/ 119 h 535"/>
                  <a:gd name="T36" fmla="*/ 10 w 535"/>
                  <a:gd name="T37" fmla="*/ 105 h 535"/>
                  <a:gd name="T38" fmla="*/ 2 w 535"/>
                  <a:gd name="T39" fmla="*/ 88 h 535"/>
                  <a:gd name="T40" fmla="*/ 0 w 535"/>
                  <a:gd name="T41" fmla="*/ 70 h 535"/>
                  <a:gd name="T42" fmla="*/ 2 w 535"/>
                  <a:gd name="T43" fmla="*/ 52 h 535"/>
                  <a:gd name="T44" fmla="*/ 10 w 535"/>
                  <a:gd name="T45" fmla="*/ 36 h 535"/>
                  <a:gd name="T46" fmla="*/ 20 w 535"/>
                  <a:gd name="T47" fmla="*/ 20 h 535"/>
                  <a:gd name="T48" fmla="*/ 36 w 535"/>
                  <a:gd name="T49" fmla="*/ 8 h 535"/>
                  <a:gd name="T50" fmla="*/ 53 w 535"/>
                  <a:gd name="T51" fmla="*/ 2 h 535"/>
                  <a:gd name="T52" fmla="*/ 70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5" name="Freeform 440"/>
              <p:cNvSpPr/>
              <p:nvPr/>
            </p:nvSpPr>
            <p:spPr bwMode="auto">
              <a:xfrm>
                <a:off x="5727700" y="5205413"/>
                <a:ext cx="111125" cy="22225"/>
              </a:xfrm>
              <a:custGeom>
                <a:avLst/>
                <a:gdLst>
                  <a:gd name="T0" fmla="*/ 71 w 699"/>
                  <a:gd name="T1" fmla="*/ 0 h 141"/>
                  <a:gd name="T2" fmla="*/ 629 w 699"/>
                  <a:gd name="T3" fmla="*/ 0 h 141"/>
                  <a:gd name="T4" fmla="*/ 647 w 699"/>
                  <a:gd name="T5" fmla="*/ 2 h 141"/>
                  <a:gd name="T6" fmla="*/ 664 w 699"/>
                  <a:gd name="T7" fmla="*/ 10 h 141"/>
                  <a:gd name="T8" fmla="*/ 679 w 699"/>
                  <a:gd name="T9" fmla="*/ 20 h 141"/>
                  <a:gd name="T10" fmla="*/ 689 w 699"/>
                  <a:gd name="T11" fmla="*/ 35 h 141"/>
                  <a:gd name="T12" fmla="*/ 697 w 699"/>
                  <a:gd name="T13" fmla="*/ 52 h 141"/>
                  <a:gd name="T14" fmla="*/ 699 w 699"/>
                  <a:gd name="T15" fmla="*/ 70 h 141"/>
                  <a:gd name="T16" fmla="*/ 697 w 699"/>
                  <a:gd name="T17" fmla="*/ 89 h 141"/>
                  <a:gd name="T18" fmla="*/ 689 w 699"/>
                  <a:gd name="T19" fmla="*/ 106 h 141"/>
                  <a:gd name="T20" fmla="*/ 679 w 699"/>
                  <a:gd name="T21" fmla="*/ 120 h 141"/>
                  <a:gd name="T22" fmla="*/ 664 w 699"/>
                  <a:gd name="T23" fmla="*/ 131 h 141"/>
                  <a:gd name="T24" fmla="*/ 647 w 699"/>
                  <a:gd name="T25" fmla="*/ 138 h 141"/>
                  <a:gd name="T26" fmla="*/ 629 w 699"/>
                  <a:gd name="T27" fmla="*/ 141 h 141"/>
                  <a:gd name="T28" fmla="*/ 71 w 699"/>
                  <a:gd name="T29" fmla="*/ 141 h 141"/>
                  <a:gd name="T30" fmla="*/ 52 w 699"/>
                  <a:gd name="T31" fmla="*/ 138 h 141"/>
                  <a:gd name="T32" fmla="*/ 35 w 699"/>
                  <a:gd name="T33" fmla="*/ 131 h 141"/>
                  <a:gd name="T34" fmla="*/ 21 w 699"/>
                  <a:gd name="T35" fmla="*/ 120 h 141"/>
                  <a:gd name="T36" fmla="*/ 10 w 699"/>
                  <a:gd name="T37" fmla="*/ 106 h 141"/>
                  <a:gd name="T38" fmla="*/ 3 w 699"/>
                  <a:gd name="T39" fmla="*/ 89 h 141"/>
                  <a:gd name="T40" fmla="*/ 0 w 699"/>
                  <a:gd name="T41" fmla="*/ 70 h 141"/>
                  <a:gd name="T42" fmla="*/ 3 w 699"/>
                  <a:gd name="T43" fmla="*/ 52 h 141"/>
                  <a:gd name="T44" fmla="*/ 10 w 699"/>
                  <a:gd name="T45" fmla="*/ 35 h 141"/>
                  <a:gd name="T46" fmla="*/ 21 w 699"/>
                  <a:gd name="T47" fmla="*/ 20 h 141"/>
                  <a:gd name="T48" fmla="*/ 35 w 699"/>
                  <a:gd name="T49" fmla="*/ 10 h 141"/>
                  <a:gd name="T50" fmla="*/ 52 w 699"/>
                  <a:gd name="T51" fmla="*/ 2 h 141"/>
                  <a:gd name="T52" fmla="*/ 71 w 699"/>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9" h="141">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6" name="Freeform 441"/>
              <p:cNvSpPr/>
              <p:nvPr/>
            </p:nvSpPr>
            <p:spPr bwMode="auto">
              <a:xfrm>
                <a:off x="5448300" y="5205413"/>
                <a:ext cx="111125" cy="22225"/>
              </a:xfrm>
              <a:custGeom>
                <a:avLst/>
                <a:gdLst>
                  <a:gd name="T0" fmla="*/ 70 w 698"/>
                  <a:gd name="T1" fmla="*/ 0 h 141"/>
                  <a:gd name="T2" fmla="*/ 628 w 698"/>
                  <a:gd name="T3" fmla="*/ 0 h 141"/>
                  <a:gd name="T4" fmla="*/ 647 w 698"/>
                  <a:gd name="T5" fmla="*/ 2 h 141"/>
                  <a:gd name="T6" fmla="*/ 664 w 698"/>
                  <a:gd name="T7" fmla="*/ 10 h 141"/>
                  <a:gd name="T8" fmla="*/ 678 w 698"/>
                  <a:gd name="T9" fmla="*/ 20 h 141"/>
                  <a:gd name="T10" fmla="*/ 689 w 698"/>
                  <a:gd name="T11" fmla="*/ 35 h 141"/>
                  <a:gd name="T12" fmla="*/ 696 w 698"/>
                  <a:gd name="T13" fmla="*/ 52 h 141"/>
                  <a:gd name="T14" fmla="*/ 698 w 698"/>
                  <a:gd name="T15" fmla="*/ 70 h 141"/>
                  <a:gd name="T16" fmla="*/ 696 w 698"/>
                  <a:gd name="T17" fmla="*/ 89 h 141"/>
                  <a:gd name="T18" fmla="*/ 689 w 698"/>
                  <a:gd name="T19" fmla="*/ 106 h 141"/>
                  <a:gd name="T20" fmla="*/ 678 w 698"/>
                  <a:gd name="T21" fmla="*/ 120 h 141"/>
                  <a:gd name="T22" fmla="*/ 664 w 698"/>
                  <a:gd name="T23" fmla="*/ 131 h 141"/>
                  <a:gd name="T24" fmla="*/ 647 w 698"/>
                  <a:gd name="T25" fmla="*/ 138 h 141"/>
                  <a:gd name="T26" fmla="*/ 628 w 698"/>
                  <a:gd name="T27" fmla="*/ 141 h 141"/>
                  <a:gd name="T28" fmla="*/ 70 w 698"/>
                  <a:gd name="T29" fmla="*/ 141 h 141"/>
                  <a:gd name="T30" fmla="*/ 51 w 698"/>
                  <a:gd name="T31" fmla="*/ 138 h 141"/>
                  <a:gd name="T32" fmla="*/ 35 w 698"/>
                  <a:gd name="T33" fmla="*/ 131 h 141"/>
                  <a:gd name="T34" fmla="*/ 21 w 698"/>
                  <a:gd name="T35" fmla="*/ 120 h 141"/>
                  <a:gd name="T36" fmla="*/ 10 w 698"/>
                  <a:gd name="T37" fmla="*/ 106 h 141"/>
                  <a:gd name="T38" fmla="*/ 3 w 698"/>
                  <a:gd name="T39" fmla="*/ 89 h 141"/>
                  <a:gd name="T40" fmla="*/ 0 w 698"/>
                  <a:gd name="T41" fmla="*/ 70 h 141"/>
                  <a:gd name="T42" fmla="*/ 3 w 698"/>
                  <a:gd name="T43" fmla="*/ 52 h 141"/>
                  <a:gd name="T44" fmla="*/ 10 w 698"/>
                  <a:gd name="T45" fmla="*/ 35 h 141"/>
                  <a:gd name="T46" fmla="*/ 21 w 698"/>
                  <a:gd name="T47" fmla="*/ 21 h 141"/>
                  <a:gd name="T48" fmla="*/ 35 w 698"/>
                  <a:gd name="T49" fmla="*/ 10 h 141"/>
                  <a:gd name="T50" fmla="*/ 52 w 698"/>
                  <a:gd name="T51" fmla="*/ 2 h 141"/>
                  <a:gd name="T52" fmla="*/ 70 w 69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8" h="141">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7" name="Freeform 442"/>
              <p:cNvSpPr/>
              <p:nvPr/>
            </p:nvSpPr>
            <p:spPr bwMode="auto">
              <a:xfrm>
                <a:off x="5707063" y="5064125"/>
                <a:ext cx="84138" cy="84137"/>
              </a:xfrm>
              <a:custGeom>
                <a:avLst/>
                <a:gdLst>
                  <a:gd name="T0" fmla="*/ 465 w 535"/>
                  <a:gd name="T1" fmla="*/ 0 h 535"/>
                  <a:gd name="T2" fmla="*/ 483 w 535"/>
                  <a:gd name="T3" fmla="*/ 2 h 535"/>
                  <a:gd name="T4" fmla="*/ 500 w 535"/>
                  <a:gd name="T5" fmla="*/ 10 h 535"/>
                  <a:gd name="T6" fmla="*/ 515 w 535"/>
                  <a:gd name="T7" fmla="*/ 21 h 535"/>
                  <a:gd name="T8" fmla="*/ 526 w 535"/>
                  <a:gd name="T9" fmla="*/ 36 h 535"/>
                  <a:gd name="T10" fmla="*/ 533 w 535"/>
                  <a:gd name="T11" fmla="*/ 53 h 535"/>
                  <a:gd name="T12" fmla="*/ 535 w 535"/>
                  <a:gd name="T13" fmla="*/ 70 h 535"/>
                  <a:gd name="T14" fmla="*/ 533 w 535"/>
                  <a:gd name="T15" fmla="*/ 88 h 535"/>
                  <a:gd name="T16" fmla="*/ 526 w 535"/>
                  <a:gd name="T17" fmla="*/ 105 h 535"/>
                  <a:gd name="T18" fmla="*/ 515 w 535"/>
                  <a:gd name="T19" fmla="*/ 120 h 535"/>
                  <a:gd name="T20" fmla="*/ 121 w 535"/>
                  <a:gd name="T21" fmla="*/ 515 h 535"/>
                  <a:gd name="T22" fmla="*/ 105 w 535"/>
                  <a:gd name="T23" fmla="*/ 526 h 535"/>
                  <a:gd name="T24" fmla="*/ 88 w 535"/>
                  <a:gd name="T25" fmla="*/ 533 h 535"/>
                  <a:gd name="T26" fmla="*/ 71 w 535"/>
                  <a:gd name="T27" fmla="*/ 535 h 535"/>
                  <a:gd name="T28" fmla="*/ 53 w 535"/>
                  <a:gd name="T29" fmla="*/ 533 h 535"/>
                  <a:gd name="T30" fmla="*/ 36 w 535"/>
                  <a:gd name="T31" fmla="*/ 526 h 535"/>
                  <a:gd name="T32" fmla="*/ 21 w 535"/>
                  <a:gd name="T33" fmla="*/ 515 h 535"/>
                  <a:gd name="T34" fmla="*/ 10 w 535"/>
                  <a:gd name="T35" fmla="*/ 499 h 535"/>
                  <a:gd name="T36" fmla="*/ 2 w 535"/>
                  <a:gd name="T37" fmla="*/ 483 h 535"/>
                  <a:gd name="T38" fmla="*/ 0 w 535"/>
                  <a:gd name="T39" fmla="*/ 466 h 535"/>
                  <a:gd name="T40" fmla="*/ 2 w 535"/>
                  <a:gd name="T41" fmla="*/ 448 h 535"/>
                  <a:gd name="T42" fmla="*/ 10 w 535"/>
                  <a:gd name="T43" fmla="*/ 431 h 535"/>
                  <a:gd name="T44" fmla="*/ 21 w 535"/>
                  <a:gd name="T45" fmla="*/ 416 h 535"/>
                  <a:gd name="T46" fmla="*/ 415 w 535"/>
                  <a:gd name="T47" fmla="*/ 21 h 535"/>
                  <a:gd name="T48" fmla="*/ 430 w 535"/>
                  <a:gd name="T49" fmla="*/ 10 h 535"/>
                  <a:gd name="T50" fmla="*/ 447 w 535"/>
                  <a:gd name="T51" fmla="*/ 2 h 535"/>
                  <a:gd name="T52" fmla="*/ 465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8" name="Freeform 443"/>
              <p:cNvSpPr>
                <a:spLocks noEditPoints="1"/>
              </p:cNvSpPr>
              <p:nvPr/>
            </p:nvSpPr>
            <p:spPr bwMode="auto">
              <a:xfrm>
                <a:off x="5422900" y="5157788"/>
                <a:ext cx="414338" cy="400050"/>
              </a:xfrm>
              <a:custGeom>
                <a:avLst/>
                <a:gdLst>
                  <a:gd name="T0" fmla="*/ 550 w 2606"/>
                  <a:gd name="T1" fmla="*/ 1124 h 2518"/>
                  <a:gd name="T2" fmla="*/ 1266 w 2606"/>
                  <a:gd name="T3" fmla="*/ 142 h 2518"/>
                  <a:gd name="T4" fmla="*/ 1235 w 2606"/>
                  <a:gd name="T5" fmla="*/ 645 h 2518"/>
                  <a:gd name="T6" fmla="*/ 1171 w 2606"/>
                  <a:gd name="T7" fmla="*/ 820 h 2518"/>
                  <a:gd name="T8" fmla="*/ 1064 w 2606"/>
                  <a:gd name="T9" fmla="*/ 953 h 2518"/>
                  <a:gd name="T10" fmla="*/ 942 w 2606"/>
                  <a:gd name="T11" fmla="*/ 1049 h 2518"/>
                  <a:gd name="T12" fmla="*/ 826 w 2606"/>
                  <a:gd name="T13" fmla="*/ 1112 h 2518"/>
                  <a:gd name="T14" fmla="*/ 743 w 2606"/>
                  <a:gd name="T15" fmla="*/ 1144 h 2518"/>
                  <a:gd name="T16" fmla="*/ 703 w 2606"/>
                  <a:gd name="T17" fmla="*/ 1155 h 2518"/>
                  <a:gd name="T18" fmla="*/ 702 w 2606"/>
                  <a:gd name="T19" fmla="*/ 2220 h 2518"/>
                  <a:gd name="T20" fmla="*/ 783 w 2606"/>
                  <a:gd name="T21" fmla="*/ 2331 h 2518"/>
                  <a:gd name="T22" fmla="*/ 916 w 2606"/>
                  <a:gd name="T23" fmla="*/ 2376 h 2518"/>
                  <a:gd name="T24" fmla="*/ 2150 w 2606"/>
                  <a:gd name="T25" fmla="*/ 2358 h 2518"/>
                  <a:gd name="T26" fmla="*/ 2265 w 2606"/>
                  <a:gd name="T27" fmla="*/ 2281 h 2518"/>
                  <a:gd name="T28" fmla="*/ 2318 w 2606"/>
                  <a:gd name="T29" fmla="*/ 2141 h 2518"/>
                  <a:gd name="T30" fmla="*/ 2453 w 2606"/>
                  <a:gd name="T31" fmla="*/ 1126 h 2518"/>
                  <a:gd name="T32" fmla="*/ 2372 w 2606"/>
                  <a:gd name="T33" fmla="*/ 1017 h 2518"/>
                  <a:gd name="T34" fmla="*/ 2239 w 2606"/>
                  <a:gd name="T35" fmla="*/ 975 h 2518"/>
                  <a:gd name="T36" fmla="*/ 1566 w 2606"/>
                  <a:gd name="T37" fmla="*/ 955 h 2518"/>
                  <a:gd name="T38" fmla="*/ 1546 w 2606"/>
                  <a:gd name="T39" fmla="*/ 438 h 2518"/>
                  <a:gd name="T40" fmla="*/ 1523 w 2606"/>
                  <a:gd name="T41" fmla="*/ 280 h 2518"/>
                  <a:gd name="T42" fmla="*/ 1453 w 2606"/>
                  <a:gd name="T43" fmla="*/ 182 h 2518"/>
                  <a:gd name="T44" fmla="*/ 1345 w 2606"/>
                  <a:gd name="T45" fmla="*/ 142 h 2518"/>
                  <a:gd name="T46" fmla="*/ 1393 w 2606"/>
                  <a:gd name="T47" fmla="*/ 8 h 2518"/>
                  <a:gd name="T48" fmla="*/ 1537 w 2606"/>
                  <a:gd name="T49" fmla="*/ 69 h 2518"/>
                  <a:gd name="T50" fmla="*/ 1640 w 2606"/>
                  <a:gd name="T51" fmla="*/ 197 h 2518"/>
                  <a:gd name="T52" fmla="*/ 1685 w 2606"/>
                  <a:gd name="T53" fmla="*/ 383 h 2518"/>
                  <a:gd name="T54" fmla="*/ 2289 w 2606"/>
                  <a:gd name="T55" fmla="*/ 839 h 2518"/>
                  <a:gd name="T56" fmla="*/ 2464 w 2606"/>
                  <a:gd name="T57" fmla="*/ 913 h 2518"/>
                  <a:gd name="T58" fmla="*/ 2577 w 2606"/>
                  <a:gd name="T59" fmla="*/ 1060 h 2518"/>
                  <a:gd name="T60" fmla="*/ 2605 w 2606"/>
                  <a:gd name="T61" fmla="*/ 1208 h 2518"/>
                  <a:gd name="T62" fmla="*/ 2434 w 2606"/>
                  <a:gd name="T63" fmla="*/ 2257 h 2518"/>
                  <a:gd name="T64" fmla="*/ 2338 w 2606"/>
                  <a:gd name="T65" fmla="*/ 2409 h 2518"/>
                  <a:gd name="T66" fmla="*/ 2179 w 2606"/>
                  <a:gd name="T67" fmla="*/ 2496 h 2518"/>
                  <a:gd name="T68" fmla="*/ 916 w 2606"/>
                  <a:gd name="T69" fmla="*/ 2518 h 2518"/>
                  <a:gd name="T70" fmla="*/ 738 w 2606"/>
                  <a:gd name="T71" fmla="*/ 2471 h 2518"/>
                  <a:gd name="T72" fmla="*/ 628 w 2606"/>
                  <a:gd name="T73" fmla="*/ 2454 h 2518"/>
                  <a:gd name="T74" fmla="*/ 138 w 2606"/>
                  <a:gd name="T75" fmla="*/ 2476 h 2518"/>
                  <a:gd name="T76" fmla="*/ 41 w 2606"/>
                  <a:gd name="T77" fmla="*/ 2436 h 2518"/>
                  <a:gd name="T78" fmla="*/ 0 w 2606"/>
                  <a:gd name="T79" fmla="*/ 2339 h 2518"/>
                  <a:gd name="T80" fmla="*/ 24 w 2606"/>
                  <a:gd name="T81" fmla="*/ 1045 h 2518"/>
                  <a:gd name="T82" fmla="*/ 111 w 2606"/>
                  <a:gd name="T83" fmla="*/ 987 h 2518"/>
                  <a:gd name="T84" fmla="*/ 609 w 2606"/>
                  <a:gd name="T85" fmla="*/ 996 h 2518"/>
                  <a:gd name="T86" fmla="*/ 678 w 2606"/>
                  <a:gd name="T87" fmla="*/ 1017 h 2518"/>
                  <a:gd name="T88" fmla="*/ 722 w 2606"/>
                  <a:gd name="T89" fmla="*/ 1003 h 2518"/>
                  <a:gd name="T90" fmla="*/ 814 w 2606"/>
                  <a:gd name="T91" fmla="*/ 961 h 2518"/>
                  <a:gd name="T92" fmla="*/ 926 w 2606"/>
                  <a:gd name="T93" fmla="*/ 887 h 2518"/>
                  <a:gd name="T94" fmla="*/ 1029 w 2606"/>
                  <a:gd name="T95" fmla="*/ 779 h 2518"/>
                  <a:gd name="T96" fmla="*/ 1095 w 2606"/>
                  <a:gd name="T97" fmla="*/ 630 h 2518"/>
                  <a:gd name="T98" fmla="*/ 1106 w 2606"/>
                  <a:gd name="T99" fmla="*/ 71 h 2518"/>
                  <a:gd name="T100" fmla="*/ 1153 w 2606"/>
                  <a:gd name="T101" fmla="*/ 21 h 2518"/>
                  <a:gd name="T102" fmla="*/ 1206 w 2606"/>
                  <a:gd name="T103" fmla="*/ 9 h 2518"/>
                  <a:gd name="T104" fmla="*/ 1322 w 2606"/>
                  <a:gd name="T105"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6" h="2518">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8" name="Group 75"/>
            <p:cNvGrpSpPr/>
            <p:nvPr/>
          </p:nvGrpSpPr>
          <p:grpSpPr>
            <a:xfrm>
              <a:off x="6129807" y="3541241"/>
              <a:ext cx="590344" cy="385280"/>
              <a:chOff x="685800" y="5899150"/>
              <a:chExt cx="550863" cy="311150"/>
            </a:xfrm>
            <a:solidFill>
              <a:schemeClr val="bg1"/>
            </a:solidFill>
          </p:grpSpPr>
          <p:sp>
            <p:nvSpPr>
              <p:cNvPr id="30" name="Freeform 572"/>
              <p:cNvSpPr/>
              <p:nvPr/>
            </p:nvSpPr>
            <p:spPr bwMode="auto">
              <a:xfrm>
                <a:off x="1068388" y="5965825"/>
                <a:ext cx="168275" cy="244475"/>
              </a:xfrm>
              <a:custGeom>
                <a:avLst/>
                <a:gdLst>
                  <a:gd name="T0" fmla="*/ 409 w 1059"/>
                  <a:gd name="T1" fmla="*/ 2 h 1545"/>
                  <a:gd name="T2" fmla="*/ 524 w 1059"/>
                  <a:gd name="T3" fmla="*/ 43 h 1545"/>
                  <a:gd name="T4" fmla="*/ 613 w 1059"/>
                  <a:gd name="T5" fmla="*/ 121 h 1545"/>
                  <a:gd name="T6" fmla="*/ 666 w 1059"/>
                  <a:gd name="T7" fmla="*/ 229 h 1545"/>
                  <a:gd name="T8" fmla="*/ 678 w 1059"/>
                  <a:gd name="T9" fmla="*/ 578 h 1545"/>
                  <a:gd name="T10" fmla="*/ 658 w 1059"/>
                  <a:gd name="T11" fmla="*/ 664 h 1545"/>
                  <a:gd name="T12" fmla="*/ 624 w 1059"/>
                  <a:gd name="T13" fmla="*/ 901 h 1545"/>
                  <a:gd name="T14" fmla="*/ 706 w 1059"/>
                  <a:gd name="T15" fmla="*/ 946 h 1545"/>
                  <a:gd name="T16" fmla="*/ 817 w 1059"/>
                  <a:gd name="T17" fmla="*/ 1014 h 1545"/>
                  <a:gd name="T18" fmla="*/ 943 w 1059"/>
                  <a:gd name="T19" fmla="*/ 1104 h 1545"/>
                  <a:gd name="T20" fmla="*/ 1025 w 1059"/>
                  <a:gd name="T21" fmla="*/ 1181 h 1545"/>
                  <a:gd name="T22" fmla="*/ 1057 w 1059"/>
                  <a:gd name="T23" fmla="*/ 1262 h 1545"/>
                  <a:gd name="T24" fmla="*/ 1056 w 1059"/>
                  <a:gd name="T25" fmla="*/ 1494 h 1545"/>
                  <a:gd name="T26" fmla="*/ 1024 w 1059"/>
                  <a:gd name="T27" fmla="*/ 1536 h 1545"/>
                  <a:gd name="T28" fmla="*/ 969 w 1059"/>
                  <a:gd name="T29" fmla="*/ 1543 h 1545"/>
                  <a:gd name="T30" fmla="*/ 928 w 1059"/>
                  <a:gd name="T31" fmla="*/ 1511 h 1545"/>
                  <a:gd name="T32" fmla="*/ 918 w 1059"/>
                  <a:gd name="T33" fmla="*/ 1292 h 1545"/>
                  <a:gd name="T34" fmla="*/ 896 w 1059"/>
                  <a:gd name="T35" fmla="*/ 1246 h 1545"/>
                  <a:gd name="T36" fmla="*/ 786 w 1059"/>
                  <a:gd name="T37" fmla="*/ 1162 h 1545"/>
                  <a:gd name="T38" fmla="*/ 682 w 1059"/>
                  <a:gd name="T39" fmla="*/ 1094 h 1545"/>
                  <a:gd name="T40" fmla="*/ 597 w 1059"/>
                  <a:gd name="T41" fmla="*/ 1045 h 1545"/>
                  <a:gd name="T42" fmla="*/ 541 w 1059"/>
                  <a:gd name="T43" fmla="*/ 1015 h 1545"/>
                  <a:gd name="T44" fmla="*/ 502 w 1059"/>
                  <a:gd name="T45" fmla="*/ 987 h 1545"/>
                  <a:gd name="T46" fmla="*/ 485 w 1059"/>
                  <a:gd name="T47" fmla="*/ 937 h 1545"/>
                  <a:gd name="T48" fmla="*/ 492 w 1059"/>
                  <a:gd name="T49" fmla="*/ 645 h 1545"/>
                  <a:gd name="T50" fmla="*/ 528 w 1059"/>
                  <a:gd name="T51" fmla="*/ 609 h 1545"/>
                  <a:gd name="T52" fmla="*/ 539 w 1059"/>
                  <a:gd name="T53" fmla="*/ 311 h 1545"/>
                  <a:gd name="T54" fmla="*/ 516 w 1059"/>
                  <a:gd name="T55" fmla="*/ 225 h 1545"/>
                  <a:gd name="T56" fmla="*/ 454 w 1059"/>
                  <a:gd name="T57" fmla="*/ 164 h 1545"/>
                  <a:gd name="T58" fmla="*/ 368 w 1059"/>
                  <a:gd name="T59" fmla="*/ 141 h 1545"/>
                  <a:gd name="T60" fmla="*/ 251 w 1059"/>
                  <a:gd name="T61" fmla="*/ 151 h 1545"/>
                  <a:gd name="T62" fmla="*/ 180 w 1059"/>
                  <a:gd name="T63" fmla="*/ 201 h 1545"/>
                  <a:gd name="T64" fmla="*/ 143 w 1059"/>
                  <a:gd name="T65" fmla="*/ 280 h 1545"/>
                  <a:gd name="T66" fmla="*/ 143 w 1059"/>
                  <a:gd name="T67" fmla="*/ 595 h 1545"/>
                  <a:gd name="T68" fmla="*/ 176 w 1059"/>
                  <a:gd name="T69" fmla="*/ 632 h 1545"/>
                  <a:gd name="T70" fmla="*/ 194 w 1059"/>
                  <a:gd name="T71" fmla="*/ 679 h 1545"/>
                  <a:gd name="T72" fmla="*/ 184 w 1059"/>
                  <a:gd name="T73" fmla="*/ 838 h 1545"/>
                  <a:gd name="T74" fmla="*/ 142 w 1059"/>
                  <a:gd name="T75" fmla="*/ 870 h 1545"/>
                  <a:gd name="T76" fmla="*/ 88 w 1059"/>
                  <a:gd name="T77" fmla="*/ 864 h 1545"/>
                  <a:gd name="T78" fmla="*/ 56 w 1059"/>
                  <a:gd name="T79" fmla="*/ 822 h 1545"/>
                  <a:gd name="T80" fmla="*/ 35 w 1059"/>
                  <a:gd name="T81" fmla="*/ 688 h 1545"/>
                  <a:gd name="T82" fmla="*/ 2 w 1059"/>
                  <a:gd name="T83" fmla="*/ 608 h 1545"/>
                  <a:gd name="T84" fmla="*/ 3 w 1059"/>
                  <a:gd name="T85" fmla="*/ 269 h 1545"/>
                  <a:gd name="T86" fmla="*/ 42 w 1059"/>
                  <a:gd name="T87" fmla="*/ 155 h 1545"/>
                  <a:gd name="T88" fmla="*/ 120 w 1059"/>
                  <a:gd name="T89" fmla="*/ 65 h 1545"/>
                  <a:gd name="T90" fmla="*/ 228 w 1059"/>
                  <a:gd name="T91" fmla="*/ 1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1545">
                    <a:moveTo>
                      <a:pt x="310" y="0"/>
                    </a:moveTo>
                    <a:lnTo>
                      <a:pt x="368" y="0"/>
                    </a:lnTo>
                    <a:lnTo>
                      <a:pt x="409" y="2"/>
                    </a:lnTo>
                    <a:lnTo>
                      <a:pt x="450" y="11"/>
                    </a:lnTo>
                    <a:lnTo>
                      <a:pt x="488" y="25"/>
                    </a:lnTo>
                    <a:lnTo>
                      <a:pt x="524" y="43"/>
                    </a:lnTo>
                    <a:lnTo>
                      <a:pt x="557" y="65"/>
                    </a:lnTo>
                    <a:lnTo>
                      <a:pt x="586" y="91"/>
                    </a:lnTo>
                    <a:lnTo>
                      <a:pt x="613" y="121"/>
                    </a:lnTo>
                    <a:lnTo>
                      <a:pt x="636" y="154"/>
                    </a:lnTo>
                    <a:lnTo>
                      <a:pt x="654" y="190"/>
                    </a:lnTo>
                    <a:lnTo>
                      <a:pt x="666" y="229"/>
                    </a:lnTo>
                    <a:lnTo>
                      <a:pt x="675" y="269"/>
                    </a:lnTo>
                    <a:lnTo>
                      <a:pt x="678" y="311"/>
                    </a:lnTo>
                    <a:lnTo>
                      <a:pt x="678" y="578"/>
                    </a:lnTo>
                    <a:lnTo>
                      <a:pt x="676" y="608"/>
                    </a:lnTo>
                    <a:lnTo>
                      <a:pt x="668" y="637"/>
                    </a:lnTo>
                    <a:lnTo>
                      <a:pt x="658" y="664"/>
                    </a:lnTo>
                    <a:lnTo>
                      <a:pt x="643" y="688"/>
                    </a:lnTo>
                    <a:lnTo>
                      <a:pt x="624" y="712"/>
                    </a:lnTo>
                    <a:lnTo>
                      <a:pt x="624" y="901"/>
                    </a:lnTo>
                    <a:lnTo>
                      <a:pt x="647" y="913"/>
                    </a:lnTo>
                    <a:lnTo>
                      <a:pt x="675" y="928"/>
                    </a:lnTo>
                    <a:lnTo>
                      <a:pt x="706" y="946"/>
                    </a:lnTo>
                    <a:lnTo>
                      <a:pt x="740" y="966"/>
                    </a:lnTo>
                    <a:lnTo>
                      <a:pt x="778" y="989"/>
                    </a:lnTo>
                    <a:lnTo>
                      <a:pt x="817" y="1014"/>
                    </a:lnTo>
                    <a:lnTo>
                      <a:pt x="858" y="1041"/>
                    </a:lnTo>
                    <a:lnTo>
                      <a:pt x="900" y="1071"/>
                    </a:lnTo>
                    <a:lnTo>
                      <a:pt x="943" y="1104"/>
                    </a:lnTo>
                    <a:lnTo>
                      <a:pt x="985" y="1138"/>
                    </a:lnTo>
                    <a:lnTo>
                      <a:pt x="1007" y="1158"/>
                    </a:lnTo>
                    <a:lnTo>
                      <a:pt x="1025" y="1181"/>
                    </a:lnTo>
                    <a:lnTo>
                      <a:pt x="1040" y="1206"/>
                    </a:lnTo>
                    <a:lnTo>
                      <a:pt x="1050" y="1234"/>
                    </a:lnTo>
                    <a:lnTo>
                      <a:pt x="1057" y="1262"/>
                    </a:lnTo>
                    <a:lnTo>
                      <a:pt x="1059" y="1292"/>
                    </a:lnTo>
                    <a:lnTo>
                      <a:pt x="1059" y="1475"/>
                    </a:lnTo>
                    <a:lnTo>
                      <a:pt x="1056" y="1494"/>
                    </a:lnTo>
                    <a:lnTo>
                      <a:pt x="1049" y="1511"/>
                    </a:lnTo>
                    <a:lnTo>
                      <a:pt x="1038" y="1525"/>
                    </a:lnTo>
                    <a:lnTo>
                      <a:pt x="1024" y="1536"/>
                    </a:lnTo>
                    <a:lnTo>
                      <a:pt x="1007" y="1543"/>
                    </a:lnTo>
                    <a:lnTo>
                      <a:pt x="988" y="1545"/>
                    </a:lnTo>
                    <a:lnTo>
                      <a:pt x="969" y="1543"/>
                    </a:lnTo>
                    <a:lnTo>
                      <a:pt x="952" y="1536"/>
                    </a:lnTo>
                    <a:lnTo>
                      <a:pt x="938" y="1525"/>
                    </a:lnTo>
                    <a:lnTo>
                      <a:pt x="928" y="1511"/>
                    </a:lnTo>
                    <a:lnTo>
                      <a:pt x="921" y="1494"/>
                    </a:lnTo>
                    <a:lnTo>
                      <a:pt x="918" y="1475"/>
                    </a:lnTo>
                    <a:lnTo>
                      <a:pt x="918" y="1292"/>
                    </a:lnTo>
                    <a:lnTo>
                      <a:pt x="915" y="1274"/>
                    </a:lnTo>
                    <a:lnTo>
                      <a:pt x="908" y="1259"/>
                    </a:lnTo>
                    <a:lnTo>
                      <a:pt x="896" y="1246"/>
                    </a:lnTo>
                    <a:lnTo>
                      <a:pt x="859" y="1216"/>
                    </a:lnTo>
                    <a:lnTo>
                      <a:pt x="822" y="1188"/>
                    </a:lnTo>
                    <a:lnTo>
                      <a:pt x="786" y="1162"/>
                    </a:lnTo>
                    <a:lnTo>
                      <a:pt x="750" y="1138"/>
                    </a:lnTo>
                    <a:lnTo>
                      <a:pt x="715" y="1115"/>
                    </a:lnTo>
                    <a:lnTo>
                      <a:pt x="682" y="1094"/>
                    </a:lnTo>
                    <a:lnTo>
                      <a:pt x="651" y="1075"/>
                    </a:lnTo>
                    <a:lnTo>
                      <a:pt x="622" y="1059"/>
                    </a:lnTo>
                    <a:lnTo>
                      <a:pt x="597" y="1045"/>
                    </a:lnTo>
                    <a:lnTo>
                      <a:pt x="574" y="1033"/>
                    </a:lnTo>
                    <a:lnTo>
                      <a:pt x="556" y="1022"/>
                    </a:lnTo>
                    <a:lnTo>
                      <a:pt x="541" y="1015"/>
                    </a:lnTo>
                    <a:lnTo>
                      <a:pt x="530" y="1010"/>
                    </a:lnTo>
                    <a:lnTo>
                      <a:pt x="515" y="1000"/>
                    </a:lnTo>
                    <a:lnTo>
                      <a:pt x="502" y="987"/>
                    </a:lnTo>
                    <a:lnTo>
                      <a:pt x="492" y="972"/>
                    </a:lnTo>
                    <a:lnTo>
                      <a:pt x="486" y="955"/>
                    </a:lnTo>
                    <a:lnTo>
                      <a:pt x="485" y="937"/>
                    </a:lnTo>
                    <a:lnTo>
                      <a:pt x="485" y="679"/>
                    </a:lnTo>
                    <a:lnTo>
                      <a:pt x="486" y="662"/>
                    </a:lnTo>
                    <a:lnTo>
                      <a:pt x="492" y="645"/>
                    </a:lnTo>
                    <a:lnTo>
                      <a:pt x="503" y="631"/>
                    </a:lnTo>
                    <a:lnTo>
                      <a:pt x="516" y="621"/>
                    </a:lnTo>
                    <a:lnTo>
                      <a:pt x="528" y="609"/>
                    </a:lnTo>
                    <a:lnTo>
                      <a:pt x="536" y="595"/>
                    </a:lnTo>
                    <a:lnTo>
                      <a:pt x="539" y="578"/>
                    </a:lnTo>
                    <a:lnTo>
                      <a:pt x="539" y="311"/>
                    </a:lnTo>
                    <a:lnTo>
                      <a:pt x="536" y="280"/>
                    </a:lnTo>
                    <a:lnTo>
                      <a:pt x="527" y="252"/>
                    </a:lnTo>
                    <a:lnTo>
                      <a:pt x="516" y="225"/>
                    </a:lnTo>
                    <a:lnTo>
                      <a:pt x="499" y="201"/>
                    </a:lnTo>
                    <a:lnTo>
                      <a:pt x="478" y="181"/>
                    </a:lnTo>
                    <a:lnTo>
                      <a:pt x="454" y="164"/>
                    </a:lnTo>
                    <a:lnTo>
                      <a:pt x="428" y="151"/>
                    </a:lnTo>
                    <a:lnTo>
                      <a:pt x="399" y="143"/>
                    </a:lnTo>
                    <a:lnTo>
                      <a:pt x="368" y="141"/>
                    </a:lnTo>
                    <a:lnTo>
                      <a:pt x="311" y="141"/>
                    </a:lnTo>
                    <a:lnTo>
                      <a:pt x="280" y="143"/>
                    </a:lnTo>
                    <a:lnTo>
                      <a:pt x="251" y="151"/>
                    </a:lnTo>
                    <a:lnTo>
                      <a:pt x="225" y="164"/>
                    </a:lnTo>
                    <a:lnTo>
                      <a:pt x="201" y="181"/>
                    </a:lnTo>
                    <a:lnTo>
                      <a:pt x="180" y="201"/>
                    </a:lnTo>
                    <a:lnTo>
                      <a:pt x="163" y="225"/>
                    </a:lnTo>
                    <a:lnTo>
                      <a:pt x="151" y="252"/>
                    </a:lnTo>
                    <a:lnTo>
                      <a:pt x="143" y="280"/>
                    </a:lnTo>
                    <a:lnTo>
                      <a:pt x="140" y="311"/>
                    </a:lnTo>
                    <a:lnTo>
                      <a:pt x="140" y="580"/>
                    </a:lnTo>
                    <a:lnTo>
                      <a:pt x="143" y="595"/>
                    </a:lnTo>
                    <a:lnTo>
                      <a:pt x="151" y="610"/>
                    </a:lnTo>
                    <a:lnTo>
                      <a:pt x="163" y="621"/>
                    </a:lnTo>
                    <a:lnTo>
                      <a:pt x="176" y="632"/>
                    </a:lnTo>
                    <a:lnTo>
                      <a:pt x="186" y="646"/>
                    </a:lnTo>
                    <a:lnTo>
                      <a:pt x="192" y="662"/>
                    </a:lnTo>
                    <a:lnTo>
                      <a:pt x="194" y="679"/>
                    </a:lnTo>
                    <a:lnTo>
                      <a:pt x="194" y="803"/>
                    </a:lnTo>
                    <a:lnTo>
                      <a:pt x="192" y="822"/>
                    </a:lnTo>
                    <a:lnTo>
                      <a:pt x="184" y="838"/>
                    </a:lnTo>
                    <a:lnTo>
                      <a:pt x="174" y="852"/>
                    </a:lnTo>
                    <a:lnTo>
                      <a:pt x="159" y="864"/>
                    </a:lnTo>
                    <a:lnTo>
                      <a:pt x="142" y="870"/>
                    </a:lnTo>
                    <a:lnTo>
                      <a:pt x="124" y="873"/>
                    </a:lnTo>
                    <a:lnTo>
                      <a:pt x="105" y="870"/>
                    </a:lnTo>
                    <a:lnTo>
                      <a:pt x="88" y="864"/>
                    </a:lnTo>
                    <a:lnTo>
                      <a:pt x="74" y="852"/>
                    </a:lnTo>
                    <a:lnTo>
                      <a:pt x="63" y="838"/>
                    </a:lnTo>
                    <a:lnTo>
                      <a:pt x="56" y="822"/>
                    </a:lnTo>
                    <a:lnTo>
                      <a:pt x="54" y="803"/>
                    </a:lnTo>
                    <a:lnTo>
                      <a:pt x="54" y="712"/>
                    </a:lnTo>
                    <a:lnTo>
                      <a:pt x="35" y="688"/>
                    </a:lnTo>
                    <a:lnTo>
                      <a:pt x="20" y="664"/>
                    </a:lnTo>
                    <a:lnTo>
                      <a:pt x="9" y="637"/>
                    </a:lnTo>
                    <a:lnTo>
                      <a:pt x="2" y="608"/>
                    </a:lnTo>
                    <a:lnTo>
                      <a:pt x="0" y="578"/>
                    </a:lnTo>
                    <a:lnTo>
                      <a:pt x="0" y="311"/>
                    </a:lnTo>
                    <a:lnTo>
                      <a:pt x="3" y="269"/>
                    </a:lnTo>
                    <a:lnTo>
                      <a:pt x="12" y="229"/>
                    </a:lnTo>
                    <a:lnTo>
                      <a:pt x="24" y="191"/>
                    </a:lnTo>
                    <a:lnTo>
                      <a:pt x="42" y="155"/>
                    </a:lnTo>
                    <a:lnTo>
                      <a:pt x="64" y="121"/>
                    </a:lnTo>
                    <a:lnTo>
                      <a:pt x="91" y="91"/>
                    </a:lnTo>
                    <a:lnTo>
                      <a:pt x="120" y="65"/>
                    </a:lnTo>
                    <a:lnTo>
                      <a:pt x="154" y="43"/>
                    </a:lnTo>
                    <a:lnTo>
                      <a:pt x="190" y="25"/>
                    </a:lnTo>
                    <a:lnTo>
                      <a:pt x="228" y="11"/>
                    </a:lnTo>
                    <a:lnTo>
                      <a:pt x="268" y="2"/>
                    </a:lnTo>
                    <a:lnTo>
                      <a:pt x="31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1" name="Freeform 573"/>
              <p:cNvSpPr/>
              <p:nvPr/>
            </p:nvSpPr>
            <p:spPr bwMode="auto">
              <a:xfrm>
                <a:off x="685800" y="5965825"/>
                <a:ext cx="168275" cy="244475"/>
              </a:xfrm>
              <a:custGeom>
                <a:avLst/>
                <a:gdLst>
                  <a:gd name="T0" fmla="*/ 789 w 1058"/>
                  <a:gd name="T1" fmla="*/ 4 h 1547"/>
                  <a:gd name="T2" fmla="*/ 904 w 1058"/>
                  <a:gd name="T3" fmla="*/ 43 h 1547"/>
                  <a:gd name="T4" fmla="*/ 992 w 1058"/>
                  <a:gd name="T5" fmla="*/ 122 h 1547"/>
                  <a:gd name="T6" fmla="*/ 1046 w 1058"/>
                  <a:gd name="T7" fmla="*/ 229 h 1547"/>
                  <a:gd name="T8" fmla="*/ 1058 w 1058"/>
                  <a:gd name="T9" fmla="*/ 580 h 1547"/>
                  <a:gd name="T10" fmla="*/ 1038 w 1058"/>
                  <a:gd name="T11" fmla="*/ 664 h 1547"/>
                  <a:gd name="T12" fmla="*/ 1004 w 1058"/>
                  <a:gd name="T13" fmla="*/ 809 h 1547"/>
                  <a:gd name="T14" fmla="*/ 983 w 1058"/>
                  <a:gd name="T15" fmla="*/ 859 h 1547"/>
                  <a:gd name="T16" fmla="*/ 933 w 1058"/>
                  <a:gd name="T17" fmla="*/ 879 h 1547"/>
                  <a:gd name="T18" fmla="*/ 884 w 1058"/>
                  <a:gd name="T19" fmla="*/ 859 h 1547"/>
                  <a:gd name="T20" fmla="*/ 864 w 1058"/>
                  <a:gd name="T21" fmla="*/ 809 h 1547"/>
                  <a:gd name="T22" fmla="*/ 872 w 1058"/>
                  <a:gd name="T23" fmla="*/ 646 h 1547"/>
                  <a:gd name="T24" fmla="*/ 907 w 1058"/>
                  <a:gd name="T25" fmla="*/ 610 h 1547"/>
                  <a:gd name="T26" fmla="*/ 917 w 1058"/>
                  <a:gd name="T27" fmla="*/ 311 h 1547"/>
                  <a:gd name="T28" fmla="*/ 894 w 1058"/>
                  <a:gd name="T29" fmla="*/ 225 h 1547"/>
                  <a:gd name="T30" fmla="*/ 833 w 1058"/>
                  <a:gd name="T31" fmla="*/ 164 h 1547"/>
                  <a:gd name="T32" fmla="*/ 748 w 1058"/>
                  <a:gd name="T33" fmla="*/ 141 h 1547"/>
                  <a:gd name="T34" fmla="*/ 631 w 1058"/>
                  <a:gd name="T35" fmla="*/ 151 h 1547"/>
                  <a:gd name="T36" fmla="*/ 560 w 1058"/>
                  <a:gd name="T37" fmla="*/ 201 h 1547"/>
                  <a:gd name="T38" fmla="*/ 523 w 1058"/>
                  <a:gd name="T39" fmla="*/ 280 h 1547"/>
                  <a:gd name="T40" fmla="*/ 523 w 1058"/>
                  <a:gd name="T41" fmla="*/ 595 h 1547"/>
                  <a:gd name="T42" fmla="*/ 556 w 1058"/>
                  <a:gd name="T43" fmla="*/ 632 h 1547"/>
                  <a:gd name="T44" fmla="*/ 574 w 1058"/>
                  <a:gd name="T45" fmla="*/ 679 h 1547"/>
                  <a:gd name="T46" fmla="*/ 565 w 1058"/>
                  <a:gd name="T47" fmla="*/ 973 h 1547"/>
                  <a:gd name="T48" fmla="*/ 527 w 1058"/>
                  <a:gd name="T49" fmla="*/ 1011 h 1547"/>
                  <a:gd name="T50" fmla="*/ 484 w 1058"/>
                  <a:gd name="T51" fmla="*/ 1033 h 1547"/>
                  <a:gd name="T52" fmla="*/ 407 w 1058"/>
                  <a:gd name="T53" fmla="*/ 1076 h 1547"/>
                  <a:gd name="T54" fmla="*/ 309 w 1058"/>
                  <a:gd name="T55" fmla="*/ 1139 h 1547"/>
                  <a:gd name="T56" fmla="*/ 198 w 1058"/>
                  <a:gd name="T57" fmla="*/ 1217 h 1547"/>
                  <a:gd name="T58" fmla="*/ 142 w 1058"/>
                  <a:gd name="T59" fmla="*/ 1275 h 1547"/>
                  <a:gd name="T60" fmla="*/ 138 w 1058"/>
                  <a:gd name="T61" fmla="*/ 1495 h 1547"/>
                  <a:gd name="T62" fmla="*/ 105 w 1058"/>
                  <a:gd name="T63" fmla="*/ 1537 h 1547"/>
                  <a:gd name="T64" fmla="*/ 52 w 1058"/>
                  <a:gd name="T65" fmla="*/ 1543 h 1547"/>
                  <a:gd name="T66" fmla="*/ 9 w 1058"/>
                  <a:gd name="T67" fmla="*/ 1512 h 1547"/>
                  <a:gd name="T68" fmla="*/ 0 w 1058"/>
                  <a:gd name="T69" fmla="*/ 1293 h 1547"/>
                  <a:gd name="T70" fmla="*/ 19 w 1058"/>
                  <a:gd name="T71" fmla="*/ 1207 h 1547"/>
                  <a:gd name="T72" fmla="*/ 73 w 1058"/>
                  <a:gd name="T73" fmla="*/ 1138 h 1547"/>
                  <a:gd name="T74" fmla="*/ 200 w 1058"/>
                  <a:gd name="T75" fmla="*/ 1042 h 1547"/>
                  <a:gd name="T76" fmla="*/ 317 w 1058"/>
                  <a:gd name="T77" fmla="*/ 967 h 1547"/>
                  <a:gd name="T78" fmla="*/ 410 w 1058"/>
                  <a:gd name="T79" fmla="*/ 913 h 1547"/>
                  <a:gd name="T80" fmla="*/ 414 w 1058"/>
                  <a:gd name="T81" fmla="*/ 689 h 1547"/>
                  <a:gd name="T82" fmla="*/ 382 w 1058"/>
                  <a:gd name="T83" fmla="*/ 609 h 1547"/>
                  <a:gd name="T84" fmla="*/ 383 w 1058"/>
                  <a:gd name="T85" fmla="*/ 270 h 1547"/>
                  <a:gd name="T86" fmla="*/ 422 w 1058"/>
                  <a:gd name="T87" fmla="*/ 155 h 1547"/>
                  <a:gd name="T88" fmla="*/ 500 w 1058"/>
                  <a:gd name="T89" fmla="*/ 66 h 1547"/>
                  <a:gd name="T90" fmla="*/ 607 w 1058"/>
                  <a:gd name="T91" fmla="*/ 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8" h="1547">
                    <a:moveTo>
                      <a:pt x="690" y="0"/>
                    </a:moveTo>
                    <a:lnTo>
                      <a:pt x="748" y="0"/>
                    </a:lnTo>
                    <a:lnTo>
                      <a:pt x="789" y="4"/>
                    </a:lnTo>
                    <a:lnTo>
                      <a:pt x="830" y="12"/>
                    </a:lnTo>
                    <a:lnTo>
                      <a:pt x="868" y="25"/>
                    </a:lnTo>
                    <a:lnTo>
                      <a:pt x="904" y="43"/>
                    </a:lnTo>
                    <a:lnTo>
                      <a:pt x="936" y="66"/>
                    </a:lnTo>
                    <a:lnTo>
                      <a:pt x="967" y="91"/>
                    </a:lnTo>
                    <a:lnTo>
                      <a:pt x="992" y="122"/>
                    </a:lnTo>
                    <a:lnTo>
                      <a:pt x="1016" y="155"/>
                    </a:lnTo>
                    <a:lnTo>
                      <a:pt x="1033" y="191"/>
                    </a:lnTo>
                    <a:lnTo>
                      <a:pt x="1046" y="229"/>
                    </a:lnTo>
                    <a:lnTo>
                      <a:pt x="1055" y="270"/>
                    </a:lnTo>
                    <a:lnTo>
                      <a:pt x="1058" y="311"/>
                    </a:lnTo>
                    <a:lnTo>
                      <a:pt x="1058" y="580"/>
                    </a:lnTo>
                    <a:lnTo>
                      <a:pt x="1056" y="609"/>
                    </a:lnTo>
                    <a:lnTo>
                      <a:pt x="1048" y="638"/>
                    </a:lnTo>
                    <a:lnTo>
                      <a:pt x="1038" y="664"/>
                    </a:lnTo>
                    <a:lnTo>
                      <a:pt x="1023" y="689"/>
                    </a:lnTo>
                    <a:lnTo>
                      <a:pt x="1004" y="712"/>
                    </a:lnTo>
                    <a:lnTo>
                      <a:pt x="1004" y="809"/>
                    </a:lnTo>
                    <a:lnTo>
                      <a:pt x="1002" y="827"/>
                    </a:lnTo>
                    <a:lnTo>
                      <a:pt x="994" y="844"/>
                    </a:lnTo>
                    <a:lnTo>
                      <a:pt x="983" y="859"/>
                    </a:lnTo>
                    <a:lnTo>
                      <a:pt x="969" y="869"/>
                    </a:lnTo>
                    <a:lnTo>
                      <a:pt x="952" y="876"/>
                    </a:lnTo>
                    <a:lnTo>
                      <a:pt x="933" y="879"/>
                    </a:lnTo>
                    <a:lnTo>
                      <a:pt x="915" y="876"/>
                    </a:lnTo>
                    <a:lnTo>
                      <a:pt x="898" y="869"/>
                    </a:lnTo>
                    <a:lnTo>
                      <a:pt x="884" y="859"/>
                    </a:lnTo>
                    <a:lnTo>
                      <a:pt x="873" y="844"/>
                    </a:lnTo>
                    <a:lnTo>
                      <a:pt x="866" y="827"/>
                    </a:lnTo>
                    <a:lnTo>
                      <a:pt x="864" y="809"/>
                    </a:lnTo>
                    <a:lnTo>
                      <a:pt x="864" y="679"/>
                    </a:lnTo>
                    <a:lnTo>
                      <a:pt x="866" y="662"/>
                    </a:lnTo>
                    <a:lnTo>
                      <a:pt x="872" y="646"/>
                    </a:lnTo>
                    <a:lnTo>
                      <a:pt x="882" y="632"/>
                    </a:lnTo>
                    <a:lnTo>
                      <a:pt x="894" y="621"/>
                    </a:lnTo>
                    <a:lnTo>
                      <a:pt x="907" y="610"/>
                    </a:lnTo>
                    <a:lnTo>
                      <a:pt x="914" y="595"/>
                    </a:lnTo>
                    <a:lnTo>
                      <a:pt x="917" y="580"/>
                    </a:lnTo>
                    <a:lnTo>
                      <a:pt x="917" y="311"/>
                    </a:lnTo>
                    <a:lnTo>
                      <a:pt x="914" y="281"/>
                    </a:lnTo>
                    <a:lnTo>
                      <a:pt x="907" y="252"/>
                    </a:lnTo>
                    <a:lnTo>
                      <a:pt x="894" y="225"/>
                    </a:lnTo>
                    <a:lnTo>
                      <a:pt x="877" y="202"/>
                    </a:lnTo>
                    <a:lnTo>
                      <a:pt x="857" y="181"/>
                    </a:lnTo>
                    <a:lnTo>
                      <a:pt x="833" y="164"/>
                    </a:lnTo>
                    <a:lnTo>
                      <a:pt x="807" y="151"/>
                    </a:lnTo>
                    <a:lnTo>
                      <a:pt x="778" y="144"/>
                    </a:lnTo>
                    <a:lnTo>
                      <a:pt x="748" y="141"/>
                    </a:lnTo>
                    <a:lnTo>
                      <a:pt x="690" y="141"/>
                    </a:lnTo>
                    <a:lnTo>
                      <a:pt x="659" y="144"/>
                    </a:lnTo>
                    <a:lnTo>
                      <a:pt x="631" y="151"/>
                    </a:lnTo>
                    <a:lnTo>
                      <a:pt x="604" y="164"/>
                    </a:lnTo>
                    <a:lnTo>
                      <a:pt x="581" y="181"/>
                    </a:lnTo>
                    <a:lnTo>
                      <a:pt x="560" y="201"/>
                    </a:lnTo>
                    <a:lnTo>
                      <a:pt x="543" y="225"/>
                    </a:lnTo>
                    <a:lnTo>
                      <a:pt x="530" y="252"/>
                    </a:lnTo>
                    <a:lnTo>
                      <a:pt x="523" y="280"/>
                    </a:lnTo>
                    <a:lnTo>
                      <a:pt x="520" y="311"/>
                    </a:lnTo>
                    <a:lnTo>
                      <a:pt x="520" y="580"/>
                    </a:lnTo>
                    <a:lnTo>
                      <a:pt x="523" y="595"/>
                    </a:lnTo>
                    <a:lnTo>
                      <a:pt x="530" y="610"/>
                    </a:lnTo>
                    <a:lnTo>
                      <a:pt x="543" y="621"/>
                    </a:lnTo>
                    <a:lnTo>
                      <a:pt x="556" y="632"/>
                    </a:lnTo>
                    <a:lnTo>
                      <a:pt x="565" y="646"/>
                    </a:lnTo>
                    <a:lnTo>
                      <a:pt x="572" y="662"/>
                    </a:lnTo>
                    <a:lnTo>
                      <a:pt x="574" y="679"/>
                    </a:lnTo>
                    <a:lnTo>
                      <a:pt x="574" y="937"/>
                    </a:lnTo>
                    <a:lnTo>
                      <a:pt x="572" y="956"/>
                    </a:lnTo>
                    <a:lnTo>
                      <a:pt x="565" y="973"/>
                    </a:lnTo>
                    <a:lnTo>
                      <a:pt x="556" y="987"/>
                    </a:lnTo>
                    <a:lnTo>
                      <a:pt x="543" y="1001"/>
                    </a:lnTo>
                    <a:lnTo>
                      <a:pt x="527" y="1011"/>
                    </a:lnTo>
                    <a:lnTo>
                      <a:pt x="518" y="1016"/>
                    </a:lnTo>
                    <a:lnTo>
                      <a:pt x="503" y="1023"/>
                    </a:lnTo>
                    <a:lnTo>
                      <a:pt x="484" y="1033"/>
                    </a:lnTo>
                    <a:lnTo>
                      <a:pt x="462" y="1046"/>
                    </a:lnTo>
                    <a:lnTo>
                      <a:pt x="437" y="1060"/>
                    </a:lnTo>
                    <a:lnTo>
                      <a:pt x="407" y="1076"/>
                    </a:lnTo>
                    <a:lnTo>
                      <a:pt x="376" y="1095"/>
                    </a:lnTo>
                    <a:lnTo>
                      <a:pt x="343" y="1115"/>
                    </a:lnTo>
                    <a:lnTo>
                      <a:pt x="309" y="1139"/>
                    </a:lnTo>
                    <a:lnTo>
                      <a:pt x="272" y="1163"/>
                    </a:lnTo>
                    <a:lnTo>
                      <a:pt x="236" y="1189"/>
                    </a:lnTo>
                    <a:lnTo>
                      <a:pt x="198" y="1217"/>
                    </a:lnTo>
                    <a:lnTo>
                      <a:pt x="161" y="1246"/>
                    </a:lnTo>
                    <a:lnTo>
                      <a:pt x="150" y="1260"/>
                    </a:lnTo>
                    <a:lnTo>
                      <a:pt x="142" y="1275"/>
                    </a:lnTo>
                    <a:lnTo>
                      <a:pt x="140" y="1293"/>
                    </a:lnTo>
                    <a:lnTo>
                      <a:pt x="140" y="1476"/>
                    </a:lnTo>
                    <a:lnTo>
                      <a:pt x="138" y="1495"/>
                    </a:lnTo>
                    <a:lnTo>
                      <a:pt x="131" y="1512"/>
                    </a:lnTo>
                    <a:lnTo>
                      <a:pt x="120" y="1525"/>
                    </a:lnTo>
                    <a:lnTo>
                      <a:pt x="105" y="1537"/>
                    </a:lnTo>
                    <a:lnTo>
                      <a:pt x="89" y="1543"/>
                    </a:lnTo>
                    <a:lnTo>
                      <a:pt x="71" y="1547"/>
                    </a:lnTo>
                    <a:lnTo>
                      <a:pt x="52" y="1543"/>
                    </a:lnTo>
                    <a:lnTo>
                      <a:pt x="35" y="1537"/>
                    </a:lnTo>
                    <a:lnTo>
                      <a:pt x="20" y="1525"/>
                    </a:lnTo>
                    <a:lnTo>
                      <a:pt x="9" y="1512"/>
                    </a:lnTo>
                    <a:lnTo>
                      <a:pt x="2" y="1495"/>
                    </a:lnTo>
                    <a:lnTo>
                      <a:pt x="0" y="1476"/>
                    </a:lnTo>
                    <a:lnTo>
                      <a:pt x="0" y="1293"/>
                    </a:lnTo>
                    <a:lnTo>
                      <a:pt x="2" y="1263"/>
                    </a:lnTo>
                    <a:lnTo>
                      <a:pt x="8" y="1235"/>
                    </a:lnTo>
                    <a:lnTo>
                      <a:pt x="19" y="1207"/>
                    </a:lnTo>
                    <a:lnTo>
                      <a:pt x="34" y="1182"/>
                    </a:lnTo>
                    <a:lnTo>
                      <a:pt x="52" y="1159"/>
                    </a:lnTo>
                    <a:lnTo>
                      <a:pt x="73" y="1138"/>
                    </a:lnTo>
                    <a:lnTo>
                      <a:pt x="115" y="1104"/>
                    </a:lnTo>
                    <a:lnTo>
                      <a:pt x="158" y="1072"/>
                    </a:lnTo>
                    <a:lnTo>
                      <a:pt x="200" y="1042"/>
                    </a:lnTo>
                    <a:lnTo>
                      <a:pt x="241" y="1015"/>
                    </a:lnTo>
                    <a:lnTo>
                      <a:pt x="281" y="990"/>
                    </a:lnTo>
                    <a:lnTo>
                      <a:pt x="317" y="967"/>
                    </a:lnTo>
                    <a:lnTo>
                      <a:pt x="352" y="946"/>
                    </a:lnTo>
                    <a:lnTo>
                      <a:pt x="383" y="929"/>
                    </a:lnTo>
                    <a:lnTo>
                      <a:pt x="410" y="913"/>
                    </a:lnTo>
                    <a:lnTo>
                      <a:pt x="433" y="902"/>
                    </a:lnTo>
                    <a:lnTo>
                      <a:pt x="433" y="712"/>
                    </a:lnTo>
                    <a:lnTo>
                      <a:pt x="414" y="689"/>
                    </a:lnTo>
                    <a:lnTo>
                      <a:pt x="400" y="664"/>
                    </a:lnTo>
                    <a:lnTo>
                      <a:pt x="389" y="638"/>
                    </a:lnTo>
                    <a:lnTo>
                      <a:pt x="382" y="609"/>
                    </a:lnTo>
                    <a:lnTo>
                      <a:pt x="380" y="580"/>
                    </a:lnTo>
                    <a:lnTo>
                      <a:pt x="380" y="311"/>
                    </a:lnTo>
                    <a:lnTo>
                      <a:pt x="383" y="270"/>
                    </a:lnTo>
                    <a:lnTo>
                      <a:pt x="391" y="229"/>
                    </a:lnTo>
                    <a:lnTo>
                      <a:pt x="404" y="191"/>
                    </a:lnTo>
                    <a:lnTo>
                      <a:pt x="422" y="155"/>
                    </a:lnTo>
                    <a:lnTo>
                      <a:pt x="444" y="122"/>
                    </a:lnTo>
                    <a:lnTo>
                      <a:pt x="470" y="92"/>
                    </a:lnTo>
                    <a:lnTo>
                      <a:pt x="500" y="66"/>
                    </a:lnTo>
                    <a:lnTo>
                      <a:pt x="534" y="44"/>
                    </a:lnTo>
                    <a:lnTo>
                      <a:pt x="569" y="25"/>
                    </a:lnTo>
                    <a:lnTo>
                      <a:pt x="607" y="12"/>
                    </a:lnTo>
                    <a:lnTo>
                      <a:pt x="647" y="4"/>
                    </a:lnTo>
                    <a:lnTo>
                      <a:pt x="69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32" name="Freeform 574"/>
              <p:cNvSpPr/>
              <p:nvPr/>
            </p:nvSpPr>
            <p:spPr bwMode="auto">
              <a:xfrm>
                <a:off x="817563" y="5899150"/>
                <a:ext cx="288925" cy="311150"/>
              </a:xfrm>
              <a:custGeom>
                <a:avLst/>
                <a:gdLst>
                  <a:gd name="T0" fmla="*/ 1041 w 1820"/>
                  <a:gd name="T1" fmla="*/ 12 h 1960"/>
                  <a:gd name="T2" fmla="*/ 1200 w 1820"/>
                  <a:gd name="T3" fmla="*/ 96 h 1960"/>
                  <a:gd name="T4" fmla="*/ 1302 w 1820"/>
                  <a:gd name="T5" fmla="*/ 243 h 1960"/>
                  <a:gd name="T6" fmla="*/ 1329 w 1820"/>
                  <a:gd name="T7" fmla="*/ 728 h 1960"/>
                  <a:gd name="T8" fmla="*/ 1283 w 1820"/>
                  <a:gd name="T9" fmla="*/ 864 h 1960"/>
                  <a:gd name="T10" fmla="*/ 1310 w 1820"/>
                  <a:gd name="T11" fmla="*/ 1185 h 1960"/>
                  <a:gd name="T12" fmla="*/ 1456 w 1820"/>
                  <a:gd name="T13" fmla="*/ 1270 h 1960"/>
                  <a:gd name="T14" fmla="*/ 1639 w 1820"/>
                  <a:gd name="T15" fmla="*/ 1394 h 1960"/>
                  <a:gd name="T16" fmla="*/ 1781 w 1820"/>
                  <a:gd name="T17" fmla="*/ 1520 h 1960"/>
                  <a:gd name="T18" fmla="*/ 1820 w 1820"/>
                  <a:gd name="T19" fmla="*/ 1652 h 1960"/>
                  <a:gd name="T20" fmla="*/ 1800 w 1820"/>
                  <a:gd name="T21" fmla="*/ 1938 h 1960"/>
                  <a:gd name="T22" fmla="*/ 1731 w 1820"/>
                  <a:gd name="T23" fmla="*/ 1956 h 1960"/>
                  <a:gd name="T24" fmla="*/ 1683 w 1820"/>
                  <a:gd name="T25" fmla="*/ 1908 h 1960"/>
                  <a:gd name="T26" fmla="*/ 1672 w 1820"/>
                  <a:gd name="T27" fmla="*/ 1611 h 1960"/>
                  <a:gd name="T28" fmla="*/ 1555 w 1820"/>
                  <a:gd name="T29" fmla="*/ 1507 h 1960"/>
                  <a:gd name="T30" fmla="*/ 1383 w 1820"/>
                  <a:gd name="T31" fmla="*/ 1391 h 1960"/>
                  <a:gd name="T32" fmla="*/ 1245 w 1820"/>
                  <a:gd name="T33" fmla="*/ 1310 h 1960"/>
                  <a:gd name="T34" fmla="*/ 1167 w 1820"/>
                  <a:gd name="T35" fmla="*/ 1269 h 1960"/>
                  <a:gd name="T36" fmla="*/ 1122 w 1820"/>
                  <a:gd name="T37" fmla="*/ 1211 h 1960"/>
                  <a:gd name="T38" fmla="*/ 1127 w 1820"/>
                  <a:gd name="T39" fmla="*/ 826 h 1960"/>
                  <a:gd name="T40" fmla="*/ 1179 w 1820"/>
                  <a:gd name="T41" fmla="*/ 770 h 1960"/>
                  <a:gd name="T42" fmla="*/ 1186 w 1820"/>
                  <a:gd name="T43" fmla="*/ 344 h 1960"/>
                  <a:gd name="T44" fmla="*/ 1119 w 1820"/>
                  <a:gd name="T45" fmla="*/ 211 h 1960"/>
                  <a:gd name="T46" fmla="*/ 987 w 1820"/>
                  <a:gd name="T47" fmla="*/ 144 h 1960"/>
                  <a:gd name="T48" fmla="*/ 798 w 1820"/>
                  <a:gd name="T49" fmla="*/ 153 h 1960"/>
                  <a:gd name="T50" fmla="*/ 679 w 1820"/>
                  <a:gd name="T51" fmla="*/ 240 h 1960"/>
                  <a:gd name="T52" fmla="*/ 633 w 1820"/>
                  <a:gd name="T53" fmla="*/ 383 h 1960"/>
                  <a:gd name="T54" fmla="*/ 655 w 1820"/>
                  <a:gd name="T55" fmla="*/ 786 h 1960"/>
                  <a:gd name="T56" fmla="*/ 700 w 1820"/>
                  <a:gd name="T57" fmla="*/ 841 h 1960"/>
                  <a:gd name="T58" fmla="*/ 694 w 1820"/>
                  <a:gd name="T59" fmla="*/ 1229 h 1960"/>
                  <a:gd name="T60" fmla="*/ 642 w 1820"/>
                  <a:gd name="T61" fmla="*/ 1275 h 1960"/>
                  <a:gd name="T62" fmla="*/ 547 w 1820"/>
                  <a:gd name="T63" fmla="*/ 1325 h 1960"/>
                  <a:gd name="T64" fmla="*/ 397 w 1820"/>
                  <a:gd name="T65" fmla="*/ 1416 h 1960"/>
                  <a:gd name="T66" fmla="*/ 221 w 1820"/>
                  <a:gd name="T67" fmla="*/ 1541 h 1960"/>
                  <a:gd name="T68" fmla="*/ 143 w 1820"/>
                  <a:gd name="T69" fmla="*/ 1631 h 1960"/>
                  <a:gd name="T70" fmla="*/ 131 w 1820"/>
                  <a:gd name="T71" fmla="*/ 1925 h 1960"/>
                  <a:gd name="T72" fmla="*/ 71 w 1820"/>
                  <a:gd name="T73" fmla="*/ 1960 h 1960"/>
                  <a:gd name="T74" fmla="*/ 9 w 1820"/>
                  <a:gd name="T75" fmla="*/ 1925 h 1960"/>
                  <a:gd name="T76" fmla="*/ 3 w 1820"/>
                  <a:gd name="T77" fmla="*/ 1616 h 1960"/>
                  <a:gd name="T78" fmla="*/ 61 w 1820"/>
                  <a:gd name="T79" fmla="*/ 1492 h 1960"/>
                  <a:gd name="T80" fmla="*/ 229 w 1820"/>
                  <a:gd name="T81" fmla="*/ 1359 h 1960"/>
                  <a:gd name="T82" fmla="*/ 405 w 1820"/>
                  <a:gd name="T83" fmla="*/ 1245 h 1960"/>
                  <a:gd name="T84" fmla="*/ 538 w 1820"/>
                  <a:gd name="T85" fmla="*/ 1170 h 1960"/>
                  <a:gd name="T86" fmla="*/ 518 w 1820"/>
                  <a:gd name="T87" fmla="*/ 834 h 1960"/>
                  <a:gd name="T88" fmla="*/ 492 w 1820"/>
                  <a:gd name="T89" fmla="*/ 382 h 1960"/>
                  <a:gd name="T90" fmla="*/ 537 w 1820"/>
                  <a:gd name="T91" fmla="*/ 202 h 1960"/>
                  <a:gd name="T92" fmla="*/ 655 w 1820"/>
                  <a:gd name="T93" fmla="*/ 69 h 1960"/>
                  <a:gd name="T94" fmla="*/ 826 w 1820"/>
                  <a:gd name="T95" fmla="*/ 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1960">
                    <a:moveTo>
                      <a:pt x="873" y="0"/>
                    </a:moveTo>
                    <a:lnTo>
                      <a:pt x="947" y="0"/>
                    </a:lnTo>
                    <a:lnTo>
                      <a:pt x="995" y="2"/>
                    </a:lnTo>
                    <a:lnTo>
                      <a:pt x="1041" y="12"/>
                    </a:lnTo>
                    <a:lnTo>
                      <a:pt x="1085" y="25"/>
                    </a:lnTo>
                    <a:lnTo>
                      <a:pt x="1126" y="45"/>
                    </a:lnTo>
                    <a:lnTo>
                      <a:pt x="1165" y="68"/>
                    </a:lnTo>
                    <a:lnTo>
                      <a:pt x="1200" y="96"/>
                    </a:lnTo>
                    <a:lnTo>
                      <a:pt x="1232" y="128"/>
                    </a:lnTo>
                    <a:lnTo>
                      <a:pt x="1260" y="164"/>
                    </a:lnTo>
                    <a:lnTo>
                      <a:pt x="1283" y="202"/>
                    </a:lnTo>
                    <a:lnTo>
                      <a:pt x="1302" y="243"/>
                    </a:lnTo>
                    <a:lnTo>
                      <a:pt x="1317" y="288"/>
                    </a:lnTo>
                    <a:lnTo>
                      <a:pt x="1325" y="334"/>
                    </a:lnTo>
                    <a:lnTo>
                      <a:pt x="1329" y="382"/>
                    </a:lnTo>
                    <a:lnTo>
                      <a:pt x="1329" y="728"/>
                    </a:lnTo>
                    <a:lnTo>
                      <a:pt x="1325" y="765"/>
                    </a:lnTo>
                    <a:lnTo>
                      <a:pt x="1317" y="800"/>
                    </a:lnTo>
                    <a:lnTo>
                      <a:pt x="1302" y="834"/>
                    </a:lnTo>
                    <a:lnTo>
                      <a:pt x="1283" y="864"/>
                    </a:lnTo>
                    <a:lnTo>
                      <a:pt x="1259" y="891"/>
                    </a:lnTo>
                    <a:lnTo>
                      <a:pt x="1259" y="1158"/>
                    </a:lnTo>
                    <a:lnTo>
                      <a:pt x="1282" y="1170"/>
                    </a:lnTo>
                    <a:lnTo>
                      <a:pt x="1310" y="1185"/>
                    </a:lnTo>
                    <a:lnTo>
                      <a:pt x="1341" y="1203"/>
                    </a:lnTo>
                    <a:lnTo>
                      <a:pt x="1377" y="1223"/>
                    </a:lnTo>
                    <a:lnTo>
                      <a:pt x="1415" y="1245"/>
                    </a:lnTo>
                    <a:lnTo>
                      <a:pt x="1456" y="1270"/>
                    </a:lnTo>
                    <a:lnTo>
                      <a:pt x="1499" y="1298"/>
                    </a:lnTo>
                    <a:lnTo>
                      <a:pt x="1545" y="1328"/>
                    </a:lnTo>
                    <a:lnTo>
                      <a:pt x="1591" y="1359"/>
                    </a:lnTo>
                    <a:lnTo>
                      <a:pt x="1639" y="1394"/>
                    </a:lnTo>
                    <a:lnTo>
                      <a:pt x="1686" y="1430"/>
                    </a:lnTo>
                    <a:lnTo>
                      <a:pt x="1734" y="1468"/>
                    </a:lnTo>
                    <a:lnTo>
                      <a:pt x="1759" y="1492"/>
                    </a:lnTo>
                    <a:lnTo>
                      <a:pt x="1781" y="1520"/>
                    </a:lnTo>
                    <a:lnTo>
                      <a:pt x="1798" y="1549"/>
                    </a:lnTo>
                    <a:lnTo>
                      <a:pt x="1810" y="1582"/>
                    </a:lnTo>
                    <a:lnTo>
                      <a:pt x="1818" y="1616"/>
                    </a:lnTo>
                    <a:lnTo>
                      <a:pt x="1820" y="1652"/>
                    </a:lnTo>
                    <a:lnTo>
                      <a:pt x="1820" y="1889"/>
                    </a:lnTo>
                    <a:lnTo>
                      <a:pt x="1818" y="1908"/>
                    </a:lnTo>
                    <a:lnTo>
                      <a:pt x="1811" y="1925"/>
                    </a:lnTo>
                    <a:lnTo>
                      <a:pt x="1800" y="1938"/>
                    </a:lnTo>
                    <a:lnTo>
                      <a:pt x="1785" y="1950"/>
                    </a:lnTo>
                    <a:lnTo>
                      <a:pt x="1768" y="1956"/>
                    </a:lnTo>
                    <a:lnTo>
                      <a:pt x="1750" y="1960"/>
                    </a:lnTo>
                    <a:lnTo>
                      <a:pt x="1731" y="1956"/>
                    </a:lnTo>
                    <a:lnTo>
                      <a:pt x="1715" y="1950"/>
                    </a:lnTo>
                    <a:lnTo>
                      <a:pt x="1701" y="1938"/>
                    </a:lnTo>
                    <a:lnTo>
                      <a:pt x="1689" y="1925"/>
                    </a:lnTo>
                    <a:lnTo>
                      <a:pt x="1683" y="1908"/>
                    </a:lnTo>
                    <a:lnTo>
                      <a:pt x="1681" y="1890"/>
                    </a:lnTo>
                    <a:lnTo>
                      <a:pt x="1681" y="1652"/>
                    </a:lnTo>
                    <a:lnTo>
                      <a:pt x="1679" y="1631"/>
                    </a:lnTo>
                    <a:lnTo>
                      <a:pt x="1672" y="1611"/>
                    </a:lnTo>
                    <a:lnTo>
                      <a:pt x="1661" y="1593"/>
                    </a:lnTo>
                    <a:lnTo>
                      <a:pt x="1646" y="1577"/>
                    </a:lnTo>
                    <a:lnTo>
                      <a:pt x="1601" y="1541"/>
                    </a:lnTo>
                    <a:lnTo>
                      <a:pt x="1555" y="1507"/>
                    </a:lnTo>
                    <a:lnTo>
                      <a:pt x="1511" y="1476"/>
                    </a:lnTo>
                    <a:lnTo>
                      <a:pt x="1467" y="1445"/>
                    </a:lnTo>
                    <a:lnTo>
                      <a:pt x="1425" y="1416"/>
                    </a:lnTo>
                    <a:lnTo>
                      <a:pt x="1383" y="1391"/>
                    </a:lnTo>
                    <a:lnTo>
                      <a:pt x="1344" y="1367"/>
                    </a:lnTo>
                    <a:lnTo>
                      <a:pt x="1309" y="1346"/>
                    </a:lnTo>
                    <a:lnTo>
                      <a:pt x="1275" y="1326"/>
                    </a:lnTo>
                    <a:lnTo>
                      <a:pt x="1245" y="1310"/>
                    </a:lnTo>
                    <a:lnTo>
                      <a:pt x="1219" y="1296"/>
                    </a:lnTo>
                    <a:lnTo>
                      <a:pt x="1197" y="1284"/>
                    </a:lnTo>
                    <a:lnTo>
                      <a:pt x="1180" y="1276"/>
                    </a:lnTo>
                    <a:lnTo>
                      <a:pt x="1167" y="1269"/>
                    </a:lnTo>
                    <a:lnTo>
                      <a:pt x="1151" y="1259"/>
                    </a:lnTo>
                    <a:lnTo>
                      <a:pt x="1138" y="1245"/>
                    </a:lnTo>
                    <a:lnTo>
                      <a:pt x="1128" y="1229"/>
                    </a:lnTo>
                    <a:lnTo>
                      <a:pt x="1122" y="1211"/>
                    </a:lnTo>
                    <a:lnTo>
                      <a:pt x="1120" y="1192"/>
                    </a:lnTo>
                    <a:lnTo>
                      <a:pt x="1120" y="858"/>
                    </a:lnTo>
                    <a:lnTo>
                      <a:pt x="1122" y="841"/>
                    </a:lnTo>
                    <a:lnTo>
                      <a:pt x="1127" y="826"/>
                    </a:lnTo>
                    <a:lnTo>
                      <a:pt x="1138" y="812"/>
                    </a:lnTo>
                    <a:lnTo>
                      <a:pt x="1150" y="800"/>
                    </a:lnTo>
                    <a:lnTo>
                      <a:pt x="1167" y="786"/>
                    </a:lnTo>
                    <a:lnTo>
                      <a:pt x="1179" y="770"/>
                    </a:lnTo>
                    <a:lnTo>
                      <a:pt x="1186" y="749"/>
                    </a:lnTo>
                    <a:lnTo>
                      <a:pt x="1189" y="729"/>
                    </a:lnTo>
                    <a:lnTo>
                      <a:pt x="1189" y="383"/>
                    </a:lnTo>
                    <a:lnTo>
                      <a:pt x="1186" y="344"/>
                    </a:lnTo>
                    <a:lnTo>
                      <a:pt x="1177" y="307"/>
                    </a:lnTo>
                    <a:lnTo>
                      <a:pt x="1162" y="272"/>
                    </a:lnTo>
                    <a:lnTo>
                      <a:pt x="1142" y="240"/>
                    </a:lnTo>
                    <a:lnTo>
                      <a:pt x="1119" y="211"/>
                    </a:lnTo>
                    <a:lnTo>
                      <a:pt x="1090" y="188"/>
                    </a:lnTo>
                    <a:lnTo>
                      <a:pt x="1059" y="168"/>
                    </a:lnTo>
                    <a:lnTo>
                      <a:pt x="1024" y="153"/>
                    </a:lnTo>
                    <a:lnTo>
                      <a:pt x="987" y="144"/>
                    </a:lnTo>
                    <a:lnTo>
                      <a:pt x="948" y="141"/>
                    </a:lnTo>
                    <a:lnTo>
                      <a:pt x="874" y="141"/>
                    </a:lnTo>
                    <a:lnTo>
                      <a:pt x="835" y="144"/>
                    </a:lnTo>
                    <a:lnTo>
                      <a:pt x="798" y="153"/>
                    </a:lnTo>
                    <a:lnTo>
                      <a:pt x="763" y="168"/>
                    </a:lnTo>
                    <a:lnTo>
                      <a:pt x="732" y="187"/>
                    </a:lnTo>
                    <a:lnTo>
                      <a:pt x="703" y="211"/>
                    </a:lnTo>
                    <a:lnTo>
                      <a:pt x="679" y="240"/>
                    </a:lnTo>
                    <a:lnTo>
                      <a:pt x="660" y="272"/>
                    </a:lnTo>
                    <a:lnTo>
                      <a:pt x="645" y="306"/>
                    </a:lnTo>
                    <a:lnTo>
                      <a:pt x="636" y="344"/>
                    </a:lnTo>
                    <a:lnTo>
                      <a:pt x="633" y="383"/>
                    </a:lnTo>
                    <a:lnTo>
                      <a:pt x="633" y="729"/>
                    </a:lnTo>
                    <a:lnTo>
                      <a:pt x="636" y="750"/>
                    </a:lnTo>
                    <a:lnTo>
                      <a:pt x="643" y="770"/>
                    </a:lnTo>
                    <a:lnTo>
                      <a:pt x="655" y="786"/>
                    </a:lnTo>
                    <a:lnTo>
                      <a:pt x="671" y="800"/>
                    </a:lnTo>
                    <a:lnTo>
                      <a:pt x="684" y="812"/>
                    </a:lnTo>
                    <a:lnTo>
                      <a:pt x="694" y="826"/>
                    </a:lnTo>
                    <a:lnTo>
                      <a:pt x="700" y="841"/>
                    </a:lnTo>
                    <a:lnTo>
                      <a:pt x="702" y="858"/>
                    </a:lnTo>
                    <a:lnTo>
                      <a:pt x="702" y="1192"/>
                    </a:lnTo>
                    <a:lnTo>
                      <a:pt x="700" y="1211"/>
                    </a:lnTo>
                    <a:lnTo>
                      <a:pt x="694" y="1229"/>
                    </a:lnTo>
                    <a:lnTo>
                      <a:pt x="684" y="1245"/>
                    </a:lnTo>
                    <a:lnTo>
                      <a:pt x="671" y="1259"/>
                    </a:lnTo>
                    <a:lnTo>
                      <a:pt x="654" y="1269"/>
                    </a:lnTo>
                    <a:lnTo>
                      <a:pt x="642" y="1275"/>
                    </a:lnTo>
                    <a:lnTo>
                      <a:pt x="625" y="1284"/>
                    </a:lnTo>
                    <a:lnTo>
                      <a:pt x="603" y="1295"/>
                    </a:lnTo>
                    <a:lnTo>
                      <a:pt x="577" y="1310"/>
                    </a:lnTo>
                    <a:lnTo>
                      <a:pt x="547" y="1325"/>
                    </a:lnTo>
                    <a:lnTo>
                      <a:pt x="513" y="1344"/>
                    </a:lnTo>
                    <a:lnTo>
                      <a:pt x="478" y="1367"/>
                    </a:lnTo>
                    <a:lnTo>
                      <a:pt x="439" y="1390"/>
                    </a:lnTo>
                    <a:lnTo>
                      <a:pt x="397" y="1416"/>
                    </a:lnTo>
                    <a:lnTo>
                      <a:pt x="354" y="1444"/>
                    </a:lnTo>
                    <a:lnTo>
                      <a:pt x="311" y="1474"/>
                    </a:lnTo>
                    <a:lnTo>
                      <a:pt x="266" y="1506"/>
                    </a:lnTo>
                    <a:lnTo>
                      <a:pt x="221" y="1541"/>
                    </a:lnTo>
                    <a:lnTo>
                      <a:pt x="176" y="1577"/>
                    </a:lnTo>
                    <a:lnTo>
                      <a:pt x="161" y="1592"/>
                    </a:lnTo>
                    <a:lnTo>
                      <a:pt x="150" y="1610"/>
                    </a:lnTo>
                    <a:lnTo>
                      <a:pt x="143" y="1631"/>
                    </a:lnTo>
                    <a:lnTo>
                      <a:pt x="140" y="1652"/>
                    </a:lnTo>
                    <a:lnTo>
                      <a:pt x="140" y="1889"/>
                    </a:lnTo>
                    <a:lnTo>
                      <a:pt x="138" y="1908"/>
                    </a:lnTo>
                    <a:lnTo>
                      <a:pt x="131" y="1925"/>
                    </a:lnTo>
                    <a:lnTo>
                      <a:pt x="120" y="1938"/>
                    </a:lnTo>
                    <a:lnTo>
                      <a:pt x="105" y="1950"/>
                    </a:lnTo>
                    <a:lnTo>
                      <a:pt x="90" y="1956"/>
                    </a:lnTo>
                    <a:lnTo>
                      <a:pt x="71" y="1960"/>
                    </a:lnTo>
                    <a:lnTo>
                      <a:pt x="52" y="1956"/>
                    </a:lnTo>
                    <a:lnTo>
                      <a:pt x="35" y="1950"/>
                    </a:lnTo>
                    <a:lnTo>
                      <a:pt x="21" y="1938"/>
                    </a:lnTo>
                    <a:lnTo>
                      <a:pt x="9" y="1925"/>
                    </a:lnTo>
                    <a:lnTo>
                      <a:pt x="3" y="1908"/>
                    </a:lnTo>
                    <a:lnTo>
                      <a:pt x="0" y="1889"/>
                    </a:lnTo>
                    <a:lnTo>
                      <a:pt x="0" y="1652"/>
                    </a:lnTo>
                    <a:lnTo>
                      <a:pt x="3" y="1616"/>
                    </a:lnTo>
                    <a:lnTo>
                      <a:pt x="10" y="1582"/>
                    </a:lnTo>
                    <a:lnTo>
                      <a:pt x="23" y="1549"/>
                    </a:lnTo>
                    <a:lnTo>
                      <a:pt x="40" y="1520"/>
                    </a:lnTo>
                    <a:lnTo>
                      <a:pt x="61" y="1492"/>
                    </a:lnTo>
                    <a:lnTo>
                      <a:pt x="86" y="1468"/>
                    </a:lnTo>
                    <a:lnTo>
                      <a:pt x="134" y="1430"/>
                    </a:lnTo>
                    <a:lnTo>
                      <a:pt x="181" y="1394"/>
                    </a:lnTo>
                    <a:lnTo>
                      <a:pt x="229" y="1359"/>
                    </a:lnTo>
                    <a:lnTo>
                      <a:pt x="275" y="1328"/>
                    </a:lnTo>
                    <a:lnTo>
                      <a:pt x="321" y="1298"/>
                    </a:lnTo>
                    <a:lnTo>
                      <a:pt x="364" y="1270"/>
                    </a:lnTo>
                    <a:lnTo>
                      <a:pt x="405" y="1245"/>
                    </a:lnTo>
                    <a:lnTo>
                      <a:pt x="444" y="1223"/>
                    </a:lnTo>
                    <a:lnTo>
                      <a:pt x="479" y="1203"/>
                    </a:lnTo>
                    <a:lnTo>
                      <a:pt x="510" y="1185"/>
                    </a:lnTo>
                    <a:lnTo>
                      <a:pt x="538" y="1170"/>
                    </a:lnTo>
                    <a:lnTo>
                      <a:pt x="561" y="1158"/>
                    </a:lnTo>
                    <a:lnTo>
                      <a:pt x="561" y="891"/>
                    </a:lnTo>
                    <a:lnTo>
                      <a:pt x="537" y="864"/>
                    </a:lnTo>
                    <a:lnTo>
                      <a:pt x="518" y="834"/>
                    </a:lnTo>
                    <a:lnTo>
                      <a:pt x="504" y="800"/>
                    </a:lnTo>
                    <a:lnTo>
                      <a:pt x="495" y="765"/>
                    </a:lnTo>
                    <a:lnTo>
                      <a:pt x="492" y="728"/>
                    </a:lnTo>
                    <a:lnTo>
                      <a:pt x="492" y="382"/>
                    </a:lnTo>
                    <a:lnTo>
                      <a:pt x="495" y="334"/>
                    </a:lnTo>
                    <a:lnTo>
                      <a:pt x="504" y="288"/>
                    </a:lnTo>
                    <a:lnTo>
                      <a:pt x="518" y="244"/>
                    </a:lnTo>
                    <a:lnTo>
                      <a:pt x="537" y="202"/>
                    </a:lnTo>
                    <a:lnTo>
                      <a:pt x="560" y="164"/>
                    </a:lnTo>
                    <a:lnTo>
                      <a:pt x="588" y="128"/>
                    </a:lnTo>
                    <a:lnTo>
                      <a:pt x="620" y="96"/>
                    </a:lnTo>
                    <a:lnTo>
                      <a:pt x="655" y="69"/>
                    </a:lnTo>
                    <a:lnTo>
                      <a:pt x="694" y="45"/>
                    </a:lnTo>
                    <a:lnTo>
                      <a:pt x="735" y="25"/>
                    </a:lnTo>
                    <a:lnTo>
                      <a:pt x="779" y="12"/>
                    </a:lnTo>
                    <a:lnTo>
                      <a:pt x="826" y="2"/>
                    </a:lnTo>
                    <a:lnTo>
                      <a:pt x="873"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grpSp>
          <p:nvGrpSpPr>
            <p:cNvPr id="19" name="Group 79"/>
            <p:cNvGrpSpPr/>
            <p:nvPr/>
          </p:nvGrpSpPr>
          <p:grpSpPr>
            <a:xfrm>
              <a:off x="5145750" y="4922977"/>
              <a:ext cx="521023" cy="508906"/>
              <a:chOff x="5305425" y="1893888"/>
              <a:chExt cx="614363" cy="600075"/>
            </a:xfrm>
            <a:solidFill>
              <a:schemeClr val="bg1"/>
            </a:solidFill>
          </p:grpSpPr>
          <p:sp>
            <p:nvSpPr>
              <p:cNvPr id="25"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26"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27"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28"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sp>
            <p:nvSpPr>
              <p:cNvPr id="29"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a:latin typeface="思源黑体 CN Light" panose="020B0300000000000000" pitchFamily="34" charset="-122"/>
                  <a:ea typeface="思源黑体 CN Light" panose="020B0300000000000000" pitchFamily="34" charset="-122"/>
                </a:endParaRPr>
              </a:p>
            </p:txBody>
          </p:sp>
        </p:grpSp>
        <p:sp>
          <p:nvSpPr>
            <p:cNvPr id="20" name="Inhaltsplatzhalter 4"/>
            <p:cNvSpPr txBox="1"/>
            <p:nvPr/>
          </p:nvSpPr>
          <p:spPr>
            <a:xfrm>
              <a:off x="4266141" y="214603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01</a:t>
              </a:r>
              <a:endParaRPr lang="en-US" sz="1400" dirty="0">
                <a:latin typeface="思源黑体 CN Light" panose="020B0300000000000000" pitchFamily="34" charset="-122"/>
                <a:ea typeface="思源黑体 CN Light" panose="020B0300000000000000" pitchFamily="34" charset="-122"/>
              </a:endParaRPr>
            </a:p>
          </p:txBody>
        </p:sp>
        <p:sp>
          <p:nvSpPr>
            <p:cNvPr id="21" name="Inhaltsplatzhalter 4"/>
            <p:cNvSpPr txBox="1"/>
            <p:nvPr/>
          </p:nvSpPr>
          <p:spPr>
            <a:xfrm>
              <a:off x="6642339" y="2860846"/>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02</a:t>
              </a:r>
              <a:endParaRPr lang="en-US" sz="1400" dirty="0">
                <a:latin typeface="思源黑体 CN Light" panose="020B0300000000000000" pitchFamily="34" charset="-122"/>
                <a:ea typeface="思源黑体 CN Light" panose="020B0300000000000000" pitchFamily="34" charset="-122"/>
              </a:endParaRPr>
            </a:p>
          </p:txBody>
        </p:sp>
        <p:sp>
          <p:nvSpPr>
            <p:cNvPr id="22" name="Inhaltsplatzhalter 4"/>
            <p:cNvSpPr txBox="1"/>
            <p:nvPr/>
          </p:nvSpPr>
          <p:spPr>
            <a:xfrm>
              <a:off x="4615502" y="357566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03</a:t>
              </a:r>
              <a:endParaRPr lang="en-US" sz="1400" dirty="0">
                <a:latin typeface="思源黑体 CN Light" panose="020B0300000000000000" pitchFamily="34" charset="-122"/>
                <a:ea typeface="思源黑体 CN Light" panose="020B0300000000000000" pitchFamily="34" charset="-122"/>
              </a:endParaRPr>
            </a:p>
          </p:txBody>
        </p:sp>
        <p:sp>
          <p:nvSpPr>
            <p:cNvPr id="23" name="Inhaltsplatzhalter 4"/>
            <p:cNvSpPr txBox="1"/>
            <p:nvPr/>
          </p:nvSpPr>
          <p:spPr>
            <a:xfrm>
              <a:off x="6730816" y="429583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04</a:t>
              </a:r>
              <a:endParaRPr lang="en-US" sz="1400" dirty="0">
                <a:latin typeface="思源黑体 CN Light" panose="020B0300000000000000" pitchFamily="34" charset="-122"/>
                <a:ea typeface="思源黑体 CN Light" panose="020B0300000000000000" pitchFamily="34" charset="-122"/>
              </a:endParaRPr>
            </a:p>
          </p:txBody>
        </p:sp>
        <p:sp>
          <p:nvSpPr>
            <p:cNvPr id="24" name="Inhaltsplatzhalter 4"/>
            <p:cNvSpPr txBox="1"/>
            <p:nvPr/>
          </p:nvSpPr>
          <p:spPr>
            <a:xfrm>
              <a:off x="3622909" y="5001277"/>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05</a:t>
              </a:r>
              <a:endParaRPr lang="en-US" sz="1400" dirty="0">
                <a:latin typeface="思源黑体 CN Light" panose="020B0300000000000000" pitchFamily="34" charset="-122"/>
                <a:ea typeface="思源黑体 CN Light" panose="020B0300000000000000" pitchFamily="34" charset="-122"/>
              </a:endParaRPr>
            </a:p>
          </p:txBody>
        </p:sp>
      </p:grpSp>
      <p:grpSp>
        <p:nvGrpSpPr>
          <p:cNvPr id="56" name="组合 55"/>
          <p:cNvGrpSpPr/>
          <p:nvPr/>
        </p:nvGrpSpPr>
        <p:grpSpPr>
          <a:xfrm>
            <a:off x="8408508" y="2562113"/>
            <a:ext cx="2459428" cy="994987"/>
            <a:chOff x="8455895" y="1684319"/>
            <a:chExt cx="2459428" cy="994987"/>
          </a:xfrm>
        </p:grpSpPr>
        <p:sp>
          <p:nvSpPr>
            <p:cNvPr id="57" name="矩形 56"/>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58"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grpSp>
        <p:nvGrpSpPr>
          <p:cNvPr id="59" name="组合 58"/>
          <p:cNvGrpSpPr/>
          <p:nvPr/>
        </p:nvGrpSpPr>
        <p:grpSpPr>
          <a:xfrm>
            <a:off x="8865003" y="4232469"/>
            <a:ext cx="2459428" cy="994987"/>
            <a:chOff x="8455895" y="1684319"/>
            <a:chExt cx="2459428" cy="994987"/>
          </a:xfrm>
        </p:grpSpPr>
        <p:sp>
          <p:nvSpPr>
            <p:cNvPr id="60" name="矩形 59"/>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1"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grpSp>
        <p:nvGrpSpPr>
          <p:cNvPr id="62" name="组合 61"/>
          <p:cNvGrpSpPr/>
          <p:nvPr/>
        </p:nvGrpSpPr>
        <p:grpSpPr>
          <a:xfrm flipH="1">
            <a:off x="1489573" y="1676820"/>
            <a:ext cx="2459428" cy="994987"/>
            <a:chOff x="8455895" y="1684319"/>
            <a:chExt cx="2459428" cy="994987"/>
          </a:xfrm>
        </p:grpSpPr>
        <p:sp>
          <p:nvSpPr>
            <p:cNvPr id="63" name="矩形 62"/>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4"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nvGrpSpPr>
          <p:cNvPr id="65" name="组合 64"/>
          <p:cNvGrpSpPr/>
          <p:nvPr/>
        </p:nvGrpSpPr>
        <p:grpSpPr>
          <a:xfrm flipH="1">
            <a:off x="1716458" y="3133027"/>
            <a:ext cx="2459428" cy="994987"/>
            <a:chOff x="8455895" y="1684319"/>
            <a:chExt cx="2459428" cy="994987"/>
          </a:xfrm>
        </p:grpSpPr>
        <p:sp>
          <p:nvSpPr>
            <p:cNvPr id="66" name="矩形 65"/>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7"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nvGrpSpPr>
          <p:cNvPr id="68" name="组合 67"/>
          <p:cNvGrpSpPr/>
          <p:nvPr/>
        </p:nvGrpSpPr>
        <p:grpSpPr>
          <a:xfrm flipH="1">
            <a:off x="988251" y="4853868"/>
            <a:ext cx="2459428" cy="994987"/>
            <a:chOff x="8455895" y="1684319"/>
            <a:chExt cx="2459428" cy="994987"/>
          </a:xfrm>
        </p:grpSpPr>
        <p:sp>
          <p:nvSpPr>
            <p:cNvPr id="69" name="矩形 68"/>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70"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anim calcmode="lin" valueType="num">
                                      <p:cBhvr>
                                        <p:cTn id="14" dur="500" fill="hold"/>
                                        <p:tgtEl>
                                          <p:spTgt spid="62"/>
                                        </p:tgtEl>
                                        <p:attrNameLst>
                                          <p:attrName>ppt_x</p:attrName>
                                        </p:attrNameLst>
                                      </p:cBhvr>
                                      <p:tavLst>
                                        <p:tav tm="0">
                                          <p:val>
                                            <p:strVal val="#ppt_x"/>
                                          </p:val>
                                        </p:tav>
                                        <p:tav tm="100000">
                                          <p:val>
                                            <p:strVal val="#ppt_x"/>
                                          </p:val>
                                        </p:tav>
                                      </p:tavLst>
                                    </p:anim>
                                    <p:anim calcmode="lin" valueType="num">
                                      <p:cBhvr>
                                        <p:cTn id="15" dur="500" fill="hold"/>
                                        <p:tgtEl>
                                          <p:spTgt spid="6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anim calcmode="lin" valueType="num">
                                      <p:cBhvr>
                                        <p:cTn id="20" dur="500" fill="hold"/>
                                        <p:tgtEl>
                                          <p:spTgt spid="56"/>
                                        </p:tgtEl>
                                        <p:attrNameLst>
                                          <p:attrName>ppt_x</p:attrName>
                                        </p:attrNameLst>
                                      </p:cBhvr>
                                      <p:tavLst>
                                        <p:tav tm="0">
                                          <p:val>
                                            <p:strVal val="#ppt_x"/>
                                          </p:val>
                                        </p:tav>
                                        <p:tav tm="100000">
                                          <p:val>
                                            <p:strVal val="#ppt_x"/>
                                          </p:val>
                                        </p:tav>
                                      </p:tavLst>
                                    </p:anim>
                                    <p:anim calcmode="lin" valueType="num">
                                      <p:cBhvr>
                                        <p:cTn id="21" dur="500" fill="hold"/>
                                        <p:tgtEl>
                                          <p:spTgt spid="5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anim calcmode="lin" valueType="num">
                                      <p:cBhvr>
                                        <p:cTn id="38" dur="500" fill="hold"/>
                                        <p:tgtEl>
                                          <p:spTgt spid="68"/>
                                        </p:tgtEl>
                                        <p:attrNameLst>
                                          <p:attrName>ppt_x</p:attrName>
                                        </p:attrNameLst>
                                      </p:cBhvr>
                                      <p:tavLst>
                                        <p:tav tm="0">
                                          <p:val>
                                            <p:strVal val="#ppt_x"/>
                                          </p:val>
                                        </p:tav>
                                        <p:tav tm="100000">
                                          <p:val>
                                            <p:strVal val="#ppt_x"/>
                                          </p:val>
                                        </p:tav>
                                      </p:tavLst>
                                    </p:anim>
                                    <p:anim calcmode="lin" valueType="num">
                                      <p:cBhvr>
                                        <p:cTn id="3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3" name="组合 12"/>
          <p:cNvGrpSpPr/>
          <p:nvPr/>
        </p:nvGrpSpPr>
        <p:grpSpPr>
          <a:xfrm>
            <a:off x="5037341" y="1239064"/>
            <a:ext cx="3276600" cy="1005505"/>
            <a:chOff x="1292148" y="888708"/>
            <a:chExt cx="3276600" cy="1005505"/>
          </a:xfrm>
        </p:grpSpPr>
        <p:sp>
          <p:nvSpPr>
            <p:cNvPr id="14" name="文本框 13"/>
            <p:cNvSpPr txBox="1"/>
            <p:nvPr/>
          </p:nvSpPr>
          <p:spPr>
            <a:xfrm>
              <a:off x="1292148" y="888708"/>
              <a:ext cx="3276600" cy="769441"/>
            </a:xfrm>
            <a:prstGeom prst="rect">
              <a:avLst/>
            </a:prstGeom>
            <a:noFill/>
          </p:spPr>
          <p:txBody>
            <a:bodyPr wrap="square" rtlCol="0">
              <a:spAutoFit/>
            </a:bodyPr>
            <a:lstStyle/>
            <a:p>
              <a:r>
                <a:rPr lang="en-US" altLang="zh-CN" sz="4400" b="1" dirty="0">
                  <a:gradFill flip="none" rotWithShape="1">
                    <a:gsLst>
                      <a:gs pos="100000">
                        <a:srgbClr val="BC0221"/>
                      </a:gs>
                      <a:gs pos="0">
                        <a:srgbClr val="F0002D"/>
                      </a:gs>
                    </a:gsLst>
                    <a:lin ang="2700000" scaled="1"/>
                    <a:tileRect/>
                  </a:gradFill>
                  <a:latin typeface="站酷庆科黄油体" panose="02000803000000020004" pitchFamily="2" charset="-122"/>
                  <a:ea typeface="站酷庆科黄油体" panose="02000803000000020004" pitchFamily="2" charset="-122"/>
                </a:rPr>
                <a:t>CONTENTS</a:t>
              </a:r>
              <a:endParaRPr lang="zh-CN" altLang="en-US" sz="4400" dirty="0">
                <a:gradFill flip="none" rotWithShape="1">
                  <a:gsLst>
                    <a:gs pos="100000">
                      <a:srgbClr val="BC0221"/>
                    </a:gs>
                    <a:gs pos="0">
                      <a:srgbClr val="F0002D"/>
                    </a:gs>
                  </a:gsLst>
                  <a:lin ang="2700000" scaled="1"/>
                  <a:tileRect/>
                </a:gradFill>
                <a:latin typeface="站酷庆科黄油体" panose="02000803000000020004" pitchFamily="2" charset="-122"/>
                <a:ea typeface="站酷庆科黄油体" panose="02000803000000020004" pitchFamily="2" charset="-122"/>
              </a:endParaRPr>
            </a:p>
          </p:txBody>
        </p:sp>
        <p:cxnSp>
          <p:nvCxnSpPr>
            <p:cNvPr id="15" name="直接连接符 14"/>
            <p:cNvCxnSpPr/>
            <p:nvPr/>
          </p:nvCxnSpPr>
          <p:spPr>
            <a:xfrm>
              <a:off x="1435023" y="1894213"/>
              <a:ext cx="481647" cy="0"/>
            </a:xfrm>
            <a:prstGeom prst="line">
              <a:avLst/>
            </a:prstGeom>
            <a:solidFill>
              <a:srgbClr val="080808"/>
            </a:solidFill>
            <a:ln w="47625" cap="rnd" cmpd="sng" algn="ctr">
              <a:solidFill>
                <a:schemeClr val="tx1">
                  <a:lumMod val="75000"/>
                  <a:lumOff val="25000"/>
                </a:schemeClr>
              </a:solidFill>
              <a:prstDash val="solid"/>
              <a:round/>
            </a:ln>
            <a:effectLst/>
          </p:spPr>
        </p:cxnSp>
      </p:grpSp>
      <p:grpSp>
        <p:nvGrpSpPr>
          <p:cNvPr id="16" name="组合 15"/>
          <p:cNvGrpSpPr/>
          <p:nvPr/>
        </p:nvGrpSpPr>
        <p:grpSpPr>
          <a:xfrm>
            <a:off x="5088218" y="2858169"/>
            <a:ext cx="3276600" cy="854398"/>
            <a:chOff x="939337" y="1925465"/>
            <a:chExt cx="3276600" cy="854398"/>
          </a:xfrm>
        </p:grpSpPr>
        <p:sp>
          <p:nvSpPr>
            <p:cNvPr id="17" name="文本框 16"/>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01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情况概述</a:t>
              </a:r>
            </a:p>
          </p:txBody>
        </p:sp>
        <p:sp>
          <p:nvSpPr>
            <p:cNvPr id="18" name="文本框 17"/>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SITUATION OVERVIEW</a:t>
              </a:r>
            </a:p>
          </p:txBody>
        </p:sp>
      </p:grpSp>
      <p:grpSp>
        <p:nvGrpSpPr>
          <p:cNvPr id="19" name="组合 18"/>
          <p:cNvGrpSpPr/>
          <p:nvPr/>
        </p:nvGrpSpPr>
        <p:grpSpPr>
          <a:xfrm>
            <a:off x="8506106" y="2858169"/>
            <a:ext cx="3276600" cy="854398"/>
            <a:chOff x="939337" y="1925465"/>
            <a:chExt cx="3276600" cy="854398"/>
          </a:xfrm>
        </p:grpSpPr>
        <p:sp>
          <p:nvSpPr>
            <p:cNvPr id="20" name="文本框 1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02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相关证明</a:t>
              </a:r>
            </a:p>
          </p:txBody>
        </p:sp>
        <p:sp>
          <p:nvSpPr>
            <p:cNvPr id="21" name="文本框 20"/>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RELEVANT PROOF</a:t>
              </a:r>
            </a:p>
          </p:txBody>
        </p:sp>
      </p:grpSp>
      <p:grpSp>
        <p:nvGrpSpPr>
          <p:cNvPr id="22" name="组合 21"/>
          <p:cNvGrpSpPr/>
          <p:nvPr/>
        </p:nvGrpSpPr>
        <p:grpSpPr>
          <a:xfrm>
            <a:off x="5088218" y="4382043"/>
            <a:ext cx="3276600" cy="873494"/>
            <a:chOff x="939337" y="1925465"/>
            <a:chExt cx="3276600" cy="873494"/>
          </a:xfrm>
        </p:grpSpPr>
        <p:sp>
          <p:nvSpPr>
            <p:cNvPr id="23" name="文本框 22"/>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03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行为表现</a:t>
              </a:r>
            </a:p>
          </p:txBody>
        </p:sp>
        <p:sp>
          <p:nvSpPr>
            <p:cNvPr id="24" name="文本框 23"/>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BEHAVIOR PERFORMANCE</a:t>
              </a:r>
            </a:p>
          </p:txBody>
        </p:sp>
      </p:grpSp>
      <p:grpSp>
        <p:nvGrpSpPr>
          <p:cNvPr id="25" name="组合 24"/>
          <p:cNvGrpSpPr/>
          <p:nvPr/>
        </p:nvGrpSpPr>
        <p:grpSpPr>
          <a:xfrm>
            <a:off x="8506106" y="4382043"/>
            <a:ext cx="3276600" cy="873494"/>
            <a:chOff x="939337" y="1925465"/>
            <a:chExt cx="3276600" cy="873494"/>
          </a:xfrm>
        </p:grpSpPr>
        <p:sp>
          <p:nvSpPr>
            <p:cNvPr id="26" name="文本框 25"/>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04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条件申请</a:t>
              </a:r>
            </a:p>
          </p:txBody>
        </p:sp>
        <p:sp>
          <p:nvSpPr>
            <p:cNvPr id="27" name="文本框 26"/>
            <p:cNvSpPr txBox="1"/>
            <p:nvPr/>
          </p:nvSpPr>
          <p:spPr>
            <a:xfrm>
              <a:off x="939337" y="2515420"/>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CONDITIONAL APPLICATION</a:t>
              </a:r>
            </a:p>
          </p:txBody>
        </p:sp>
      </p:grpSp>
      <p:sp>
        <p:nvSpPr>
          <p:cNvPr id="39" name="矩形 38"/>
          <p:cNvSpPr/>
          <p:nvPr/>
        </p:nvSpPr>
        <p:spPr>
          <a:xfrm rot="10800000" flipH="1" flipV="1">
            <a:off x="10187800" y="587973"/>
            <a:ext cx="1332000" cy="106167"/>
          </a:xfrm>
          <a:prstGeom prst="rect">
            <a:avLst/>
          </a:prstGeom>
          <a:gradFill flip="none" rotWithShape="1">
            <a:gsLst>
              <a:gs pos="0">
                <a:srgbClr val="F0002D"/>
              </a:gs>
              <a:gs pos="100000">
                <a:srgbClr val="BC02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latin typeface="阿里巴巴普惠体 R" panose="00020600040101010101" pitchFamily="18" charset="-122"/>
              <a:ea typeface="阿里巴巴普惠体 R" panose="00020600040101010101" pitchFamily="18" charset="-122"/>
            </a:endParaRPr>
          </a:p>
        </p:txBody>
      </p:sp>
      <p:sp>
        <p:nvSpPr>
          <p:cNvPr id="40" name="矩形 39"/>
          <p:cNvSpPr/>
          <p:nvPr/>
        </p:nvSpPr>
        <p:spPr>
          <a:xfrm rot="10800000" flipV="1">
            <a:off x="11067314" y="6216944"/>
            <a:ext cx="448841" cy="53084"/>
          </a:xfrm>
          <a:prstGeom prst="rect">
            <a:avLst/>
          </a:prstGeom>
          <a:gradFill flip="none" rotWithShape="1">
            <a:gsLst>
              <a:gs pos="0">
                <a:srgbClr val="F0002D"/>
              </a:gs>
              <a:gs pos="100000">
                <a:srgbClr val="BC02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56" name="组合 55"/>
          <p:cNvGrpSpPr/>
          <p:nvPr/>
        </p:nvGrpSpPr>
        <p:grpSpPr>
          <a:xfrm>
            <a:off x="-1511529" y="-31275"/>
            <a:ext cx="5268384" cy="7552543"/>
            <a:chOff x="-1511529" y="-31275"/>
            <a:chExt cx="5268384" cy="7552543"/>
          </a:xfrm>
        </p:grpSpPr>
        <p:grpSp>
          <p:nvGrpSpPr>
            <p:cNvPr id="57" name="组合 56"/>
            <p:cNvGrpSpPr/>
            <p:nvPr/>
          </p:nvGrpSpPr>
          <p:grpSpPr>
            <a:xfrm>
              <a:off x="277330" y="3481494"/>
              <a:ext cx="3479525" cy="3479525"/>
              <a:chOff x="277330" y="3481494"/>
              <a:chExt cx="3479525" cy="3479525"/>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l="35945" t="16897" r="19255" b="3458"/>
              <a:stretch>
                <a:fillRect/>
              </a:stretch>
            </p:blipFill>
            <p:spPr>
              <a:xfrm>
                <a:off x="277331" y="3481495"/>
                <a:ext cx="3479524" cy="3479524"/>
              </a:xfrm>
              <a:custGeom>
                <a:avLst/>
                <a:gdLst>
                  <a:gd name="connsiteX0" fmla="*/ 1739761 w 3479524"/>
                  <a:gd name="connsiteY0" fmla="*/ 0 h 3479524"/>
                  <a:gd name="connsiteX1" fmla="*/ 3479524 w 3479524"/>
                  <a:gd name="connsiteY1" fmla="*/ 1739762 h 3479524"/>
                  <a:gd name="connsiteX2" fmla="*/ 1739761 w 3479524"/>
                  <a:gd name="connsiteY2" fmla="*/ 3479524 h 3479524"/>
                  <a:gd name="connsiteX3" fmla="*/ 0 w 3479524"/>
                  <a:gd name="connsiteY3" fmla="*/ 1739762 h 3479524"/>
                </a:gdLst>
                <a:ahLst/>
                <a:cxnLst>
                  <a:cxn ang="0">
                    <a:pos x="connsiteX0" y="connsiteY0"/>
                  </a:cxn>
                  <a:cxn ang="0">
                    <a:pos x="connsiteX1" y="connsiteY1"/>
                  </a:cxn>
                  <a:cxn ang="0">
                    <a:pos x="connsiteX2" y="connsiteY2"/>
                  </a:cxn>
                  <a:cxn ang="0">
                    <a:pos x="connsiteX3" y="connsiteY3"/>
                  </a:cxn>
                </a:cxnLst>
                <a:rect l="l" t="t" r="r" b="b"/>
                <a:pathLst>
                  <a:path w="3479524" h="3479524">
                    <a:moveTo>
                      <a:pt x="1739761" y="0"/>
                    </a:moveTo>
                    <a:lnTo>
                      <a:pt x="3479524" y="1739762"/>
                    </a:lnTo>
                    <a:lnTo>
                      <a:pt x="1739761" y="3479524"/>
                    </a:lnTo>
                    <a:lnTo>
                      <a:pt x="0" y="1739762"/>
                    </a:lnTo>
                    <a:close/>
                  </a:path>
                </a:pathLst>
              </a:custGeom>
            </p:spPr>
          </p:pic>
          <p:sp>
            <p:nvSpPr>
              <p:cNvPr id="64" name="任意多边形 116"/>
              <p:cNvSpPr/>
              <p:nvPr>
                <p:custDataLst>
                  <p:tags r:id="rId1"/>
                </p:custDataLst>
              </p:nvPr>
            </p:nvSpPr>
            <p:spPr>
              <a:xfrm>
                <a:off x="277330" y="3481494"/>
                <a:ext cx="3479524" cy="3479524"/>
              </a:xfrm>
              <a:custGeom>
                <a:avLst/>
                <a:gdLst>
                  <a:gd name="connsiteX0" fmla="*/ 1896190 w 3792381"/>
                  <a:gd name="connsiteY0" fmla="*/ 0 h 3792381"/>
                  <a:gd name="connsiteX1" fmla="*/ 3792381 w 3792381"/>
                  <a:gd name="connsiteY1" fmla="*/ 1896190 h 3792381"/>
                  <a:gd name="connsiteX2" fmla="*/ 1896190 w 3792381"/>
                  <a:gd name="connsiteY2" fmla="*/ 3792381 h 3792381"/>
                  <a:gd name="connsiteX3" fmla="*/ 0 w 3792381"/>
                  <a:gd name="connsiteY3" fmla="*/ 1896190 h 3792381"/>
                </a:gdLst>
                <a:ahLst/>
                <a:cxnLst>
                  <a:cxn ang="0">
                    <a:pos x="connsiteX0" y="connsiteY0"/>
                  </a:cxn>
                  <a:cxn ang="0">
                    <a:pos x="connsiteX1" y="connsiteY1"/>
                  </a:cxn>
                  <a:cxn ang="0">
                    <a:pos x="connsiteX2" y="connsiteY2"/>
                  </a:cxn>
                  <a:cxn ang="0">
                    <a:pos x="connsiteX3" y="connsiteY3"/>
                  </a:cxn>
                </a:cxnLst>
                <a:rect l="l" t="t" r="r" b="b"/>
                <a:pathLst>
                  <a:path w="3792381" h="3792381">
                    <a:moveTo>
                      <a:pt x="1896190" y="0"/>
                    </a:moveTo>
                    <a:lnTo>
                      <a:pt x="3792381" y="1896190"/>
                    </a:lnTo>
                    <a:lnTo>
                      <a:pt x="1896190" y="3792381"/>
                    </a:lnTo>
                    <a:lnTo>
                      <a:pt x="0" y="1896190"/>
                    </a:lnTo>
                    <a:close/>
                  </a:path>
                </a:pathLst>
              </a:custGeom>
              <a:solidFill>
                <a:schemeClr val="tx1">
                  <a:alpha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
          <p:nvSpPr>
            <p:cNvPr id="58" name="矩形 57"/>
            <p:cNvSpPr/>
            <p:nvPr/>
          </p:nvSpPr>
          <p:spPr>
            <a:xfrm rot="18900000" flipV="1">
              <a:off x="2097234" y="2396886"/>
              <a:ext cx="1103762" cy="1103762"/>
            </a:xfrm>
            <a:prstGeom prst="rect">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59" name="任意多边形 33"/>
            <p:cNvSpPr/>
            <p:nvPr/>
          </p:nvSpPr>
          <p:spPr>
            <a:xfrm rot="18900000" flipV="1">
              <a:off x="-1511529" y="-31275"/>
              <a:ext cx="4104168" cy="2532316"/>
            </a:xfrm>
            <a:custGeom>
              <a:avLst/>
              <a:gdLst>
                <a:gd name="connsiteX0" fmla="*/ 4104168 w 4104168"/>
                <a:gd name="connsiteY0" fmla="*/ 960463 h 2532316"/>
                <a:gd name="connsiteX1" fmla="*/ 2532316 w 4104168"/>
                <a:gd name="connsiteY1" fmla="*/ 2532316 h 2532316"/>
                <a:gd name="connsiteX2" fmla="*/ 0 w 4104168"/>
                <a:gd name="connsiteY2" fmla="*/ 0 h 2532316"/>
                <a:gd name="connsiteX3" fmla="*/ 4104168 w 4104168"/>
                <a:gd name="connsiteY3" fmla="*/ 0 h 2532316"/>
              </a:gdLst>
              <a:ahLst/>
              <a:cxnLst>
                <a:cxn ang="0">
                  <a:pos x="connsiteX0" y="connsiteY0"/>
                </a:cxn>
                <a:cxn ang="0">
                  <a:pos x="connsiteX1" y="connsiteY1"/>
                </a:cxn>
                <a:cxn ang="0">
                  <a:pos x="connsiteX2" y="connsiteY2"/>
                </a:cxn>
                <a:cxn ang="0">
                  <a:pos x="connsiteX3" y="connsiteY3"/>
                </a:cxn>
              </a:cxnLst>
              <a:rect l="l" t="t" r="r" b="b"/>
              <a:pathLst>
                <a:path w="4104168" h="2532316">
                  <a:moveTo>
                    <a:pt x="4104168" y="960463"/>
                  </a:moveTo>
                  <a:lnTo>
                    <a:pt x="2532316" y="2532316"/>
                  </a:lnTo>
                  <a:lnTo>
                    <a:pt x="0" y="0"/>
                  </a:lnTo>
                  <a:lnTo>
                    <a:pt x="4104168"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60" name="任意多边形 39"/>
            <p:cNvSpPr/>
            <p:nvPr/>
          </p:nvSpPr>
          <p:spPr>
            <a:xfrm rot="18900000" flipV="1">
              <a:off x="-993913" y="2649012"/>
              <a:ext cx="1957467" cy="1957467"/>
            </a:xfrm>
            <a:custGeom>
              <a:avLst/>
              <a:gdLst>
                <a:gd name="connsiteX0" fmla="*/ 1957467 w 1957467"/>
                <a:gd name="connsiteY0" fmla="*/ 1957467 h 1957467"/>
                <a:gd name="connsiteX1" fmla="*/ 0 w 1957467"/>
                <a:gd name="connsiteY1" fmla="*/ 0 h 1957467"/>
                <a:gd name="connsiteX2" fmla="*/ 1957467 w 1957467"/>
                <a:gd name="connsiteY2" fmla="*/ 0 h 1957467"/>
              </a:gdLst>
              <a:ahLst/>
              <a:cxnLst>
                <a:cxn ang="0">
                  <a:pos x="connsiteX0" y="connsiteY0"/>
                </a:cxn>
                <a:cxn ang="0">
                  <a:pos x="connsiteX1" y="connsiteY1"/>
                </a:cxn>
                <a:cxn ang="0">
                  <a:pos x="connsiteX2" y="connsiteY2"/>
                </a:cxn>
              </a:cxnLst>
              <a:rect l="l" t="t" r="r" b="b"/>
              <a:pathLst>
                <a:path w="1957467" h="1957467">
                  <a:moveTo>
                    <a:pt x="1957467" y="1957467"/>
                  </a:moveTo>
                  <a:lnTo>
                    <a:pt x="0" y="0"/>
                  </a:lnTo>
                  <a:lnTo>
                    <a:pt x="1957467" y="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61" name="任意多边形 44"/>
            <p:cNvSpPr/>
            <p:nvPr/>
          </p:nvSpPr>
          <p:spPr>
            <a:xfrm rot="18900000" flipV="1">
              <a:off x="-146673" y="5642644"/>
              <a:ext cx="897902" cy="1795804"/>
            </a:xfrm>
            <a:custGeom>
              <a:avLst/>
              <a:gdLst>
                <a:gd name="connsiteX0" fmla="*/ 897902 w 897902"/>
                <a:gd name="connsiteY0" fmla="*/ 1795804 h 1795804"/>
                <a:gd name="connsiteX1" fmla="*/ 0 w 897902"/>
                <a:gd name="connsiteY1" fmla="*/ 897902 h 1795804"/>
                <a:gd name="connsiteX2" fmla="*/ 897902 w 897902"/>
                <a:gd name="connsiteY2" fmla="*/ 0 h 1795804"/>
              </a:gdLst>
              <a:ahLst/>
              <a:cxnLst>
                <a:cxn ang="0">
                  <a:pos x="connsiteX0" y="connsiteY0"/>
                </a:cxn>
                <a:cxn ang="0">
                  <a:pos x="connsiteX1" y="connsiteY1"/>
                </a:cxn>
                <a:cxn ang="0">
                  <a:pos x="connsiteX2" y="connsiteY2"/>
                </a:cxn>
              </a:cxnLst>
              <a:rect l="l" t="t" r="r" b="b"/>
              <a:pathLst>
                <a:path w="897902" h="1795804">
                  <a:moveTo>
                    <a:pt x="897902" y="1795804"/>
                  </a:moveTo>
                  <a:lnTo>
                    <a:pt x="0" y="897902"/>
                  </a:lnTo>
                  <a:lnTo>
                    <a:pt x="897902"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62" name="任意多边形 45"/>
            <p:cNvSpPr/>
            <p:nvPr/>
          </p:nvSpPr>
          <p:spPr>
            <a:xfrm rot="18900000" flipV="1">
              <a:off x="1013551" y="6194735"/>
              <a:ext cx="1326533" cy="1326533"/>
            </a:xfrm>
            <a:custGeom>
              <a:avLst/>
              <a:gdLst>
                <a:gd name="connsiteX0" fmla="*/ 1326533 w 1326533"/>
                <a:gd name="connsiteY0" fmla="*/ 1326533 h 1326533"/>
                <a:gd name="connsiteX1" fmla="*/ 0 w 1326533"/>
                <a:gd name="connsiteY1" fmla="*/ 1326533 h 1326533"/>
                <a:gd name="connsiteX2" fmla="*/ 1326533 w 1326533"/>
                <a:gd name="connsiteY2" fmla="*/ 0 h 1326533"/>
                <a:gd name="connsiteX0-1" fmla="*/ 1326533 w 1326533"/>
                <a:gd name="connsiteY0-2" fmla="*/ 1326533 h 1326533"/>
                <a:gd name="connsiteX1-3" fmla="*/ 0 w 1326533"/>
                <a:gd name="connsiteY1-4" fmla="*/ 1326533 h 1326533"/>
                <a:gd name="connsiteX2-5" fmla="*/ 894706 w 1326533"/>
                <a:gd name="connsiteY2-6" fmla="*/ 431829 h 1326533"/>
                <a:gd name="connsiteX3" fmla="*/ 1326533 w 1326533"/>
                <a:gd name="connsiteY3" fmla="*/ 0 h 1326533"/>
                <a:gd name="connsiteX4" fmla="*/ 1326533 w 1326533"/>
                <a:gd name="connsiteY4" fmla="*/ 1326533 h 1326533"/>
                <a:gd name="connsiteX0-7" fmla="*/ 894706 w 1326533"/>
                <a:gd name="connsiteY0-8" fmla="*/ 431829 h 1326533"/>
                <a:gd name="connsiteX1-9" fmla="*/ 1326533 w 1326533"/>
                <a:gd name="connsiteY1-10" fmla="*/ 0 h 1326533"/>
                <a:gd name="connsiteX2-11" fmla="*/ 1326533 w 1326533"/>
                <a:gd name="connsiteY2-12" fmla="*/ 1326533 h 1326533"/>
                <a:gd name="connsiteX3-13" fmla="*/ 0 w 1326533"/>
                <a:gd name="connsiteY3-14" fmla="*/ 1326533 h 1326533"/>
                <a:gd name="connsiteX4-15" fmla="*/ 986146 w 1326533"/>
                <a:gd name="connsiteY4-16" fmla="*/ 523269 h 1326533"/>
                <a:gd name="connsiteX0-17" fmla="*/ 894706 w 1326533"/>
                <a:gd name="connsiteY0-18" fmla="*/ 431829 h 1326533"/>
                <a:gd name="connsiteX1-19" fmla="*/ 1326533 w 1326533"/>
                <a:gd name="connsiteY1-20" fmla="*/ 0 h 1326533"/>
                <a:gd name="connsiteX2-21" fmla="*/ 1326533 w 1326533"/>
                <a:gd name="connsiteY2-22" fmla="*/ 1326533 h 1326533"/>
                <a:gd name="connsiteX3-23" fmla="*/ 0 w 1326533"/>
                <a:gd name="connsiteY3-24" fmla="*/ 1326533 h 1326533"/>
                <a:gd name="connsiteX0-25" fmla="*/ 1326533 w 1326533"/>
                <a:gd name="connsiteY0-26" fmla="*/ 0 h 1326533"/>
                <a:gd name="connsiteX1-27" fmla="*/ 1326533 w 1326533"/>
                <a:gd name="connsiteY1-28" fmla="*/ 1326533 h 1326533"/>
                <a:gd name="connsiteX2-29" fmla="*/ 0 w 1326533"/>
                <a:gd name="connsiteY2-30" fmla="*/ 1326533 h 1326533"/>
              </a:gdLst>
              <a:ahLst/>
              <a:cxnLst>
                <a:cxn ang="0">
                  <a:pos x="connsiteX0-1" y="connsiteY0-2"/>
                </a:cxn>
                <a:cxn ang="0">
                  <a:pos x="connsiteX1-3" y="connsiteY1-4"/>
                </a:cxn>
                <a:cxn ang="0">
                  <a:pos x="connsiteX2-5" y="connsiteY2-6"/>
                </a:cxn>
              </a:cxnLst>
              <a:rect l="l" t="t" r="r" b="b"/>
              <a:pathLst>
                <a:path w="1326533" h="1326533">
                  <a:moveTo>
                    <a:pt x="1326533" y="0"/>
                  </a:moveTo>
                  <a:lnTo>
                    <a:pt x="1326533" y="1326533"/>
                  </a:lnTo>
                  <a:lnTo>
                    <a:pt x="0" y="1326533"/>
                  </a:lnTo>
                </a:path>
              </a:pathLst>
            </a:cu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08216" y="-841540"/>
            <a:ext cx="8159237" cy="9228402"/>
            <a:chOff x="-2908216" y="-841540"/>
            <a:chExt cx="8159237" cy="9228402"/>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r="55963"/>
            <a:stretch>
              <a:fillRect/>
            </a:stretch>
          </p:blipFill>
          <p:spPr>
            <a:xfrm>
              <a:off x="-117988" y="0"/>
              <a:ext cx="5369009" cy="6858000"/>
            </a:xfrm>
            <a:custGeom>
              <a:avLst/>
              <a:gdLst>
                <a:gd name="connsiteX0" fmla="*/ 0 w 5369009"/>
                <a:gd name="connsiteY0" fmla="*/ 0 h 6858000"/>
                <a:gd name="connsiteX1" fmla="*/ 1855308 w 5369009"/>
                <a:gd name="connsiteY1" fmla="*/ 0 h 6858000"/>
                <a:gd name="connsiteX2" fmla="*/ 1931928 w 5369009"/>
                <a:gd name="connsiteY2" fmla="*/ 22919 h 6858000"/>
                <a:gd name="connsiteX3" fmla="*/ 3688275 w 5369009"/>
                <a:gd name="connsiteY3" fmla="*/ 3650516 h 6858000"/>
                <a:gd name="connsiteX4" fmla="*/ 5361155 w 5369009"/>
                <a:gd name="connsiteY4" fmla="*/ 6582403 h 6858000"/>
                <a:gd name="connsiteX5" fmla="*/ 5323473 w 5369009"/>
                <a:gd name="connsiteY5" fmla="*/ 6736033 h 6858000"/>
                <a:gd name="connsiteX6" fmla="*/ 5273988 w 5369009"/>
                <a:gd name="connsiteY6" fmla="*/ 6858000 h 6858000"/>
                <a:gd name="connsiteX7" fmla="*/ 0 w 536900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009" h="6858000">
                  <a:moveTo>
                    <a:pt x="0" y="0"/>
                  </a:moveTo>
                  <a:lnTo>
                    <a:pt x="1855308" y="0"/>
                  </a:lnTo>
                  <a:lnTo>
                    <a:pt x="1931928" y="22919"/>
                  </a:lnTo>
                  <a:cubicBezTo>
                    <a:pt x="3082686" y="404388"/>
                    <a:pt x="3510642" y="1432486"/>
                    <a:pt x="3688275" y="3650516"/>
                  </a:cubicBezTo>
                  <a:cubicBezTo>
                    <a:pt x="3935418" y="6736470"/>
                    <a:pt x="5492547" y="5765470"/>
                    <a:pt x="5361155" y="6582403"/>
                  </a:cubicBezTo>
                  <a:cubicBezTo>
                    <a:pt x="5352943" y="6633461"/>
                    <a:pt x="5340271" y="6684723"/>
                    <a:pt x="5323473" y="6736033"/>
                  </a:cubicBezTo>
                  <a:lnTo>
                    <a:pt x="5273988" y="6858000"/>
                  </a:lnTo>
                  <a:lnTo>
                    <a:pt x="0" y="6858000"/>
                  </a:lnTo>
                  <a:close/>
                </a:path>
              </a:pathLst>
            </a:custGeom>
          </p:spPr>
        </p:pic>
        <p:sp>
          <p:nvSpPr>
            <p:cNvPr id="17" name="任意多边形: 形状 16"/>
            <p:cNvSpPr/>
            <p:nvPr/>
          </p:nvSpPr>
          <p:spPr>
            <a:xfrm rot="9952218" flipH="1">
              <a:off x="-2908216" y="-841540"/>
              <a:ext cx="7274969" cy="9228402"/>
            </a:xfrm>
            <a:custGeom>
              <a:avLst/>
              <a:gdLst>
                <a:gd name="connsiteX0" fmla="*/ 430124 w 3887703"/>
                <a:gd name="connsiteY0" fmla="*/ 408099 h 4190779"/>
                <a:gd name="connsiteX1" fmla="*/ 2020799 w 3887703"/>
                <a:gd name="connsiteY1" fmla="*/ 8049 h 4190779"/>
                <a:gd name="connsiteX2" fmla="*/ 3763874 w 3887703"/>
                <a:gd name="connsiteY2" fmla="*/ 284274 h 4190779"/>
                <a:gd name="connsiteX3" fmla="*/ 3449549 w 3887703"/>
                <a:gd name="connsiteY3" fmla="*/ 1808274 h 4190779"/>
                <a:gd name="connsiteX4" fmla="*/ 3887699 w 3887703"/>
                <a:gd name="connsiteY4" fmla="*/ 3246549 h 4190779"/>
                <a:gd name="connsiteX5" fmla="*/ 3440024 w 3887703"/>
                <a:gd name="connsiteY5" fmla="*/ 3960924 h 4190779"/>
                <a:gd name="connsiteX6" fmla="*/ 1982699 w 3887703"/>
                <a:gd name="connsiteY6" fmla="*/ 4189524 h 4190779"/>
                <a:gd name="connsiteX7" fmla="*/ 325349 w 3887703"/>
                <a:gd name="connsiteY7" fmla="*/ 3884724 h 4190779"/>
                <a:gd name="connsiteX8" fmla="*/ 515849 w 3887703"/>
                <a:gd name="connsiteY8" fmla="*/ 2036874 h 4190779"/>
                <a:gd name="connsiteX9" fmla="*/ 1499 w 3887703"/>
                <a:gd name="connsiteY9" fmla="*/ 712899 h 4190779"/>
                <a:gd name="connsiteX10" fmla="*/ 430124 w 3887703"/>
                <a:gd name="connsiteY10" fmla="*/ 408099 h 4190779"/>
                <a:gd name="connsiteX0-1" fmla="*/ 350797 w 3894101"/>
                <a:gd name="connsiteY0-2" fmla="*/ 337132 h 4186487"/>
                <a:gd name="connsiteX1-3" fmla="*/ 2027197 w 3894101"/>
                <a:gd name="connsiteY1-4" fmla="*/ 3757 h 4186487"/>
                <a:gd name="connsiteX2-5" fmla="*/ 3770272 w 3894101"/>
                <a:gd name="connsiteY2-6" fmla="*/ 279982 h 4186487"/>
                <a:gd name="connsiteX3-7" fmla="*/ 3455947 w 3894101"/>
                <a:gd name="connsiteY3-8" fmla="*/ 1803982 h 4186487"/>
                <a:gd name="connsiteX4-9" fmla="*/ 3894097 w 3894101"/>
                <a:gd name="connsiteY4-10" fmla="*/ 3242257 h 4186487"/>
                <a:gd name="connsiteX5-11" fmla="*/ 3446422 w 3894101"/>
                <a:gd name="connsiteY5-12" fmla="*/ 3956632 h 4186487"/>
                <a:gd name="connsiteX6-13" fmla="*/ 1989097 w 3894101"/>
                <a:gd name="connsiteY6-14" fmla="*/ 4185232 h 4186487"/>
                <a:gd name="connsiteX7-15" fmla="*/ 331747 w 3894101"/>
                <a:gd name="connsiteY7-16" fmla="*/ 3880432 h 4186487"/>
                <a:gd name="connsiteX8-17" fmla="*/ 522247 w 3894101"/>
                <a:gd name="connsiteY8-18" fmla="*/ 2032582 h 4186487"/>
                <a:gd name="connsiteX9-19" fmla="*/ 7897 w 3894101"/>
                <a:gd name="connsiteY9-20" fmla="*/ 708607 h 4186487"/>
                <a:gd name="connsiteX10-21" fmla="*/ 350797 w 3894101"/>
                <a:gd name="connsiteY10-22" fmla="*/ 337132 h 4186487"/>
                <a:gd name="connsiteX0-23" fmla="*/ 434829 w 3978133"/>
                <a:gd name="connsiteY0-24" fmla="*/ 337132 h 4186487"/>
                <a:gd name="connsiteX1-25" fmla="*/ 2111229 w 3978133"/>
                <a:gd name="connsiteY1-26" fmla="*/ 3757 h 4186487"/>
                <a:gd name="connsiteX2-27" fmla="*/ 3854304 w 3978133"/>
                <a:gd name="connsiteY2-28" fmla="*/ 279982 h 4186487"/>
                <a:gd name="connsiteX3-29" fmla="*/ 3539979 w 3978133"/>
                <a:gd name="connsiteY3-30" fmla="*/ 1803982 h 4186487"/>
                <a:gd name="connsiteX4-31" fmla="*/ 3978129 w 3978133"/>
                <a:gd name="connsiteY4-32" fmla="*/ 3242257 h 4186487"/>
                <a:gd name="connsiteX5-33" fmla="*/ 3530454 w 3978133"/>
                <a:gd name="connsiteY5-34" fmla="*/ 3956632 h 4186487"/>
                <a:gd name="connsiteX6-35" fmla="*/ 2073129 w 3978133"/>
                <a:gd name="connsiteY6-36" fmla="*/ 4185232 h 4186487"/>
                <a:gd name="connsiteX7-37" fmla="*/ 415779 w 3978133"/>
                <a:gd name="connsiteY7-38" fmla="*/ 3880432 h 4186487"/>
                <a:gd name="connsiteX8-39" fmla="*/ 606279 w 3978133"/>
                <a:gd name="connsiteY8-40" fmla="*/ 2032582 h 4186487"/>
                <a:gd name="connsiteX9-41" fmla="*/ 4372 w 3978133"/>
                <a:gd name="connsiteY9-42" fmla="*/ 688402 h 4186487"/>
                <a:gd name="connsiteX10-43" fmla="*/ 434829 w 3978133"/>
                <a:gd name="connsiteY10-44" fmla="*/ 337132 h 4186487"/>
                <a:gd name="connsiteX0-45" fmla="*/ 336075 w 3993877"/>
                <a:gd name="connsiteY0-46" fmla="*/ 219438 h 4183291"/>
                <a:gd name="connsiteX1-47" fmla="*/ 2126973 w 3993877"/>
                <a:gd name="connsiteY1-48" fmla="*/ 561 h 4183291"/>
                <a:gd name="connsiteX2-49" fmla="*/ 3870048 w 3993877"/>
                <a:gd name="connsiteY2-50" fmla="*/ 276786 h 4183291"/>
                <a:gd name="connsiteX3-51" fmla="*/ 3555723 w 3993877"/>
                <a:gd name="connsiteY3-52" fmla="*/ 1800786 h 4183291"/>
                <a:gd name="connsiteX4-53" fmla="*/ 3993873 w 3993877"/>
                <a:gd name="connsiteY4-54" fmla="*/ 3239061 h 4183291"/>
                <a:gd name="connsiteX5-55" fmla="*/ 3546198 w 3993877"/>
                <a:gd name="connsiteY5-56" fmla="*/ 3953436 h 4183291"/>
                <a:gd name="connsiteX6-57" fmla="*/ 2088873 w 3993877"/>
                <a:gd name="connsiteY6-58" fmla="*/ 4182036 h 4183291"/>
                <a:gd name="connsiteX7-59" fmla="*/ 431523 w 3993877"/>
                <a:gd name="connsiteY7-60" fmla="*/ 3877236 h 4183291"/>
                <a:gd name="connsiteX8-61" fmla="*/ 622023 w 3993877"/>
                <a:gd name="connsiteY8-62" fmla="*/ 2029386 h 4183291"/>
                <a:gd name="connsiteX9-63" fmla="*/ 20116 w 3993877"/>
                <a:gd name="connsiteY9-64" fmla="*/ 685206 h 4183291"/>
                <a:gd name="connsiteX10-65" fmla="*/ 336075 w 3993877"/>
                <a:gd name="connsiteY10-66" fmla="*/ 219438 h 4183291"/>
                <a:gd name="connsiteX0-67" fmla="*/ 341414 w 3999216"/>
                <a:gd name="connsiteY0-68" fmla="*/ 671506 h 4635359"/>
                <a:gd name="connsiteX1-69" fmla="*/ 2331848 w 3999216"/>
                <a:gd name="connsiteY1-70" fmla="*/ 137 h 4635359"/>
                <a:gd name="connsiteX2-71" fmla="*/ 3875387 w 3999216"/>
                <a:gd name="connsiteY2-72" fmla="*/ 728854 h 4635359"/>
                <a:gd name="connsiteX3-73" fmla="*/ 3561062 w 3999216"/>
                <a:gd name="connsiteY3-74" fmla="*/ 2252854 h 4635359"/>
                <a:gd name="connsiteX4-75" fmla="*/ 3999212 w 3999216"/>
                <a:gd name="connsiteY4-76" fmla="*/ 3691129 h 4635359"/>
                <a:gd name="connsiteX5-77" fmla="*/ 3551537 w 3999216"/>
                <a:gd name="connsiteY5-78" fmla="*/ 4405504 h 4635359"/>
                <a:gd name="connsiteX6-79" fmla="*/ 2094212 w 3999216"/>
                <a:gd name="connsiteY6-80" fmla="*/ 4634104 h 4635359"/>
                <a:gd name="connsiteX7-81" fmla="*/ 436862 w 3999216"/>
                <a:gd name="connsiteY7-82" fmla="*/ 4329304 h 4635359"/>
                <a:gd name="connsiteX8-83" fmla="*/ 627362 w 3999216"/>
                <a:gd name="connsiteY8-84" fmla="*/ 2481454 h 4635359"/>
                <a:gd name="connsiteX9-85" fmla="*/ 25455 w 3999216"/>
                <a:gd name="connsiteY9-86" fmla="*/ 1137274 h 4635359"/>
                <a:gd name="connsiteX10-87" fmla="*/ 341414 w 3999216"/>
                <a:gd name="connsiteY10-88" fmla="*/ 671506 h 4635359"/>
                <a:gd name="connsiteX0-89" fmla="*/ 341414 w 3999216"/>
                <a:gd name="connsiteY0-90" fmla="*/ 671506 h 4922650"/>
                <a:gd name="connsiteX1-91" fmla="*/ 2331848 w 3999216"/>
                <a:gd name="connsiteY1-92" fmla="*/ 137 h 4922650"/>
                <a:gd name="connsiteX2-93" fmla="*/ 3875387 w 3999216"/>
                <a:gd name="connsiteY2-94" fmla="*/ 728854 h 4922650"/>
                <a:gd name="connsiteX3-95" fmla="*/ 3561062 w 3999216"/>
                <a:gd name="connsiteY3-96" fmla="*/ 2252854 h 4922650"/>
                <a:gd name="connsiteX4-97" fmla="*/ 3999212 w 3999216"/>
                <a:gd name="connsiteY4-98" fmla="*/ 3691129 h 4922650"/>
                <a:gd name="connsiteX5-99" fmla="*/ 3551537 w 3999216"/>
                <a:gd name="connsiteY5-100" fmla="*/ 4405504 h 4922650"/>
                <a:gd name="connsiteX6-101" fmla="*/ 2073601 w 3999216"/>
                <a:gd name="connsiteY6-102" fmla="*/ 4922288 h 4922650"/>
                <a:gd name="connsiteX7-103" fmla="*/ 436862 w 3999216"/>
                <a:gd name="connsiteY7-104" fmla="*/ 4329304 h 4922650"/>
                <a:gd name="connsiteX8-105" fmla="*/ 627362 w 3999216"/>
                <a:gd name="connsiteY8-106" fmla="*/ 2481454 h 4922650"/>
                <a:gd name="connsiteX9-107" fmla="*/ 25455 w 3999216"/>
                <a:gd name="connsiteY9-108" fmla="*/ 1137274 h 4922650"/>
                <a:gd name="connsiteX10-109" fmla="*/ 341414 w 3999216"/>
                <a:gd name="connsiteY10-110" fmla="*/ 671506 h 4922650"/>
                <a:gd name="connsiteX0-111" fmla="*/ 341414 w 3999216"/>
                <a:gd name="connsiteY0-112" fmla="*/ 671506 h 4923453"/>
                <a:gd name="connsiteX1-113" fmla="*/ 2331848 w 3999216"/>
                <a:gd name="connsiteY1-114" fmla="*/ 137 h 4923453"/>
                <a:gd name="connsiteX2-115" fmla="*/ 3875387 w 3999216"/>
                <a:gd name="connsiteY2-116" fmla="*/ 728854 h 4923453"/>
                <a:gd name="connsiteX3-117" fmla="*/ 3561062 w 3999216"/>
                <a:gd name="connsiteY3-118" fmla="*/ 2252854 h 4923453"/>
                <a:gd name="connsiteX4-119" fmla="*/ 3999212 w 3999216"/>
                <a:gd name="connsiteY4-120" fmla="*/ 3691129 h 4923453"/>
                <a:gd name="connsiteX5-121" fmla="*/ 3551537 w 3999216"/>
                <a:gd name="connsiteY5-122" fmla="*/ 4405504 h 4923453"/>
                <a:gd name="connsiteX6-123" fmla="*/ 2073601 w 3999216"/>
                <a:gd name="connsiteY6-124" fmla="*/ 4922288 h 4923453"/>
                <a:gd name="connsiteX7-125" fmla="*/ 277601 w 3999216"/>
                <a:gd name="connsiteY7-126" fmla="*/ 4264948 h 4923453"/>
                <a:gd name="connsiteX8-127" fmla="*/ 627362 w 3999216"/>
                <a:gd name="connsiteY8-128" fmla="*/ 2481454 h 4923453"/>
                <a:gd name="connsiteX9-129" fmla="*/ 25455 w 3999216"/>
                <a:gd name="connsiteY9-130" fmla="*/ 1137274 h 4923453"/>
                <a:gd name="connsiteX10-131" fmla="*/ 341414 w 3999216"/>
                <a:gd name="connsiteY10-132" fmla="*/ 671506 h 4923453"/>
                <a:gd name="connsiteX0-133" fmla="*/ 399555 w 4057357"/>
                <a:gd name="connsiteY0-134" fmla="*/ 671506 h 4923453"/>
                <a:gd name="connsiteX1-135" fmla="*/ 2389989 w 4057357"/>
                <a:gd name="connsiteY1-136" fmla="*/ 137 h 4923453"/>
                <a:gd name="connsiteX2-137" fmla="*/ 3933528 w 4057357"/>
                <a:gd name="connsiteY2-138" fmla="*/ 728854 h 4923453"/>
                <a:gd name="connsiteX3-139" fmla="*/ 3619203 w 4057357"/>
                <a:gd name="connsiteY3-140" fmla="*/ 2252854 h 4923453"/>
                <a:gd name="connsiteX4-141" fmla="*/ 4057353 w 4057357"/>
                <a:gd name="connsiteY4-142" fmla="*/ 3691129 h 4923453"/>
                <a:gd name="connsiteX5-143" fmla="*/ 3609678 w 4057357"/>
                <a:gd name="connsiteY5-144" fmla="*/ 4405504 h 4923453"/>
                <a:gd name="connsiteX6-145" fmla="*/ 2131742 w 4057357"/>
                <a:gd name="connsiteY6-146" fmla="*/ 4922288 h 4923453"/>
                <a:gd name="connsiteX7-147" fmla="*/ 335742 w 4057357"/>
                <a:gd name="connsiteY7-148" fmla="*/ 4264948 h 4923453"/>
                <a:gd name="connsiteX8-149" fmla="*/ 1475393 w 4057357"/>
                <a:gd name="connsiteY8-150" fmla="*/ 3494645 h 4923453"/>
                <a:gd name="connsiteX9-151" fmla="*/ 83596 w 4057357"/>
                <a:gd name="connsiteY9-152" fmla="*/ 1137274 h 4923453"/>
                <a:gd name="connsiteX10-153" fmla="*/ 399555 w 4057357"/>
                <a:gd name="connsiteY10-154" fmla="*/ 671506 h 4923453"/>
                <a:gd name="connsiteX0-155" fmla="*/ 359792 w 4017594"/>
                <a:gd name="connsiteY0-156" fmla="*/ 671506 h 4923453"/>
                <a:gd name="connsiteX1-157" fmla="*/ 2350226 w 4017594"/>
                <a:gd name="connsiteY1-158" fmla="*/ 137 h 4923453"/>
                <a:gd name="connsiteX2-159" fmla="*/ 3893765 w 4017594"/>
                <a:gd name="connsiteY2-160" fmla="*/ 728854 h 4923453"/>
                <a:gd name="connsiteX3-161" fmla="*/ 3579440 w 4017594"/>
                <a:gd name="connsiteY3-162" fmla="*/ 2252854 h 4923453"/>
                <a:gd name="connsiteX4-163" fmla="*/ 4017590 w 4017594"/>
                <a:gd name="connsiteY4-164" fmla="*/ 3691129 h 4923453"/>
                <a:gd name="connsiteX5-165" fmla="*/ 3569915 w 4017594"/>
                <a:gd name="connsiteY5-166" fmla="*/ 4405504 h 4923453"/>
                <a:gd name="connsiteX6-167" fmla="*/ 2091979 w 4017594"/>
                <a:gd name="connsiteY6-168" fmla="*/ 4922288 h 4923453"/>
                <a:gd name="connsiteX7-169" fmla="*/ 295979 w 4017594"/>
                <a:gd name="connsiteY7-170" fmla="*/ 4264948 h 4923453"/>
                <a:gd name="connsiteX8-171" fmla="*/ 896225 w 4017594"/>
                <a:gd name="connsiteY8-172" fmla="*/ 3144892 h 4923453"/>
                <a:gd name="connsiteX9-173" fmla="*/ 43833 w 4017594"/>
                <a:gd name="connsiteY9-174" fmla="*/ 1137274 h 4923453"/>
                <a:gd name="connsiteX10-175" fmla="*/ 359792 w 4017594"/>
                <a:gd name="connsiteY10-176" fmla="*/ 671506 h 4923453"/>
                <a:gd name="connsiteX0-177" fmla="*/ 359792 w 4017594"/>
                <a:gd name="connsiteY0-178" fmla="*/ 671506 h 4958456"/>
                <a:gd name="connsiteX1-179" fmla="*/ 2350226 w 4017594"/>
                <a:gd name="connsiteY1-180" fmla="*/ 137 h 4958456"/>
                <a:gd name="connsiteX2-181" fmla="*/ 3893765 w 4017594"/>
                <a:gd name="connsiteY2-182" fmla="*/ 728854 h 4958456"/>
                <a:gd name="connsiteX3-183" fmla="*/ 3579440 w 4017594"/>
                <a:gd name="connsiteY3-184" fmla="*/ 2252854 h 4958456"/>
                <a:gd name="connsiteX4-185" fmla="*/ 4017590 w 4017594"/>
                <a:gd name="connsiteY4-186" fmla="*/ 3691129 h 4958456"/>
                <a:gd name="connsiteX5-187" fmla="*/ 3569915 w 4017594"/>
                <a:gd name="connsiteY5-188" fmla="*/ 4405504 h 4958456"/>
                <a:gd name="connsiteX6-189" fmla="*/ 2091979 w 4017594"/>
                <a:gd name="connsiteY6-190" fmla="*/ 4922288 h 4958456"/>
                <a:gd name="connsiteX7-191" fmla="*/ 295979 w 4017594"/>
                <a:gd name="connsiteY7-192" fmla="*/ 4264948 h 4958456"/>
                <a:gd name="connsiteX8-193" fmla="*/ 896225 w 4017594"/>
                <a:gd name="connsiteY8-194" fmla="*/ 3144892 h 4958456"/>
                <a:gd name="connsiteX9-195" fmla="*/ 43833 w 4017594"/>
                <a:gd name="connsiteY9-196" fmla="*/ 1137274 h 4958456"/>
                <a:gd name="connsiteX10-197" fmla="*/ 359792 w 4017594"/>
                <a:gd name="connsiteY10-198" fmla="*/ 671506 h 4958456"/>
                <a:gd name="connsiteX0-199" fmla="*/ 359792 w 4017594"/>
                <a:gd name="connsiteY0-200" fmla="*/ 671506 h 5067487"/>
                <a:gd name="connsiteX1-201" fmla="*/ 2350226 w 4017594"/>
                <a:gd name="connsiteY1-202" fmla="*/ 137 h 5067487"/>
                <a:gd name="connsiteX2-203" fmla="*/ 3893765 w 4017594"/>
                <a:gd name="connsiteY2-204" fmla="*/ 728854 h 5067487"/>
                <a:gd name="connsiteX3-205" fmla="*/ 3579440 w 4017594"/>
                <a:gd name="connsiteY3-206" fmla="*/ 2252854 h 5067487"/>
                <a:gd name="connsiteX4-207" fmla="*/ 4017590 w 4017594"/>
                <a:gd name="connsiteY4-208" fmla="*/ 3691129 h 5067487"/>
                <a:gd name="connsiteX5-209" fmla="*/ 3569915 w 4017594"/>
                <a:gd name="connsiteY5-210" fmla="*/ 4405504 h 5067487"/>
                <a:gd name="connsiteX6-211" fmla="*/ 2096554 w 4017594"/>
                <a:gd name="connsiteY6-212" fmla="*/ 5066617 h 5067487"/>
                <a:gd name="connsiteX7-213" fmla="*/ 295979 w 4017594"/>
                <a:gd name="connsiteY7-214" fmla="*/ 4264948 h 5067487"/>
                <a:gd name="connsiteX8-215" fmla="*/ 896225 w 4017594"/>
                <a:gd name="connsiteY8-216" fmla="*/ 3144892 h 5067487"/>
                <a:gd name="connsiteX9-217" fmla="*/ 43833 w 4017594"/>
                <a:gd name="connsiteY9-218" fmla="*/ 1137274 h 5067487"/>
                <a:gd name="connsiteX10-219" fmla="*/ 359792 w 4017594"/>
                <a:gd name="connsiteY10-220" fmla="*/ 671506 h 5067487"/>
                <a:gd name="connsiteX0-221" fmla="*/ 359792 w 4017594"/>
                <a:gd name="connsiteY0-222" fmla="*/ 671506 h 5073134"/>
                <a:gd name="connsiteX1-223" fmla="*/ 2350226 w 4017594"/>
                <a:gd name="connsiteY1-224" fmla="*/ 137 h 5073134"/>
                <a:gd name="connsiteX2-225" fmla="*/ 3893765 w 4017594"/>
                <a:gd name="connsiteY2-226" fmla="*/ 728854 h 5073134"/>
                <a:gd name="connsiteX3-227" fmla="*/ 3579440 w 4017594"/>
                <a:gd name="connsiteY3-228" fmla="*/ 2252854 h 5073134"/>
                <a:gd name="connsiteX4-229" fmla="*/ 4017590 w 4017594"/>
                <a:gd name="connsiteY4-230" fmla="*/ 3691129 h 5073134"/>
                <a:gd name="connsiteX5-231" fmla="*/ 3569915 w 4017594"/>
                <a:gd name="connsiteY5-232" fmla="*/ 4405504 h 5073134"/>
                <a:gd name="connsiteX6-233" fmla="*/ 2096554 w 4017594"/>
                <a:gd name="connsiteY6-234" fmla="*/ 5066617 h 5073134"/>
                <a:gd name="connsiteX7-235" fmla="*/ 295979 w 4017594"/>
                <a:gd name="connsiteY7-236" fmla="*/ 4264948 h 5073134"/>
                <a:gd name="connsiteX8-237" fmla="*/ 896225 w 4017594"/>
                <a:gd name="connsiteY8-238" fmla="*/ 3144892 h 5073134"/>
                <a:gd name="connsiteX9-239" fmla="*/ 43833 w 4017594"/>
                <a:gd name="connsiteY9-240" fmla="*/ 1137274 h 5073134"/>
                <a:gd name="connsiteX10-241" fmla="*/ 359792 w 4017594"/>
                <a:gd name="connsiteY10-242" fmla="*/ 671506 h 5073134"/>
                <a:gd name="connsiteX0-243" fmla="*/ 359792 w 3943982"/>
                <a:gd name="connsiteY0-244" fmla="*/ 671506 h 5073134"/>
                <a:gd name="connsiteX1-245" fmla="*/ 2350226 w 3943982"/>
                <a:gd name="connsiteY1-246" fmla="*/ 137 h 5073134"/>
                <a:gd name="connsiteX2-247" fmla="*/ 3893765 w 3943982"/>
                <a:gd name="connsiteY2-248" fmla="*/ 728854 h 5073134"/>
                <a:gd name="connsiteX3-249" fmla="*/ 3579440 w 3943982"/>
                <a:gd name="connsiteY3-250" fmla="*/ 2252854 h 5073134"/>
                <a:gd name="connsiteX4-251" fmla="*/ 3694575 w 3943982"/>
                <a:gd name="connsiteY4-252" fmla="*/ 3745805 h 5073134"/>
                <a:gd name="connsiteX5-253" fmla="*/ 3569915 w 3943982"/>
                <a:gd name="connsiteY5-254" fmla="*/ 4405504 h 5073134"/>
                <a:gd name="connsiteX6-255" fmla="*/ 2096554 w 3943982"/>
                <a:gd name="connsiteY6-256" fmla="*/ 5066617 h 5073134"/>
                <a:gd name="connsiteX7-257" fmla="*/ 295979 w 3943982"/>
                <a:gd name="connsiteY7-258" fmla="*/ 4264948 h 5073134"/>
                <a:gd name="connsiteX8-259" fmla="*/ 896225 w 3943982"/>
                <a:gd name="connsiteY8-260" fmla="*/ 3144892 h 5073134"/>
                <a:gd name="connsiteX9-261" fmla="*/ 43833 w 3943982"/>
                <a:gd name="connsiteY9-262" fmla="*/ 1137274 h 5073134"/>
                <a:gd name="connsiteX10-263" fmla="*/ 359792 w 3943982"/>
                <a:gd name="connsiteY10-264" fmla="*/ 671506 h 5073134"/>
                <a:gd name="connsiteX0-265" fmla="*/ 359792 w 3943982"/>
                <a:gd name="connsiteY0-266" fmla="*/ 671506 h 5072833"/>
                <a:gd name="connsiteX1-267" fmla="*/ 2350226 w 3943982"/>
                <a:gd name="connsiteY1-268" fmla="*/ 137 h 5072833"/>
                <a:gd name="connsiteX2-269" fmla="*/ 3893765 w 3943982"/>
                <a:gd name="connsiteY2-270" fmla="*/ 728854 h 5072833"/>
                <a:gd name="connsiteX3-271" fmla="*/ 3579440 w 3943982"/>
                <a:gd name="connsiteY3-272" fmla="*/ 2252854 h 5072833"/>
                <a:gd name="connsiteX4-273" fmla="*/ 3694575 w 3943982"/>
                <a:gd name="connsiteY4-274" fmla="*/ 3745805 h 5072833"/>
                <a:gd name="connsiteX5-275" fmla="*/ 3197158 w 3943982"/>
                <a:gd name="connsiteY5-276" fmla="*/ 4589641 h 5072833"/>
                <a:gd name="connsiteX6-277" fmla="*/ 2096554 w 3943982"/>
                <a:gd name="connsiteY6-278" fmla="*/ 5066617 h 5072833"/>
                <a:gd name="connsiteX7-279" fmla="*/ 295979 w 3943982"/>
                <a:gd name="connsiteY7-280" fmla="*/ 4264948 h 5072833"/>
                <a:gd name="connsiteX8-281" fmla="*/ 896225 w 3943982"/>
                <a:gd name="connsiteY8-282" fmla="*/ 3144892 h 5072833"/>
                <a:gd name="connsiteX9-283" fmla="*/ 43833 w 3943982"/>
                <a:gd name="connsiteY9-284" fmla="*/ 1137274 h 5072833"/>
                <a:gd name="connsiteX10-285" fmla="*/ 359792 w 3943982"/>
                <a:gd name="connsiteY10-286" fmla="*/ 671506 h 5072833"/>
                <a:gd name="connsiteX0-287" fmla="*/ 359792 w 3945909"/>
                <a:gd name="connsiteY0-288" fmla="*/ 671506 h 5073161"/>
                <a:gd name="connsiteX1-289" fmla="*/ 2350226 w 3945909"/>
                <a:gd name="connsiteY1-290" fmla="*/ 137 h 5073161"/>
                <a:gd name="connsiteX2-291" fmla="*/ 3893765 w 3945909"/>
                <a:gd name="connsiteY2-292" fmla="*/ 728854 h 5073161"/>
                <a:gd name="connsiteX3-293" fmla="*/ 3579440 w 3945909"/>
                <a:gd name="connsiteY3-294" fmla="*/ 2252854 h 5073161"/>
                <a:gd name="connsiteX4-295" fmla="*/ 3544218 w 3945909"/>
                <a:gd name="connsiteY4-296" fmla="*/ 3634075 h 5073161"/>
                <a:gd name="connsiteX5-297" fmla="*/ 3197158 w 3945909"/>
                <a:gd name="connsiteY5-298" fmla="*/ 4589641 h 5073161"/>
                <a:gd name="connsiteX6-299" fmla="*/ 2096554 w 3945909"/>
                <a:gd name="connsiteY6-300" fmla="*/ 5066617 h 5073161"/>
                <a:gd name="connsiteX7-301" fmla="*/ 295979 w 3945909"/>
                <a:gd name="connsiteY7-302" fmla="*/ 4264948 h 5073161"/>
                <a:gd name="connsiteX8-303" fmla="*/ 896225 w 3945909"/>
                <a:gd name="connsiteY8-304" fmla="*/ 3144892 h 5073161"/>
                <a:gd name="connsiteX9-305" fmla="*/ 43833 w 3945909"/>
                <a:gd name="connsiteY9-306" fmla="*/ 1137274 h 5073161"/>
                <a:gd name="connsiteX10-307" fmla="*/ 359792 w 3945909"/>
                <a:gd name="connsiteY10-308" fmla="*/ 671506 h 5073161"/>
                <a:gd name="connsiteX0-309" fmla="*/ 359792 w 3945909"/>
                <a:gd name="connsiteY0-310" fmla="*/ 671506 h 5079062"/>
                <a:gd name="connsiteX1-311" fmla="*/ 2350226 w 3945909"/>
                <a:gd name="connsiteY1-312" fmla="*/ 137 h 5079062"/>
                <a:gd name="connsiteX2-313" fmla="*/ 3893765 w 3945909"/>
                <a:gd name="connsiteY2-314" fmla="*/ 728854 h 5079062"/>
                <a:gd name="connsiteX3-315" fmla="*/ 3579440 w 3945909"/>
                <a:gd name="connsiteY3-316" fmla="*/ 2252854 h 5079062"/>
                <a:gd name="connsiteX4-317" fmla="*/ 3544218 w 3945909"/>
                <a:gd name="connsiteY4-318" fmla="*/ 3634075 h 5079062"/>
                <a:gd name="connsiteX5-319" fmla="*/ 2096554 w 3945909"/>
                <a:gd name="connsiteY5-320" fmla="*/ 5066617 h 5079062"/>
                <a:gd name="connsiteX6-321" fmla="*/ 295979 w 3945909"/>
                <a:gd name="connsiteY6-322" fmla="*/ 4264948 h 5079062"/>
                <a:gd name="connsiteX7-323" fmla="*/ 896225 w 3945909"/>
                <a:gd name="connsiteY7-324" fmla="*/ 3144892 h 5079062"/>
                <a:gd name="connsiteX8-325" fmla="*/ 43833 w 3945909"/>
                <a:gd name="connsiteY8-326" fmla="*/ 1137274 h 5079062"/>
                <a:gd name="connsiteX9-327" fmla="*/ 359792 w 3945909"/>
                <a:gd name="connsiteY9-328" fmla="*/ 671506 h 5079062"/>
                <a:gd name="connsiteX0-329" fmla="*/ 359792 w 3945909"/>
                <a:gd name="connsiteY0-330" fmla="*/ 671506 h 5112217"/>
                <a:gd name="connsiteX1-331" fmla="*/ 2350226 w 3945909"/>
                <a:gd name="connsiteY1-332" fmla="*/ 137 h 5112217"/>
                <a:gd name="connsiteX2-333" fmla="*/ 3893765 w 3945909"/>
                <a:gd name="connsiteY2-334" fmla="*/ 728854 h 5112217"/>
                <a:gd name="connsiteX3-335" fmla="*/ 3579440 w 3945909"/>
                <a:gd name="connsiteY3-336" fmla="*/ 2252854 h 5112217"/>
                <a:gd name="connsiteX4-337" fmla="*/ 3544218 w 3945909"/>
                <a:gd name="connsiteY4-338" fmla="*/ 3634075 h 5112217"/>
                <a:gd name="connsiteX5-339" fmla="*/ 2096554 w 3945909"/>
                <a:gd name="connsiteY5-340" fmla="*/ 5066617 h 5112217"/>
                <a:gd name="connsiteX6-341" fmla="*/ 295979 w 3945909"/>
                <a:gd name="connsiteY6-342" fmla="*/ 4264948 h 5112217"/>
                <a:gd name="connsiteX7-343" fmla="*/ 896225 w 3945909"/>
                <a:gd name="connsiteY7-344" fmla="*/ 3144892 h 5112217"/>
                <a:gd name="connsiteX8-345" fmla="*/ 43833 w 3945909"/>
                <a:gd name="connsiteY8-346" fmla="*/ 1137274 h 5112217"/>
                <a:gd name="connsiteX9-347" fmla="*/ 359792 w 3945909"/>
                <a:gd name="connsiteY9-348" fmla="*/ 671506 h 5112217"/>
                <a:gd name="connsiteX0-349" fmla="*/ 359792 w 3973649"/>
                <a:gd name="connsiteY0-350" fmla="*/ 671506 h 5145924"/>
                <a:gd name="connsiteX1-351" fmla="*/ 2350226 w 3973649"/>
                <a:gd name="connsiteY1-352" fmla="*/ 137 h 5145924"/>
                <a:gd name="connsiteX2-353" fmla="*/ 3893765 w 3973649"/>
                <a:gd name="connsiteY2-354" fmla="*/ 728854 h 5145924"/>
                <a:gd name="connsiteX3-355" fmla="*/ 3579440 w 3973649"/>
                <a:gd name="connsiteY3-356" fmla="*/ 2252854 h 5145924"/>
                <a:gd name="connsiteX4-357" fmla="*/ 2096554 w 3973649"/>
                <a:gd name="connsiteY4-358" fmla="*/ 5066617 h 5145924"/>
                <a:gd name="connsiteX5-359" fmla="*/ 295979 w 3973649"/>
                <a:gd name="connsiteY5-360" fmla="*/ 4264948 h 5145924"/>
                <a:gd name="connsiteX6-361" fmla="*/ 896225 w 3973649"/>
                <a:gd name="connsiteY6-362" fmla="*/ 3144892 h 5145924"/>
                <a:gd name="connsiteX7-363" fmla="*/ 43833 w 3973649"/>
                <a:gd name="connsiteY7-364" fmla="*/ 1137274 h 5145924"/>
                <a:gd name="connsiteX8-365" fmla="*/ 359792 w 3973649"/>
                <a:gd name="connsiteY8-366" fmla="*/ 671506 h 5145924"/>
                <a:gd name="connsiteX0-367" fmla="*/ 359792 w 3973649"/>
                <a:gd name="connsiteY0-368" fmla="*/ 671506 h 5206759"/>
                <a:gd name="connsiteX1-369" fmla="*/ 2350226 w 3973649"/>
                <a:gd name="connsiteY1-370" fmla="*/ 137 h 5206759"/>
                <a:gd name="connsiteX2-371" fmla="*/ 3893765 w 3973649"/>
                <a:gd name="connsiteY2-372" fmla="*/ 728854 h 5206759"/>
                <a:gd name="connsiteX3-373" fmla="*/ 3579440 w 3973649"/>
                <a:gd name="connsiteY3-374" fmla="*/ 2252854 h 5206759"/>
                <a:gd name="connsiteX4-375" fmla="*/ 2096554 w 3973649"/>
                <a:gd name="connsiteY4-376" fmla="*/ 5066617 h 5206759"/>
                <a:gd name="connsiteX5-377" fmla="*/ 295979 w 3973649"/>
                <a:gd name="connsiteY5-378" fmla="*/ 4264948 h 5206759"/>
                <a:gd name="connsiteX6-379" fmla="*/ 896225 w 3973649"/>
                <a:gd name="connsiteY6-380" fmla="*/ 3144892 h 5206759"/>
                <a:gd name="connsiteX7-381" fmla="*/ 43833 w 3973649"/>
                <a:gd name="connsiteY7-382" fmla="*/ 1137274 h 5206759"/>
                <a:gd name="connsiteX8-383" fmla="*/ 359792 w 3973649"/>
                <a:gd name="connsiteY8-384" fmla="*/ 671506 h 5206759"/>
                <a:gd name="connsiteX0-385" fmla="*/ 359792 w 3939782"/>
                <a:gd name="connsiteY0-386" fmla="*/ 671506 h 5129857"/>
                <a:gd name="connsiteX1-387" fmla="*/ 2350226 w 3939782"/>
                <a:gd name="connsiteY1-388" fmla="*/ 137 h 5129857"/>
                <a:gd name="connsiteX2-389" fmla="*/ 3893765 w 3939782"/>
                <a:gd name="connsiteY2-390" fmla="*/ 728854 h 5129857"/>
                <a:gd name="connsiteX3-391" fmla="*/ 3405804 w 3939782"/>
                <a:gd name="connsiteY3-392" fmla="*/ 2538589 h 5129857"/>
                <a:gd name="connsiteX4-393" fmla="*/ 2096554 w 3939782"/>
                <a:gd name="connsiteY4-394" fmla="*/ 5066617 h 5129857"/>
                <a:gd name="connsiteX5-395" fmla="*/ 295979 w 3939782"/>
                <a:gd name="connsiteY5-396" fmla="*/ 4264948 h 5129857"/>
                <a:gd name="connsiteX6-397" fmla="*/ 896225 w 3939782"/>
                <a:gd name="connsiteY6-398" fmla="*/ 3144892 h 5129857"/>
                <a:gd name="connsiteX7-399" fmla="*/ 43833 w 3939782"/>
                <a:gd name="connsiteY7-400" fmla="*/ 1137274 h 5129857"/>
                <a:gd name="connsiteX8-401" fmla="*/ 359792 w 3939782"/>
                <a:gd name="connsiteY8-402" fmla="*/ 671506 h 5129857"/>
                <a:gd name="connsiteX0-403" fmla="*/ 359792 w 3915871"/>
                <a:gd name="connsiteY0-404" fmla="*/ 671506 h 5129857"/>
                <a:gd name="connsiteX1-405" fmla="*/ 2350226 w 3915871"/>
                <a:gd name="connsiteY1-406" fmla="*/ 137 h 5129857"/>
                <a:gd name="connsiteX2-407" fmla="*/ 3893765 w 3915871"/>
                <a:gd name="connsiteY2-408" fmla="*/ 728854 h 5129857"/>
                <a:gd name="connsiteX3-409" fmla="*/ 3405804 w 3915871"/>
                <a:gd name="connsiteY3-410" fmla="*/ 2538589 h 5129857"/>
                <a:gd name="connsiteX4-411" fmla="*/ 2096554 w 3915871"/>
                <a:gd name="connsiteY4-412" fmla="*/ 5066617 h 5129857"/>
                <a:gd name="connsiteX5-413" fmla="*/ 295979 w 3915871"/>
                <a:gd name="connsiteY5-414" fmla="*/ 4264948 h 5129857"/>
                <a:gd name="connsiteX6-415" fmla="*/ 896225 w 3915871"/>
                <a:gd name="connsiteY6-416" fmla="*/ 3144892 h 5129857"/>
                <a:gd name="connsiteX7-417" fmla="*/ 43833 w 3915871"/>
                <a:gd name="connsiteY7-418" fmla="*/ 1137274 h 5129857"/>
                <a:gd name="connsiteX8-419" fmla="*/ 359792 w 3915871"/>
                <a:gd name="connsiteY8-420" fmla="*/ 671506 h 5129857"/>
                <a:gd name="connsiteX0-421" fmla="*/ 359792 w 3915871"/>
                <a:gd name="connsiteY0-422" fmla="*/ 671506 h 5136285"/>
                <a:gd name="connsiteX1-423" fmla="*/ 2350226 w 3915871"/>
                <a:gd name="connsiteY1-424" fmla="*/ 137 h 5136285"/>
                <a:gd name="connsiteX2-425" fmla="*/ 3893765 w 3915871"/>
                <a:gd name="connsiteY2-426" fmla="*/ 728854 h 5136285"/>
                <a:gd name="connsiteX3-427" fmla="*/ 3405804 w 3915871"/>
                <a:gd name="connsiteY3-428" fmla="*/ 2538589 h 5136285"/>
                <a:gd name="connsiteX4-429" fmla="*/ 2096554 w 3915871"/>
                <a:gd name="connsiteY4-430" fmla="*/ 5066617 h 5136285"/>
                <a:gd name="connsiteX5-431" fmla="*/ 295979 w 3915871"/>
                <a:gd name="connsiteY5-432" fmla="*/ 4264948 h 5136285"/>
                <a:gd name="connsiteX6-433" fmla="*/ 896225 w 3915871"/>
                <a:gd name="connsiteY6-434" fmla="*/ 3144892 h 5136285"/>
                <a:gd name="connsiteX7-435" fmla="*/ 43833 w 3915871"/>
                <a:gd name="connsiteY7-436" fmla="*/ 1137274 h 5136285"/>
                <a:gd name="connsiteX8-437" fmla="*/ 359792 w 3915871"/>
                <a:gd name="connsiteY8-438" fmla="*/ 671506 h 5136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915871" h="5136285">
                  <a:moveTo>
                    <a:pt x="359792" y="671506"/>
                  </a:moveTo>
                  <a:cubicBezTo>
                    <a:pt x="744191" y="481983"/>
                    <a:pt x="1761231" y="-9421"/>
                    <a:pt x="2350226" y="137"/>
                  </a:cubicBezTo>
                  <a:cubicBezTo>
                    <a:pt x="2939221" y="9695"/>
                    <a:pt x="3717835" y="305779"/>
                    <a:pt x="3893765" y="728854"/>
                  </a:cubicBezTo>
                  <a:cubicBezTo>
                    <a:pt x="4069695" y="1151929"/>
                    <a:pt x="3129312" y="839413"/>
                    <a:pt x="3405804" y="2538589"/>
                  </a:cubicBezTo>
                  <a:cubicBezTo>
                    <a:pt x="3682296" y="4237765"/>
                    <a:pt x="3403193" y="4759561"/>
                    <a:pt x="2096554" y="5066617"/>
                  </a:cubicBezTo>
                  <a:cubicBezTo>
                    <a:pt x="789915" y="5373673"/>
                    <a:pt x="496034" y="4585236"/>
                    <a:pt x="295979" y="4264948"/>
                  </a:cubicBezTo>
                  <a:cubicBezTo>
                    <a:pt x="95924" y="3944660"/>
                    <a:pt x="950200" y="3673529"/>
                    <a:pt x="896225" y="3144892"/>
                  </a:cubicBezTo>
                  <a:cubicBezTo>
                    <a:pt x="842250" y="2616255"/>
                    <a:pt x="133238" y="1549505"/>
                    <a:pt x="43833" y="1137274"/>
                  </a:cubicBezTo>
                  <a:cubicBezTo>
                    <a:pt x="-45572" y="725043"/>
                    <a:pt x="-24607" y="861029"/>
                    <a:pt x="359792" y="671506"/>
                  </a:cubicBezTo>
                  <a:close/>
                </a:path>
              </a:pathLst>
            </a:custGeom>
            <a:gradFill>
              <a:gsLst>
                <a:gs pos="100000">
                  <a:srgbClr val="B5021F"/>
                </a:gs>
                <a:gs pos="0">
                  <a:srgbClr val="F0002D">
                    <a:alpha val="70000"/>
                  </a:srgbClr>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19" y="285750"/>
            <a:ext cx="5277604" cy="5429250"/>
          </a:xfrm>
          <a:prstGeom prst="rect">
            <a:avLst/>
          </a:prstGeom>
          <a:effectLst>
            <a:outerShdw blurRad="114300" dist="38100" dir="8100000" sx="102000" sy="102000" algn="tr" rotWithShape="0">
              <a:prstClr val="black">
                <a:alpha val="20000"/>
              </a:prstClr>
            </a:outerShdw>
          </a:effectLst>
        </p:spPr>
      </p:pic>
      <p:sp>
        <p:nvSpPr>
          <p:cNvPr id="23" name="矩形 22"/>
          <p:cNvSpPr/>
          <p:nvPr/>
        </p:nvSpPr>
        <p:spPr>
          <a:xfrm>
            <a:off x="7093399" y="2506980"/>
            <a:ext cx="3928418" cy="150810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8000" dirty="0">
                <a:gradFill>
                  <a:gsLst>
                    <a:gs pos="0">
                      <a:srgbClr val="F0002D"/>
                    </a:gs>
                    <a:gs pos="100000">
                      <a:srgbClr val="BC0221"/>
                    </a:gs>
                  </a:gsLst>
                  <a:lin ang="2700000" scaled="1"/>
                </a:gradFill>
                <a:latin typeface="站酷庆科黄油体" panose="02000803000000020004" pitchFamily="2" charset="-122"/>
                <a:ea typeface="站酷庆科黄油体" panose="02000803000000020004" pitchFamily="2" charset="-122"/>
              </a:rPr>
              <a:t>情况概述</a:t>
            </a:r>
          </a:p>
        </p:txBody>
      </p:sp>
      <p:sp>
        <p:nvSpPr>
          <p:cNvPr id="30" name="矩形 29"/>
          <p:cNvSpPr/>
          <p:nvPr/>
        </p:nvSpPr>
        <p:spPr>
          <a:xfrm>
            <a:off x="7142282" y="1954597"/>
            <a:ext cx="3830652" cy="871008"/>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4400" b="1" dirty="0">
                <a:solidFill>
                  <a:schemeClr val="tx1">
                    <a:lumMod val="75000"/>
                    <a:lumOff val="25000"/>
                  </a:schemeClr>
                </a:solidFill>
                <a:latin typeface="站酷庆科黄油体" panose="02000803000000020004" pitchFamily="2" charset="-122"/>
                <a:ea typeface="站酷庆科黄油体" panose="02000803000000020004" pitchFamily="2" charset="-122"/>
              </a:rPr>
              <a:t>PART 01</a:t>
            </a:r>
            <a:endParaRPr lang="zh-CN" altLang="en-US" sz="4400" b="1"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grpSp>
        <p:nvGrpSpPr>
          <p:cNvPr id="33" name="组合 32"/>
          <p:cNvGrpSpPr/>
          <p:nvPr/>
        </p:nvGrpSpPr>
        <p:grpSpPr>
          <a:xfrm>
            <a:off x="7142282" y="4032395"/>
            <a:ext cx="3830652" cy="658642"/>
            <a:chOff x="7142282" y="4032395"/>
            <a:chExt cx="3830652" cy="658642"/>
          </a:xfrm>
        </p:grpSpPr>
        <p:sp>
          <p:nvSpPr>
            <p:cNvPr id="25" name="矩形 24"/>
            <p:cNvSpPr/>
            <p:nvPr/>
          </p:nvSpPr>
          <p:spPr>
            <a:xfrm>
              <a:off x="7142282" y="4032395"/>
              <a:ext cx="3830652" cy="658642"/>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3200" b="1" dirty="0">
                  <a:solidFill>
                    <a:schemeClr val="tx1">
                      <a:lumMod val="75000"/>
                      <a:lumOff val="25000"/>
                    </a:schemeClr>
                  </a:solidFill>
                  <a:latin typeface="站酷庆科黄油体" panose="02000803000000020004" pitchFamily="2" charset="-122"/>
                  <a:ea typeface="站酷庆科黄油体" panose="02000803000000020004" pitchFamily="2" charset="-122"/>
                </a:rPr>
                <a:t>SITUATION OVERVIEW</a:t>
              </a:r>
            </a:p>
          </p:txBody>
        </p:sp>
        <p:cxnSp>
          <p:nvCxnSpPr>
            <p:cNvPr id="31" name="直接连接符 30"/>
            <p:cNvCxnSpPr/>
            <p:nvPr/>
          </p:nvCxnSpPr>
          <p:spPr>
            <a:xfrm flipH="1">
              <a:off x="7251701" y="4080201"/>
              <a:ext cx="3632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38418" y="178469"/>
            <a:ext cx="3276600" cy="854398"/>
            <a:chOff x="939337" y="1925465"/>
            <a:chExt cx="3276600" cy="854398"/>
          </a:xfrm>
        </p:grpSpPr>
        <p:sp>
          <p:nvSpPr>
            <p:cNvPr id="8" name="文本框 7"/>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01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情况概述</a:t>
              </a:r>
            </a:p>
          </p:txBody>
        </p:sp>
        <p:sp>
          <p:nvSpPr>
            <p:cNvPr id="9" name="文本框 8"/>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SITUATION OVERVIEW</a:t>
              </a:r>
            </a:p>
          </p:txBody>
        </p:sp>
      </p:grpSp>
      <p:sp>
        <p:nvSpPr>
          <p:cNvPr id="10" name="矩形 9"/>
          <p:cNvSpPr/>
          <p:nvPr/>
        </p:nvSpPr>
        <p:spPr>
          <a:xfrm>
            <a:off x="0" y="1556704"/>
            <a:ext cx="12192000" cy="2986268"/>
          </a:xfrm>
          <a:prstGeom prst="rect">
            <a:avLst/>
          </a:prstGeom>
          <a:blipFill dpi="0" rotWithShape="1">
            <a:blip r:embed="rId2"/>
            <a:srcRect/>
            <a:stretch>
              <a:fillRect l="-4470" t="-47147" r="-4470" b="-73977"/>
            </a:stretch>
          </a:blipFill>
          <a:ln w="9525">
            <a:noFill/>
            <a:round/>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2F2F2"/>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nvGrpSpPr>
          <p:cNvPr id="5" name="组合 4"/>
          <p:cNvGrpSpPr/>
          <p:nvPr/>
        </p:nvGrpSpPr>
        <p:grpSpPr>
          <a:xfrm>
            <a:off x="8288565" y="3429000"/>
            <a:ext cx="2830285" cy="2213565"/>
            <a:chOff x="8288565" y="3429000"/>
            <a:chExt cx="2830285" cy="2213565"/>
          </a:xfrm>
        </p:grpSpPr>
        <p:sp>
          <p:nvSpPr>
            <p:cNvPr id="22" name="矩形: 圆角 21"/>
            <p:cNvSpPr/>
            <p:nvPr/>
          </p:nvSpPr>
          <p:spPr>
            <a:xfrm>
              <a:off x="8288565" y="3429000"/>
              <a:ext cx="2830285" cy="2213565"/>
            </a:xfrm>
            <a:prstGeom prst="roundRect">
              <a:avLst>
                <a:gd name="adj" fmla="val 9646"/>
              </a:avLst>
            </a:prstGeom>
            <a:solidFill>
              <a:schemeClr val="bg1"/>
            </a:solidFill>
            <a:ln>
              <a:noFill/>
            </a:ln>
            <a:effectLst>
              <a:outerShdw blurRad="1651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sp>
          <p:nvSpPr>
            <p:cNvPr id="23" name="Oval 14"/>
            <p:cNvSpPr/>
            <p:nvPr/>
          </p:nvSpPr>
          <p:spPr>
            <a:xfrm>
              <a:off x="8637509" y="3792356"/>
              <a:ext cx="495300" cy="395384"/>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grpSp>
          <p:nvGrpSpPr>
            <p:cNvPr id="26" name="组合 25"/>
            <p:cNvGrpSpPr/>
            <p:nvPr/>
          </p:nvGrpSpPr>
          <p:grpSpPr>
            <a:xfrm>
              <a:off x="8547327" y="4394029"/>
              <a:ext cx="2459428" cy="994987"/>
              <a:chOff x="8455895" y="1684319"/>
              <a:chExt cx="2459428" cy="994987"/>
            </a:xfrm>
          </p:grpSpPr>
          <p:sp>
            <p:nvSpPr>
              <p:cNvPr id="27" name="矩形 26"/>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28"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grpSp>
        <p:nvGrpSpPr>
          <p:cNvPr id="2" name="组合 1"/>
          <p:cNvGrpSpPr/>
          <p:nvPr/>
        </p:nvGrpSpPr>
        <p:grpSpPr>
          <a:xfrm>
            <a:off x="4681651" y="3429001"/>
            <a:ext cx="2830285" cy="2213566"/>
            <a:chOff x="4681651" y="3429001"/>
            <a:chExt cx="2830285" cy="2213566"/>
          </a:xfrm>
        </p:grpSpPr>
        <p:sp>
          <p:nvSpPr>
            <p:cNvPr id="17" name="矩形: 圆角 16"/>
            <p:cNvSpPr/>
            <p:nvPr/>
          </p:nvSpPr>
          <p:spPr>
            <a:xfrm>
              <a:off x="4681651" y="3429001"/>
              <a:ext cx="2830285" cy="2213566"/>
            </a:xfrm>
            <a:prstGeom prst="roundRect">
              <a:avLst>
                <a:gd name="adj" fmla="val 9646"/>
              </a:avLst>
            </a:prstGeom>
            <a:solidFill>
              <a:schemeClr val="bg1"/>
            </a:solidFill>
            <a:ln>
              <a:noFill/>
            </a:ln>
            <a:effectLst>
              <a:outerShdw blurRad="1651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sp>
          <p:nvSpPr>
            <p:cNvPr id="18" name="Oval 9"/>
            <p:cNvSpPr/>
            <p:nvPr/>
          </p:nvSpPr>
          <p:spPr>
            <a:xfrm>
              <a:off x="5070426" y="3742399"/>
              <a:ext cx="415637" cy="495300"/>
            </a:xfrm>
            <a:custGeom>
              <a:avLst/>
              <a:gdLst>
                <a:gd name="T0" fmla="*/ 481 w 481"/>
                <a:gd name="T1" fmla="*/ 453 h 574"/>
                <a:gd name="T2" fmla="*/ 480 w 481"/>
                <a:gd name="T3" fmla="*/ 455 h 574"/>
                <a:gd name="T4" fmla="*/ 241 w 481"/>
                <a:gd name="T5" fmla="*/ 574 h 574"/>
                <a:gd name="T6" fmla="*/ 2 w 481"/>
                <a:gd name="T7" fmla="*/ 455 h 574"/>
                <a:gd name="T8" fmla="*/ 0 w 481"/>
                <a:gd name="T9" fmla="*/ 453 h 574"/>
                <a:gd name="T10" fmla="*/ 1 w 481"/>
                <a:gd name="T11" fmla="*/ 450 h 574"/>
                <a:gd name="T12" fmla="*/ 119 w 481"/>
                <a:gd name="T13" fmla="*/ 269 h 574"/>
                <a:gd name="T14" fmla="*/ 123 w 481"/>
                <a:gd name="T15" fmla="*/ 266 h 574"/>
                <a:gd name="T16" fmla="*/ 127 w 481"/>
                <a:gd name="T17" fmla="*/ 270 h 574"/>
                <a:gd name="T18" fmla="*/ 241 w 481"/>
                <a:gd name="T19" fmla="*/ 319 h 574"/>
                <a:gd name="T20" fmla="*/ 355 w 481"/>
                <a:gd name="T21" fmla="*/ 270 h 574"/>
                <a:gd name="T22" fmla="*/ 359 w 481"/>
                <a:gd name="T23" fmla="*/ 266 h 574"/>
                <a:gd name="T24" fmla="*/ 363 w 481"/>
                <a:gd name="T25" fmla="*/ 269 h 574"/>
                <a:gd name="T26" fmla="*/ 481 w 481"/>
                <a:gd name="T27" fmla="*/ 450 h 574"/>
                <a:gd name="T28" fmla="*/ 481 w 481"/>
                <a:gd name="T29" fmla="*/ 453 h 574"/>
                <a:gd name="T30" fmla="*/ 241 w 481"/>
                <a:gd name="T31" fmla="*/ 287 h 574"/>
                <a:gd name="T32" fmla="*/ 384 w 481"/>
                <a:gd name="T33" fmla="*/ 143 h 574"/>
                <a:gd name="T34" fmla="*/ 241 w 481"/>
                <a:gd name="T35" fmla="*/ 0 h 574"/>
                <a:gd name="T36" fmla="*/ 98 w 481"/>
                <a:gd name="T37" fmla="*/ 143 h 574"/>
                <a:gd name="T38" fmla="*/ 241 w 481"/>
                <a:gd name="T39" fmla="*/ 287 h 574"/>
                <a:gd name="T40" fmla="*/ 340 w 481"/>
                <a:gd name="T41" fmla="*/ 478 h 574"/>
                <a:gd name="T42" fmla="*/ 414 w 481"/>
                <a:gd name="T43" fmla="*/ 405 h 574"/>
                <a:gd name="T44" fmla="*/ 414 w 481"/>
                <a:gd name="T45" fmla="*/ 375 h 574"/>
                <a:gd name="T46" fmla="*/ 384 w 481"/>
                <a:gd name="T47" fmla="*/ 375 h 574"/>
                <a:gd name="T48" fmla="*/ 325 w 481"/>
                <a:gd name="T49" fmla="*/ 433 h 574"/>
                <a:gd name="T50" fmla="*/ 289 w 481"/>
                <a:gd name="T51" fmla="*/ 397 h 574"/>
                <a:gd name="T52" fmla="*/ 259 w 481"/>
                <a:gd name="T53" fmla="*/ 397 h 574"/>
                <a:gd name="T54" fmla="*/ 259 w 481"/>
                <a:gd name="T55" fmla="*/ 427 h 574"/>
                <a:gd name="T56" fmla="*/ 311 w 481"/>
                <a:gd name="T57" fmla="*/ 478 h 574"/>
                <a:gd name="T58" fmla="*/ 325 w 481"/>
                <a:gd name="T59" fmla="*/ 484 h 574"/>
                <a:gd name="T60" fmla="*/ 340 w 481"/>
                <a:gd name="T61" fmla="*/ 47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1" h="574">
                  <a:moveTo>
                    <a:pt x="481" y="453"/>
                  </a:moveTo>
                  <a:lnTo>
                    <a:pt x="480" y="455"/>
                  </a:lnTo>
                  <a:cubicBezTo>
                    <a:pt x="416" y="532"/>
                    <a:pt x="331" y="574"/>
                    <a:pt x="241" y="574"/>
                  </a:cubicBezTo>
                  <a:cubicBezTo>
                    <a:pt x="151" y="574"/>
                    <a:pt x="66" y="532"/>
                    <a:pt x="2" y="455"/>
                  </a:cubicBezTo>
                  <a:lnTo>
                    <a:pt x="0" y="453"/>
                  </a:lnTo>
                  <a:lnTo>
                    <a:pt x="1" y="450"/>
                  </a:lnTo>
                  <a:cubicBezTo>
                    <a:pt x="13" y="370"/>
                    <a:pt x="55" y="305"/>
                    <a:pt x="119" y="269"/>
                  </a:cubicBezTo>
                  <a:lnTo>
                    <a:pt x="123" y="266"/>
                  </a:lnTo>
                  <a:lnTo>
                    <a:pt x="127" y="270"/>
                  </a:lnTo>
                  <a:cubicBezTo>
                    <a:pt x="157" y="301"/>
                    <a:pt x="197" y="319"/>
                    <a:pt x="241" y="319"/>
                  </a:cubicBezTo>
                  <a:cubicBezTo>
                    <a:pt x="284" y="319"/>
                    <a:pt x="325" y="301"/>
                    <a:pt x="355" y="270"/>
                  </a:cubicBezTo>
                  <a:lnTo>
                    <a:pt x="359" y="266"/>
                  </a:lnTo>
                  <a:lnTo>
                    <a:pt x="363" y="269"/>
                  </a:lnTo>
                  <a:cubicBezTo>
                    <a:pt x="427" y="305"/>
                    <a:pt x="469" y="370"/>
                    <a:pt x="481" y="450"/>
                  </a:cubicBezTo>
                  <a:lnTo>
                    <a:pt x="481" y="453"/>
                  </a:lnTo>
                  <a:close/>
                  <a:moveTo>
                    <a:pt x="241" y="287"/>
                  </a:moveTo>
                  <a:cubicBezTo>
                    <a:pt x="320" y="287"/>
                    <a:pt x="384" y="222"/>
                    <a:pt x="384" y="143"/>
                  </a:cubicBezTo>
                  <a:cubicBezTo>
                    <a:pt x="384" y="64"/>
                    <a:pt x="320" y="0"/>
                    <a:pt x="241" y="0"/>
                  </a:cubicBezTo>
                  <a:cubicBezTo>
                    <a:pt x="162" y="0"/>
                    <a:pt x="98" y="64"/>
                    <a:pt x="98" y="143"/>
                  </a:cubicBezTo>
                  <a:cubicBezTo>
                    <a:pt x="98" y="222"/>
                    <a:pt x="162" y="287"/>
                    <a:pt x="241" y="287"/>
                  </a:cubicBezTo>
                  <a:close/>
                  <a:moveTo>
                    <a:pt x="340" y="478"/>
                  </a:moveTo>
                  <a:lnTo>
                    <a:pt x="414" y="405"/>
                  </a:lnTo>
                  <a:cubicBezTo>
                    <a:pt x="422" y="396"/>
                    <a:pt x="422" y="383"/>
                    <a:pt x="414" y="375"/>
                  </a:cubicBezTo>
                  <a:cubicBezTo>
                    <a:pt x="406" y="367"/>
                    <a:pt x="392" y="367"/>
                    <a:pt x="384" y="375"/>
                  </a:cubicBezTo>
                  <a:lnTo>
                    <a:pt x="325" y="433"/>
                  </a:lnTo>
                  <a:lnTo>
                    <a:pt x="289" y="397"/>
                  </a:lnTo>
                  <a:cubicBezTo>
                    <a:pt x="281" y="389"/>
                    <a:pt x="267" y="389"/>
                    <a:pt x="259" y="397"/>
                  </a:cubicBezTo>
                  <a:cubicBezTo>
                    <a:pt x="251" y="405"/>
                    <a:pt x="251" y="418"/>
                    <a:pt x="259" y="427"/>
                  </a:cubicBezTo>
                  <a:lnTo>
                    <a:pt x="311" y="478"/>
                  </a:lnTo>
                  <a:cubicBezTo>
                    <a:pt x="315" y="482"/>
                    <a:pt x="320" y="484"/>
                    <a:pt x="325" y="484"/>
                  </a:cubicBezTo>
                  <a:cubicBezTo>
                    <a:pt x="331" y="484"/>
                    <a:pt x="336" y="482"/>
                    <a:pt x="340" y="478"/>
                  </a:cubicBezTo>
                  <a:close/>
                </a:path>
              </a:pathLst>
            </a:cu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grpSp>
          <p:nvGrpSpPr>
            <p:cNvPr id="29" name="组合 28"/>
            <p:cNvGrpSpPr/>
            <p:nvPr/>
          </p:nvGrpSpPr>
          <p:grpSpPr>
            <a:xfrm>
              <a:off x="4867079" y="4394029"/>
              <a:ext cx="2459428" cy="994987"/>
              <a:chOff x="8455895" y="1684319"/>
              <a:chExt cx="2459428" cy="994987"/>
            </a:xfrm>
          </p:grpSpPr>
          <p:sp>
            <p:nvSpPr>
              <p:cNvPr id="30" name="矩形 29"/>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1"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grpSp>
      <p:grpSp>
        <p:nvGrpSpPr>
          <p:cNvPr id="3" name="组合 2"/>
          <p:cNvGrpSpPr/>
          <p:nvPr/>
        </p:nvGrpSpPr>
        <p:grpSpPr>
          <a:xfrm>
            <a:off x="1074738" y="3429000"/>
            <a:ext cx="2830285" cy="2213567"/>
            <a:chOff x="1074738" y="3429000"/>
            <a:chExt cx="2830285" cy="2213567"/>
          </a:xfrm>
        </p:grpSpPr>
        <p:sp>
          <p:nvSpPr>
            <p:cNvPr id="12" name="矩形: 圆角 11"/>
            <p:cNvSpPr/>
            <p:nvPr/>
          </p:nvSpPr>
          <p:spPr>
            <a:xfrm>
              <a:off x="1074738" y="3429000"/>
              <a:ext cx="2830285" cy="2213567"/>
            </a:xfrm>
            <a:prstGeom prst="roundRect">
              <a:avLst>
                <a:gd name="adj" fmla="val 9646"/>
              </a:avLst>
            </a:prstGeom>
            <a:solidFill>
              <a:schemeClr val="bg1"/>
            </a:solidFill>
            <a:ln>
              <a:noFill/>
            </a:ln>
            <a:effectLst>
              <a:outerShdw blurRad="1651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sp>
          <p:nvSpPr>
            <p:cNvPr id="13" name="Oval 3"/>
            <p:cNvSpPr/>
            <p:nvPr/>
          </p:nvSpPr>
          <p:spPr>
            <a:xfrm>
              <a:off x="1426927" y="3742399"/>
              <a:ext cx="488809" cy="495300"/>
            </a:xfrm>
            <a:custGeom>
              <a:avLst/>
              <a:gdLst>
                <a:gd name="T0" fmla="*/ 3621 w 6468"/>
                <a:gd name="T1" fmla="*/ 3299 h 6564"/>
                <a:gd name="T2" fmla="*/ 4214 w 6468"/>
                <a:gd name="T3" fmla="*/ 4727 h 6564"/>
                <a:gd name="T4" fmla="*/ 6337 w 6468"/>
                <a:gd name="T5" fmla="*/ 4571 h 6564"/>
                <a:gd name="T6" fmla="*/ 5974 w 6468"/>
                <a:gd name="T7" fmla="*/ 3603 h 6564"/>
                <a:gd name="T8" fmla="*/ 6429 w 6468"/>
                <a:gd name="T9" fmla="*/ 3225 h 6564"/>
                <a:gd name="T10" fmla="*/ 6022 w 6468"/>
                <a:gd name="T11" fmla="*/ 2697 h 6564"/>
                <a:gd name="T12" fmla="*/ 5080 w 6468"/>
                <a:gd name="T13" fmla="*/ 2269 h 6564"/>
                <a:gd name="T14" fmla="*/ 5136 w 6468"/>
                <a:gd name="T15" fmla="*/ 1681 h 6564"/>
                <a:gd name="T16" fmla="*/ 4477 w 6468"/>
                <a:gd name="T17" fmla="*/ 1593 h 6564"/>
                <a:gd name="T18" fmla="*/ 3837 w 6468"/>
                <a:gd name="T19" fmla="*/ 1917 h 6564"/>
                <a:gd name="T20" fmla="*/ 3357 w 6468"/>
                <a:gd name="T21" fmla="*/ 2412 h 6564"/>
                <a:gd name="T22" fmla="*/ 3445 w 6468"/>
                <a:gd name="T23" fmla="*/ 2889 h 6564"/>
                <a:gd name="T24" fmla="*/ 5048 w 6468"/>
                <a:gd name="T25" fmla="*/ 3547 h 6564"/>
                <a:gd name="T26" fmla="*/ 2792 w 6468"/>
                <a:gd name="T27" fmla="*/ 4483 h 6564"/>
                <a:gd name="T28" fmla="*/ 2397 w 6468"/>
                <a:gd name="T29" fmla="*/ 3364 h 6564"/>
                <a:gd name="T30" fmla="*/ 1830 w 6468"/>
                <a:gd name="T31" fmla="*/ 3843 h 6564"/>
                <a:gd name="T32" fmla="*/ 1502 w 6468"/>
                <a:gd name="T33" fmla="*/ 4577 h 6564"/>
                <a:gd name="T34" fmla="*/ 1589 w 6468"/>
                <a:gd name="T35" fmla="*/ 5239 h 6564"/>
                <a:gd name="T36" fmla="*/ 2178 w 6468"/>
                <a:gd name="T37" fmla="*/ 5181 h 6564"/>
                <a:gd name="T38" fmla="*/ 2609 w 6468"/>
                <a:gd name="T39" fmla="*/ 6123 h 6564"/>
                <a:gd name="T40" fmla="*/ 3138 w 6468"/>
                <a:gd name="T41" fmla="*/ 6528 h 6564"/>
                <a:gd name="T42" fmla="*/ 3513 w 6468"/>
                <a:gd name="T43" fmla="*/ 6072 h 6564"/>
                <a:gd name="T44" fmla="*/ 4484 w 6468"/>
                <a:gd name="T45" fmla="*/ 6433 h 6564"/>
                <a:gd name="T46" fmla="*/ 5145 w 6468"/>
                <a:gd name="T47" fmla="*/ 6347 h 6564"/>
                <a:gd name="T48" fmla="*/ 5088 w 6468"/>
                <a:gd name="T49" fmla="*/ 5759 h 6564"/>
                <a:gd name="T50" fmla="*/ 6029 w 6468"/>
                <a:gd name="T51" fmla="*/ 5328 h 6564"/>
                <a:gd name="T52" fmla="*/ 6434 w 6468"/>
                <a:gd name="T53" fmla="*/ 4799 h 6564"/>
                <a:gd name="T54" fmla="*/ 370 w 6468"/>
                <a:gd name="T55" fmla="*/ 1975 h 6564"/>
                <a:gd name="T56" fmla="*/ 0 w 6468"/>
                <a:gd name="T57" fmla="*/ 1827 h 6564"/>
                <a:gd name="T58" fmla="*/ 148 w 6468"/>
                <a:gd name="T59" fmla="*/ 1436 h 6564"/>
                <a:gd name="T60" fmla="*/ 580 w 6468"/>
                <a:gd name="T61" fmla="*/ 947 h 6564"/>
                <a:gd name="T62" fmla="*/ 424 w 6468"/>
                <a:gd name="T63" fmla="*/ 583 h 6564"/>
                <a:gd name="T64" fmla="*/ 802 w 6468"/>
                <a:gd name="T65" fmla="*/ 412 h 6564"/>
                <a:gd name="T66" fmla="*/ 1454 w 6468"/>
                <a:gd name="T67" fmla="*/ 371 h 6564"/>
                <a:gd name="T68" fmla="*/ 1602 w 6468"/>
                <a:gd name="T69" fmla="*/ 0 h 6564"/>
                <a:gd name="T70" fmla="*/ 1993 w 6468"/>
                <a:gd name="T71" fmla="*/ 148 h 6564"/>
                <a:gd name="T72" fmla="*/ 2482 w 6468"/>
                <a:gd name="T73" fmla="*/ 580 h 6564"/>
                <a:gd name="T74" fmla="*/ 2848 w 6468"/>
                <a:gd name="T75" fmla="*/ 423 h 6564"/>
                <a:gd name="T76" fmla="*/ 3018 w 6468"/>
                <a:gd name="T77" fmla="*/ 801 h 6564"/>
                <a:gd name="T78" fmla="*/ 3060 w 6468"/>
                <a:gd name="T79" fmla="*/ 1453 h 6564"/>
                <a:gd name="T80" fmla="*/ 3430 w 6468"/>
                <a:gd name="T81" fmla="*/ 1601 h 6564"/>
                <a:gd name="T82" fmla="*/ 3282 w 6468"/>
                <a:gd name="T83" fmla="*/ 1992 h 6564"/>
                <a:gd name="T84" fmla="*/ 2850 w 6468"/>
                <a:gd name="T85" fmla="*/ 2481 h 6564"/>
                <a:gd name="T86" fmla="*/ 3008 w 6468"/>
                <a:gd name="T87" fmla="*/ 2847 h 6564"/>
                <a:gd name="T88" fmla="*/ 2629 w 6468"/>
                <a:gd name="T89" fmla="*/ 3017 h 6564"/>
                <a:gd name="T90" fmla="*/ 1977 w 6468"/>
                <a:gd name="T91" fmla="*/ 3059 h 6564"/>
                <a:gd name="T92" fmla="*/ 1829 w 6468"/>
                <a:gd name="T93" fmla="*/ 3429 h 6564"/>
                <a:gd name="T94" fmla="*/ 1438 w 6468"/>
                <a:gd name="T95" fmla="*/ 3281 h 6564"/>
                <a:gd name="T96" fmla="*/ 949 w 6468"/>
                <a:gd name="T97" fmla="*/ 2849 h 6564"/>
                <a:gd name="T98" fmla="*/ 584 w 6468"/>
                <a:gd name="T99" fmla="*/ 3007 h 6564"/>
                <a:gd name="T100" fmla="*/ 413 w 6468"/>
                <a:gd name="T101" fmla="*/ 2628 h 6564"/>
                <a:gd name="T102" fmla="*/ 370 w 6468"/>
                <a:gd name="T103" fmla="*/ 1975 h 6564"/>
                <a:gd name="T104" fmla="*/ 2173 w 6468"/>
                <a:gd name="T105" fmla="*/ 2177 h 6564"/>
                <a:gd name="T106" fmla="*/ 1257 w 6468"/>
                <a:gd name="T107" fmla="*/ 1251 h 6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68" h="6564">
                  <a:moveTo>
                    <a:pt x="3204" y="4309"/>
                  </a:moveTo>
                  <a:cubicBezTo>
                    <a:pt x="3040" y="3916"/>
                    <a:pt x="3228" y="3463"/>
                    <a:pt x="3621" y="3299"/>
                  </a:cubicBezTo>
                  <a:cubicBezTo>
                    <a:pt x="4014" y="3135"/>
                    <a:pt x="4468" y="3323"/>
                    <a:pt x="4632" y="3716"/>
                  </a:cubicBezTo>
                  <a:cubicBezTo>
                    <a:pt x="4796" y="4109"/>
                    <a:pt x="4608" y="4563"/>
                    <a:pt x="4214" y="4727"/>
                  </a:cubicBezTo>
                  <a:cubicBezTo>
                    <a:pt x="3821" y="4891"/>
                    <a:pt x="3368" y="4703"/>
                    <a:pt x="3204" y="4309"/>
                  </a:cubicBezTo>
                  <a:close/>
                  <a:moveTo>
                    <a:pt x="6337" y="4571"/>
                  </a:moveTo>
                  <a:lnTo>
                    <a:pt x="5974" y="4421"/>
                  </a:lnTo>
                  <a:cubicBezTo>
                    <a:pt x="6028" y="4156"/>
                    <a:pt x="6029" y="3877"/>
                    <a:pt x="5974" y="3603"/>
                  </a:cubicBezTo>
                  <a:lnTo>
                    <a:pt x="6336" y="3452"/>
                  </a:lnTo>
                  <a:cubicBezTo>
                    <a:pt x="6424" y="3416"/>
                    <a:pt x="6466" y="3315"/>
                    <a:pt x="6429" y="3225"/>
                  </a:cubicBezTo>
                  <a:lnTo>
                    <a:pt x="6249" y="2791"/>
                  </a:lnTo>
                  <a:cubicBezTo>
                    <a:pt x="6213" y="2703"/>
                    <a:pt x="6112" y="2660"/>
                    <a:pt x="6022" y="2697"/>
                  </a:cubicBezTo>
                  <a:lnTo>
                    <a:pt x="5660" y="2848"/>
                  </a:lnTo>
                  <a:cubicBezTo>
                    <a:pt x="5504" y="2615"/>
                    <a:pt x="5305" y="2419"/>
                    <a:pt x="5080" y="2269"/>
                  </a:cubicBezTo>
                  <a:lnTo>
                    <a:pt x="5229" y="1907"/>
                  </a:lnTo>
                  <a:cubicBezTo>
                    <a:pt x="5265" y="1819"/>
                    <a:pt x="5224" y="1717"/>
                    <a:pt x="5136" y="1681"/>
                  </a:cubicBezTo>
                  <a:lnTo>
                    <a:pt x="4702" y="1500"/>
                  </a:lnTo>
                  <a:cubicBezTo>
                    <a:pt x="4614" y="1464"/>
                    <a:pt x="4513" y="1505"/>
                    <a:pt x="4477" y="1593"/>
                  </a:cubicBezTo>
                  <a:lnTo>
                    <a:pt x="4328" y="1956"/>
                  </a:lnTo>
                  <a:cubicBezTo>
                    <a:pt x="4168" y="1924"/>
                    <a:pt x="4002" y="1911"/>
                    <a:pt x="3837" y="1917"/>
                  </a:cubicBezTo>
                  <a:cubicBezTo>
                    <a:pt x="3804" y="2165"/>
                    <a:pt x="3609" y="2361"/>
                    <a:pt x="3364" y="2397"/>
                  </a:cubicBezTo>
                  <a:cubicBezTo>
                    <a:pt x="3361" y="2403"/>
                    <a:pt x="3360" y="2407"/>
                    <a:pt x="3357" y="2412"/>
                  </a:cubicBezTo>
                  <a:cubicBezTo>
                    <a:pt x="3426" y="2507"/>
                    <a:pt x="3465" y="2621"/>
                    <a:pt x="3465" y="2743"/>
                  </a:cubicBezTo>
                  <a:cubicBezTo>
                    <a:pt x="3465" y="2793"/>
                    <a:pt x="3458" y="2841"/>
                    <a:pt x="3445" y="2889"/>
                  </a:cubicBezTo>
                  <a:cubicBezTo>
                    <a:pt x="3448" y="2888"/>
                    <a:pt x="3449" y="2887"/>
                    <a:pt x="3452" y="2887"/>
                  </a:cubicBezTo>
                  <a:cubicBezTo>
                    <a:pt x="4073" y="2628"/>
                    <a:pt x="4789" y="2924"/>
                    <a:pt x="5048" y="3547"/>
                  </a:cubicBezTo>
                  <a:cubicBezTo>
                    <a:pt x="5306" y="4168"/>
                    <a:pt x="5010" y="4884"/>
                    <a:pt x="4388" y="5143"/>
                  </a:cubicBezTo>
                  <a:cubicBezTo>
                    <a:pt x="3766" y="5401"/>
                    <a:pt x="3050" y="5105"/>
                    <a:pt x="2792" y="4483"/>
                  </a:cubicBezTo>
                  <a:cubicBezTo>
                    <a:pt x="2650" y="4140"/>
                    <a:pt x="2676" y="3771"/>
                    <a:pt x="2832" y="3464"/>
                  </a:cubicBezTo>
                  <a:cubicBezTo>
                    <a:pt x="2682" y="3491"/>
                    <a:pt x="2524" y="3459"/>
                    <a:pt x="2397" y="3364"/>
                  </a:cubicBezTo>
                  <a:cubicBezTo>
                    <a:pt x="2392" y="3367"/>
                    <a:pt x="2388" y="3368"/>
                    <a:pt x="2382" y="3369"/>
                  </a:cubicBezTo>
                  <a:cubicBezTo>
                    <a:pt x="2341" y="3637"/>
                    <a:pt x="2109" y="3843"/>
                    <a:pt x="1830" y="3843"/>
                  </a:cubicBezTo>
                  <a:cubicBezTo>
                    <a:pt x="1814" y="4035"/>
                    <a:pt x="1824" y="4231"/>
                    <a:pt x="1864" y="4427"/>
                  </a:cubicBezTo>
                  <a:lnTo>
                    <a:pt x="1502" y="4577"/>
                  </a:lnTo>
                  <a:cubicBezTo>
                    <a:pt x="1414" y="4613"/>
                    <a:pt x="1372" y="4715"/>
                    <a:pt x="1409" y="4804"/>
                  </a:cubicBezTo>
                  <a:lnTo>
                    <a:pt x="1589" y="5239"/>
                  </a:lnTo>
                  <a:cubicBezTo>
                    <a:pt x="1625" y="5327"/>
                    <a:pt x="1726" y="5369"/>
                    <a:pt x="1816" y="5332"/>
                  </a:cubicBezTo>
                  <a:lnTo>
                    <a:pt x="2178" y="5181"/>
                  </a:lnTo>
                  <a:cubicBezTo>
                    <a:pt x="2334" y="5415"/>
                    <a:pt x="2533" y="5611"/>
                    <a:pt x="2758" y="5760"/>
                  </a:cubicBezTo>
                  <a:lnTo>
                    <a:pt x="2609" y="6123"/>
                  </a:lnTo>
                  <a:cubicBezTo>
                    <a:pt x="2573" y="6211"/>
                    <a:pt x="2614" y="6312"/>
                    <a:pt x="2702" y="6348"/>
                  </a:cubicBezTo>
                  <a:lnTo>
                    <a:pt x="3138" y="6528"/>
                  </a:lnTo>
                  <a:cubicBezTo>
                    <a:pt x="3226" y="6564"/>
                    <a:pt x="3328" y="6523"/>
                    <a:pt x="3364" y="6435"/>
                  </a:cubicBezTo>
                  <a:lnTo>
                    <a:pt x="3513" y="6072"/>
                  </a:lnTo>
                  <a:cubicBezTo>
                    <a:pt x="3778" y="6125"/>
                    <a:pt x="4057" y="6127"/>
                    <a:pt x="4333" y="6072"/>
                  </a:cubicBezTo>
                  <a:lnTo>
                    <a:pt x="4484" y="6433"/>
                  </a:lnTo>
                  <a:cubicBezTo>
                    <a:pt x="4520" y="6521"/>
                    <a:pt x="4621" y="6564"/>
                    <a:pt x="4710" y="6527"/>
                  </a:cubicBezTo>
                  <a:lnTo>
                    <a:pt x="5145" y="6347"/>
                  </a:lnTo>
                  <a:cubicBezTo>
                    <a:pt x="5233" y="6311"/>
                    <a:pt x="5276" y="6209"/>
                    <a:pt x="5238" y="6120"/>
                  </a:cubicBezTo>
                  <a:lnTo>
                    <a:pt x="5088" y="5759"/>
                  </a:lnTo>
                  <a:cubicBezTo>
                    <a:pt x="5321" y="5603"/>
                    <a:pt x="5517" y="5404"/>
                    <a:pt x="5666" y="5179"/>
                  </a:cubicBezTo>
                  <a:lnTo>
                    <a:pt x="6029" y="5328"/>
                  </a:lnTo>
                  <a:cubicBezTo>
                    <a:pt x="6117" y="5364"/>
                    <a:pt x="6218" y="5323"/>
                    <a:pt x="6254" y="5235"/>
                  </a:cubicBezTo>
                  <a:lnTo>
                    <a:pt x="6434" y="4799"/>
                  </a:lnTo>
                  <a:cubicBezTo>
                    <a:pt x="6468" y="4708"/>
                    <a:pt x="6425" y="4608"/>
                    <a:pt x="6337" y="4571"/>
                  </a:cubicBezTo>
                  <a:close/>
                  <a:moveTo>
                    <a:pt x="370" y="1975"/>
                  </a:moveTo>
                  <a:lnTo>
                    <a:pt x="145" y="1973"/>
                  </a:lnTo>
                  <a:cubicBezTo>
                    <a:pt x="65" y="1973"/>
                    <a:pt x="0" y="1908"/>
                    <a:pt x="0" y="1827"/>
                  </a:cubicBezTo>
                  <a:lnTo>
                    <a:pt x="1" y="1581"/>
                  </a:lnTo>
                  <a:cubicBezTo>
                    <a:pt x="1" y="1501"/>
                    <a:pt x="66" y="1436"/>
                    <a:pt x="148" y="1436"/>
                  </a:cubicBezTo>
                  <a:lnTo>
                    <a:pt x="373" y="1437"/>
                  </a:lnTo>
                  <a:cubicBezTo>
                    <a:pt x="408" y="1264"/>
                    <a:pt x="477" y="1097"/>
                    <a:pt x="580" y="947"/>
                  </a:cubicBezTo>
                  <a:lnTo>
                    <a:pt x="422" y="788"/>
                  </a:lnTo>
                  <a:cubicBezTo>
                    <a:pt x="366" y="731"/>
                    <a:pt x="366" y="639"/>
                    <a:pt x="424" y="583"/>
                  </a:cubicBezTo>
                  <a:lnTo>
                    <a:pt x="597" y="411"/>
                  </a:lnTo>
                  <a:cubicBezTo>
                    <a:pt x="654" y="355"/>
                    <a:pt x="746" y="355"/>
                    <a:pt x="802" y="412"/>
                  </a:cubicBezTo>
                  <a:lnTo>
                    <a:pt x="961" y="572"/>
                  </a:lnTo>
                  <a:cubicBezTo>
                    <a:pt x="1113" y="471"/>
                    <a:pt x="1281" y="404"/>
                    <a:pt x="1454" y="371"/>
                  </a:cubicBezTo>
                  <a:lnTo>
                    <a:pt x="1456" y="145"/>
                  </a:lnTo>
                  <a:cubicBezTo>
                    <a:pt x="1456" y="65"/>
                    <a:pt x="1521" y="0"/>
                    <a:pt x="1602" y="0"/>
                  </a:cubicBezTo>
                  <a:lnTo>
                    <a:pt x="1848" y="1"/>
                  </a:lnTo>
                  <a:cubicBezTo>
                    <a:pt x="1928" y="1"/>
                    <a:pt x="1993" y="67"/>
                    <a:pt x="1993" y="148"/>
                  </a:cubicBezTo>
                  <a:lnTo>
                    <a:pt x="1992" y="373"/>
                  </a:lnTo>
                  <a:cubicBezTo>
                    <a:pt x="2165" y="408"/>
                    <a:pt x="2332" y="477"/>
                    <a:pt x="2482" y="580"/>
                  </a:cubicBezTo>
                  <a:lnTo>
                    <a:pt x="2642" y="421"/>
                  </a:lnTo>
                  <a:cubicBezTo>
                    <a:pt x="2700" y="365"/>
                    <a:pt x="2792" y="365"/>
                    <a:pt x="2848" y="423"/>
                  </a:cubicBezTo>
                  <a:lnTo>
                    <a:pt x="3020" y="596"/>
                  </a:lnTo>
                  <a:cubicBezTo>
                    <a:pt x="3076" y="653"/>
                    <a:pt x="3076" y="745"/>
                    <a:pt x="3018" y="801"/>
                  </a:cubicBezTo>
                  <a:lnTo>
                    <a:pt x="2858" y="960"/>
                  </a:lnTo>
                  <a:cubicBezTo>
                    <a:pt x="2960" y="1112"/>
                    <a:pt x="3026" y="1280"/>
                    <a:pt x="3060" y="1453"/>
                  </a:cubicBezTo>
                  <a:lnTo>
                    <a:pt x="3285" y="1455"/>
                  </a:lnTo>
                  <a:cubicBezTo>
                    <a:pt x="3365" y="1455"/>
                    <a:pt x="3430" y="1520"/>
                    <a:pt x="3430" y="1601"/>
                  </a:cubicBezTo>
                  <a:lnTo>
                    <a:pt x="3429" y="1847"/>
                  </a:lnTo>
                  <a:cubicBezTo>
                    <a:pt x="3429" y="1927"/>
                    <a:pt x="3364" y="1992"/>
                    <a:pt x="3282" y="1992"/>
                  </a:cubicBezTo>
                  <a:lnTo>
                    <a:pt x="3057" y="1991"/>
                  </a:lnTo>
                  <a:cubicBezTo>
                    <a:pt x="3022" y="2164"/>
                    <a:pt x="2953" y="2331"/>
                    <a:pt x="2850" y="2481"/>
                  </a:cubicBezTo>
                  <a:lnTo>
                    <a:pt x="3009" y="2641"/>
                  </a:lnTo>
                  <a:cubicBezTo>
                    <a:pt x="3065" y="2699"/>
                    <a:pt x="3065" y="2791"/>
                    <a:pt x="3008" y="2847"/>
                  </a:cubicBezTo>
                  <a:lnTo>
                    <a:pt x="2834" y="3019"/>
                  </a:lnTo>
                  <a:cubicBezTo>
                    <a:pt x="2777" y="3075"/>
                    <a:pt x="2685" y="3075"/>
                    <a:pt x="2629" y="3017"/>
                  </a:cubicBezTo>
                  <a:lnTo>
                    <a:pt x="2470" y="2857"/>
                  </a:lnTo>
                  <a:cubicBezTo>
                    <a:pt x="2318" y="2959"/>
                    <a:pt x="2150" y="3025"/>
                    <a:pt x="1977" y="3059"/>
                  </a:cubicBezTo>
                  <a:lnTo>
                    <a:pt x="1976" y="3284"/>
                  </a:lnTo>
                  <a:cubicBezTo>
                    <a:pt x="1976" y="3364"/>
                    <a:pt x="1910" y="3429"/>
                    <a:pt x="1829" y="3429"/>
                  </a:cubicBezTo>
                  <a:lnTo>
                    <a:pt x="1584" y="3428"/>
                  </a:lnTo>
                  <a:cubicBezTo>
                    <a:pt x="1504" y="3428"/>
                    <a:pt x="1438" y="3363"/>
                    <a:pt x="1438" y="3281"/>
                  </a:cubicBezTo>
                  <a:lnTo>
                    <a:pt x="1440" y="3056"/>
                  </a:lnTo>
                  <a:cubicBezTo>
                    <a:pt x="1266" y="3021"/>
                    <a:pt x="1100" y="2952"/>
                    <a:pt x="949" y="2849"/>
                  </a:cubicBezTo>
                  <a:lnTo>
                    <a:pt x="789" y="3008"/>
                  </a:lnTo>
                  <a:cubicBezTo>
                    <a:pt x="732" y="3064"/>
                    <a:pt x="640" y="3064"/>
                    <a:pt x="584" y="3007"/>
                  </a:cubicBezTo>
                  <a:lnTo>
                    <a:pt x="412" y="2833"/>
                  </a:lnTo>
                  <a:cubicBezTo>
                    <a:pt x="356" y="2776"/>
                    <a:pt x="356" y="2684"/>
                    <a:pt x="413" y="2628"/>
                  </a:cubicBezTo>
                  <a:lnTo>
                    <a:pt x="573" y="2469"/>
                  </a:lnTo>
                  <a:cubicBezTo>
                    <a:pt x="470" y="2316"/>
                    <a:pt x="404" y="2148"/>
                    <a:pt x="370" y="1975"/>
                  </a:cubicBezTo>
                  <a:close/>
                  <a:moveTo>
                    <a:pt x="1252" y="2172"/>
                  </a:moveTo>
                  <a:cubicBezTo>
                    <a:pt x="1505" y="2428"/>
                    <a:pt x="1917" y="2431"/>
                    <a:pt x="2173" y="2177"/>
                  </a:cubicBezTo>
                  <a:cubicBezTo>
                    <a:pt x="2429" y="1924"/>
                    <a:pt x="2432" y="1512"/>
                    <a:pt x="2178" y="1256"/>
                  </a:cubicBezTo>
                  <a:cubicBezTo>
                    <a:pt x="1925" y="1000"/>
                    <a:pt x="1513" y="997"/>
                    <a:pt x="1257" y="1251"/>
                  </a:cubicBezTo>
                  <a:cubicBezTo>
                    <a:pt x="1000" y="1504"/>
                    <a:pt x="998" y="1916"/>
                    <a:pt x="1252" y="2172"/>
                  </a:cubicBez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grpSp>
          <p:nvGrpSpPr>
            <p:cNvPr id="32" name="组合 31"/>
            <p:cNvGrpSpPr/>
            <p:nvPr/>
          </p:nvGrpSpPr>
          <p:grpSpPr>
            <a:xfrm>
              <a:off x="1336745" y="4394029"/>
              <a:ext cx="2459428" cy="994987"/>
              <a:chOff x="8455895" y="1684319"/>
              <a:chExt cx="2459428" cy="994987"/>
            </a:xfrm>
          </p:grpSpPr>
          <p:sp>
            <p:nvSpPr>
              <p:cNvPr id="33" name="矩形 32"/>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4"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38418" y="178469"/>
            <a:ext cx="3276600" cy="854398"/>
            <a:chOff x="939337" y="1925465"/>
            <a:chExt cx="3276600" cy="854398"/>
          </a:xfrm>
        </p:grpSpPr>
        <p:sp>
          <p:nvSpPr>
            <p:cNvPr id="8" name="文本框 7"/>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01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情况概述</a:t>
              </a:r>
            </a:p>
          </p:txBody>
        </p:sp>
        <p:sp>
          <p:nvSpPr>
            <p:cNvPr id="9" name="文本框 8"/>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SITUATION OVERVIEW</a:t>
              </a:r>
            </a:p>
          </p:txBody>
        </p:sp>
      </p:grpSp>
      <p:sp>
        <p:nvSpPr>
          <p:cNvPr id="6" name="任意多边形: 形状 5"/>
          <p:cNvSpPr/>
          <p:nvPr/>
        </p:nvSpPr>
        <p:spPr>
          <a:xfrm>
            <a:off x="858049" y="1603726"/>
            <a:ext cx="3803942" cy="4330700"/>
          </a:xfrm>
          <a:custGeom>
            <a:avLst/>
            <a:gdLst>
              <a:gd name="connsiteX0" fmla="*/ 1533652 w 4501458"/>
              <a:gd name="connsiteY0" fmla="*/ 2639355 h 4330699"/>
              <a:gd name="connsiteX1" fmla="*/ 2967807 w 4501458"/>
              <a:gd name="connsiteY1" fmla="*/ 2639355 h 4330699"/>
              <a:gd name="connsiteX2" fmla="*/ 2967807 w 4501458"/>
              <a:gd name="connsiteY2" fmla="*/ 4330699 h 4330699"/>
              <a:gd name="connsiteX3" fmla="*/ 1533652 w 4501458"/>
              <a:gd name="connsiteY3" fmla="*/ 4330699 h 4330699"/>
              <a:gd name="connsiteX4" fmla="*/ 3067303 w 4501458"/>
              <a:gd name="connsiteY4" fmla="*/ 898822 h 4330699"/>
              <a:gd name="connsiteX5" fmla="*/ 4501458 w 4501458"/>
              <a:gd name="connsiteY5" fmla="*/ 898822 h 4330699"/>
              <a:gd name="connsiteX6" fmla="*/ 4501458 w 4501458"/>
              <a:gd name="connsiteY6" fmla="*/ 3436272 h 4330699"/>
              <a:gd name="connsiteX7" fmla="*/ 3067303 w 4501458"/>
              <a:gd name="connsiteY7" fmla="*/ 3436272 h 4330699"/>
              <a:gd name="connsiteX8" fmla="*/ 0 w 4501458"/>
              <a:gd name="connsiteY8" fmla="*/ 898822 h 4330699"/>
              <a:gd name="connsiteX9" fmla="*/ 1434155 w 4501458"/>
              <a:gd name="connsiteY9" fmla="*/ 898822 h 4330699"/>
              <a:gd name="connsiteX10" fmla="*/ 1434155 w 4501458"/>
              <a:gd name="connsiteY10" fmla="*/ 3436272 h 4330699"/>
              <a:gd name="connsiteX11" fmla="*/ 0 w 4501458"/>
              <a:gd name="connsiteY11" fmla="*/ 3436272 h 4330699"/>
              <a:gd name="connsiteX12" fmla="*/ 1533652 w 4501458"/>
              <a:gd name="connsiteY12" fmla="*/ 0 h 4330699"/>
              <a:gd name="connsiteX13" fmla="*/ 2967807 w 4501458"/>
              <a:gd name="connsiteY13" fmla="*/ 0 h 4330699"/>
              <a:gd name="connsiteX14" fmla="*/ 2967807 w 4501458"/>
              <a:gd name="connsiteY14" fmla="*/ 2537450 h 4330699"/>
              <a:gd name="connsiteX15" fmla="*/ 1533652 w 4501458"/>
              <a:gd name="connsiteY15" fmla="*/ 2537450 h 433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1458" h="4330699">
                <a:moveTo>
                  <a:pt x="1533652" y="2639355"/>
                </a:moveTo>
                <a:lnTo>
                  <a:pt x="2967807" y="2639355"/>
                </a:lnTo>
                <a:lnTo>
                  <a:pt x="2967807" y="4330699"/>
                </a:lnTo>
                <a:lnTo>
                  <a:pt x="1533652" y="4330699"/>
                </a:lnTo>
                <a:close/>
                <a:moveTo>
                  <a:pt x="3067303" y="898822"/>
                </a:moveTo>
                <a:lnTo>
                  <a:pt x="4501458" y="898822"/>
                </a:lnTo>
                <a:lnTo>
                  <a:pt x="4501458" y="3436272"/>
                </a:lnTo>
                <a:lnTo>
                  <a:pt x="3067303" y="3436272"/>
                </a:lnTo>
                <a:close/>
                <a:moveTo>
                  <a:pt x="0" y="898822"/>
                </a:moveTo>
                <a:lnTo>
                  <a:pt x="1434155" y="898822"/>
                </a:lnTo>
                <a:lnTo>
                  <a:pt x="1434155" y="3436272"/>
                </a:lnTo>
                <a:lnTo>
                  <a:pt x="0" y="3436272"/>
                </a:lnTo>
                <a:close/>
                <a:moveTo>
                  <a:pt x="1533652" y="0"/>
                </a:moveTo>
                <a:lnTo>
                  <a:pt x="2967807" y="0"/>
                </a:lnTo>
                <a:lnTo>
                  <a:pt x="2967807" y="2537450"/>
                </a:lnTo>
                <a:lnTo>
                  <a:pt x="1533652" y="2537450"/>
                </a:lnTo>
                <a:close/>
              </a:path>
            </a:pathLst>
          </a:custGeom>
          <a:blipFill dpi="0" rotWithShape="1">
            <a:blip r:embed="rId2"/>
            <a:srcRect/>
            <a:stretch>
              <a:fillRect l="-29445" t="-1863" r="-24641" b="-4912"/>
            </a:stretch>
          </a:blipFill>
          <a:ln w="9525">
            <a:noFill/>
            <a:round/>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2F2F2"/>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nvGrpSpPr>
          <p:cNvPr id="3" name="组合 2"/>
          <p:cNvGrpSpPr/>
          <p:nvPr/>
        </p:nvGrpSpPr>
        <p:grpSpPr>
          <a:xfrm>
            <a:off x="5194364" y="4701701"/>
            <a:ext cx="717661" cy="717661"/>
            <a:chOff x="5186142" y="4589814"/>
            <a:chExt cx="717661" cy="717661"/>
          </a:xfrm>
        </p:grpSpPr>
        <p:sp>
          <p:nvSpPr>
            <p:cNvPr id="14" name="椭圆 13"/>
            <p:cNvSpPr/>
            <p:nvPr/>
          </p:nvSpPr>
          <p:spPr>
            <a:xfrm>
              <a:off x="5186142" y="4589814"/>
              <a:ext cx="717661" cy="717661"/>
            </a:xfrm>
            <a:prstGeom prst="ellipse">
              <a:avLst/>
            </a:pr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15" name="Oval 6"/>
            <p:cNvSpPr/>
            <p:nvPr/>
          </p:nvSpPr>
          <p:spPr>
            <a:xfrm>
              <a:off x="5379559" y="4798552"/>
              <a:ext cx="330827" cy="300183"/>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grpSp>
        <p:nvGrpSpPr>
          <p:cNvPr id="2" name="组合 1"/>
          <p:cNvGrpSpPr/>
          <p:nvPr/>
        </p:nvGrpSpPr>
        <p:grpSpPr>
          <a:xfrm>
            <a:off x="8679358" y="4701701"/>
            <a:ext cx="717661" cy="717661"/>
            <a:chOff x="8499414" y="4578239"/>
            <a:chExt cx="717661" cy="717661"/>
          </a:xfrm>
        </p:grpSpPr>
        <p:sp>
          <p:nvSpPr>
            <p:cNvPr id="20" name="椭圆 19"/>
            <p:cNvSpPr/>
            <p:nvPr/>
          </p:nvSpPr>
          <p:spPr>
            <a:xfrm>
              <a:off x="8499414" y="4578239"/>
              <a:ext cx="717661" cy="717661"/>
            </a:xfrm>
            <a:prstGeom prst="ellipse">
              <a:avLst/>
            </a:pr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21" name="Oval 14"/>
            <p:cNvSpPr/>
            <p:nvPr/>
          </p:nvSpPr>
          <p:spPr>
            <a:xfrm>
              <a:off x="8692831" y="4803386"/>
              <a:ext cx="330827" cy="267367"/>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grpSp>
        <p:nvGrpSpPr>
          <p:cNvPr id="25" name="组合 24"/>
          <p:cNvGrpSpPr/>
          <p:nvPr/>
        </p:nvGrpSpPr>
        <p:grpSpPr>
          <a:xfrm>
            <a:off x="5194364" y="2349142"/>
            <a:ext cx="717661" cy="717661"/>
            <a:chOff x="5186142" y="4589814"/>
            <a:chExt cx="717661" cy="717661"/>
          </a:xfrm>
        </p:grpSpPr>
        <p:sp>
          <p:nvSpPr>
            <p:cNvPr id="26" name="椭圆 25"/>
            <p:cNvSpPr/>
            <p:nvPr/>
          </p:nvSpPr>
          <p:spPr>
            <a:xfrm>
              <a:off x="5186142" y="4589814"/>
              <a:ext cx="717661" cy="717661"/>
            </a:xfrm>
            <a:prstGeom prst="ellipse">
              <a:avLst/>
            </a:pr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27" name="Oval 6"/>
            <p:cNvSpPr/>
            <p:nvPr/>
          </p:nvSpPr>
          <p:spPr>
            <a:xfrm>
              <a:off x="5379559" y="4798552"/>
              <a:ext cx="330827" cy="300183"/>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grpSp>
        <p:nvGrpSpPr>
          <p:cNvPr id="28" name="组合 27"/>
          <p:cNvGrpSpPr/>
          <p:nvPr/>
        </p:nvGrpSpPr>
        <p:grpSpPr>
          <a:xfrm>
            <a:off x="8679358" y="2349142"/>
            <a:ext cx="717661" cy="717661"/>
            <a:chOff x="8499414" y="4578239"/>
            <a:chExt cx="717661" cy="717661"/>
          </a:xfrm>
        </p:grpSpPr>
        <p:sp>
          <p:nvSpPr>
            <p:cNvPr id="29" name="椭圆 28"/>
            <p:cNvSpPr/>
            <p:nvPr/>
          </p:nvSpPr>
          <p:spPr>
            <a:xfrm>
              <a:off x="8499414" y="4578239"/>
              <a:ext cx="717661" cy="717661"/>
            </a:xfrm>
            <a:prstGeom prst="ellipse">
              <a:avLst/>
            </a:pr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30" name="Oval 14"/>
            <p:cNvSpPr/>
            <p:nvPr/>
          </p:nvSpPr>
          <p:spPr>
            <a:xfrm>
              <a:off x="8692831" y="4803386"/>
              <a:ext cx="330827" cy="267367"/>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1" u="none" strike="noStrike" kern="1200" cap="none" spc="0" normalizeH="0" baseline="0" noProof="0" dirty="0">
                <a:ln>
                  <a:noFill/>
                </a:ln>
                <a:solidFill>
                  <a:prstClr val="white"/>
                </a:solidFill>
                <a:effectLst/>
                <a:uLnTx/>
                <a:uFillTx/>
                <a:latin typeface="Arial" panose="020B0604020202020204" pitchFamily="34" charset="0"/>
                <a:ea typeface="思源黑体 CN Bold"/>
                <a:cs typeface="阿里巴巴普惠体 R" panose="00020600040101010101" pitchFamily="18" charset="-122"/>
                <a:sym typeface="+mn-lt"/>
              </a:endParaRPr>
            </a:p>
          </p:txBody>
        </p:sp>
      </p:grpSp>
      <p:grpSp>
        <p:nvGrpSpPr>
          <p:cNvPr id="31" name="组合 30"/>
          <p:cNvGrpSpPr/>
          <p:nvPr/>
        </p:nvGrpSpPr>
        <p:grpSpPr>
          <a:xfrm>
            <a:off x="9628536" y="2210479"/>
            <a:ext cx="2459428" cy="994987"/>
            <a:chOff x="8455895" y="1684319"/>
            <a:chExt cx="2459428" cy="994987"/>
          </a:xfrm>
        </p:grpSpPr>
        <p:sp>
          <p:nvSpPr>
            <p:cNvPr id="32" name="矩形 31"/>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3"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grpSp>
        <p:nvGrpSpPr>
          <p:cNvPr id="34" name="组合 33"/>
          <p:cNvGrpSpPr/>
          <p:nvPr/>
        </p:nvGrpSpPr>
        <p:grpSpPr>
          <a:xfrm>
            <a:off x="9628536" y="4563038"/>
            <a:ext cx="2459428" cy="994987"/>
            <a:chOff x="8455895" y="1684319"/>
            <a:chExt cx="2459428" cy="994987"/>
          </a:xfrm>
        </p:grpSpPr>
        <p:sp>
          <p:nvSpPr>
            <p:cNvPr id="35" name="矩形 34"/>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6"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nvGrpSpPr>
          <p:cNvPr id="37" name="组合 36"/>
          <p:cNvGrpSpPr/>
          <p:nvPr/>
        </p:nvGrpSpPr>
        <p:grpSpPr>
          <a:xfrm>
            <a:off x="6054161" y="2210479"/>
            <a:ext cx="2459428" cy="994987"/>
            <a:chOff x="8455895" y="1684319"/>
            <a:chExt cx="2459428" cy="994987"/>
          </a:xfrm>
        </p:grpSpPr>
        <p:sp>
          <p:nvSpPr>
            <p:cNvPr id="38" name="矩形 37"/>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9"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nvGrpSpPr>
          <p:cNvPr id="40" name="组合 39"/>
          <p:cNvGrpSpPr/>
          <p:nvPr/>
        </p:nvGrpSpPr>
        <p:grpSpPr>
          <a:xfrm>
            <a:off x="6054161" y="4563038"/>
            <a:ext cx="2459428" cy="994987"/>
            <a:chOff x="8455895" y="1684319"/>
            <a:chExt cx="2459428" cy="994987"/>
          </a:xfrm>
        </p:grpSpPr>
        <p:sp>
          <p:nvSpPr>
            <p:cNvPr id="41" name="矩形 40"/>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42"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38418" y="178469"/>
            <a:ext cx="3276600" cy="854398"/>
            <a:chOff x="939337" y="1925465"/>
            <a:chExt cx="3276600" cy="854398"/>
          </a:xfrm>
        </p:grpSpPr>
        <p:sp>
          <p:nvSpPr>
            <p:cNvPr id="8" name="文本框 7"/>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01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情况概述</a:t>
              </a:r>
            </a:p>
          </p:txBody>
        </p:sp>
        <p:sp>
          <p:nvSpPr>
            <p:cNvPr id="9" name="文本框 8"/>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SITUATION OVERVIEW</a:t>
              </a:r>
            </a:p>
          </p:txBody>
        </p:sp>
      </p:grpSp>
      <p:grpSp>
        <p:nvGrpSpPr>
          <p:cNvPr id="2" name="组合 1"/>
          <p:cNvGrpSpPr/>
          <p:nvPr/>
        </p:nvGrpSpPr>
        <p:grpSpPr>
          <a:xfrm>
            <a:off x="3699436" y="1868586"/>
            <a:ext cx="4488521" cy="3490288"/>
            <a:chOff x="1409700" y="2008286"/>
            <a:chExt cx="4488521" cy="3490288"/>
          </a:xfrm>
        </p:grpSpPr>
        <p:sp>
          <p:nvSpPr>
            <p:cNvPr id="6" name="椭圆 5"/>
            <p:cNvSpPr/>
            <p:nvPr/>
          </p:nvSpPr>
          <p:spPr>
            <a:xfrm>
              <a:off x="2204491" y="2065403"/>
              <a:ext cx="3176844" cy="3176844"/>
            </a:xfrm>
            <a:prstGeom prst="ellipse">
              <a:avLst/>
            </a:prstGeom>
            <a:blipFill dpi="0" rotWithShape="1">
              <a:blip r:embed="rId2"/>
              <a:srcRect/>
              <a:stretch>
                <a:fillRect l="-37214" t="-3945" r="-36872" b="-12112"/>
              </a:stretch>
            </a:blipFill>
            <a:ln w="9525">
              <a:noFill/>
              <a:round/>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2F2F2"/>
                </a:solidFill>
                <a:effectLst/>
                <a:uLnTx/>
                <a:uFillTx/>
                <a:latin typeface="Arial" panose="020B0604020202020204" pitchFamily="34" charset="0"/>
                <a:ea typeface="思源黑体 CN Bold"/>
                <a:cs typeface="阿里巴巴普惠体 R" panose="00020600040101010101" pitchFamily="18" charset="-122"/>
                <a:sym typeface="+mn-lt"/>
              </a:endParaRPr>
            </a:p>
          </p:txBody>
        </p:sp>
        <p:sp>
          <p:nvSpPr>
            <p:cNvPr id="10" name="Oval 7"/>
            <p:cNvSpPr/>
            <p:nvPr/>
          </p:nvSpPr>
          <p:spPr>
            <a:xfrm>
              <a:off x="5373727" y="3434758"/>
              <a:ext cx="231854" cy="232078"/>
            </a:xfrm>
            <a:prstGeom prst="ellipse">
              <a:avLst/>
            </a:pr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阿里巴巴普惠体 R" panose="00020600040101010101" pitchFamily="18" charset="-122"/>
                <a:sym typeface="+mn-lt"/>
              </a:endParaRPr>
            </a:p>
          </p:txBody>
        </p:sp>
        <p:sp>
          <p:nvSpPr>
            <p:cNvPr id="11" name="Oval 8"/>
            <p:cNvSpPr/>
            <p:nvPr/>
          </p:nvSpPr>
          <p:spPr>
            <a:xfrm>
              <a:off x="4264249" y="5178373"/>
              <a:ext cx="320207" cy="320201"/>
            </a:xfrm>
            <a:prstGeom prst="ellipse">
              <a:avLst/>
            </a:pr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阿里巴巴普惠体 R" panose="00020600040101010101" pitchFamily="18" charset="-122"/>
                <a:sym typeface="+mn-lt"/>
              </a:endParaRPr>
            </a:p>
          </p:txBody>
        </p:sp>
        <p:sp>
          <p:nvSpPr>
            <p:cNvPr id="12" name="Freeform: Shape 10"/>
            <p:cNvSpPr/>
            <p:nvPr/>
          </p:nvSpPr>
          <p:spPr>
            <a:xfrm>
              <a:off x="1409700" y="2785947"/>
              <a:ext cx="1170519" cy="117014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13" name="Oval 12"/>
            <p:cNvSpPr/>
            <p:nvPr/>
          </p:nvSpPr>
          <p:spPr>
            <a:xfrm>
              <a:off x="1687605" y="4171419"/>
              <a:ext cx="578834" cy="578850"/>
            </a:xfrm>
            <a:prstGeom prst="ellipse">
              <a:avLst/>
            </a:pr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阿里巴巴普惠体 R" panose="00020600040101010101" pitchFamily="18" charset="-122"/>
                <a:sym typeface="+mn-lt"/>
              </a:endParaRPr>
            </a:p>
          </p:txBody>
        </p:sp>
        <p:sp>
          <p:nvSpPr>
            <p:cNvPr id="14" name="Freeform: Shape 13"/>
            <p:cNvSpPr/>
            <p:nvPr/>
          </p:nvSpPr>
          <p:spPr>
            <a:xfrm>
              <a:off x="4727702" y="2008286"/>
              <a:ext cx="1170519" cy="117014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sym typeface="+mn-lt"/>
              </a:endParaRPr>
            </a:p>
          </p:txBody>
        </p:sp>
        <p:sp>
          <p:nvSpPr>
            <p:cNvPr id="15" name="Oval 15"/>
            <p:cNvSpPr/>
            <p:nvPr/>
          </p:nvSpPr>
          <p:spPr>
            <a:xfrm>
              <a:off x="1455751" y="4822895"/>
              <a:ext cx="231854" cy="232078"/>
            </a:xfrm>
            <a:prstGeom prst="ellipse">
              <a:avLst/>
            </a:prstGeom>
            <a:solidFill>
              <a:schemeClr val="tx1">
                <a:lumMod val="75000"/>
                <a:lumOff val="25000"/>
              </a:schemeClr>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阿里巴巴普惠体 R" panose="00020600040101010101" pitchFamily="18" charset="-122"/>
                <a:sym typeface="+mn-lt"/>
              </a:endParaRPr>
            </a:p>
          </p:txBody>
        </p:sp>
      </p:grpSp>
      <p:grpSp>
        <p:nvGrpSpPr>
          <p:cNvPr id="16" name="组合 15"/>
          <p:cNvGrpSpPr/>
          <p:nvPr/>
        </p:nvGrpSpPr>
        <p:grpSpPr>
          <a:xfrm>
            <a:off x="8588840" y="2148753"/>
            <a:ext cx="2459428" cy="994987"/>
            <a:chOff x="8455895" y="1684319"/>
            <a:chExt cx="2459428" cy="994987"/>
          </a:xfrm>
        </p:grpSpPr>
        <p:sp>
          <p:nvSpPr>
            <p:cNvPr id="17" name="矩形 16"/>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18"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grpSp>
        <p:nvGrpSpPr>
          <p:cNvPr id="19" name="组合 18"/>
          <p:cNvGrpSpPr/>
          <p:nvPr/>
        </p:nvGrpSpPr>
        <p:grpSpPr>
          <a:xfrm>
            <a:off x="7271401" y="4799234"/>
            <a:ext cx="2459428" cy="994987"/>
            <a:chOff x="8455895" y="1684319"/>
            <a:chExt cx="2459428" cy="994987"/>
          </a:xfrm>
        </p:grpSpPr>
        <p:sp>
          <p:nvSpPr>
            <p:cNvPr id="20" name="矩形 19"/>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21"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rPr>
                <a:t>标题文字添加</a:t>
              </a:r>
              <a:endParaRPr kumimoji="1" lang="en-GB" b="0" i="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cs"/>
              </a:endParaRPr>
            </a:p>
          </p:txBody>
        </p:sp>
      </p:grpSp>
      <p:grpSp>
        <p:nvGrpSpPr>
          <p:cNvPr id="22" name="组合 21"/>
          <p:cNvGrpSpPr/>
          <p:nvPr/>
        </p:nvGrpSpPr>
        <p:grpSpPr>
          <a:xfrm flipH="1">
            <a:off x="747004" y="2156756"/>
            <a:ext cx="2459428" cy="994987"/>
            <a:chOff x="8455895" y="1684319"/>
            <a:chExt cx="2459428" cy="994987"/>
          </a:xfrm>
        </p:grpSpPr>
        <p:sp>
          <p:nvSpPr>
            <p:cNvPr id="23" name="矩形 22"/>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24"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rPr>
                <a:t>标题文字添加</a:t>
              </a:r>
              <a:endParaRPr kumimoji="1" lang="en-GB" b="0" i="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1511529" y="-31275"/>
            <a:ext cx="5268384" cy="7552543"/>
            <a:chOff x="-1511529" y="-31275"/>
            <a:chExt cx="5268384" cy="7552543"/>
          </a:xfrm>
        </p:grpSpPr>
        <p:grpSp>
          <p:nvGrpSpPr>
            <p:cNvPr id="5" name="组合 4"/>
            <p:cNvGrpSpPr/>
            <p:nvPr/>
          </p:nvGrpSpPr>
          <p:grpSpPr>
            <a:xfrm>
              <a:off x="277330" y="3481494"/>
              <a:ext cx="3479525" cy="3479525"/>
              <a:chOff x="277330" y="3481494"/>
              <a:chExt cx="3479525" cy="3479525"/>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945" t="16897" r="19255" b="3458"/>
              <a:stretch>
                <a:fillRect/>
              </a:stretch>
            </p:blipFill>
            <p:spPr>
              <a:xfrm>
                <a:off x="277331" y="3481495"/>
                <a:ext cx="3479524" cy="3479524"/>
              </a:xfrm>
              <a:custGeom>
                <a:avLst/>
                <a:gdLst>
                  <a:gd name="connsiteX0" fmla="*/ 1739761 w 3479524"/>
                  <a:gd name="connsiteY0" fmla="*/ 0 h 3479524"/>
                  <a:gd name="connsiteX1" fmla="*/ 3479524 w 3479524"/>
                  <a:gd name="connsiteY1" fmla="*/ 1739762 h 3479524"/>
                  <a:gd name="connsiteX2" fmla="*/ 1739761 w 3479524"/>
                  <a:gd name="connsiteY2" fmla="*/ 3479524 h 3479524"/>
                  <a:gd name="connsiteX3" fmla="*/ 0 w 3479524"/>
                  <a:gd name="connsiteY3" fmla="*/ 1739762 h 3479524"/>
                </a:gdLst>
                <a:ahLst/>
                <a:cxnLst>
                  <a:cxn ang="0">
                    <a:pos x="connsiteX0" y="connsiteY0"/>
                  </a:cxn>
                  <a:cxn ang="0">
                    <a:pos x="connsiteX1" y="connsiteY1"/>
                  </a:cxn>
                  <a:cxn ang="0">
                    <a:pos x="connsiteX2" y="connsiteY2"/>
                  </a:cxn>
                  <a:cxn ang="0">
                    <a:pos x="connsiteX3" y="connsiteY3"/>
                  </a:cxn>
                </a:cxnLst>
                <a:rect l="l" t="t" r="r" b="b"/>
                <a:pathLst>
                  <a:path w="3479524" h="3479524">
                    <a:moveTo>
                      <a:pt x="1739761" y="0"/>
                    </a:moveTo>
                    <a:lnTo>
                      <a:pt x="3479524" y="1739762"/>
                    </a:lnTo>
                    <a:lnTo>
                      <a:pt x="1739761" y="3479524"/>
                    </a:lnTo>
                    <a:lnTo>
                      <a:pt x="0" y="1739762"/>
                    </a:lnTo>
                    <a:close/>
                  </a:path>
                </a:pathLst>
              </a:custGeom>
            </p:spPr>
          </p:pic>
          <p:sp>
            <p:nvSpPr>
              <p:cNvPr id="12" name="任意多边形 116"/>
              <p:cNvSpPr/>
              <p:nvPr>
                <p:custDataLst>
                  <p:tags r:id="rId1"/>
                </p:custDataLst>
              </p:nvPr>
            </p:nvSpPr>
            <p:spPr>
              <a:xfrm>
                <a:off x="277330" y="3481494"/>
                <a:ext cx="3479524" cy="3479524"/>
              </a:xfrm>
              <a:custGeom>
                <a:avLst/>
                <a:gdLst>
                  <a:gd name="connsiteX0" fmla="*/ 1896190 w 3792381"/>
                  <a:gd name="connsiteY0" fmla="*/ 0 h 3792381"/>
                  <a:gd name="connsiteX1" fmla="*/ 3792381 w 3792381"/>
                  <a:gd name="connsiteY1" fmla="*/ 1896190 h 3792381"/>
                  <a:gd name="connsiteX2" fmla="*/ 1896190 w 3792381"/>
                  <a:gd name="connsiteY2" fmla="*/ 3792381 h 3792381"/>
                  <a:gd name="connsiteX3" fmla="*/ 0 w 3792381"/>
                  <a:gd name="connsiteY3" fmla="*/ 1896190 h 3792381"/>
                </a:gdLst>
                <a:ahLst/>
                <a:cxnLst>
                  <a:cxn ang="0">
                    <a:pos x="connsiteX0" y="connsiteY0"/>
                  </a:cxn>
                  <a:cxn ang="0">
                    <a:pos x="connsiteX1" y="connsiteY1"/>
                  </a:cxn>
                  <a:cxn ang="0">
                    <a:pos x="connsiteX2" y="connsiteY2"/>
                  </a:cxn>
                  <a:cxn ang="0">
                    <a:pos x="connsiteX3" y="connsiteY3"/>
                  </a:cxn>
                </a:cxnLst>
                <a:rect l="l" t="t" r="r" b="b"/>
                <a:pathLst>
                  <a:path w="3792381" h="3792381">
                    <a:moveTo>
                      <a:pt x="1896190" y="0"/>
                    </a:moveTo>
                    <a:lnTo>
                      <a:pt x="3792381" y="1896190"/>
                    </a:lnTo>
                    <a:lnTo>
                      <a:pt x="1896190" y="3792381"/>
                    </a:lnTo>
                    <a:lnTo>
                      <a:pt x="0" y="1896190"/>
                    </a:lnTo>
                    <a:close/>
                  </a:path>
                </a:pathLst>
              </a:custGeom>
              <a:solidFill>
                <a:schemeClr val="tx1">
                  <a:alpha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
          <p:nvSpPr>
            <p:cNvPr id="6" name="矩形 5"/>
            <p:cNvSpPr/>
            <p:nvPr/>
          </p:nvSpPr>
          <p:spPr>
            <a:xfrm rot="18900000" flipV="1">
              <a:off x="2097234" y="2396886"/>
              <a:ext cx="1103762" cy="1103762"/>
            </a:xfrm>
            <a:prstGeom prst="rect">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7" name="任意多边形 33"/>
            <p:cNvSpPr/>
            <p:nvPr/>
          </p:nvSpPr>
          <p:spPr>
            <a:xfrm rot="18900000" flipV="1">
              <a:off x="-1511529" y="-31275"/>
              <a:ext cx="4104168" cy="2532316"/>
            </a:xfrm>
            <a:custGeom>
              <a:avLst/>
              <a:gdLst>
                <a:gd name="connsiteX0" fmla="*/ 4104168 w 4104168"/>
                <a:gd name="connsiteY0" fmla="*/ 960463 h 2532316"/>
                <a:gd name="connsiteX1" fmla="*/ 2532316 w 4104168"/>
                <a:gd name="connsiteY1" fmla="*/ 2532316 h 2532316"/>
                <a:gd name="connsiteX2" fmla="*/ 0 w 4104168"/>
                <a:gd name="connsiteY2" fmla="*/ 0 h 2532316"/>
                <a:gd name="connsiteX3" fmla="*/ 4104168 w 4104168"/>
                <a:gd name="connsiteY3" fmla="*/ 0 h 2532316"/>
              </a:gdLst>
              <a:ahLst/>
              <a:cxnLst>
                <a:cxn ang="0">
                  <a:pos x="connsiteX0" y="connsiteY0"/>
                </a:cxn>
                <a:cxn ang="0">
                  <a:pos x="connsiteX1" y="connsiteY1"/>
                </a:cxn>
                <a:cxn ang="0">
                  <a:pos x="connsiteX2" y="connsiteY2"/>
                </a:cxn>
                <a:cxn ang="0">
                  <a:pos x="connsiteX3" y="connsiteY3"/>
                </a:cxn>
              </a:cxnLst>
              <a:rect l="l" t="t" r="r" b="b"/>
              <a:pathLst>
                <a:path w="4104168" h="2532316">
                  <a:moveTo>
                    <a:pt x="4104168" y="960463"/>
                  </a:moveTo>
                  <a:lnTo>
                    <a:pt x="2532316" y="2532316"/>
                  </a:lnTo>
                  <a:lnTo>
                    <a:pt x="0" y="0"/>
                  </a:lnTo>
                  <a:lnTo>
                    <a:pt x="4104168"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8" name="任意多边形 39"/>
            <p:cNvSpPr/>
            <p:nvPr/>
          </p:nvSpPr>
          <p:spPr>
            <a:xfrm rot="18900000" flipV="1">
              <a:off x="-993913" y="2649012"/>
              <a:ext cx="1957467" cy="1957467"/>
            </a:xfrm>
            <a:custGeom>
              <a:avLst/>
              <a:gdLst>
                <a:gd name="connsiteX0" fmla="*/ 1957467 w 1957467"/>
                <a:gd name="connsiteY0" fmla="*/ 1957467 h 1957467"/>
                <a:gd name="connsiteX1" fmla="*/ 0 w 1957467"/>
                <a:gd name="connsiteY1" fmla="*/ 0 h 1957467"/>
                <a:gd name="connsiteX2" fmla="*/ 1957467 w 1957467"/>
                <a:gd name="connsiteY2" fmla="*/ 0 h 1957467"/>
              </a:gdLst>
              <a:ahLst/>
              <a:cxnLst>
                <a:cxn ang="0">
                  <a:pos x="connsiteX0" y="connsiteY0"/>
                </a:cxn>
                <a:cxn ang="0">
                  <a:pos x="connsiteX1" y="connsiteY1"/>
                </a:cxn>
                <a:cxn ang="0">
                  <a:pos x="connsiteX2" y="connsiteY2"/>
                </a:cxn>
              </a:cxnLst>
              <a:rect l="l" t="t" r="r" b="b"/>
              <a:pathLst>
                <a:path w="1957467" h="1957467">
                  <a:moveTo>
                    <a:pt x="1957467" y="1957467"/>
                  </a:moveTo>
                  <a:lnTo>
                    <a:pt x="0" y="0"/>
                  </a:lnTo>
                  <a:lnTo>
                    <a:pt x="1957467" y="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sp>
          <p:nvSpPr>
            <p:cNvPr id="9" name="任意多边形 44"/>
            <p:cNvSpPr/>
            <p:nvPr/>
          </p:nvSpPr>
          <p:spPr>
            <a:xfrm rot="18900000" flipV="1">
              <a:off x="-146673" y="5642644"/>
              <a:ext cx="897902" cy="1795804"/>
            </a:xfrm>
            <a:custGeom>
              <a:avLst/>
              <a:gdLst>
                <a:gd name="connsiteX0" fmla="*/ 897902 w 897902"/>
                <a:gd name="connsiteY0" fmla="*/ 1795804 h 1795804"/>
                <a:gd name="connsiteX1" fmla="*/ 0 w 897902"/>
                <a:gd name="connsiteY1" fmla="*/ 897902 h 1795804"/>
                <a:gd name="connsiteX2" fmla="*/ 897902 w 897902"/>
                <a:gd name="connsiteY2" fmla="*/ 0 h 1795804"/>
              </a:gdLst>
              <a:ahLst/>
              <a:cxnLst>
                <a:cxn ang="0">
                  <a:pos x="connsiteX0" y="connsiteY0"/>
                </a:cxn>
                <a:cxn ang="0">
                  <a:pos x="connsiteX1" y="connsiteY1"/>
                </a:cxn>
                <a:cxn ang="0">
                  <a:pos x="connsiteX2" y="connsiteY2"/>
                </a:cxn>
              </a:cxnLst>
              <a:rect l="l" t="t" r="r" b="b"/>
              <a:pathLst>
                <a:path w="897902" h="1795804">
                  <a:moveTo>
                    <a:pt x="897902" y="1795804"/>
                  </a:moveTo>
                  <a:lnTo>
                    <a:pt x="0" y="897902"/>
                  </a:lnTo>
                  <a:lnTo>
                    <a:pt x="897902" y="0"/>
                  </a:lnTo>
                  <a:close/>
                </a:path>
              </a:pathLst>
            </a:custGeom>
            <a:gradFill>
              <a:gsLst>
                <a:gs pos="100000">
                  <a:srgbClr val="B5021F"/>
                </a:gs>
                <a:gs pos="0">
                  <a:srgbClr val="F0002D"/>
                </a:gs>
              </a:gsLst>
              <a:lin ang="2700000" scaled="1"/>
            </a:gra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sp>
          <p:nvSpPr>
            <p:cNvPr id="10" name="任意多边形 45"/>
            <p:cNvSpPr/>
            <p:nvPr/>
          </p:nvSpPr>
          <p:spPr>
            <a:xfrm rot="18900000" flipV="1">
              <a:off x="1013551" y="6194735"/>
              <a:ext cx="1326533" cy="1326533"/>
            </a:xfrm>
            <a:custGeom>
              <a:avLst/>
              <a:gdLst>
                <a:gd name="connsiteX0" fmla="*/ 1326533 w 1326533"/>
                <a:gd name="connsiteY0" fmla="*/ 1326533 h 1326533"/>
                <a:gd name="connsiteX1" fmla="*/ 0 w 1326533"/>
                <a:gd name="connsiteY1" fmla="*/ 1326533 h 1326533"/>
                <a:gd name="connsiteX2" fmla="*/ 1326533 w 1326533"/>
                <a:gd name="connsiteY2" fmla="*/ 0 h 1326533"/>
                <a:gd name="connsiteX0-1" fmla="*/ 1326533 w 1326533"/>
                <a:gd name="connsiteY0-2" fmla="*/ 1326533 h 1326533"/>
                <a:gd name="connsiteX1-3" fmla="*/ 0 w 1326533"/>
                <a:gd name="connsiteY1-4" fmla="*/ 1326533 h 1326533"/>
                <a:gd name="connsiteX2-5" fmla="*/ 894706 w 1326533"/>
                <a:gd name="connsiteY2-6" fmla="*/ 431829 h 1326533"/>
                <a:gd name="connsiteX3" fmla="*/ 1326533 w 1326533"/>
                <a:gd name="connsiteY3" fmla="*/ 0 h 1326533"/>
                <a:gd name="connsiteX4" fmla="*/ 1326533 w 1326533"/>
                <a:gd name="connsiteY4" fmla="*/ 1326533 h 1326533"/>
                <a:gd name="connsiteX0-7" fmla="*/ 894706 w 1326533"/>
                <a:gd name="connsiteY0-8" fmla="*/ 431829 h 1326533"/>
                <a:gd name="connsiteX1-9" fmla="*/ 1326533 w 1326533"/>
                <a:gd name="connsiteY1-10" fmla="*/ 0 h 1326533"/>
                <a:gd name="connsiteX2-11" fmla="*/ 1326533 w 1326533"/>
                <a:gd name="connsiteY2-12" fmla="*/ 1326533 h 1326533"/>
                <a:gd name="connsiteX3-13" fmla="*/ 0 w 1326533"/>
                <a:gd name="connsiteY3-14" fmla="*/ 1326533 h 1326533"/>
                <a:gd name="connsiteX4-15" fmla="*/ 986146 w 1326533"/>
                <a:gd name="connsiteY4-16" fmla="*/ 523269 h 1326533"/>
                <a:gd name="connsiteX0-17" fmla="*/ 894706 w 1326533"/>
                <a:gd name="connsiteY0-18" fmla="*/ 431829 h 1326533"/>
                <a:gd name="connsiteX1-19" fmla="*/ 1326533 w 1326533"/>
                <a:gd name="connsiteY1-20" fmla="*/ 0 h 1326533"/>
                <a:gd name="connsiteX2-21" fmla="*/ 1326533 w 1326533"/>
                <a:gd name="connsiteY2-22" fmla="*/ 1326533 h 1326533"/>
                <a:gd name="connsiteX3-23" fmla="*/ 0 w 1326533"/>
                <a:gd name="connsiteY3-24" fmla="*/ 1326533 h 1326533"/>
                <a:gd name="connsiteX0-25" fmla="*/ 1326533 w 1326533"/>
                <a:gd name="connsiteY0-26" fmla="*/ 0 h 1326533"/>
                <a:gd name="connsiteX1-27" fmla="*/ 1326533 w 1326533"/>
                <a:gd name="connsiteY1-28" fmla="*/ 1326533 h 1326533"/>
                <a:gd name="connsiteX2-29" fmla="*/ 0 w 1326533"/>
                <a:gd name="connsiteY2-30" fmla="*/ 1326533 h 1326533"/>
              </a:gdLst>
              <a:ahLst/>
              <a:cxnLst>
                <a:cxn ang="0">
                  <a:pos x="connsiteX0-1" y="connsiteY0-2"/>
                </a:cxn>
                <a:cxn ang="0">
                  <a:pos x="connsiteX1-3" y="connsiteY1-4"/>
                </a:cxn>
                <a:cxn ang="0">
                  <a:pos x="connsiteX2-5" y="connsiteY2-6"/>
                </a:cxn>
              </a:cxnLst>
              <a:rect l="l" t="t" r="r" b="b"/>
              <a:pathLst>
                <a:path w="1326533" h="1326533">
                  <a:moveTo>
                    <a:pt x="1326533" y="0"/>
                  </a:moveTo>
                  <a:lnTo>
                    <a:pt x="1326533" y="1326533"/>
                  </a:lnTo>
                  <a:lnTo>
                    <a:pt x="0" y="1326533"/>
                  </a:lnTo>
                </a:path>
              </a:pathLst>
            </a:cu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阿里巴巴普惠体 R" panose="00020600040101010101" pitchFamily="18" charset="-122"/>
                <a:cs typeface="+mn-cs"/>
              </a:endParaRPr>
            </a:p>
          </p:txBody>
        </p:sp>
      </p:grpSp>
      <p:sp>
        <p:nvSpPr>
          <p:cNvPr id="13" name="矩形 12"/>
          <p:cNvSpPr/>
          <p:nvPr/>
        </p:nvSpPr>
        <p:spPr>
          <a:xfrm>
            <a:off x="7093399" y="2506980"/>
            <a:ext cx="3928418" cy="150810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8000" dirty="0">
                <a:gradFill>
                  <a:gsLst>
                    <a:gs pos="0">
                      <a:srgbClr val="F0002D"/>
                    </a:gs>
                    <a:gs pos="100000">
                      <a:srgbClr val="BC0221"/>
                    </a:gs>
                  </a:gsLst>
                  <a:lin ang="2700000" scaled="1"/>
                </a:gradFill>
                <a:latin typeface="站酷庆科黄油体" panose="02000803000000020004" pitchFamily="2" charset="-122"/>
                <a:ea typeface="站酷庆科黄油体" panose="02000803000000020004" pitchFamily="2" charset="-122"/>
              </a:rPr>
              <a:t>相关证明</a:t>
            </a:r>
          </a:p>
        </p:txBody>
      </p:sp>
      <p:sp>
        <p:nvSpPr>
          <p:cNvPr id="14" name="矩形 13"/>
          <p:cNvSpPr/>
          <p:nvPr/>
        </p:nvSpPr>
        <p:spPr>
          <a:xfrm>
            <a:off x="7142282" y="1954597"/>
            <a:ext cx="3830652" cy="871008"/>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4400" b="1" dirty="0">
                <a:solidFill>
                  <a:schemeClr val="tx1">
                    <a:lumMod val="75000"/>
                    <a:lumOff val="25000"/>
                  </a:schemeClr>
                </a:solidFill>
                <a:latin typeface="站酷庆科黄油体" panose="02000803000000020004" pitchFamily="2" charset="-122"/>
                <a:ea typeface="站酷庆科黄油体" panose="02000803000000020004" pitchFamily="2" charset="-122"/>
              </a:rPr>
              <a:t>PART 02</a:t>
            </a:r>
            <a:endParaRPr lang="zh-CN" altLang="en-US" sz="4400" b="1"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grpSp>
        <p:nvGrpSpPr>
          <p:cNvPr id="15" name="组合 14"/>
          <p:cNvGrpSpPr/>
          <p:nvPr/>
        </p:nvGrpSpPr>
        <p:grpSpPr>
          <a:xfrm>
            <a:off x="7142282" y="4032395"/>
            <a:ext cx="3830652" cy="658642"/>
            <a:chOff x="7142282" y="4032395"/>
            <a:chExt cx="3830652" cy="658642"/>
          </a:xfrm>
        </p:grpSpPr>
        <p:sp>
          <p:nvSpPr>
            <p:cNvPr id="16" name="矩形 15"/>
            <p:cNvSpPr/>
            <p:nvPr/>
          </p:nvSpPr>
          <p:spPr>
            <a:xfrm>
              <a:off x="7142282" y="4032395"/>
              <a:ext cx="3830652" cy="658642"/>
            </a:xfrm>
            <a:prstGeom prst="rect">
              <a:avLst/>
            </a:prstGeom>
          </p:spPr>
          <p:txBody>
            <a:bodyPr wrap="square">
              <a:spAutoFit/>
              <a:scene3d>
                <a:camera prst="orthographicFront"/>
                <a:lightRig rig="threePt" dir="t"/>
              </a:scene3d>
              <a:sp3d contourW="12700"/>
            </a:bodyPr>
            <a:lstStyle/>
            <a:p>
              <a:pPr algn="dist" defTabSz="457200">
                <a:lnSpc>
                  <a:spcPct val="120000"/>
                </a:lnSpc>
              </a:pPr>
              <a:r>
                <a:rPr lang="en-US" altLang="zh-CN" sz="3200" b="1" dirty="0">
                  <a:solidFill>
                    <a:schemeClr val="tx1">
                      <a:lumMod val="75000"/>
                      <a:lumOff val="25000"/>
                    </a:schemeClr>
                  </a:solidFill>
                  <a:latin typeface="站酷庆科黄油体" panose="02000803000000020004" pitchFamily="2" charset="-122"/>
                  <a:ea typeface="站酷庆科黄油体" panose="02000803000000020004" pitchFamily="2" charset="-122"/>
                </a:rPr>
                <a:t>RELEVANT PROOF</a:t>
              </a:r>
            </a:p>
          </p:txBody>
        </p:sp>
        <p:cxnSp>
          <p:nvCxnSpPr>
            <p:cNvPr id="17" name="直接连接符 16"/>
            <p:cNvCxnSpPr/>
            <p:nvPr/>
          </p:nvCxnSpPr>
          <p:spPr>
            <a:xfrm flipH="1">
              <a:off x="7251701" y="4080201"/>
              <a:ext cx="3632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19" y="285750"/>
            <a:ext cx="5277604" cy="5429250"/>
          </a:xfrm>
          <a:prstGeom prst="rect">
            <a:avLst/>
          </a:prstGeom>
          <a:effectLst>
            <a:outerShdw blurRad="114300" dist="38100" dir="8100000" sx="102000" sy="102000" algn="tr" rotWithShape="0">
              <a:prstClr val="black">
                <a:alpha val="2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54398"/>
            <a:chOff x="939337" y="1925465"/>
            <a:chExt cx="3276600" cy="854398"/>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02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相关证明</a:t>
              </a:r>
            </a:p>
          </p:txBody>
        </p:sp>
        <p:sp>
          <p:nvSpPr>
            <p:cNvPr id="11" name="文本框 10"/>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RELEVANT PROOF</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5354336" y="2788547"/>
            <a:ext cx="1783650" cy="1783649"/>
            <a:chOff x="5354336" y="2788547"/>
            <a:chExt cx="1783650" cy="1783649"/>
          </a:xfrm>
        </p:grpSpPr>
        <p:sp>
          <p:nvSpPr>
            <p:cNvPr id="8" name="齿轮"/>
            <p:cNvSpPr/>
            <p:nvPr/>
          </p:nvSpPr>
          <p:spPr bwMode="auto">
            <a:xfrm>
              <a:off x="5354336" y="2788547"/>
              <a:ext cx="1783650" cy="1783649"/>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noFill/>
            <a:ln w="19050">
              <a:solidFill>
                <a:schemeClr val="bg1">
                  <a:lumMod val="75000"/>
                </a:schemeClr>
              </a:solid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Arial" panose="020B0604020202020204" pitchFamily="34" charset="0"/>
                <a:ea typeface="阿里巴巴普惠体 R" panose="00020600040101010101" pitchFamily="18" charset="-122"/>
              </a:endParaRPr>
            </a:p>
          </p:txBody>
        </p:sp>
        <p:sp>
          <p:nvSpPr>
            <p:cNvPr id="9" name="椭圆 8"/>
            <p:cNvSpPr/>
            <p:nvPr/>
          </p:nvSpPr>
          <p:spPr>
            <a:xfrm>
              <a:off x="5678851" y="3132769"/>
              <a:ext cx="1134620" cy="1134619"/>
            </a:xfrm>
            <a:prstGeom prst="ellipse">
              <a:avLst/>
            </a:prstGeom>
            <a:gradFill>
              <a:gsLst>
                <a:gs pos="100000">
                  <a:srgbClr val="B5021F"/>
                </a:gs>
                <a:gs pos="0">
                  <a:srgbClr val="F0002D"/>
                </a:gs>
              </a:gsLst>
              <a:lin ang="27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sym typeface="+mn-ea"/>
              </a:endParaRPr>
            </a:p>
          </p:txBody>
        </p:sp>
        <p:sp>
          <p:nvSpPr>
            <p:cNvPr id="12" name="形状"/>
            <p:cNvSpPr>
              <a:spLocks noChangeAspect="1"/>
            </p:cNvSpPr>
            <p:nvPr/>
          </p:nvSpPr>
          <p:spPr bwMode="auto">
            <a:xfrm>
              <a:off x="5973374" y="3429001"/>
              <a:ext cx="574234" cy="594754"/>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txBody>
            <a:bodyPr/>
            <a:lstStyle/>
            <a:p>
              <a:endParaRPr lang="zh-CN" altLang="en-US"/>
            </a:p>
          </p:txBody>
        </p:sp>
      </p:grpSp>
      <p:grpSp>
        <p:nvGrpSpPr>
          <p:cNvPr id="13" name="组合 12"/>
          <p:cNvGrpSpPr/>
          <p:nvPr/>
        </p:nvGrpSpPr>
        <p:grpSpPr>
          <a:xfrm>
            <a:off x="7049221" y="1944671"/>
            <a:ext cx="4217596" cy="1303840"/>
            <a:chOff x="7049221" y="1944671"/>
            <a:chExt cx="4217596" cy="1303840"/>
          </a:xfrm>
        </p:grpSpPr>
        <p:grpSp>
          <p:nvGrpSpPr>
            <p:cNvPr id="14" name="组合 13"/>
            <p:cNvGrpSpPr/>
            <p:nvPr/>
          </p:nvGrpSpPr>
          <p:grpSpPr>
            <a:xfrm>
              <a:off x="7049221" y="1944671"/>
              <a:ext cx="1303841" cy="1303840"/>
              <a:chOff x="6806902" y="2233062"/>
              <a:chExt cx="1303841" cy="1303840"/>
            </a:xfrm>
          </p:grpSpPr>
          <p:sp>
            <p:nvSpPr>
              <p:cNvPr id="18" name="齿轮"/>
              <p:cNvSpPr/>
              <p:nvPr/>
            </p:nvSpPr>
            <p:spPr bwMode="auto">
              <a:xfrm>
                <a:off x="6806902" y="223306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gradFill>
                <a:gsLst>
                  <a:gs pos="100000">
                    <a:srgbClr val="B5021F"/>
                  </a:gs>
                  <a:gs pos="0">
                    <a:srgbClr val="F0002D"/>
                  </a:gs>
                </a:gsLst>
                <a:lin ang="2700000" scaled="1"/>
              </a:gra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Arial" panose="020B0604020202020204" pitchFamily="34" charset="0"/>
                  <a:ea typeface="阿里巴巴普惠体 R" panose="00020600040101010101" pitchFamily="18" charset="-122"/>
                </a:endParaRPr>
              </a:p>
            </p:txBody>
          </p:sp>
          <p:sp>
            <p:nvSpPr>
              <p:cNvPr id="19" name="圈箭头"/>
              <p:cNvSpPr/>
              <p:nvPr/>
            </p:nvSpPr>
            <p:spPr>
              <a:xfrm rot="8580000" flipH="1">
                <a:off x="7238888" y="266399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15" name="组合 14"/>
            <p:cNvGrpSpPr/>
            <p:nvPr/>
          </p:nvGrpSpPr>
          <p:grpSpPr>
            <a:xfrm>
              <a:off x="8567123" y="2012268"/>
              <a:ext cx="2699694" cy="1168647"/>
              <a:chOff x="8374618" y="1984476"/>
              <a:chExt cx="2699694" cy="1168647"/>
            </a:xfrm>
          </p:grpSpPr>
          <p:sp>
            <p:nvSpPr>
              <p:cNvPr id="16"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20" name="组合 19"/>
          <p:cNvGrpSpPr/>
          <p:nvPr/>
        </p:nvGrpSpPr>
        <p:grpSpPr>
          <a:xfrm>
            <a:off x="1231701" y="1944671"/>
            <a:ext cx="4211400" cy="1303840"/>
            <a:chOff x="1347214" y="1944671"/>
            <a:chExt cx="4211400" cy="1303840"/>
          </a:xfrm>
        </p:grpSpPr>
        <p:grpSp>
          <p:nvGrpSpPr>
            <p:cNvPr id="21" name="组合 20"/>
            <p:cNvGrpSpPr/>
            <p:nvPr/>
          </p:nvGrpSpPr>
          <p:grpSpPr>
            <a:xfrm>
              <a:off x="4254773" y="1944671"/>
              <a:ext cx="1303841" cy="1303840"/>
              <a:chOff x="4319041" y="2245675"/>
              <a:chExt cx="1303841" cy="1303840"/>
            </a:xfrm>
          </p:grpSpPr>
          <p:sp>
            <p:nvSpPr>
              <p:cNvPr id="25" name="齿轮"/>
              <p:cNvSpPr/>
              <p:nvPr/>
            </p:nvSpPr>
            <p:spPr bwMode="auto">
              <a:xfrm>
                <a:off x="4319041" y="2245675"/>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gradFill>
                <a:gsLst>
                  <a:gs pos="100000">
                    <a:srgbClr val="B5021F"/>
                  </a:gs>
                  <a:gs pos="0">
                    <a:srgbClr val="F0002D"/>
                  </a:gs>
                </a:gsLst>
                <a:lin ang="2700000" scaled="1"/>
              </a:gra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Arial" panose="020B0604020202020204" pitchFamily="34" charset="0"/>
                  <a:ea typeface="阿里巴巴普惠体 R" panose="00020600040101010101" pitchFamily="18" charset="-122"/>
                </a:endParaRPr>
              </a:p>
            </p:txBody>
          </p:sp>
          <p:sp>
            <p:nvSpPr>
              <p:cNvPr id="26" name="圈箭头"/>
              <p:cNvSpPr/>
              <p:nvPr/>
            </p:nvSpPr>
            <p:spPr>
              <a:xfrm rot="13020000">
                <a:off x="4749976" y="2676609"/>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22" name="组合 21"/>
            <p:cNvGrpSpPr/>
            <p:nvPr/>
          </p:nvGrpSpPr>
          <p:grpSpPr>
            <a:xfrm flipH="1">
              <a:off x="1347214" y="2012268"/>
              <a:ext cx="2699694" cy="1168647"/>
              <a:chOff x="8374618" y="1984476"/>
              <a:chExt cx="2699694" cy="1168647"/>
            </a:xfrm>
          </p:grpSpPr>
          <p:sp>
            <p:nvSpPr>
              <p:cNvPr id="23"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100000">
                        <a:srgbClr val="B5021F"/>
                      </a:gs>
                      <a:gs pos="0">
                        <a:srgbClr val="F0002D"/>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7049221" y="3998582"/>
            <a:ext cx="4217596" cy="1303840"/>
            <a:chOff x="7049221" y="3998582"/>
            <a:chExt cx="4217596" cy="1303840"/>
          </a:xfrm>
        </p:grpSpPr>
        <p:grpSp>
          <p:nvGrpSpPr>
            <p:cNvPr id="28" name="组合 27"/>
            <p:cNvGrpSpPr/>
            <p:nvPr/>
          </p:nvGrpSpPr>
          <p:grpSpPr>
            <a:xfrm>
              <a:off x="7049221" y="3998582"/>
              <a:ext cx="1303841" cy="1303840"/>
              <a:chOff x="6857878" y="3998582"/>
              <a:chExt cx="1303841" cy="1303840"/>
            </a:xfrm>
          </p:grpSpPr>
          <p:sp>
            <p:nvSpPr>
              <p:cNvPr id="32" name="齿轮"/>
              <p:cNvSpPr/>
              <p:nvPr/>
            </p:nvSpPr>
            <p:spPr bwMode="auto">
              <a:xfrm>
                <a:off x="6857878"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Arial" panose="020B0604020202020204" pitchFamily="34" charset="0"/>
                  <a:ea typeface="阿里巴巴普惠体 R" panose="00020600040101010101" pitchFamily="18" charset="-122"/>
                </a:endParaRPr>
              </a:p>
            </p:txBody>
          </p:sp>
          <p:sp>
            <p:nvSpPr>
              <p:cNvPr id="33" name="圈箭头"/>
              <p:cNvSpPr/>
              <p:nvPr/>
            </p:nvSpPr>
            <p:spPr>
              <a:xfrm rot="13020000" flipH="1" flipV="1">
                <a:off x="7289339"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29" name="组合 28"/>
            <p:cNvGrpSpPr/>
            <p:nvPr/>
          </p:nvGrpSpPr>
          <p:grpSpPr>
            <a:xfrm>
              <a:off x="8567123" y="4066179"/>
              <a:ext cx="2699694" cy="1168647"/>
              <a:chOff x="8374618" y="1984476"/>
              <a:chExt cx="2699694" cy="1168647"/>
            </a:xfrm>
          </p:grpSpPr>
          <p:sp>
            <p:nvSpPr>
              <p:cNvPr id="30"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1231701" y="3998582"/>
            <a:ext cx="4211400" cy="1303840"/>
            <a:chOff x="1347214" y="3998582"/>
            <a:chExt cx="4211400" cy="1303840"/>
          </a:xfrm>
        </p:grpSpPr>
        <p:grpSp>
          <p:nvGrpSpPr>
            <p:cNvPr id="35" name="组合 34"/>
            <p:cNvGrpSpPr/>
            <p:nvPr/>
          </p:nvGrpSpPr>
          <p:grpSpPr>
            <a:xfrm>
              <a:off x="4254773" y="3998582"/>
              <a:ext cx="1303841" cy="1303840"/>
              <a:chOff x="4370017" y="3998582"/>
              <a:chExt cx="1303841" cy="1303840"/>
            </a:xfrm>
          </p:grpSpPr>
          <p:sp>
            <p:nvSpPr>
              <p:cNvPr id="39" name="齿轮"/>
              <p:cNvSpPr/>
              <p:nvPr/>
            </p:nvSpPr>
            <p:spPr bwMode="auto">
              <a:xfrm>
                <a:off x="4370017"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Arial" panose="020B0604020202020204" pitchFamily="34" charset="0"/>
                  <a:ea typeface="阿里巴巴普惠体 R" panose="00020600040101010101" pitchFamily="18" charset="-122"/>
                </a:endParaRPr>
              </a:p>
            </p:txBody>
          </p:sp>
          <p:sp>
            <p:nvSpPr>
              <p:cNvPr id="40" name="圈箭头"/>
              <p:cNvSpPr/>
              <p:nvPr/>
            </p:nvSpPr>
            <p:spPr>
              <a:xfrm rot="8580000" flipV="1">
                <a:off x="4800427"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36" name="组合 35"/>
            <p:cNvGrpSpPr/>
            <p:nvPr/>
          </p:nvGrpSpPr>
          <p:grpSpPr>
            <a:xfrm flipH="1">
              <a:off x="1347214" y="4066179"/>
              <a:ext cx="2699694" cy="1168647"/>
              <a:chOff x="8374618" y="1984476"/>
              <a:chExt cx="2699694" cy="1168647"/>
            </a:xfrm>
          </p:grpSpPr>
          <p:sp>
            <p:nvSpPr>
              <p:cNvPr id="37"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8418" y="178469"/>
            <a:ext cx="3276600" cy="854398"/>
            <a:chOff x="939337" y="1925465"/>
            <a:chExt cx="3276600" cy="854398"/>
          </a:xfrm>
        </p:grpSpPr>
        <p:sp>
          <p:nvSpPr>
            <p:cNvPr id="10" name="文本框 9"/>
            <p:cNvSpPr txBox="1"/>
            <p:nvPr/>
          </p:nvSpPr>
          <p:spPr>
            <a:xfrm>
              <a:off x="939337" y="1925465"/>
              <a:ext cx="3276600" cy="584775"/>
            </a:xfrm>
            <a:prstGeom prst="rect">
              <a:avLst/>
            </a:prstGeom>
            <a:noFill/>
          </p:spPr>
          <p:txBody>
            <a:bodyPr wrap="square" rtlCol="0">
              <a:spAutoFit/>
            </a:bodyPr>
            <a:lstStyle/>
            <a:p>
              <a:pPr lvl="0"/>
              <a:r>
                <a:rPr lang="en-US" altLang="zh-CN" sz="3200" spc="300" dirty="0">
                  <a:solidFill>
                    <a:prstClr val="black">
                      <a:lumMod val="85000"/>
                      <a:lumOff val="15000"/>
                    </a:prstClr>
                  </a:solidFill>
                  <a:latin typeface="胡晓波真帅体" panose="02010600030101010101" pitchFamily="2" charset="-122"/>
                  <a:ea typeface="胡晓波真帅体" panose="02010600030101010101" pitchFamily="2" charset="-122"/>
                </a:rPr>
                <a:t>02 </a:t>
              </a:r>
              <a:r>
                <a:rPr lang="zh-CN" altLang="en-US" sz="3200" spc="300" dirty="0">
                  <a:solidFill>
                    <a:prstClr val="black">
                      <a:lumMod val="85000"/>
                      <a:lumOff val="15000"/>
                    </a:prstClr>
                  </a:solidFill>
                  <a:latin typeface="胡晓波真帅体" panose="02010600030101010101" pitchFamily="2" charset="-122"/>
                  <a:ea typeface="胡晓波真帅体" panose="02010600030101010101" pitchFamily="2" charset="-122"/>
                </a:rPr>
                <a:t>相关证明</a:t>
              </a:r>
            </a:p>
          </p:txBody>
        </p:sp>
        <p:sp>
          <p:nvSpPr>
            <p:cNvPr id="11" name="文本框 10"/>
            <p:cNvSpPr txBox="1"/>
            <p:nvPr/>
          </p:nvSpPr>
          <p:spPr>
            <a:xfrm>
              <a:off x="939337" y="2496324"/>
              <a:ext cx="2997050" cy="2835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spc="300" dirty="0">
                  <a:solidFill>
                    <a:prstClr val="white">
                      <a:lumMod val="50000"/>
                    </a:prstClr>
                  </a:solidFill>
                  <a:latin typeface="胡晓波真帅体" panose="02010600030101010101" pitchFamily="2" charset="-122"/>
                  <a:ea typeface="胡晓波真帅体" panose="02010600030101010101" pitchFamily="2" charset="-122"/>
                </a:rPr>
                <a:t>RELEVANT PROOF</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7" name="组合 6"/>
          <p:cNvGrpSpPr/>
          <p:nvPr/>
        </p:nvGrpSpPr>
        <p:grpSpPr>
          <a:xfrm>
            <a:off x="3126453" y="1709660"/>
            <a:ext cx="8630572" cy="3915329"/>
            <a:chOff x="3383628" y="1709660"/>
            <a:chExt cx="8630572" cy="3915329"/>
          </a:xfrm>
        </p:grpSpPr>
        <p:sp>
          <p:nvSpPr>
            <p:cNvPr id="8" name="MH_Other_1"/>
            <p:cNvSpPr/>
            <p:nvPr/>
          </p:nvSpPr>
          <p:spPr>
            <a:xfrm>
              <a:off x="3383628" y="1709660"/>
              <a:ext cx="581503" cy="581503"/>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思源黑体 CN Bold" panose="020B0800000000000000" pitchFamily="34" charset="-122"/>
                  <a:ea typeface="黑体" panose="02010609060101010101" pitchFamily="49" charset="-122"/>
                  <a:cs typeface="Arial" panose="020B0604020202020204" pitchFamily="34" charset="0"/>
                </a:rPr>
                <a:t>A</a:t>
              </a:r>
              <a:endParaRPr lang="zh-CN" altLang="en-US" dirty="0">
                <a:solidFill>
                  <a:srgbClr val="FFFFFF"/>
                </a:solidFill>
                <a:latin typeface="思源黑体 CN Bold" panose="020B0800000000000000" pitchFamily="34" charset="-122"/>
                <a:ea typeface="黑体" panose="02010609060101010101" pitchFamily="49" charset="-122"/>
                <a:cs typeface="Arial" panose="020B0604020202020204" pitchFamily="34" charset="0"/>
              </a:endParaRPr>
            </a:p>
          </p:txBody>
        </p:sp>
        <p:sp>
          <p:nvSpPr>
            <p:cNvPr id="9" name="文本框 8"/>
            <p:cNvSpPr txBox="1"/>
            <p:nvPr/>
          </p:nvSpPr>
          <p:spPr>
            <a:xfrm>
              <a:off x="4065095" y="1788751"/>
              <a:ext cx="6258091" cy="423321"/>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600" dirty="0">
                  <a:solidFill>
                    <a:schemeClr val="tx1">
                      <a:lumMod val="85000"/>
                      <a:lumOff val="15000"/>
                    </a:schemeClr>
                  </a:solidFill>
                </a:rPr>
                <a:t>单击此处键入文本单击此处键入文本单击此处键入文本单击此处</a:t>
              </a:r>
            </a:p>
          </p:txBody>
        </p:sp>
        <p:sp>
          <p:nvSpPr>
            <p:cNvPr id="12" name="MH_Other_2"/>
            <p:cNvSpPr/>
            <p:nvPr/>
          </p:nvSpPr>
          <p:spPr>
            <a:xfrm>
              <a:off x="4511736" y="2543117"/>
              <a:ext cx="581503" cy="581503"/>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思源黑体 CN Bold" panose="020B0800000000000000" pitchFamily="34" charset="-122"/>
                  <a:ea typeface="黑体" panose="02010609060101010101" pitchFamily="49" charset="-122"/>
                  <a:cs typeface="Arial" panose="020B0604020202020204" pitchFamily="34" charset="0"/>
                </a:rPr>
                <a:t>B</a:t>
              </a:r>
              <a:endParaRPr lang="zh-CN" altLang="en-US" dirty="0">
                <a:solidFill>
                  <a:srgbClr val="FFFFFF"/>
                </a:solidFill>
                <a:latin typeface="思源黑体 CN Bold" panose="020B0800000000000000" pitchFamily="34" charset="-122"/>
                <a:ea typeface="黑体" panose="02010609060101010101" pitchFamily="49" charset="-122"/>
                <a:cs typeface="Arial" panose="020B0604020202020204" pitchFamily="34" charset="0"/>
              </a:endParaRPr>
            </a:p>
          </p:txBody>
        </p:sp>
        <p:sp>
          <p:nvSpPr>
            <p:cNvPr id="13" name="文本框 12"/>
            <p:cNvSpPr txBox="1"/>
            <p:nvPr/>
          </p:nvSpPr>
          <p:spPr>
            <a:xfrm>
              <a:off x="5258727" y="2622208"/>
              <a:ext cx="6258091" cy="423321"/>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600" dirty="0">
                  <a:solidFill>
                    <a:schemeClr val="tx1">
                      <a:lumMod val="85000"/>
                      <a:lumOff val="15000"/>
                    </a:schemeClr>
                  </a:solidFill>
                </a:rPr>
                <a:t>单击此处键入文本单击此处键入文本单击此处键入文本单击此处</a:t>
              </a:r>
            </a:p>
          </p:txBody>
        </p:sp>
        <p:sp>
          <p:nvSpPr>
            <p:cNvPr id="14" name="MH_Other_3"/>
            <p:cNvSpPr/>
            <p:nvPr/>
          </p:nvSpPr>
          <p:spPr>
            <a:xfrm>
              <a:off x="4967977" y="3376573"/>
              <a:ext cx="581503" cy="581503"/>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思源黑体 CN Bold" panose="020B0800000000000000" pitchFamily="34" charset="-122"/>
                  <a:ea typeface="黑体" panose="02010609060101010101" pitchFamily="49" charset="-122"/>
                  <a:cs typeface="Arial" panose="020B0604020202020204" pitchFamily="34" charset="0"/>
                </a:rPr>
                <a:t>C</a:t>
              </a:r>
              <a:endParaRPr lang="zh-CN" altLang="en-US" dirty="0">
                <a:solidFill>
                  <a:srgbClr val="FFFFFF"/>
                </a:solidFill>
                <a:latin typeface="思源黑体 CN Bold" panose="020B0800000000000000" pitchFamily="34" charset="-122"/>
                <a:ea typeface="黑体" panose="02010609060101010101" pitchFamily="49" charset="-122"/>
                <a:cs typeface="Arial" panose="020B0604020202020204" pitchFamily="34" charset="0"/>
              </a:endParaRPr>
            </a:p>
          </p:txBody>
        </p:sp>
        <p:sp>
          <p:nvSpPr>
            <p:cNvPr id="15" name="文本框 14"/>
            <p:cNvSpPr txBox="1"/>
            <p:nvPr/>
          </p:nvSpPr>
          <p:spPr>
            <a:xfrm>
              <a:off x="5756109" y="3455664"/>
              <a:ext cx="6258091" cy="423321"/>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600" dirty="0">
                  <a:solidFill>
                    <a:schemeClr val="tx1">
                      <a:lumMod val="85000"/>
                      <a:lumOff val="15000"/>
                    </a:schemeClr>
                  </a:solidFill>
                </a:rPr>
                <a:t>单击此处键入文本单击此处键入文本单击此处键入文本单击此处</a:t>
              </a:r>
            </a:p>
          </p:txBody>
        </p:sp>
        <p:sp>
          <p:nvSpPr>
            <p:cNvPr id="16" name="MH_Other_6"/>
            <p:cNvSpPr/>
            <p:nvPr/>
          </p:nvSpPr>
          <p:spPr>
            <a:xfrm>
              <a:off x="4511736" y="4210029"/>
              <a:ext cx="581503" cy="581503"/>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思源黑体 CN Bold" panose="020B0800000000000000" pitchFamily="34" charset="-122"/>
                  <a:ea typeface="黑体" panose="02010609060101010101" pitchFamily="49" charset="-122"/>
                  <a:cs typeface="Arial" panose="020B0604020202020204" pitchFamily="34" charset="0"/>
                </a:rPr>
                <a:t>D</a:t>
              </a:r>
              <a:endParaRPr lang="zh-CN" altLang="en-US" dirty="0">
                <a:solidFill>
                  <a:srgbClr val="FFFFFF"/>
                </a:solidFill>
                <a:latin typeface="思源黑体 CN Bold" panose="020B0800000000000000" pitchFamily="34" charset="-122"/>
                <a:ea typeface="黑体" panose="02010609060101010101" pitchFamily="49" charset="-122"/>
                <a:cs typeface="Arial" panose="020B0604020202020204" pitchFamily="34" charset="0"/>
              </a:endParaRPr>
            </a:p>
          </p:txBody>
        </p:sp>
        <p:sp>
          <p:nvSpPr>
            <p:cNvPr id="17" name="文本框 16"/>
            <p:cNvSpPr txBox="1"/>
            <p:nvPr/>
          </p:nvSpPr>
          <p:spPr>
            <a:xfrm>
              <a:off x="5258727" y="4289120"/>
              <a:ext cx="6258091" cy="423321"/>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600" dirty="0">
                  <a:solidFill>
                    <a:schemeClr val="tx1">
                      <a:lumMod val="85000"/>
                      <a:lumOff val="15000"/>
                    </a:schemeClr>
                  </a:solidFill>
                </a:rPr>
                <a:t>单击此处键入文本单击此处键入文本单击此处键入文本单击此处</a:t>
              </a:r>
            </a:p>
          </p:txBody>
        </p:sp>
        <p:sp>
          <p:nvSpPr>
            <p:cNvPr id="18" name="MH_Other_4"/>
            <p:cNvSpPr/>
            <p:nvPr/>
          </p:nvSpPr>
          <p:spPr>
            <a:xfrm>
              <a:off x="3383628" y="5043486"/>
              <a:ext cx="581503" cy="581503"/>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思源黑体 CN Bold" panose="020B0800000000000000" pitchFamily="34" charset="-122"/>
                  <a:ea typeface="黑体" panose="02010609060101010101" pitchFamily="49" charset="-122"/>
                  <a:cs typeface="Arial" panose="020B0604020202020204" pitchFamily="34" charset="0"/>
                </a:rPr>
                <a:t>E</a:t>
              </a:r>
              <a:endParaRPr lang="zh-CN" altLang="en-US" dirty="0">
                <a:solidFill>
                  <a:srgbClr val="FFFFFF"/>
                </a:solidFill>
                <a:latin typeface="思源黑体 CN Bold" panose="020B0800000000000000" pitchFamily="34" charset="-122"/>
                <a:ea typeface="黑体" panose="02010609060101010101" pitchFamily="49" charset="-122"/>
                <a:cs typeface="Arial" panose="020B0604020202020204" pitchFamily="34" charset="0"/>
              </a:endParaRPr>
            </a:p>
          </p:txBody>
        </p:sp>
        <p:sp>
          <p:nvSpPr>
            <p:cNvPr id="19" name="文本框 18"/>
            <p:cNvSpPr txBox="1"/>
            <p:nvPr/>
          </p:nvSpPr>
          <p:spPr>
            <a:xfrm>
              <a:off x="4065095" y="5122577"/>
              <a:ext cx="6258091" cy="423321"/>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600" dirty="0">
                  <a:solidFill>
                    <a:schemeClr val="tx1">
                      <a:lumMod val="85000"/>
                      <a:lumOff val="15000"/>
                    </a:schemeClr>
                  </a:solidFill>
                </a:rPr>
                <a:t>单击此处键入文本单击此处键入文本单击此处键入文本单击此处</a:t>
              </a:r>
            </a:p>
          </p:txBody>
        </p:sp>
      </p:grpSp>
      <p:grpSp>
        <p:nvGrpSpPr>
          <p:cNvPr id="20" name="组合 19"/>
          <p:cNvGrpSpPr/>
          <p:nvPr/>
        </p:nvGrpSpPr>
        <p:grpSpPr>
          <a:xfrm>
            <a:off x="0" y="2892120"/>
            <a:ext cx="3878550" cy="1552468"/>
            <a:chOff x="290286" y="2892120"/>
            <a:chExt cx="3878550" cy="1552468"/>
          </a:xfrm>
        </p:grpSpPr>
        <p:sp>
          <p:nvSpPr>
            <p:cNvPr id="21" name="MH_Title_1"/>
            <p:cNvSpPr/>
            <p:nvPr/>
          </p:nvSpPr>
          <p:spPr>
            <a:xfrm>
              <a:off x="290286" y="2892120"/>
              <a:ext cx="3878550" cy="1552468"/>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gradFill>
              <a:gsLst>
                <a:gs pos="100000">
                  <a:srgbClr val="B5021F"/>
                </a:gs>
                <a:gs pos="0">
                  <a:srgbClr val="F0002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620000" rtlCol="0" anchor="ctr">
              <a:normAutofit/>
            </a:bodyPr>
            <a:lstStyle/>
            <a:p>
              <a:pPr algn="ctr">
                <a:lnSpc>
                  <a:spcPct val="120000"/>
                </a:lnSpc>
              </a:pPr>
              <a:endParaRPr lang="zh-CN" altLang="en-US" sz="2800" b="1" dirty="0">
                <a:solidFill>
                  <a:srgbClr val="FFFFFF"/>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2" name="MH_Other_5"/>
            <p:cNvSpPr>
              <a:spLocks noChangeAspect="1"/>
            </p:cNvSpPr>
            <p:nvPr/>
          </p:nvSpPr>
          <p:spPr bwMode="auto">
            <a:xfrm>
              <a:off x="2830892" y="3157394"/>
              <a:ext cx="891303" cy="1026453"/>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latin typeface="思源黑体 CN Bold" panose="020B0800000000000000" pitchFamily="34" charset="-122"/>
                <a:ea typeface="阿里巴巴普惠体 R" panose="00020600040101010101" pitchFamily="18" charset="-122"/>
                <a:cs typeface="Arial" panose="020B0604020202020204" pitchFamily="34" charset="0"/>
              </a:endParaRPr>
            </a:p>
          </p:txBody>
        </p:sp>
        <p:sp>
          <p:nvSpPr>
            <p:cNvPr id="23" name="矩形 22"/>
            <p:cNvSpPr/>
            <p:nvPr/>
          </p:nvSpPr>
          <p:spPr>
            <a:xfrm>
              <a:off x="358587" y="3273145"/>
              <a:ext cx="2236510" cy="780022"/>
            </a:xfrm>
            <a:prstGeom prst="rect">
              <a:avLst/>
            </a:prstGeom>
          </p:spPr>
          <p:txBody>
            <a:bodyPr wrap="none">
              <a:spAutoFit/>
            </a:bodyPr>
            <a:lstStyle/>
            <a:p>
              <a:pPr lvl="0" algn="ctr">
                <a:lnSpc>
                  <a:spcPct val="120000"/>
                </a:lnSpc>
              </a:pPr>
              <a:r>
                <a:rPr lang="zh-CN" altLang="en-US" sz="4000" dirty="0">
                  <a:solidFill>
                    <a:srgbClr val="FFFFFF"/>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Arial" panose="020B0604020202020204" pitchFamily="34" charset="0"/>
                </a:rPr>
                <a:t>您的标题</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宽屏</PresentationFormat>
  <Paragraphs>159</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阿里巴巴普惠体 R</vt:lpstr>
      <vt:lpstr>等线</vt:lpstr>
      <vt:lpstr>胡晓波真帅体</vt:lpstr>
      <vt:lpstr>思源黑体 CN Bold</vt:lpstr>
      <vt:lpstr>思源黑体 CN Light</vt:lpstr>
      <vt:lpstr>思源宋体 Heavy</vt:lpstr>
      <vt:lpstr>优设标题黑</vt:lpstr>
      <vt:lpstr>站酷庆科黄油体</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37</cp:revision>
  <dcterms:created xsi:type="dcterms:W3CDTF">2020-04-01T02:10:00Z</dcterms:created>
  <dcterms:modified xsi:type="dcterms:W3CDTF">2021-01-06T00:36:43Z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