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65" r:id="rId2"/>
    <p:sldId id="266" r:id="rId3"/>
    <p:sldId id="267" r:id="rId4"/>
    <p:sldId id="257" r:id="rId5"/>
    <p:sldId id="274" r:id="rId6"/>
    <p:sldId id="275" r:id="rId7"/>
    <p:sldId id="268" r:id="rId8"/>
    <p:sldId id="276" r:id="rId9"/>
    <p:sldId id="272" r:id="rId10"/>
    <p:sldId id="273" r:id="rId11"/>
    <p:sldId id="269" r:id="rId12"/>
    <p:sldId id="277" r:id="rId13"/>
    <p:sldId id="278" r:id="rId14"/>
    <p:sldId id="270" r:id="rId15"/>
    <p:sldId id="279" r:id="rId16"/>
    <p:sldId id="280" r:id="rId1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0707"/>
    <a:srgbClr val="B206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思源黑体 CN Regular" panose="020B0500000000000000" pitchFamily="34" charset="-122"/>
                <a:ea typeface="思源黑体 CN Regular" panose="020B0500000000000000" pitchFamily="34"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思源黑体 CN Regular" panose="020B0500000000000000" pitchFamily="34" charset="-122"/>
                <a:ea typeface="思源黑体 CN Regular" panose="020B0500000000000000" pitchFamily="34" charset="-122"/>
              </a:defRPr>
            </a:lvl1pPr>
          </a:lstStyle>
          <a:p>
            <a:fld id="{C37282E9-4BE5-4914-81CA-FD35314DF850}" type="datetimeFigureOut">
              <a:rPr lang="zh-CN" altLang="en-US" smtClean="0"/>
              <a:t>2021/1/6</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思源黑体 CN Regular" panose="020B0500000000000000" pitchFamily="34" charset="-122"/>
                <a:ea typeface="思源黑体 CN Regular" panose="020B0500000000000000" pitchFamily="34"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思源黑体 CN Regular" panose="020B0500000000000000" pitchFamily="34" charset="-122"/>
                <a:ea typeface="思源黑体 CN Regular" panose="020B0500000000000000" pitchFamily="34" charset="-122"/>
              </a:defRPr>
            </a:lvl1pPr>
          </a:lstStyle>
          <a:p>
            <a:fld id="{8697814E-47E3-4779-B63F-DF2A1EE8DA90}"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mn-cs"/>
      </a:defRPr>
    </a:lvl1pPr>
    <a:lvl2pPr marL="45720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mn-cs"/>
      </a:defRPr>
    </a:lvl2pPr>
    <a:lvl3pPr marL="91440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mn-cs"/>
      </a:defRPr>
    </a:lvl3pPr>
    <a:lvl4pPr marL="137160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mn-cs"/>
      </a:defRPr>
    </a:lvl4pPr>
    <a:lvl5pPr marL="182880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697814E-47E3-4779-B63F-DF2A1EE8DA90}"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697814E-47E3-4779-B63F-DF2A1EE8DA90}"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697814E-47E3-4779-B63F-DF2A1EE8DA90}"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697814E-47E3-4779-B63F-DF2A1EE8DA90}"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697814E-47E3-4779-B63F-DF2A1EE8DA90}"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697814E-47E3-4779-B63F-DF2A1EE8DA90}"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697814E-47E3-4779-B63F-DF2A1EE8DA90}"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697814E-47E3-4779-B63F-DF2A1EE8DA90}" type="slidenum">
              <a:rPr lang="zh-CN" altLang="en-US" smtClean="0"/>
              <a:t>16</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697814E-47E3-4779-B63F-DF2A1EE8DA90}"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697814E-47E3-4779-B63F-DF2A1EE8DA90}"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697814E-47E3-4779-B63F-DF2A1EE8DA90}"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697814E-47E3-4779-B63F-DF2A1EE8DA90}"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697814E-47E3-4779-B63F-DF2A1EE8DA90}"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697814E-47E3-4779-B63F-DF2A1EE8DA90}"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697814E-47E3-4779-B63F-DF2A1EE8DA90}"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697814E-47E3-4779-B63F-DF2A1EE8DA90}"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01 Elphine Title Slide">
    <p:spTree>
      <p:nvGrpSpPr>
        <p:cNvPr id="1" name=""/>
        <p:cNvGrpSpPr/>
        <p:nvPr/>
      </p:nvGrpSpPr>
      <p:grpSpPr>
        <a:xfrm>
          <a:off x="0" y="0"/>
          <a:ext cx="0" cy="0"/>
          <a:chOff x="0" y="0"/>
          <a:chExt cx="0" cy="0"/>
        </a:xfrm>
      </p:grpSpPr>
      <p:sp>
        <p:nvSpPr>
          <p:cNvPr id="10" name="Picture Placeholder 8"/>
          <p:cNvSpPr>
            <a:spLocks noGrp="1"/>
          </p:cNvSpPr>
          <p:nvPr>
            <p:ph type="pic" sz="quarter" idx="13" hasCustomPrompt="1"/>
          </p:nvPr>
        </p:nvSpPr>
        <p:spPr>
          <a:xfrm>
            <a:off x="0" y="0"/>
            <a:ext cx="12192000" cy="6858000"/>
          </a:xfrm>
          <a:pattFill prst="pct10">
            <a:fgClr>
              <a:schemeClr val="accent1"/>
            </a:fgClr>
            <a:bgClr>
              <a:schemeClr val="bg1"/>
            </a:bgClr>
          </a:pattFill>
        </p:spPr>
        <p:txBody>
          <a:bodyPr anchor="ctr" anchorCtr="1"/>
          <a:lstStyle>
            <a:lvl1pPr marL="0" indent="0">
              <a:buNone/>
              <a:defRPr baseline="0"/>
            </a:lvl1pPr>
          </a:lstStyle>
          <a:p>
            <a:r>
              <a:rPr lang="en-US" dirty="0"/>
              <a:t>Replace Picture Here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2E05D328-291A-47AC-BDFD-986BBBD9F7A5}"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43A03F8-67D8-4B14-B435-8036BD8CFE83}"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defRPr>
            </a:lvl1pPr>
          </a:lstStyle>
          <a:p>
            <a:fld id="{974CA3E9-4DA4-4B63-99BF-5556D39B5089}" type="datetimeFigureOut">
              <a:rPr lang="en-US" smtClean="0"/>
              <a:t>1/6/2021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defRPr>
            </a:lvl1pPr>
          </a:lstStyle>
          <a:p>
            <a:fld id="{437576A0-8150-48A2-8E0C-FF9E8099B8D6}"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1.jpe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notesSlide" Target="../notesSlides/notesSlide2.xml"/><Relationship Id="rId5" Type="http://schemas.openxmlformats.org/officeDocument/2006/relationships/slideLayout" Target="../slideLayouts/slideLayout1.xml"/><Relationship Id="rId4" Type="http://schemas.openxmlformats.org/officeDocument/2006/relationships/tags" Target="../tags/tag4.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占位符 2"/>
          <p:cNvPicPr>
            <a:picLocks noGrp="1" noChangeAspect="1"/>
          </p:cNvPicPr>
          <p:nvPr>
            <p:ph type="pic" sz="quarter" idx="13"/>
          </p:nvPr>
        </p:nvPicPr>
        <p:blipFill rotWithShape="1">
          <a:blip r:embed="rId3">
            <a:extLst>
              <a:ext uri="{28A0092B-C50C-407E-A947-70E740481C1C}">
                <a14:useLocalDpi xmlns:a14="http://schemas.microsoft.com/office/drawing/2010/main" val="0"/>
              </a:ext>
            </a:extLst>
          </a:blip>
          <a:srcRect t="12771" r="18795" b="18713"/>
          <a:stretch>
            <a:fillRect/>
          </a:stretch>
        </p:blipFill>
        <p:spPr>
          <a:xfrm>
            <a:off x="0" y="0"/>
            <a:ext cx="12192000" cy="6858000"/>
          </a:xfrm>
        </p:spPr>
      </p:pic>
      <p:grpSp>
        <p:nvGrpSpPr>
          <p:cNvPr id="4" name="组合 3"/>
          <p:cNvGrpSpPr/>
          <p:nvPr/>
        </p:nvGrpSpPr>
        <p:grpSpPr>
          <a:xfrm>
            <a:off x="-2" y="0"/>
            <a:ext cx="9258302" cy="6858000"/>
            <a:chOff x="-2" y="0"/>
            <a:chExt cx="6946902" cy="6858000"/>
          </a:xfrm>
        </p:grpSpPr>
        <p:sp>
          <p:nvSpPr>
            <p:cNvPr id="12" name="Freeform 5"/>
            <p:cNvSpPr/>
            <p:nvPr/>
          </p:nvSpPr>
          <p:spPr bwMode="auto">
            <a:xfrm>
              <a:off x="0" y="0"/>
              <a:ext cx="6946900" cy="6858000"/>
            </a:xfrm>
            <a:custGeom>
              <a:avLst/>
              <a:gdLst>
                <a:gd name="T0" fmla="*/ 2178 w 2189"/>
                <a:gd name="T1" fmla="*/ 0 h 2160"/>
                <a:gd name="T2" fmla="*/ 0 w 2189"/>
                <a:gd name="T3" fmla="*/ 0 h 2160"/>
                <a:gd name="T4" fmla="*/ 0 w 2189"/>
                <a:gd name="T5" fmla="*/ 2160 h 2160"/>
                <a:gd name="T6" fmla="*/ 1718 w 2189"/>
                <a:gd name="T7" fmla="*/ 2160 h 2160"/>
                <a:gd name="T8" fmla="*/ 1550 w 2189"/>
                <a:gd name="T9" fmla="*/ 1438 h 2160"/>
                <a:gd name="T10" fmla="*/ 2092 w 2189"/>
                <a:gd name="T11" fmla="*/ 574 h 2160"/>
                <a:gd name="T12" fmla="*/ 2178 w 2189"/>
                <a:gd name="T13" fmla="*/ 0 h 2160"/>
              </a:gdLst>
              <a:ahLst/>
              <a:cxnLst>
                <a:cxn ang="0">
                  <a:pos x="T0" y="T1"/>
                </a:cxn>
                <a:cxn ang="0">
                  <a:pos x="T2" y="T3"/>
                </a:cxn>
                <a:cxn ang="0">
                  <a:pos x="T4" y="T5"/>
                </a:cxn>
                <a:cxn ang="0">
                  <a:pos x="T6" y="T7"/>
                </a:cxn>
                <a:cxn ang="0">
                  <a:pos x="T8" y="T9"/>
                </a:cxn>
                <a:cxn ang="0">
                  <a:pos x="T10" y="T11"/>
                </a:cxn>
                <a:cxn ang="0">
                  <a:pos x="T12" y="T13"/>
                </a:cxn>
              </a:cxnLst>
              <a:rect l="0" t="0" r="r" b="b"/>
              <a:pathLst>
                <a:path w="2189" h="2160">
                  <a:moveTo>
                    <a:pt x="2178" y="0"/>
                  </a:moveTo>
                  <a:cubicBezTo>
                    <a:pt x="0" y="0"/>
                    <a:pt x="0" y="0"/>
                    <a:pt x="0" y="0"/>
                  </a:cubicBezTo>
                  <a:cubicBezTo>
                    <a:pt x="0" y="2160"/>
                    <a:pt x="0" y="2160"/>
                    <a:pt x="0" y="2160"/>
                  </a:cubicBezTo>
                  <a:cubicBezTo>
                    <a:pt x="1718" y="2160"/>
                    <a:pt x="1718" y="2160"/>
                    <a:pt x="1718" y="2160"/>
                  </a:cubicBezTo>
                  <a:cubicBezTo>
                    <a:pt x="1718" y="2160"/>
                    <a:pt x="1531" y="1657"/>
                    <a:pt x="1550" y="1438"/>
                  </a:cubicBezTo>
                  <a:cubicBezTo>
                    <a:pt x="1580" y="1080"/>
                    <a:pt x="1946" y="933"/>
                    <a:pt x="2092" y="574"/>
                  </a:cubicBezTo>
                  <a:cubicBezTo>
                    <a:pt x="2175" y="368"/>
                    <a:pt x="2189" y="164"/>
                    <a:pt x="2178" y="0"/>
                  </a:cubicBezTo>
                </a:path>
              </a:pathLst>
            </a:custGeom>
            <a:solidFill>
              <a:srgbClr val="B20606">
                <a:alpha val="60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3" name="Freeform 11"/>
            <p:cNvSpPr/>
            <p:nvPr/>
          </p:nvSpPr>
          <p:spPr bwMode="auto">
            <a:xfrm>
              <a:off x="-1" y="0"/>
              <a:ext cx="5504137" cy="6858000"/>
            </a:xfrm>
            <a:custGeom>
              <a:avLst/>
              <a:gdLst>
                <a:gd name="T0" fmla="*/ 1602 w 1662"/>
                <a:gd name="T1" fmla="*/ 0 h 2070"/>
                <a:gd name="T2" fmla="*/ 0 w 1662"/>
                <a:gd name="T3" fmla="*/ 0 h 2070"/>
                <a:gd name="T4" fmla="*/ 0 w 1662"/>
                <a:gd name="T5" fmla="*/ 2070 h 2070"/>
                <a:gd name="T6" fmla="*/ 1469 w 1662"/>
                <a:gd name="T7" fmla="*/ 2070 h 2070"/>
                <a:gd name="T8" fmla="*/ 1359 w 1662"/>
                <a:gd name="T9" fmla="*/ 1571 h 2070"/>
                <a:gd name="T10" fmla="*/ 1577 w 1662"/>
                <a:gd name="T11" fmla="*/ 721 h 2070"/>
                <a:gd name="T12" fmla="*/ 1602 w 1662"/>
                <a:gd name="T13" fmla="*/ 0 h 2070"/>
              </a:gdLst>
              <a:ahLst/>
              <a:cxnLst>
                <a:cxn ang="0">
                  <a:pos x="T0" y="T1"/>
                </a:cxn>
                <a:cxn ang="0">
                  <a:pos x="T2" y="T3"/>
                </a:cxn>
                <a:cxn ang="0">
                  <a:pos x="T4" y="T5"/>
                </a:cxn>
                <a:cxn ang="0">
                  <a:pos x="T6" y="T7"/>
                </a:cxn>
                <a:cxn ang="0">
                  <a:pos x="T8" y="T9"/>
                </a:cxn>
                <a:cxn ang="0">
                  <a:pos x="T10" y="T11"/>
                </a:cxn>
                <a:cxn ang="0">
                  <a:pos x="T12" y="T13"/>
                </a:cxn>
              </a:cxnLst>
              <a:rect l="0" t="0" r="r" b="b"/>
              <a:pathLst>
                <a:path w="1662" h="2070">
                  <a:moveTo>
                    <a:pt x="1602" y="0"/>
                  </a:moveTo>
                  <a:cubicBezTo>
                    <a:pt x="0" y="0"/>
                    <a:pt x="0" y="0"/>
                    <a:pt x="0" y="0"/>
                  </a:cubicBezTo>
                  <a:cubicBezTo>
                    <a:pt x="0" y="2070"/>
                    <a:pt x="0" y="2070"/>
                    <a:pt x="0" y="2070"/>
                  </a:cubicBezTo>
                  <a:cubicBezTo>
                    <a:pt x="1469" y="2070"/>
                    <a:pt x="1469" y="2070"/>
                    <a:pt x="1469" y="2070"/>
                  </a:cubicBezTo>
                  <a:cubicBezTo>
                    <a:pt x="1411" y="1962"/>
                    <a:pt x="1355" y="1797"/>
                    <a:pt x="1359" y="1571"/>
                  </a:cubicBezTo>
                  <a:cubicBezTo>
                    <a:pt x="1364" y="1226"/>
                    <a:pt x="1447" y="1069"/>
                    <a:pt x="1577" y="721"/>
                  </a:cubicBezTo>
                  <a:cubicBezTo>
                    <a:pt x="1662" y="493"/>
                    <a:pt x="1643" y="219"/>
                    <a:pt x="1602" y="0"/>
                  </a:cubicBezTo>
                </a:path>
              </a:pathLst>
            </a:custGeom>
            <a:solidFill>
              <a:srgbClr val="B20606">
                <a:alpha val="40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4" name="Freeform 16"/>
            <p:cNvSpPr/>
            <p:nvPr/>
          </p:nvSpPr>
          <p:spPr bwMode="auto">
            <a:xfrm>
              <a:off x="-2" y="0"/>
              <a:ext cx="5326063" cy="6858000"/>
            </a:xfrm>
            <a:custGeom>
              <a:avLst/>
              <a:gdLst>
                <a:gd name="T0" fmla="*/ 1382 w 1678"/>
                <a:gd name="T1" fmla="*/ 0 h 2160"/>
                <a:gd name="T2" fmla="*/ 0 w 1678"/>
                <a:gd name="T3" fmla="*/ 0 h 2160"/>
                <a:gd name="T4" fmla="*/ 0 w 1678"/>
                <a:gd name="T5" fmla="*/ 2160 h 2160"/>
                <a:gd name="T6" fmla="*/ 1678 w 1678"/>
                <a:gd name="T7" fmla="*/ 2160 h 2160"/>
                <a:gd name="T8" fmla="*/ 1404 w 1678"/>
                <a:gd name="T9" fmla="*/ 1512 h 2160"/>
                <a:gd name="T10" fmla="*/ 1513 w 1678"/>
                <a:gd name="T11" fmla="*/ 468 h 2160"/>
                <a:gd name="T12" fmla="*/ 1382 w 1678"/>
                <a:gd name="T13" fmla="*/ 0 h 2160"/>
              </a:gdLst>
              <a:ahLst/>
              <a:cxnLst>
                <a:cxn ang="0">
                  <a:pos x="T0" y="T1"/>
                </a:cxn>
                <a:cxn ang="0">
                  <a:pos x="T2" y="T3"/>
                </a:cxn>
                <a:cxn ang="0">
                  <a:pos x="T4" y="T5"/>
                </a:cxn>
                <a:cxn ang="0">
                  <a:pos x="T6" y="T7"/>
                </a:cxn>
                <a:cxn ang="0">
                  <a:pos x="T8" y="T9"/>
                </a:cxn>
                <a:cxn ang="0">
                  <a:pos x="T10" y="T11"/>
                </a:cxn>
                <a:cxn ang="0">
                  <a:pos x="T12" y="T13"/>
                </a:cxn>
              </a:cxnLst>
              <a:rect l="0" t="0" r="r" b="b"/>
              <a:pathLst>
                <a:path w="1678" h="2160">
                  <a:moveTo>
                    <a:pt x="1382" y="0"/>
                  </a:moveTo>
                  <a:cubicBezTo>
                    <a:pt x="0" y="0"/>
                    <a:pt x="0" y="0"/>
                    <a:pt x="0" y="0"/>
                  </a:cubicBezTo>
                  <a:cubicBezTo>
                    <a:pt x="0" y="2160"/>
                    <a:pt x="0" y="2160"/>
                    <a:pt x="0" y="2160"/>
                  </a:cubicBezTo>
                  <a:cubicBezTo>
                    <a:pt x="1678" y="2160"/>
                    <a:pt x="1678" y="2160"/>
                    <a:pt x="1678" y="2160"/>
                  </a:cubicBezTo>
                  <a:cubicBezTo>
                    <a:pt x="1580" y="1987"/>
                    <a:pt x="1432" y="1701"/>
                    <a:pt x="1404" y="1512"/>
                  </a:cubicBezTo>
                  <a:cubicBezTo>
                    <a:pt x="1353" y="1156"/>
                    <a:pt x="1591" y="881"/>
                    <a:pt x="1513" y="468"/>
                  </a:cubicBezTo>
                  <a:cubicBezTo>
                    <a:pt x="1446" y="116"/>
                    <a:pt x="1382" y="0"/>
                    <a:pt x="1382" y="0"/>
                  </a:cubicBezTo>
                </a:path>
              </a:pathLst>
            </a:custGeom>
            <a:solidFill>
              <a:srgbClr val="B20606">
                <a:alpha val="77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4" name="文本框 23"/>
          <p:cNvSpPr txBox="1"/>
          <p:nvPr/>
        </p:nvSpPr>
        <p:spPr>
          <a:xfrm>
            <a:off x="682313" y="517070"/>
            <a:ext cx="2060887" cy="523220"/>
          </a:xfrm>
          <a:prstGeom prst="rect">
            <a:avLst/>
          </a:prstGeom>
          <a:noFill/>
        </p:spPr>
        <p:txBody>
          <a:bodyPr wrap="square" rtlCol="0">
            <a:spAutoFit/>
          </a:bodyPr>
          <a:lstStyle/>
          <a:p>
            <a:r>
              <a:rPr lang="en-US" altLang="zh-CN" sz="2800" b="1" spc="600" dirty="0">
                <a:solidFill>
                  <a:schemeClr val="bg1"/>
                </a:solidFill>
                <a:effectLst>
                  <a:outerShdw blurRad="38100" dist="38100" dir="2700000" algn="tl">
                    <a:srgbClr val="000000">
                      <a:alpha val="43137"/>
                    </a:srgbClr>
                  </a:outerShdw>
                </a:effectLst>
                <a:latin typeface="站酷庆科黄油体" panose="02000803000000020004" pitchFamily="2" charset="-122"/>
                <a:ea typeface="站酷庆科黄油体" panose="02000803000000020004" pitchFamily="2" charset="-122"/>
                <a:cs typeface="+mn-ea"/>
                <a:sym typeface="+mn-lt"/>
              </a:rPr>
              <a:t>logo</a:t>
            </a:r>
            <a:endParaRPr lang="zh-CN" altLang="en-US" sz="2800" b="1" spc="600" dirty="0">
              <a:solidFill>
                <a:schemeClr val="bg1"/>
              </a:solidFill>
              <a:effectLst>
                <a:outerShdw blurRad="38100" dist="38100" dir="2700000" algn="tl">
                  <a:srgbClr val="000000">
                    <a:alpha val="43137"/>
                  </a:srgbClr>
                </a:outerShdw>
              </a:effectLst>
              <a:latin typeface="站酷庆科黄油体" panose="02000803000000020004" pitchFamily="2" charset="-122"/>
              <a:ea typeface="站酷庆科黄油体" panose="02000803000000020004" pitchFamily="2" charset="-122"/>
              <a:cs typeface="+mn-ea"/>
              <a:sym typeface="+mn-lt"/>
            </a:endParaRPr>
          </a:p>
        </p:txBody>
      </p:sp>
      <p:sp>
        <p:nvSpPr>
          <p:cNvPr id="25" name="文本框 24"/>
          <p:cNvSpPr txBox="1"/>
          <p:nvPr/>
        </p:nvSpPr>
        <p:spPr>
          <a:xfrm>
            <a:off x="616997" y="1901387"/>
            <a:ext cx="6175687" cy="1754326"/>
          </a:xfrm>
          <a:prstGeom prst="rect">
            <a:avLst/>
          </a:prstGeom>
          <a:noFill/>
        </p:spPr>
        <p:txBody>
          <a:bodyPr wrap="square" rtlCol="0">
            <a:spAutoFit/>
          </a:bodyPr>
          <a:lstStyle/>
          <a:p>
            <a:r>
              <a:rPr lang="zh-CN" altLang="en-US" sz="5400" dirty="0">
                <a:solidFill>
                  <a:schemeClr val="bg1"/>
                </a:solidFill>
                <a:latin typeface="优设标题黑" panose="00000500000000000000" pitchFamily="2" charset="-122"/>
                <a:ea typeface="优设标题黑" panose="00000500000000000000" pitchFamily="2" charset="-122"/>
                <a:cs typeface="+mn-ea"/>
                <a:sym typeface="+mn-lt"/>
              </a:rPr>
              <a:t>轻奢商务风</a:t>
            </a:r>
            <a:endParaRPr lang="en-US" altLang="zh-CN" sz="5400" dirty="0">
              <a:solidFill>
                <a:schemeClr val="bg1"/>
              </a:solidFill>
              <a:latin typeface="优设标题黑" panose="00000500000000000000" pitchFamily="2" charset="-122"/>
              <a:ea typeface="优设标题黑" panose="00000500000000000000" pitchFamily="2" charset="-122"/>
              <a:cs typeface="+mn-ea"/>
              <a:sym typeface="+mn-lt"/>
            </a:endParaRPr>
          </a:p>
          <a:p>
            <a:r>
              <a:rPr lang="zh-CN" altLang="en-US" sz="5400" dirty="0">
                <a:solidFill>
                  <a:schemeClr val="bg1"/>
                </a:solidFill>
                <a:latin typeface="优设标题黑" panose="00000500000000000000" pitchFamily="2" charset="-122"/>
                <a:ea typeface="优设标题黑" panose="00000500000000000000" pitchFamily="2" charset="-122"/>
                <a:cs typeface="+mn-ea"/>
                <a:sym typeface="+mn-lt"/>
              </a:rPr>
              <a:t>银行理财</a:t>
            </a:r>
            <a:r>
              <a:rPr lang="en-US" altLang="zh-CN" sz="5400" dirty="0">
                <a:solidFill>
                  <a:schemeClr val="bg1"/>
                </a:solidFill>
                <a:latin typeface="优设标题黑" panose="00000500000000000000" pitchFamily="2" charset="-122"/>
                <a:ea typeface="优设标题黑" panose="00000500000000000000" pitchFamily="2" charset="-122"/>
                <a:cs typeface="+mn-ea"/>
                <a:sym typeface="+mn-lt"/>
              </a:rPr>
              <a:t>PPT</a:t>
            </a:r>
            <a:r>
              <a:rPr lang="zh-CN" altLang="en-US" sz="5400" dirty="0">
                <a:solidFill>
                  <a:schemeClr val="bg1"/>
                </a:solidFill>
                <a:latin typeface="优设标题黑" panose="00000500000000000000" pitchFamily="2" charset="-122"/>
                <a:ea typeface="优设标题黑" panose="00000500000000000000" pitchFamily="2" charset="-122"/>
                <a:cs typeface="+mn-ea"/>
                <a:sym typeface="+mn-lt"/>
              </a:rPr>
              <a:t>模板</a:t>
            </a:r>
          </a:p>
        </p:txBody>
      </p:sp>
      <p:sp>
        <p:nvSpPr>
          <p:cNvPr id="26" name="文本框 25"/>
          <p:cNvSpPr txBox="1"/>
          <p:nvPr/>
        </p:nvSpPr>
        <p:spPr>
          <a:xfrm>
            <a:off x="731838" y="3831436"/>
            <a:ext cx="5332005" cy="551882"/>
          </a:xfrm>
          <a:prstGeom prst="rect">
            <a:avLst/>
          </a:prstGeom>
          <a:noFill/>
        </p:spPr>
        <p:txBody>
          <a:bodyPr wrap="square" rtlCol="0">
            <a:spAutoFit/>
          </a:bodyPr>
          <a:lstStyle/>
          <a:p>
            <a:pPr>
              <a:lnSpc>
                <a:spcPct val="150000"/>
              </a:lnSpc>
            </a:pPr>
            <a:r>
              <a:rPr lang="en-US" altLang="zh-CN" sz="1050" dirty="0">
                <a:solidFill>
                  <a:schemeClr val="bg1"/>
                </a:solidFill>
                <a:latin typeface="思源黑体 CN Regular" panose="020B0500000000000000" pitchFamily="34" charset="-122"/>
                <a:ea typeface="思源黑体 CN Regular" panose="020B0500000000000000" pitchFamily="34" charset="-122"/>
                <a:cs typeface="+mn-ea"/>
                <a:sym typeface="+mn-lt"/>
              </a:rPr>
              <a:t>PLEASE ADD THE DETAILED DESCRIPTION TEXT HERE, ENTER THE TEXT HERE, AND CHANGE THE TEXT </a:t>
            </a:r>
            <a:r>
              <a:rPr lang="en-US" altLang="zh-CN" sz="1050" dirty="0" err="1">
                <a:solidFill>
                  <a:schemeClr val="bg1"/>
                </a:solidFill>
                <a:latin typeface="思源黑体 CN Regular" panose="020B0500000000000000" pitchFamily="34" charset="-122"/>
                <a:ea typeface="思源黑体 CN Regular" panose="020B0500000000000000" pitchFamily="34" charset="-122"/>
                <a:cs typeface="+mn-ea"/>
                <a:sym typeface="+mn-lt"/>
              </a:rPr>
              <a:t>TEXT</a:t>
            </a:r>
            <a:r>
              <a:rPr lang="en-US" altLang="zh-CN" sz="1050" dirty="0">
                <a:solidFill>
                  <a:schemeClr val="bg1"/>
                </a:solidFill>
                <a:latin typeface="思源黑体 CN Regular" panose="020B0500000000000000" pitchFamily="34" charset="-122"/>
                <a:ea typeface="思源黑体 CN Regular" panose="020B0500000000000000" pitchFamily="34" charset="-122"/>
                <a:cs typeface="+mn-ea"/>
                <a:sym typeface="+mn-lt"/>
              </a:rPr>
              <a:t>. PLEASE ADD THE DETAILED DESCRIPTION TEXT HERE.</a:t>
            </a:r>
            <a:endParaRPr lang="zh-CN" altLang="en-US" sz="1050" dirty="0">
              <a:solidFill>
                <a:schemeClr val="bg1"/>
              </a:solidFill>
              <a:latin typeface="思源黑体 CN Regular" panose="020B0500000000000000" pitchFamily="34" charset="-122"/>
              <a:ea typeface="思源黑体 CN Regular" panose="020B0500000000000000" pitchFamily="34" charset="-122"/>
              <a:cs typeface="+mn-ea"/>
              <a:sym typeface="+mn-lt"/>
            </a:endParaRPr>
          </a:p>
        </p:txBody>
      </p:sp>
      <p:sp>
        <p:nvSpPr>
          <p:cNvPr id="27" name="矩形: 圆角 26"/>
          <p:cNvSpPr/>
          <p:nvPr/>
        </p:nvSpPr>
        <p:spPr>
          <a:xfrm>
            <a:off x="731838" y="4851456"/>
            <a:ext cx="1320897" cy="308374"/>
          </a:xfrm>
          <a:prstGeom prst="roundRect">
            <a:avLst/>
          </a:prstGeom>
          <a:no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050" b="0" i="0" u="none" strike="noStrike" kern="0" cap="none" spc="0" normalizeH="0" baseline="0" noProof="0">
                <a:ln>
                  <a:noFill/>
                </a:ln>
                <a:solidFill>
                  <a:schemeClr val="bg1"/>
                </a:solidFill>
                <a:effectLst/>
                <a:uLnTx/>
                <a:uFillTx/>
                <a:latin typeface="思源黑体 CN Regular" panose="020B0500000000000000" pitchFamily="34" charset="-122"/>
                <a:ea typeface="思源黑体 CN Regular" panose="020B0500000000000000" pitchFamily="34" charset="-122"/>
                <a:cs typeface="+mn-ea"/>
                <a:sym typeface="+mn-lt"/>
              </a:rPr>
              <a:t>汇报人：</a:t>
            </a:r>
            <a:r>
              <a:rPr kumimoji="0" lang="en-US" altLang="zh-CN" sz="1050" b="0" i="0" u="none" strike="noStrike" kern="0" cap="none" spc="0" normalizeH="0" baseline="0" noProof="0">
                <a:ln>
                  <a:noFill/>
                </a:ln>
                <a:solidFill>
                  <a:schemeClr val="bg1"/>
                </a:solidFill>
                <a:effectLst/>
                <a:uLnTx/>
                <a:uFillTx/>
                <a:latin typeface="思源黑体 CN Regular" panose="020B0500000000000000" pitchFamily="34" charset="-122"/>
                <a:ea typeface="思源黑体 CN Regular" panose="020B0500000000000000" pitchFamily="34" charset="-122"/>
                <a:cs typeface="+mn-ea"/>
                <a:sym typeface="+mn-lt"/>
              </a:rPr>
              <a:t>xiazaii</a:t>
            </a:r>
            <a:endParaRPr kumimoji="0" lang="zh-CN" altLang="en-US" sz="1050" b="0" i="0" u="none" strike="noStrike" kern="0" cap="none" spc="0" normalizeH="0" baseline="0" noProof="0" dirty="0">
              <a:ln>
                <a:noFill/>
              </a:ln>
              <a:solidFill>
                <a:schemeClr val="bg1"/>
              </a:solidFill>
              <a:effectLst/>
              <a:uLnTx/>
              <a:uFillTx/>
              <a:latin typeface="思源黑体 CN Regular" panose="020B0500000000000000" pitchFamily="34" charset="-122"/>
              <a:ea typeface="思源黑体 CN Regular" panose="020B0500000000000000" pitchFamily="34" charset="-122"/>
              <a:cs typeface="+mn-ea"/>
              <a:sym typeface="+mn-lt"/>
            </a:endParaRPr>
          </a:p>
        </p:txBody>
      </p:sp>
      <p:sp>
        <p:nvSpPr>
          <p:cNvPr id="28" name="矩形: 圆角 27"/>
          <p:cNvSpPr/>
          <p:nvPr/>
        </p:nvSpPr>
        <p:spPr>
          <a:xfrm>
            <a:off x="2229130" y="4851456"/>
            <a:ext cx="1320897" cy="308374"/>
          </a:xfrm>
          <a:prstGeom prst="roundRect">
            <a:avLst/>
          </a:prstGeom>
          <a:no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050" b="0" i="0" u="none" strike="noStrike" kern="0" cap="none" spc="0" normalizeH="0" baseline="0" noProof="0" dirty="0">
                <a:ln>
                  <a:noFill/>
                </a:ln>
                <a:solidFill>
                  <a:schemeClr val="bg1"/>
                </a:solidFill>
                <a:effectLst/>
                <a:uLnTx/>
                <a:uFillTx/>
                <a:latin typeface="思源黑体 CN Regular" panose="020B0500000000000000" pitchFamily="34" charset="-122"/>
                <a:ea typeface="思源黑体 CN Regular" panose="020B0500000000000000" pitchFamily="34" charset="-122"/>
                <a:cs typeface="+mn-ea"/>
                <a:sym typeface="+mn-lt"/>
              </a:rPr>
              <a:t>时间：</a:t>
            </a:r>
            <a:r>
              <a:rPr kumimoji="0" lang="en-US" altLang="zh-CN" sz="1050" b="0" i="0" u="none" strike="noStrike" kern="0" cap="none" spc="0" normalizeH="0" baseline="0" noProof="0" dirty="0">
                <a:ln>
                  <a:noFill/>
                </a:ln>
                <a:solidFill>
                  <a:schemeClr val="bg1"/>
                </a:solidFill>
                <a:effectLst/>
                <a:uLnTx/>
                <a:uFillTx/>
                <a:latin typeface="思源黑体 CN Regular" panose="020B0500000000000000" pitchFamily="34" charset="-122"/>
                <a:ea typeface="思源黑体 CN Regular" panose="020B0500000000000000" pitchFamily="34" charset="-122"/>
                <a:cs typeface="+mn-ea"/>
                <a:sym typeface="+mn-lt"/>
              </a:rPr>
              <a:t>2020.3.31</a:t>
            </a:r>
            <a:endParaRPr kumimoji="0" lang="zh-CN" altLang="en-US" sz="1050" b="0" i="0" u="none" strike="noStrike" kern="0" cap="none" spc="0" normalizeH="0" baseline="0" noProof="0" dirty="0">
              <a:ln>
                <a:noFill/>
              </a:ln>
              <a:solidFill>
                <a:schemeClr val="bg1"/>
              </a:solidFill>
              <a:effectLst/>
              <a:uLnTx/>
              <a:uFillTx/>
              <a:latin typeface="思源黑体 CN Regular" panose="020B0500000000000000" pitchFamily="34" charset="-122"/>
              <a:ea typeface="思源黑体 CN Regular" panose="020B0500000000000000" pitchFamily="34" charset="-122"/>
              <a:cs typeface="+mn-ea"/>
              <a:sym typeface="+mn-lt"/>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p:cTn id="12" dur="500" fill="hold"/>
                                        <p:tgtEl>
                                          <p:spTgt spid="25"/>
                                        </p:tgtEl>
                                        <p:attrNameLst>
                                          <p:attrName>ppt_w</p:attrName>
                                        </p:attrNameLst>
                                      </p:cBhvr>
                                      <p:tavLst>
                                        <p:tav tm="0">
                                          <p:val>
                                            <p:fltVal val="0"/>
                                          </p:val>
                                        </p:tav>
                                        <p:tav tm="100000">
                                          <p:val>
                                            <p:strVal val="#ppt_w"/>
                                          </p:val>
                                        </p:tav>
                                      </p:tavLst>
                                    </p:anim>
                                    <p:anim calcmode="lin" valueType="num">
                                      <p:cBhvr>
                                        <p:cTn id="13" dur="500" fill="hold"/>
                                        <p:tgtEl>
                                          <p:spTgt spid="25"/>
                                        </p:tgtEl>
                                        <p:attrNameLst>
                                          <p:attrName>ppt_h</p:attrName>
                                        </p:attrNameLst>
                                      </p:cBhvr>
                                      <p:tavLst>
                                        <p:tav tm="0">
                                          <p:val>
                                            <p:fltVal val="0"/>
                                          </p:val>
                                        </p:tav>
                                        <p:tav tm="100000">
                                          <p:val>
                                            <p:strVal val="#ppt_h"/>
                                          </p:val>
                                        </p:tav>
                                      </p:tavLst>
                                    </p:anim>
                                    <p:animEffect transition="in" filter="fade">
                                      <p:cBhvr>
                                        <p:cTn id="14" dur="500"/>
                                        <p:tgtEl>
                                          <p:spTgt spid="2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p:cTn id="17" dur="500" fill="hold"/>
                                        <p:tgtEl>
                                          <p:spTgt spid="26"/>
                                        </p:tgtEl>
                                        <p:attrNameLst>
                                          <p:attrName>ppt_w</p:attrName>
                                        </p:attrNameLst>
                                      </p:cBhvr>
                                      <p:tavLst>
                                        <p:tav tm="0">
                                          <p:val>
                                            <p:fltVal val="0"/>
                                          </p:val>
                                        </p:tav>
                                        <p:tav tm="100000">
                                          <p:val>
                                            <p:strVal val="#ppt_w"/>
                                          </p:val>
                                        </p:tav>
                                      </p:tavLst>
                                    </p:anim>
                                    <p:anim calcmode="lin" valueType="num">
                                      <p:cBhvr>
                                        <p:cTn id="18" dur="500" fill="hold"/>
                                        <p:tgtEl>
                                          <p:spTgt spid="26"/>
                                        </p:tgtEl>
                                        <p:attrNameLst>
                                          <p:attrName>ppt_h</p:attrName>
                                        </p:attrNameLst>
                                      </p:cBhvr>
                                      <p:tavLst>
                                        <p:tav tm="0">
                                          <p:val>
                                            <p:fltVal val="0"/>
                                          </p:val>
                                        </p:tav>
                                        <p:tav tm="100000">
                                          <p:val>
                                            <p:strVal val="#ppt_h"/>
                                          </p:val>
                                        </p:tav>
                                      </p:tavLst>
                                    </p:anim>
                                    <p:animEffect transition="in" filter="fade">
                                      <p:cBhvr>
                                        <p:cTn id="19" dur="500"/>
                                        <p:tgtEl>
                                          <p:spTgt spid="26"/>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p:cTn id="22" dur="500" fill="hold"/>
                                        <p:tgtEl>
                                          <p:spTgt spid="27"/>
                                        </p:tgtEl>
                                        <p:attrNameLst>
                                          <p:attrName>ppt_w</p:attrName>
                                        </p:attrNameLst>
                                      </p:cBhvr>
                                      <p:tavLst>
                                        <p:tav tm="0">
                                          <p:val>
                                            <p:fltVal val="0"/>
                                          </p:val>
                                        </p:tav>
                                        <p:tav tm="100000">
                                          <p:val>
                                            <p:strVal val="#ppt_w"/>
                                          </p:val>
                                        </p:tav>
                                      </p:tavLst>
                                    </p:anim>
                                    <p:anim calcmode="lin" valueType="num">
                                      <p:cBhvr>
                                        <p:cTn id="23" dur="500" fill="hold"/>
                                        <p:tgtEl>
                                          <p:spTgt spid="27"/>
                                        </p:tgtEl>
                                        <p:attrNameLst>
                                          <p:attrName>ppt_h</p:attrName>
                                        </p:attrNameLst>
                                      </p:cBhvr>
                                      <p:tavLst>
                                        <p:tav tm="0">
                                          <p:val>
                                            <p:fltVal val="0"/>
                                          </p:val>
                                        </p:tav>
                                        <p:tav tm="100000">
                                          <p:val>
                                            <p:strVal val="#ppt_h"/>
                                          </p:val>
                                        </p:tav>
                                      </p:tavLst>
                                    </p:anim>
                                    <p:animEffect transition="in" filter="fade">
                                      <p:cBhvr>
                                        <p:cTn id="24" dur="500"/>
                                        <p:tgtEl>
                                          <p:spTgt spid="27"/>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anim calcmode="lin" valueType="num">
                                      <p:cBhvr>
                                        <p:cTn id="27" dur="500" fill="hold"/>
                                        <p:tgtEl>
                                          <p:spTgt spid="28"/>
                                        </p:tgtEl>
                                        <p:attrNameLst>
                                          <p:attrName>ppt_w</p:attrName>
                                        </p:attrNameLst>
                                      </p:cBhvr>
                                      <p:tavLst>
                                        <p:tav tm="0">
                                          <p:val>
                                            <p:fltVal val="0"/>
                                          </p:val>
                                        </p:tav>
                                        <p:tav tm="100000">
                                          <p:val>
                                            <p:strVal val="#ppt_w"/>
                                          </p:val>
                                        </p:tav>
                                      </p:tavLst>
                                    </p:anim>
                                    <p:anim calcmode="lin" valueType="num">
                                      <p:cBhvr>
                                        <p:cTn id="28" dur="500" fill="hold"/>
                                        <p:tgtEl>
                                          <p:spTgt spid="28"/>
                                        </p:tgtEl>
                                        <p:attrNameLst>
                                          <p:attrName>ppt_h</p:attrName>
                                        </p:attrNameLst>
                                      </p:cBhvr>
                                      <p:tavLst>
                                        <p:tav tm="0">
                                          <p:val>
                                            <p:fltVal val="0"/>
                                          </p:val>
                                        </p:tav>
                                        <p:tav tm="100000">
                                          <p:val>
                                            <p:strVal val="#ppt_h"/>
                                          </p:val>
                                        </p:tav>
                                      </p:tavLst>
                                    </p:anim>
                                    <p:animEffect transition="in" filter="fade">
                                      <p:cBhvr>
                                        <p:cTn id="29" dur="500"/>
                                        <p:tgtEl>
                                          <p:spTgt spid="28"/>
                                        </p:tgtEl>
                                      </p:cBhvr>
                                    </p:animEffect>
                                  </p:childTnLst>
                                </p:cTn>
                              </p:par>
                              <p:par>
                                <p:cTn id="30" presetID="53" presetClass="entr" presetSubtype="16" fill="hold" nodeType="withEffect">
                                  <p:stCondLst>
                                    <p:cond delay="0"/>
                                  </p:stCondLst>
                                  <p:childTnLst>
                                    <p:set>
                                      <p:cBhvr>
                                        <p:cTn id="31" dur="1" fill="hold">
                                          <p:stCondLst>
                                            <p:cond delay="0"/>
                                          </p:stCondLst>
                                        </p:cTn>
                                        <p:tgtEl>
                                          <p:spTgt spid="4"/>
                                        </p:tgtEl>
                                        <p:attrNameLst>
                                          <p:attrName>style.visibility</p:attrName>
                                        </p:attrNameLst>
                                      </p:cBhvr>
                                      <p:to>
                                        <p:strVal val="visible"/>
                                      </p:to>
                                    </p:set>
                                    <p:anim calcmode="lin" valueType="num">
                                      <p:cBhvr>
                                        <p:cTn id="32" dur="500" fill="hold"/>
                                        <p:tgtEl>
                                          <p:spTgt spid="4"/>
                                        </p:tgtEl>
                                        <p:attrNameLst>
                                          <p:attrName>ppt_w</p:attrName>
                                        </p:attrNameLst>
                                      </p:cBhvr>
                                      <p:tavLst>
                                        <p:tav tm="0">
                                          <p:val>
                                            <p:fltVal val="0"/>
                                          </p:val>
                                        </p:tav>
                                        <p:tav tm="100000">
                                          <p:val>
                                            <p:strVal val="#ppt_w"/>
                                          </p:val>
                                        </p:tav>
                                      </p:tavLst>
                                    </p:anim>
                                    <p:anim calcmode="lin" valueType="num">
                                      <p:cBhvr>
                                        <p:cTn id="33" dur="500" fill="hold"/>
                                        <p:tgtEl>
                                          <p:spTgt spid="4"/>
                                        </p:tgtEl>
                                        <p:attrNameLst>
                                          <p:attrName>ppt_h</p:attrName>
                                        </p:attrNameLst>
                                      </p:cBhvr>
                                      <p:tavLst>
                                        <p:tav tm="0">
                                          <p:val>
                                            <p:fltVal val="0"/>
                                          </p:val>
                                        </p:tav>
                                        <p:tav tm="100000">
                                          <p:val>
                                            <p:strVal val="#ppt_h"/>
                                          </p:val>
                                        </p:tav>
                                      </p:tavLst>
                                    </p:anim>
                                    <p:animEffect transition="in" filter="fade">
                                      <p:cBhvr>
                                        <p:cTn id="3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P spid="27" grpId="0" animBg="1"/>
      <p:bldP spid="2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4472779" y="1940954"/>
            <a:ext cx="3531626" cy="3622483"/>
            <a:chOff x="4124910" y="1742172"/>
            <a:chExt cx="3531626" cy="3622483"/>
          </a:xfrm>
        </p:grpSpPr>
        <p:grpSp>
          <p:nvGrpSpPr>
            <p:cNvPr id="14" name="Group 20"/>
            <p:cNvGrpSpPr/>
            <p:nvPr/>
          </p:nvGrpSpPr>
          <p:grpSpPr>
            <a:xfrm flipH="1">
              <a:off x="4538813" y="4050601"/>
              <a:ext cx="1726274" cy="1314054"/>
              <a:chOff x="4250639" y="3537480"/>
              <a:chExt cx="1529450" cy="1164230"/>
            </a:xfrm>
          </p:grpSpPr>
          <p:sp>
            <p:nvSpPr>
              <p:cNvPr id="35" name="Freeform 21"/>
              <p:cNvSpPr/>
              <p:nvPr/>
            </p:nvSpPr>
            <p:spPr bwMode="auto">
              <a:xfrm>
                <a:off x="4250639" y="3537480"/>
                <a:ext cx="1529450" cy="1164230"/>
              </a:xfrm>
              <a:custGeom>
                <a:avLst/>
                <a:gdLst>
                  <a:gd name="T0" fmla="*/ 192 w 813"/>
                  <a:gd name="T1" fmla="*/ 556 h 619"/>
                  <a:gd name="T2" fmla="*/ 637 w 813"/>
                  <a:gd name="T3" fmla="*/ 535 h 619"/>
                  <a:gd name="T4" fmla="*/ 637 w 813"/>
                  <a:gd name="T5" fmla="*/ 535 h 619"/>
                  <a:gd name="T6" fmla="*/ 783 w 813"/>
                  <a:gd name="T7" fmla="*/ 348 h 619"/>
                  <a:gd name="T8" fmla="*/ 575 w 813"/>
                  <a:gd name="T9" fmla="*/ 31 h 619"/>
                  <a:gd name="T10" fmla="*/ 258 w 813"/>
                  <a:gd name="T11" fmla="*/ 238 h 619"/>
                  <a:gd name="T12" fmla="*/ 342 w 813"/>
                  <a:gd name="T13" fmla="*/ 494 h 619"/>
                  <a:gd name="T14" fmla="*/ 220 w 813"/>
                  <a:gd name="T15" fmla="*/ 472 h 619"/>
                  <a:gd name="T16" fmla="*/ 241 w 813"/>
                  <a:gd name="T17" fmla="*/ 408 h 619"/>
                  <a:gd name="T18" fmla="*/ 0 w 813"/>
                  <a:gd name="T19" fmla="*/ 379 h 619"/>
                  <a:gd name="T20" fmla="*/ 171 w 813"/>
                  <a:gd name="T21" fmla="*/ 619 h 619"/>
                  <a:gd name="T22" fmla="*/ 192 w 813"/>
                  <a:gd name="T23" fmla="*/ 556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3" h="619">
                    <a:moveTo>
                      <a:pt x="192" y="556"/>
                    </a:moveTo>
                    <a:cubicBezTo>
                      <a:pt x="319" y="598"/>
                      <a:pt x="511" y="596"/>
                      <a:pt x="637" y="535"/>
                    </a:cubicBezTo>
                    <a:cubicBezTo>
                      <a:pt x="637" y="535"/>
                      <a:pt x="638" y="536"/>
                      <a:pt x="637" y="535"/>
                    </a:cubicBezTo>
                    <a:cubicBezTo>
                      <a:pt x="710" y="500"/>
                      <a:pt x="765" y="432"/>
                      <a:pt x="783" y="348"/>
                    </a:cubicBezTo>
                    <a:cubicBezTo>
                      <a:pt x="813" y="203"/>
                      <a:pt x="720" y="61"/>
                      <a:pt x="575" y="31"/>
                    </a:cubicBezTo>
                    <a:cubicBezTo>
                      <a:pt x="430" y="0"/>
                      <a:pt x="288" y="93"/>
                      <a:pt x="258" y="238"/>
                    </a:cubicBezTo>
                    <a:cubicBezTo>
                      <a:pt x="237" y="336"/>
                      <a:pt x="273" y="432"/>
                      <a:pt x="342" y="494"/>
                    </a:cubicBezTo>
                    <a:cubicBezTo>
                      <a:pt x="301" y="492"/>
                      <a:pt x="260" y="485"/>
                      <a:pt x="220" y="472"/>
                    </a:cubicBezTo>
                    <a:cubicBezTo>
                      <a:pt x="227" y="451"/>
                      <a:pt x="234" y="429"/>
                      <a:pt x="241" y="408"/>
                    </a:cubicBezTo>
                    <a:cubicBezTo>
                      <a:pt x="170" y="424"/>
                      <a:pt x="85" y="418"/>
                      <a:pt x="0" y="379"/>
                    </a:cubicBezTo>
                    <a:cubicBezTo>
                      <a:pt x="30" y="468"/>
                      <a:pt x="87" y="553"/>
                      <a:pt x="171" y="619"/>
                    </a:cubicBezTo>
                    <a:cubicBezTo>
                      <a:pt x="178" y="598"/>
                      <a:pt x="185" y="577"/>
                      <a:pt x="192" y="556"/>
                    </a:cubicBezTo>
                    <a:close/>
                  </a:path>
                </a:pathLst>
              </a:custGeom>
              <a:solidFill>
                <a:sysClr val="windowText" lastClr="000000">
                  <a:lumMod val="75000"/>
                  <a:lumOff val="25000"/>
                </a:sysClr>
              </a:solidFill>
              <a:ln>
                <a:noFill/>
              </a:ln>
            </p:spPr>
            <p:txBody>
              <a:bodyPr vert="horz" wrap="square" lIns="96435" tIns="48218" rIns="96435" bIns="48218" numCol="1" anchor="t" anchorCtr="0" compatLnSpc="1"/>
              <a:lstStyle/>
              <a:p>
                <a:pPr marL="0" marR="0" lvl="0" indent="0" algn="just" defTabSz="914400" rtl="0" eaLnBrk="1" fontAlgn="base" latinLnBrk="0" hangingPunct="1">
                  <a:lnSpc>
                    <a:spcPct val="120000"/>
                  </a:lnSpc>
                  <a:spcBef>
                    <a:spcPts val="0"/>
                  </a:spcBef>
                  <a:spcAft>
                    <a:spcPts val="0"/>
                  </a:spcAft>
                  <a:buClrTx/>
                  <a:buSzTx/>
                  <a:buFontTx/>
                  <a:buNone/>
                  <a:defRPr/>
                </a:pPr>
                <a:endParaRPr kumimoji="0" lang="en-US" sz="800" b="0" i="0" u="none" strike="noStrike" kern="0" cap="none" spc="0" normalizeH="0" baseline="0" noProof="0" dirty="0">
                  <a:ln>
                    <a:noFill/>
                  </a:ln>
                  <a:solidFill>
                    <a:prstClr val="black"/>
                  </a:solidFill>
                  <a:effectLst/>
                  <a:uLnTx/>
                  <a:uFillTx/>
                  <a:latin typeface="Arial" panose="020B0604020202020204" pitchFamily="34" charset="0"/>
                  <a:ea typeface="微软雅黑" panose="020B0503020204020204" charset="-122"/>
                  <a:cs typeface="+mn-cs"/>
                  <a:sym typeface="Arial" panose="020B0604020202020204" pitchFamily="34" charset="0"/>
                </a:endParaRPr>
              </a:p>
            </p:txBody>
          </p:sp>
          <p:sp>
            <p:nvSpPr>
              <p:cNvPr id="36" name="Oval 22"/>
              <p:cNvSpPr/>
              <p:nvPr/>
            </p:nvSpPr>
            <p:spPr>
              <a:xfrm>
                <a:off x="4946647" y="3804569"/>
                <a:ext cx="551192" cy="551192"/>
              </a:xfrm>
              <a:prstGeom prst="ellipse">
                <a:avLst/>
              </a:prstGeom>
              <a:noFill/>
              <a:ln w="28575" cap="flat" cmpd="sng" algn="ctr">
                <a:solidFill>
                  <a:sysClr val="window" lastClr="FFFFFF"/>
                </a:solidFill>
                <a:prstDash val="solid"/>
                <a:miter lim="800000"/>
              </a:ln>
              <a:effectLst/>
            </p:spPr>
            <p:txBody>
              <a:bodyPr rtlCol="0" anchor="ctr"/>
              <a:lstStyle/>
              <a:p>
                <a:pPr marL="0" marR="0" lvl="0" indent="0" algn="just" defTabSz="914400" rtl="0" eaLnBrk="1" fontAlgn="base" latinLnBrk="0" hangingPunct="1">
                  <a:lnSpc>
                    <a:spcPct val="120000"/>
                  </a:lnSpc>
                  <a:spcBef>
                    <a:spcPts val="0"/>
                  </a:spcBef>
                  <a:spcAft>
                    <a:spcPts val="0"/>
                  </a:spcAft>
                  <a:buClrTx/>
                  <a:buSzTx/>
                  <a:buFontTx/>
                  <a:buNone/>
                  <a:defRPr/>
                </a:pPr>
                <a:endParaRPr kumimoji="0" lang="en-US" sz="800" b="0" i="0" u="none" strike="noStrike" kern="0" cap="none" spc="0" normalizeH="0" baseline="0" noProof="0">
                  <a:ln>
                    <a:noFill/>
                  </a:ln>
                  <a:solidFill>
                    <a:prstClr val="white"/>
                  </a:solidFill>
                  <a:effectLst/>
                  <a:uLnTx/>
                  <a:uFillTx/>
                  <a:latin typeface="Arial" panose="020B0604020202020204" pitchFamily="34" charset="0"/>
                  <a:ea typeface="微软雅黑" panose="020B0503020204020204" charset="-122"/>
                  <a:cs typeface="+mn-cs"/>
                  <a:sym typeface="Arial" panose="020B0604020202020204" pitchFamily="34" charset="0"/>
                </a:endParaRPr>
              </a:p>
            </p:txBody>
          </p:sp>
          <p:sp>
            <p:nvSpPr>
              <p:cNvPr id="37" name="Shape 1849"/>
              <p:cNvSpPr/>
              <p:nvPr/>
            </p:nvSpPr>
            <p:spPr>
              <a:xfrm flipH="1">
                <a:off x="5071935" y="3959885"/>
                <a:ext cx="329565" cy="265088"/>
              </a:xfrm>
              <a:custGeom>
                <a:avLst/>
                <a:gdLst/>
                <a:ahLst/>
                <a:cxnLst>
                  <a:cxn ang="0">
                    <a:pos x="wd2" y="hd2"/>
                  </a:cxn>
                  <a:cxn ang="5400000">
                    <a:pos x="wd2" y="hd2"/>
                  </a:cxn>
                  <a:cxn ang="10800000">
                    <a:pos x="wd2" y="hd2"/>
                  </a:cxn>
                  <a:cxn ang="16200000">
                    <a:pos x="wd2" y="hd2"/>
                  </a:cxn>
                </a:cxnLst>
                <a:rect l="0" t="0" r="r" b="b"/>
                <a:pathLst>
                  <a:path w="21400" h="21363" extrusionOk="0">
                    <a:moveTo>
                      <a:pt x="7274" y="21020"/>
                    </a:moveTo>
                    <a:cubicBezTo>
                      <a:pt x="7274" y="21376"/>
                      <a:pt x="7435" y="21475"/>
                      <a:pt x="7659" y="21222"/>
                    </a:cubicBezTo>
                    <a:cubicBezTo>
                      <a:pt x="7951" y="20894"/>
                      <a:pt x="10973" y="17529"/>
                      <a:pt x="10973" y="17529"/>
                    </a:cubicBezTo>
                    <a:lnTo>
                      <a:pt x="7274" y="15153"/>
                    </a:lnTo>
                    <a:cubicBezTo>
                      <a:pt x="7274" y="15153"/>
                      <a:pt x="7274" y="21020"/>
                      <a:pt x="7274" y="21020"/>
                    </a:cubicBezTo>
                    <a:close/>
                    <a:moveTo>
                      <a:pt x="20812" y="50"/>
                    </a:moveTo>
                    <a:cubicBezTo>
                      <a:pt x="20412" y="224"/>
                      <a:pt x="667" y="8860"/>
                      <a:pt x="277" y="9030"/>
                    </a:cubicBezTo>
                    <a:cubicBezTo>
                      <a:pt x="-53" y="9174"/>
                      <a:pt x="-126" y="9528"/>
                      <a:pt x="266" y="9723"/>
                    </a:cubicBezTo>
                    <a:cubicBezTo>
                      <a:pt x="733" y="9955"/>
                      <a:pt x="4681" y="11919"/>
                      <a:pt x="4681" y="11919"/>
                    </a:cubicBezTo>
                    <a:lnTo>
                      <a:pt x="4681" y="11919"/>
                    </a:lnTo>
                    <a:lnTo>
                      <a:pt x="7298" y="13221"/>
                    </a:lnTo>
                    <a:cubicBezTo>
                      <a:pt x="7298" y="13221"/>
                      <a:pt x="19903" y="1732"/>
                      <a:pt x="20073" y="1577"/>
                    </a:cubicBezTo>
                    <a:cubicBezTo>
                      <a:pt x="20246" y="1420"/>
                      <a:pt x="20443" y="1713"/>
                      <a:pt x="20319" y="1881"/>
                    </a:cubicBezTo>
                    <a:cubicBezTo>
                      <a:pt x="20194" y="2050"/>
                      <a:pt x="11163" y="14170"/>
                      <a:pt x="11163" y="14170"/>
                    </a:cubicBezTo>
                    <a:cubicBezTo>
                      <a:pt x="11163" y="14170"/>
                      <a:pt x="11163" y="14170"/>
                      <a:pt x="11163" y="14171"/>
                    </a:cubicBezTo>
                    <a:lnTo>
                      <a:pt x="10637" y="14898"/>
                    </a:lnTo>
                    <a:lnTo>
                      <a:pt x="11333" y="15363"/>
                    </a:lnTo>
                    <a:lnTo>
                      <a:pt x="11333" y="15363"/>
                    </a:lnTo>
                    <a:cubicBezTo>
                      <a:pt x="11333" y="15363"/>
                      <a:pt x="16742" y="18976"/>
                      <a:pt x="17127" y="19234"/>
                    </a:cubicBezTo>
                    <a:cubicBezTo>
                      <a:pt x="17464" y="19459"/>
                      <a:pt x="17904" y="19272"/>
                      <a:pt x="18001" y="18750"/>
                    </a:cubicBezTo>
                    <a:cubicBezTo>
                      <a:pt x="18117" y="18135"/>
                      <a:pt x="21310" y="1052"/>
                      <a:pt x="21382" y="671"/>
                    </a:cubicBezTo>
                    <a:cubicBezTo>
                      <a:pt x="21474" y="177"/>
                      <a:pt x="21211" y="-125"/>
                      <a:pt x="20812" y="50"/>
                    </a:cubicBezTo>
                    <a:close/>
                  </a:path>
                </a:pathLst>
              </a:custGeom>
              <a:solidFill>
                <a:sysClr val="window" lastClr="FFFFFF"/>
              </a:solidFill>
              <a:ln w="12700" cap="flat">
                <a:noFill/>
                <a:miter lim="400000"/>
              </a:ln>
              <a:effectLst/>
            </p:spPr>
            <p:txBody>
              <a:bodyPr wrap="square" lIns="40181" tIns="40181" rIns="40181" bIns="40181" numCol="1" anchor="ctr">
                <a:noAutofit/>
              </a:bodyPr>
              <a:lstStyle/>
              <a:p>
                <a:pPr marL="0" marR="0" lvl="0" indent="0" algn="just" defTabSz="914400" rtl="0" eaLnBrk="1" fontAlgn="base" latinLnBrk="0" hangingPunct="1">
                  <a:lnSpc>
                    <a:spcPct val="120000"/>
                  </a:lnSpc>
                  <a:spcBef>
                    <a:spcPts val="0"/>
                  </a:spcBef>
                  <a:spcAft>
                    <a:spcPts val="0"/>
                  </a:spcAft>
                  <a:buClrTx/>
                  <a:buSzTx/>
                  <a:buFontTx/>
                  <a:buNone/>
                  <a:defRPr sz="3200">
                    <a:solidFill>
                      <a:srgbClr val="FFFFFF"/>
                    </a:solidFill>
                    <a:latin typeface="Helvetica Light"/>
                    <a:ea typeface="Helvetica Light"/>
                    <a:cs typeface="Helvetica Light"/>
                    <a:sym typeface="Helvetica Light"/>
                  </a:defRPr>
                </a:pPr>
                <a:endParaRPr kumimoji="0" sz="800" b="0" i="0" u="none" strike="noStrike" kern="0" cap="none" spc="0" normalizeH="0" baseline="0" noProof="0">
                  <a:ln>
                    <a:noFill/>
                  </a:ln>
                  <a:solidFill>
                    <a:srgbClr val="FFFFFF"/>
                  </a:solidFill>
                  <a:effectLst/>
                  <a:uLnTx/>
                  <a:uFillTx/>
                  <a:latin typeface="Arial" panose="020B0604020202020204" pitchFamily="34" charset="0"/>
                  <a:ea typeface="微软雅黑" panose="020B0503020204020204" charset="-122"/>
                  <a:cs typeface="Helvetica Light"/>
                  <a:sym typeface="Arial" panose="020B0604020202020204" pitchFamily="34" charset="0"/>
                </a:endParaRPr>
              </a:p>
            </p:txBody>
          </p:sp>
        </p:grpSp>
        <p:grpSp>
          <p:nvGrpSpPr>
            <p:cNvPr id="15" name="Group 43"/>
            <p:cNvGrpSpPr/>
            <p:nvPr/>
          </p:nvGrpSpPr>
          <p:grpSpPr>
            <a:xfrm>
              <a:off x="6069911" y="3673714"/>
              <a:ext cx="1579894" cy="1502498"/>
              <a:chOff x="6254758" y="3535584"/>
              <a:chExt cx="1399760" cy="1331188"/>
            </a:xfrm>
          </p:grpSpPr>
          <p:grpSp>
            <p:nvGrpSpPr>
              <p:cNvPr id="31" name="Group 15"/>
              <p:cNvGrpSpPr/>
              <p:nvPr/>
            </p:nvGrpSpPr>
            <p:grpSpPr>
              <a:xfrm flipH="1">
                <a:off x="6254758" y="3535584"/>
                <a:ext cx="1399760" cy="1331188"/>
                <a:chOff x="3023802" y="3203565"/>
                <a:chExt cx="1399760" cy="1331188"/>
              </a:xfrm>
            </p:grpSpPr>
            <p:sp>
              <p:nvSpPr>
                <p:cNvPr id="33" name="Freeform 20"/>
                <p:cNvSpPr/>
                <p:nvPr/>
              </p:nvSpPr>
              <p:spPr bwMode="auto">
                <a:xfrm>
                  <a:off x="3023802" y="3203565"/>
                  <a:ext cx="1399760" cy="1331188"/>
                </a:xfrm>
                <a:custGeom>
                  <a:avLst/>
                  <a:gdLst>
                    <a:gd name="T0" fmla="*/ 66 w 745"/>
                    <a:gd name="T1" fmla="*/ 251 h 708"/>
                    <a:gd name="T2" fmla="*/ 284 w 745"/>
                    <a:gd name="T3" fmla="*/ 640 h 708"/>
                    <a:gd name="T4" fmla="*/ 284 w 745"/>
                    <a:gd name="T5" fmla="*/ 640 h 708"/>
                    <a:gd name="T6" fmla="*/ 517 w 745"/>
                    <a:gd name="T7" fmla="*/ 686 h 708"/>
                    <a:gd name="T8" fmla="*/ 707 w 745"/>
                    <a:gd name="T9" fmla="*/ 358 h 708"/>
                    <a:gd name="T10" fmla="*/ 379 w 745"/>
                    <a:gd name="T11" fmla="*/ 167 h 708"/>
                    <a:gd name="T12" fmla="*/ 189 w 745"/>
                    <a:gd name="T13" fmla="*/ 357 h 708"/>
                    <a:gd name="T14" fmla="*/ 154 w 745"/>
                    <a:gd name="T15" fmla="*/ 239 h 708"/>
                    <a:gd name="T16" fmla="*/ 220 w 745"/>
                    <a:gd name="T17" fmla="*/ 229 h 708"/>
                    <a:gd name="T18" fmla="*/ 138 w 745"/>
                    <a:gd name="T19" fmla="*/ 0 h 708"/>
                    <a:gd name="T20" fmla="*/ 0 w 745"/>
                    <a:gd name="T21" fmla="*/ 261 h 708"/>
                    <a:gd name="T22" fmla="*/ 66 w 745"/>
                    <a:gd name="T23" fmla="*/ 251 h 7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45" h="708">
                      <a:moveTo>
                        <a:pt x="66" y="251"/>
                      </a:moveTo>
                      <a:cubicBezTo>
                        <a:pt x="85" y="383"/>
                        <a:pt x="172" y="554"/>
                        <a:pt x="284" y="640"/>
                      </a:cubicBezTo>
                      <a:cubicBezTo>
                        <a:pt x="284" y="639"/>
                        <a:pt x="283" y="640"/>
                        <a:pt x="284" y="640"/>
                      </a:cubicBezTo>
                      <a:cubicBezTo>
                        <a:pt x="347" y="689"/>
                        <a:pt x="433" y="708"/>
                        <a:pt x="517" y="686"/>
                      </a:cubicBezTo>
                      <a:cubicBezTo>
                        <a:pt x="660" y="648"/>
                        <a:pt x="745" y="501"/>
                        <a:pt x="707" y="358"/>
                      </a:cubicBezTo>
                      <a:cubicBezTo>
                        <a:pt x="669" y="215"/>
                        <a:pt x="522" y="129"/>
                        <a:pt x="379" y="167"/>
                      </a:cubicBezTo>
                      <a:cubicBezTo>
                        <a:pt x="283" y="193"/>
                        <a:pt x="213" y="268"/>
                        <a:pt x="189" y="357"/>
                      </a:cubicBezTo>
                      <a:cubicBezTo>
                        <a:pt x="171" y="320"/>
                        <a:pt x="160" y="280"/>
                        <a:pt x="154" y="239"/>
                      </a:cubicBezTo>
                      <a:cubicBezTo>
                        <a:pt x="176" y="235"/>
                        <a:pt x="198" y="232"/>
                        <a:pt x="220" y="229"/>
                      </a:cubicBezTo>
                      <a:cubicBezTo>
                        <a:pt x="174" y="172"/>
                        <a:pt x="141" y="94"/>
                        <a:pt x="138" y="0"/>
                      </a:cubicBezTo>
                      <a:cubicBezTo>
                        <a:pt x="72" y="66"/>
                        <a:pt x="22" y="156"/>
                        <a:pt x="0" y="261"/>
                      </a:cubicBezTo>
                      <a:cubicBezTo>
                        <a:pt x="22" y="258"/>
                        <a:pt x="44" y="254"/>
                        <a:pt x="66" y="251"/>
                      </a:cubicBezTo>
                      <a:close/>
                    </a:path>
                  </a:pathLst>
                </a:custGeom>
                <a:solidFill>
                  <a:srgbClr val="BF1E2E"/>
                </a:solidFill>
                <a:ln>
                  <a:noFill/>
                </a:ln>
              </p:spPr>
              <p:txBody>
                <a:bodyPr vert="horz" wrap="square" lIns="96435" tIns="48218" rIns="96435" bIns="48218" numCol="1" anchor="t" anchorCtr="0" compatLnSpc="1"/>
                <a:lstStyle/>
                <a:p>
                  <a:pPr marL="0" marR="0" lvl="0" indent="0" algn="just" defTabSz="914400" rtl="0" eaLnBrk="1" fontAlgn="base" latinLnBrk="0" hangingPunct="1">
                    <a:lnSpc>
                      <a:spcPct val="120000"/>
                    </a:lnSpc>
                    <a:spcBef>
                      <a:spcPts val="0"/>
                    </a:spcBef>
                    <a:spcAft>
                      <a:spcPts val="0"/>
                    </a:spcAft>
                    <a:buClrTx/>
                    <a:buSzTx/>
                    <a:buFontTx/>
                    <a:buNone/>
                    <a:defRPr/>
                  </a:pPr>
                  <a:endParaRPr kumimoji="0" lang="en-US" sz="80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charset="-122"/>
                    <a:cs typeface="+mn-cs"/>
                    <a:sym typeface="Arial" panose="020B0604020202020204" pitchFamily="34" charset="0"/>
                  </a:endParaRPr>
                </a:p>
              </p:txBody>
            </p:sp>
            <p:sp>
              <p:nvSpPr>
                <p:cNvPr id="34" name="Oval 19"/>
                <p:cNvSpPr/>
                <p:nvPr/>
              </p:nvSpPr>
              <p:spPr>
                <a:xfrm>
                  <a:off x="3596074" y="3732211"/>
                  <a:ext cx="551192" cy="551192"/>
                </a:xfrm>
                <a:prstGeom prst="ellipse">
                  <a:avLst/>
                </a:prstGeom>
                <a:noFill/>
                <a:ln w="28575" cap="flat" cmpd="sng" algn="ctr">
                  <a:solidFill>
                    <a:sysClr val="window" lastClr="FFFFFF"/>
                  </a:solidFill>
                  <a:prstDash val="solid"/>
                  <a:miter lim="800000"/>
                </a:ln>
                <a:effectLst/>
              </p:spPr>
              <p:txBody>
                <a:bodyPr rtlCol="0" anchor="ctr"/>
                <a:lstStyle/>
                <a:p>
                  <a:pPr marL="0" marR="0" lvl="0" indent="0" algn="just" defTabSz="914400" rtl="0" eaLnBrk="1" fontAlgn="base" latinLnBrk="0" hangingPunct="1">
                    <a:lnSpc>
                      <a:spcPct val="120000"/>
                    </a:lnSpc>
                    <a:spcBef>
                      <a:spcPts val="0"/>
                    </a:spcBef>
                    <a:spcAft>
                      <a:spcPts val="0"/>
                    </a:spcAft>
                    <a:buClrTx/>
                    <a:buSzTx/>
                    <a:buFontTx/>
                    <a:buNone/>
                    <a:defRPr/>
                  </a:pPr>
                  <a:endParaRPr kumimoji="0" lang="en-US" sz="800" b="0" i="0" u="none" strike="noStrike" kern="0" cap="none" spc="0" normalizeH="0" baseline="0" noProof="0">
                    <a:ln>
                      <a:noFill/>
                    </a:ln>
                    <a:solidFill>
                      <a:prstClr val="white"/>
                    </a:solidFill>
                    <a:effectLst/>
                    <a:uLnTx/>
                    <a:uFillTx/>
                    <a:latin typeface="Arial" panose="020B0604020202020204" pitchFamily="34" charset="0"/>
                    <a:ea typeface="微软雅黑" panose="020B0503020204020204" charset="-122"/>
                    <a:cs typeface="+mn-cs"/>
                    <a:sym typeface="Arial" panose="020B0604020202020204" pitchFamily="34" charset="0"/>
                  </a:endParaRPr>
                </a:p>
              </p:txBody>
            </p:sp>
          </p:grpSp>
          <p:sp>
            <p:nvSpPr>
              <p:cNvPr id="32" name="Shape 2671"/>
              <p:cNvSpPr/>
              <p:nvPr/>
            </p:nvSpPr>
            <p:spPr>
              <a:xfrm>
                <a:off x="6705147" y="4201178"/>
                <a:ext cx="203005" cy="286010"/>
              </a:xfrm>
              <a:custGeom>
                <a:avLst/>
                <a:gdLst/>
                <a:ahLst/>
                <a:cxnLst>
                  <a:cxn ang="0">
                    <a:pos x="wd2" y="hd2"/>
                  </a:cxn>
                  <a:cxn ang="5400000">
                    <a:pos x="wd2" y="hd2"/>
                  </a:cxn>
                  <a:cxn ang="10800000">
                    <a:pos x="wd2" y="hd2"/>
                  </a:cxn>
                  <a:cxn ang="16200000">
                    <a:pos x="wd2" y="hd2"/>
                  </a:cxn>
                </a:cxnLst>
                <a:rect l="0" t="0" r="r" b="b"/>
                <a:pathLst>
                  <a:path w="21543" h="21574" extrusionOk="0">
                    <a:moveTo>
                      <a:pt x="13864" y="16422"/>
                    </a:moveTo>
                    <a:cubicBezTo>
                      <a:pt x="13295" y="16782"/>
                      <a:pt x="12583" y="17013"/>
                      <a:pt x="11740" y="17115"/>
                    </a:cubicBezTo>
                    <a:lnTo>
                      <a:pt x="11752" y="18333"/>
                    </a:lnTo>
                    <a:lnTo>
                      <a:pt x="9908" y="18336"/>
                    </a:lnTo>
                    <a:lnTo>
                      <a:pt x="9897" y="17119"/>
                    </a:lnTo>
                    <a:cubicBezTo>
                      <a:pt x="9066" y="17021"/>
                      <a:pt x="8316" y="16773"/>
                      <a:pt x="7666" y="16391"/>
                    </a:cubicBezTo>
                    <a:cubicBezTo>
                      <a:pt x="6892" y="15916"/>
                      <a:pt x="6492" y="15369"/>
                      <a:pt x="6466" y="14757"/>
                    </a:cubicBezTo>
                    <a:lnTo>
                      <a:pt x="6503" y="14424"/>
                    </a:lnTo>
                    <a:lnTo>
                      <a:pt x="8292" y="14419"/>
                    </a:lnTo>
                    <a:lnTo>
                      <a:pt x="8298" y="14543"/>
                    </a:lnTo>
                    <a:cubicBezTo>
                      <a:pt x="8309" y="15050"/>
                      <a:pt x="8528" y="15427"/>
                      <a:pt x="8960" y="15694"/>
                    </a:cubicBezTo>
                    <a:cubicBezTo>
                      <a:pt x="9384" y="15964"/>
                      <a:pt x="10003" y="16098"/>
                      <a:pt x="10790" y="16098"/>
                    </a:cubicBezTo>
                    <a:cubicBezTo>
                      <a:pt x="11584" y="16093"/>
                      <a:pt x="12202" y="15951"/>
                      <a:pt x="12633" y="15680"/>
                    </a:cubicBezTo>
                    <a:cubicBezTo>
                      <a:pt x="13064" y="15409"/>
                      <a:pt x="13270" y="15036"/>
                      <a:pt x="13270" y="14552"/>
                    </a:cubicBezTo>
                    <a:cubicBezTo>
                      <a:pt x="13270" y="14153"/>
                      <a:pt x="13070" y="13842"/>
                      <a:pt x="12652" y="13606"/>
                    </a:cubicBezTo>
                    <a:cubicBezTo>
                      <a:pt x="12221" y="13367"/>
                      <a:pt x="11477" y="13158"/>
                      <a:pt x="10433" y="12985"/>
                    </a:cubicBezTo>
                    <a:cubicBezTo>
                      <a:pt x="9278" y="12794"/>
                      <a:pt x="8385" y="12496"/>
                      <a:pt x="7803" y="12110"/>
                    </a:cubicBezTo>
                    <a:cubicBezTo>
                      <a:pt x="7210" y="11710"/>
                      <a:pt x="6897" y="11199"/>
                      <a:pt x="6892" y="10591"/>
                    </a:cubicBezTo>
                    <a:cubicBezTo>
                      <a:pt x="6886" y="9899"/>
                      <a:pt x="7266" y="9321"/>
                      <a:pt x="8023" y="8877"/>
                    </a:cubicBezTo>
                    <a:cubicBezTo>
                      <a:pt x="8534" y="8574"/>
                      <a:pt x="9147" y="8376"/>
                      <a:pt x="9833" y="8282"/>
                    </a:cubicBezTo>
                    <a:lnTo>
                      <a:pt x="9822" y="7225"/>
                    </a:lnTo>
                    <a:lnTo>
                      <a:pt x="11665" y="7216"/>
                    </a:lnTo>
                    <a:lnTo>
                      <a:pt x="11671" y="8242"/>
                    </a:lnTo>
                    <a:cubicBezTo>
                      <a:pt x="12496" y="8322"/>
                      <a:pt x="13183" y="8527"/>
                      <a:pt x="13727" y="8841"/>
                    </a:cubicBezTo>
                    <a:cubicBezTo>
                      <a:pt x="14451" y="9272"/>
                      <a:pt x="14851" y="9867"/>
                      <a:pt x="14907" y="10617"/>
                    </a:cubicBezTo>
                    <a:lnTo>
                      <a:pt x="14914" y="10748"/>
                    </a:lnTo>
                    <a:lnTo>
                      <a:pt x="13114" y="10754"/>
                    </a:lnTo>
                    <a:lnTo>
                      <a:pt x="13089" y="10650"/>
                    </a:lnTo>
                    <a:cubicBezTo>
                      <a:pt x="13002" y="10183"/>
                      <a:pt x="12783" y="9832"/>
                      <a:pt x="12427" y="9610"/>
                    </a:cubicBezTo>
                    <a:cubicBezTo>
                      <a:pt x="12077" y="9392"/>
                      <a:pt x="11565" y="9277"/>
                      <a:pt x="10895" y="9282"/>
                    </a:cubicBezTo>
                    <a:cubicBezTo>
                      <a:pt x="10196" y="9282"/>
                      <a:pt x="9640" y="9401"/>
                      <a:pt x="9259" y="9632"/>
                    </a:cubicBezTo>
                    <a:cubicBezTo>
                      <a:pt x="8878" y="9858"/>
                      <a:pt x="8698" y="10160"/>
                      <a:pt x="8702" y="10572"/>
                    </a:cubicBezTo>
                    <a:cubicBezTo>
                      <a:pt x="8702" y="10924"/>
                      <a:pt x="8878" y="11204"/>
                      <a:pt x="9229" y="11408"/>
                    </a:cubicBezTo>
                    <a:cubicBezTo>
                      <a:pt x="9584" y="11621"/>
                      <a:pt x="10216" y="11808"/>
                      <a:pt x="11115" y="11954"/>
                    </a:cubicBezTo>
                    <a:cubicBezTo>
                      <a:pt x="12421" y="12172"/>
                      <a:pt x="13414" y="12492"/>
                      <a:pt x="14076" y="12914"/>
                    </a:cubicBezTo>
                    <a:cubicBezTo>
                      <a:pt x="14732" y="13335"/>
                      <a:pt x="15076" y="13877"/>
                      <a:pt x="15076" y="14521"/>
                    </a:cubicBezTo>
                    <a:cubicBezTo>
                      <a:pt x="15082" y="15289"/>
                      <a:pt x="14676" y="15929"/>
                      <a:pt x="13864" y="16422"/>
                    </a:cubicBezTo>
                    <a:cubicBezTo>
                      <a:pt x="13864" y="16422"/>
                      <a:pt x="13864" y="16422"/>
                      <a:pt x="13864" y="16422"/>
                    </a:cubicBezTo>
                    <a:close/>
                    <a:moveTo>
                      <a:pt x="13995" y="4271"/>
                    </a:moveTo>
                    <a:lnTo>
                      <a:pt x="13995" y="4298"/>
                    </a:lnTo>
                    <a:lnTo>
                      <a:pt x="7161" y="4325"/>
                    </a:lnTo>
                    <a:lnTo>
                      <a:pt x="7372" y="4045"/>
                    </a:lnTo>
                    <a:lnTo>
                      <a:pt x="7754" y="3756"/>
                    </a:lnTo>
                    <a:lnTo>
                      <a:pt x="13245" y="3739"/>
                    </a:lnTo>
                    <a:lnTo>
                      <a:pt x="14789" y="0"/>
                    </a:lnTo>
                    <a:lnTo>
                      <a:pt x="6535" y="31"/>
                    </a:lnTo>
                    <a:lnTo>
                      <a:pt x="7722" y="3668"/>
                    </a:lnTo>
                    <a:cubicBezTo>
                      <a:pt x="6866" y="2984"/>
                      <a:pt x="4761" y="1540"/>
                      <a:pt x="2855" y="2042"/>
                    </a:cubicBezTo>
                    <a:lnTo>
                      <a:pt x="3061" y="2446"/>
                    </a:lnTo>
                    <a:cubicBezTo>
                      <a:pt x="4687" y="2020"/>
                      <a:pt x="6673" y="3472"/>
                      <a:pt x="7372" y="4045"/>
                    </a:cubicBezTo>
                    <a:cubicBezTo>
                      <a:pt x="6210" y="4348"/>
                      <a:pt x="4699" y="4569"/>
                      <a:pt x="3805" y="4001"/>
                    </a:cubicBezTo>
                    <a:lnTo>
                      <a:pt x="3399" y="4329"/>
                    </a:lnTo>
                    <a:cubicBezTo>
                      <a:pt x="3930" y="4667"/>
                      <a:pt x="4605" y="4783"/>
                      <a:pt x="5310" y="4783"/>
                    </a:cubicBezTo>
                    <a:cubicBezTo>
                      <a:pt x="5729" y="4783"/>
                      <a:pt x="6155" y="4734"/>
                      <a:pt x="6566" y="4667"/>
                    </a:cubicBezTo>
                    <a:cubicBezTo>
                      <a:pt x="2687" y="6563"/>
                      <a:pt x="-26" y="10769"/>
                      <a:pt x="0" y="13957"/>
                    </a:cubicBezTo>
                    <a:cubicBezTo>
                      <a:pt x="32" y="18189"/>
                      <a:pt x="4886" y="21600"/>
                      <a:pt x="10828" y="21573"/>
                    </a:cubicBezTo>
                    <a:cubicBezTo>
                      <a:pt x="16782" y="21556"/>
                      <a:pt x="21574" y="18105"/>
                      <a:pt x="21543" y="13877"/>
                    </a:cubicBezTo>
                    <a:cubicBezTo>
                      <a:pt x="21518" y="10468"/>
                      <a:pt x="18344" y="5897"/>
                      <a:pt x="13995" y="4271"/>
                    </a:cubicBezTo>
                    <a:cubicBezTo>
                      <a:pt x="13995" y="4271"/>
                      <a:pt x="13995" y="4271"/>
                      <a:pt x="13995" y="4271"/>
                    </a:cubicBezTo>
                    <a:close/>
                  </a:path>
                </a:pathLst>
              </a:custGeom>
              <a:solidFill>
                <a:sysClr val="window" lastClr="FFFFFF"/>
              </a:solidFill>
              <a:ln w="12700" cap="flat">
                <a:noFill/>
                <a:miter lim="400000"/>
              </a:ln>
              <a:effectLst/>
            </p:spPr>
            <p:txBody>
              <a:bodyPr wrap="square" lIns="40181" tIns="40181" rIns="40181" bIns="40181" numCol="1" anchor="ctr">
                <a:noAutofit/>
              </a:bodyPr>
              <a:lstStyle/>
              <a:p>
                <a:pPr marL="0" marR="0" lvl="0" indent="0" algn="just" defTabSz="914400" rtl="0" eaLnBrk="1" fontAlgn="base" latinLnBrk="0" hangingPunct="1">
                  <a:lnSpc>
                    <a:spcPct val="120000"/>
                  </a:lnSpc>
                  <a:spcBef>
                    <a:spcPts val="0"/>
                  </a:spcBef>
                  <a:spcAft>
                    <a:spcPts val="0"/>
                  </a:spcAft>
                  <a:buClrTx/>
                  <a:buSzTx/>
                  <a:buFontTx/>
                  <a:buNone/>
                  <a:defRPr sz="3200">
                    <a:solidFill>
                      <a:srgbClr val="FFFFFF"/>
                    </a:solidFill>
                    <a:latin typeface="Helvetica Light"/>
                    <a:ea typeface="Helvetica Light"/>
                    <a:cs typeface="Helvetica Light"/>
                    <a:sym typeface="Helvetica Light"/>
                  </a:defRPr>
                </a:pPr>
                <a:endParaRPr kumimoji="0" sz="800" b="0" i="0" u="none" strike="noStrike" kern="0" cap="none" spc="0" normalizeH="0" baseline="0" noProof="0">
                  <a:ln>
                    <a:noFill/>
                  </a:ln>
                  <a:solidFill>
                    <a:srgbClr val="FFFFFF"/>
                  </a:solidFill>
                  <a:effectLst/>
                  <a:uLnTx/>
                  <a:uFillTx/>
                  <a:latin typeface="Arial" panose="020B0604020202020204" pitchFamily="34" charset="0"/>
                  <a:ea typeface="微软雅黑" panose="020B0503020204020204" charset="-122"/>
                  <a:cs typeface="Helvetica Light"/>
                  <a:sym typeface="Arial" panose="020B0604020202020204" pitchFamily="34" charset="0"/>
                </a:endParaRPr>
              </a:p>
            </p:txBody>
          </p:sp>
        </p:grpSp>
        <p:grpSp>
          <p:nvGrpSpPr>
            <p:cNvPr id="16" name="Group 45"/>
            <p:cNvGrpSpPr/>
            <p:nvPr/>
          </p:nvGrpSpPr>
          <p:grpSpPr>
            <a:xfrm>
              <a:off x="4124910" y="2558197"/>
              <a:ext cx="1266944" cy="1764973"/>
              <a:chOff x="4531519" y="2547255"/>
              <a:chExt cx="1122491" cy="1563736"/>
            </a:xfrm>
          </p:grpSpPr>
          <p:grpSp>
            <p:nvGrpSpPr>
              <p:cNvPr id="27" name="Group 24"/>
              <p:cNvGrpSpPr/>
              <p:nvPr/>
            </p:nvGrpSpPr>
            <p:grpSpPr>
              <a:xfrm flipH="1">
                <a:off x="4531519" y="2547255"/>
                <a:ext cx="1122491" cy="1563736"/>
                <a:chOff x="5024310" y="2215236"/>
                <a:chExt cx="1122491" cy="1563736"/>
              </a:xfrm>
            </p:grpSpPr>
            <p:sp>
              <p:nvSpPr>
                <p:cNvPr id="29" name="Freeform 22"/>
                <p:cNvSpPr/>
                <p:nvPr/>
              </p:nvSpPr>
              <p:spPr bwMode="auto">
                <a:xfrm>
                  <a:off x="5024310" y="2215236"/>
                  <a:ext cx="1122491" cy="1563736"/>
                </a:xfrm>
                <a:custGeom>
                  <a:avLst/>
                  <a:gdLst>
                    <a:gd name="T0" fmla="*/ 477 w 597"/>
                    <a:gd name="T1" fmla="*/ 690 h 831"/>
                    <a:gd name="T2" fmla="*/ 570 w 597"/>
                    <a:gd name="T3" fmla="*/ 255 h 831"/>
                    <a:gd name="T4" fmla="*/ 570 w 597"/>
                    <a:gd name="T5" fmla="*/ 255 h 831"/>
                    <a:gd name="T6" fmla="*/ 426 w 597"/>
                    <a:gd name="T7" fmla="*/ 66 h 831"/>
                    <a:gd name="T8" fmla="*/ 66 w 597"/>
                    <a:gd name="T9" fmla="*/ 186 h 831"/>
                    <a:gd name="T10" fmla="*/ 186 w 597"/>
                    <a:gd name="T11" fmla="*/ 546 h 831"/>
                    <a:gd name="T12" fmla="*/ 454 w 597"/>
                    <a:gd name="T13" fmla="*/ 529 h 831"/>
                    <a:gd name="T14" fmla="*/ 402 w 597"/>
                    <a:gd name="T15" fmla="*/ 642 h 831"/>
                    <a:gd name="T16" fmla="*/ 346 w 597"/>
                    <a:gd name="T17" fmla="*/ 605 h 831"/>
                    <a:gd name="T18" fmla="*/ 256 w 597"/>
                    <a:gd name="T19" fmla="*/ 831 h 831"/>
                    <a:gd name="T20" fmla="*/ 532 w 597"/>
                    <a:gd name="T21" fmla="*/ 727 h 831"/>
                    <a:gd name="T22" fmla="*/ 477 w 597"/>
                    <a:gd name="T23" fmla="*/ 690 h 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97" h="831">
                      <a:moveTo>
                        <a:pt x="477" y="690"/>
                      </a:moveTo>
                      <a:cubicBezTo>
                        <a:pt x="550" y="578"/>
                        <a:pt x="597" y="392"/>
                        <a:pt x="570" y="255"/>
                      </a:cubicBezTo>
                      <a:cubicBezTo>
                        <a:pt x="569" y="255"/>
                        <a:pt x="571" y="254"/>
                        <a:pt x="570" y="255"/>
                      </a:cubicBezTo>
                      <a:cubicBezTo>
                        <a:pt x="554" y="176"/>
                        <a:pt x="503" y="105"/>
                        <a:pt x="426" y="66"/>
                      </a:cubicBezTo>
                      <a:cubicBezTo>
                        <a:pt x="293" y="0"/>
                        <a:pt x="132" y="54"/>
                        <a:pt x="66" y="186"/>
                      </a:cubicBezTo>
                      <a:cubicBezTo>
                        <a:pt x="0" y="319"/>
                        <a:pt x="54" y="480"/>
                        <a:pt x="186" y="546"/>
                      </a:cubicBezTo>
                      <a:cubicBezTo>
                        <a:pt x="275" y="590"/>
                        <a:pt x="377" y="581"/>
                        <a:pt x="454" y="529"/>
                      </a:cubicBezTo>
                      <a:cubicBezTo>
                        <a:pt x="442" y="569"/>
                        <a:pt x="425" y="607"/>
                        <a:pt x="402" y="642"/>
                      </a:cubicBezTo>
                      <a:cubicBezTo>
                        <a:pt x="383" y="630"/>
                        <a:pt x="365" y="617"/>
                        <a:pt x="346" y="605"/>
                      </a:cubicBezTo>
                      <a:cubicBezTo>
                        <a:pt x="343" y="678"/>
                        <a:pt x="316" y="759"/>
                        <a:pt x="256" y="831"/>
                      </a:cubicBezTo>
                      <a:cubicBezTo>
                        <a:pt x="350" y="825"/>
                        <a:pt x="446" y="791"/>
                        <a:pt x="532" y="727"/>
                      </a:cubicBezTo>
                      <a:cubicBezTo>
                        <a:pt x="514" y="715"/>
                        <a:pt x="495" y="702"/>
                        <a:pt x="477" y="690"/>
                      </a:cubicBezTo>
                      <a:close/>
                    </a:path>
                  </a:pathLst>
                </a:custGeom>
                <a:solidFill>
                  <a:srgbClr val="BF1E2E"/>
                </a:solidFill>
                <a:ln>
                  <a:noFill/>
                </a:ln>
              </p:spPr>
              <p:txBody>
                <a:bodyPr vert="horz" wrap="square" lIns="96435" tIns="48218" rIns="96435" bIns="48218" numCol="1" anchor="t" anchorCtr="0" compatLnSpc="1"/>
                <a:lstStyle/>
                <a:p>
                  <a:pPr marL="0" marR="0" lvl="0" indent="0" algn="just" defTabSz="914400" rtl="0" eaLnBrk="1" fontAlgn="base" latinLnBrk="0" hangingPunct="1">
                    <a:lnSpc>
                      <a:spcPct val="120000"/>
                    </a:lnSpc>
                    <a:spcBef>
                      <a:spcPts val="0"/>
                    </a:spcBef>
                    <a:spcAft>
                      <a:spcPts val="0"/>
                    </a:spcAft>
                    <a:buClrTx/>
                    <a:buSzTx/>
                    <a:buFontTx/>
                    <a:buNone/>
                    <a:defRPr/>
                  </a:pPr>
                  <a:endParaRPr kumimoji="0" lang="en-US" sz="80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charset="-122"/>
                    <a:cs typeface="+mn-cs"/>
                    <a:sym typeface="Arial" panose="020B0604020202020204" pitchFamily="34" charset="0"/>
                  </a:endParaRPr>
                </a:p>
              </p:txBody>
            </p:sp>
            <p:sp>
              <p:nvSpPr>
                <p:cNvPr id="30" name="Oval 26"/>
                <p:cNvSpPr/>
                <p:nvPr/>
              </p:nvSpPr>
              <p:spPr>
                <a:xfrm>
                  <a:off x="5318921" y="2519887"/>
                  <a:ext cx="551192" cy="551192"/>
                </a:xfrm>
                <a:prstGeom prst="ellipse">
                  <a:avLst/>
                </a:prstGeom>
                <a:noFill/>
                <a:ln w="28575" cap="flat" cmpd="sng" algn="ctr">
                  <a:solidFill>
                    <a:sysClr val="window" lastClr="FFFFFF"/>
                  </a:solidFill>
                  <a:prstDash val="solid"/>
                  <a:miter lim="800000"/>
                </a:ln>
                <a:effectLst/>
              </p:spPr>
              <p:txBody>
                <a:bodyPr rtlCol="0" anchor="ctr"/>
                <a:lstStyle/>
                <a:p>
                  <a:pPr marL="0" marR="0" lvl="0" indent="0" algn="just" defTabSz="914400" rtl="0" eaLnBrk="1" fontAlgn="base" latinLnBrk="0" hangingPunct="1">
                    <a:lnSpc>
                      <a:spcPct val="120000"/>
                    </a:lnSpc>
                    <a:spcBef>
                      <a:spcPts val="0"/>
                    </a:spcBef>
                    <a:spcAft>
                      <a:spcPts val="0"/>
                    </a:spcAft>
                    <a:buClrTx/>
                    <a:buSzTx/>
                    <a:buFontTx/>
                    <a:buNone/>
                    <a:defRPr/>
                  </a:pPr>
                  <a:endParaRPr kumimoji="0" lang="en-US" sz="800" b="0" i="0" u="none" strike="noStrike" kern="0" cap="none" spc="0" normalizeH="0" baseline="0" noProof="0">
                    <a:ln>
                      <a:noFill/>
                    </a:ln>
                    <a:solidFill>
                      <a:prstClr val="white"/>
                    </a:solidFill>
                    <a:effectLst/>
                    <a:uLnTx/>
                    <a:uFillTx/>
                    <a:latin typeface="Arial" panose="020B0604020202020204" pitchFamily="34" charset="0"/>
                    <a:ea typeface="微软雅黑" panose="020B0503020204020204" charset="-122"/>
                    <a:cs typeface="+mn-cs"/>
                    <a:sym typeface="Arial" panose="020B0604020202020204" pitchFamily="34" charset="0"/>
                  </a:endParaRPr>
                </a:p>
              </p:txBody>
            </p:sp>
          </p:grpSp>
          <p:sp>
            <p:nvSpPr>
              <p:cNvPr id="28" name="AutoShape 24"/>
              <p:cNvSpPr/>
              <p:nvPr/>
            </p:nvSpPr>
            <p:spPr bwMode="auto">
              <a:xfrm>
                <a:off x="4943243" y="2987043"/>
                <a:ext cx="281119" cy="280917"/>
              </a:xfrm>
              <a:custGeom>
                <a:avLst/>
                <a:gdLst>
                  <a:gd name="T0" fmla="*/ 16823 w 19689"/>
                  <a:gd name="T1" fmla="*/ 2867 h 19689"/>
                  <a:gd name="T2" fmla="*/ 2867 w 19689"/>
                  <a:gd name="T3" fmla="*/ 2867 h 19689"/>
                  <a:gd name="T4" fmla="*/ 2867 w 19689"/>
                  <a:gd name="T5" fmla="*/ 16823 h 19689"/>
                  <a:gd name="T6" fmla="*/ 16823 w 19689"/>
                  <a:gd name="T7" fmla="*/ 16823 h 19689"/>
                  <a:gd name="T8" fmla="*/ 16823 w 19689"/>
                  <a:gd name="T9" fmla="*/ 2867 h 19689"/>
                  <a:gd name="T10" fmla="*/ 11507 w 19689"/>
                  <a:gd name="T11" fmla="*/ 12670 h 19689"/>
                  <a:gd name="T12" fmla="*/ 6522 w 19689"/>
                  <a:gd name="T13" fmla="*/ 15494 h 19689"/>
                  <a:gd name="T14" fmla="*/ 6522 w 19689"/>
                  <a:gd name="T15" fmla="*/ 9845 h 19689"/>
                  <a:gd name="T16" fmla="*/ 6522 w 19689"/>
                  <a:gd name="T17" fmla="*/ 4030 h 19689"/>
                  <a:gd name="T18" fmla="*/ 11507 w 19689"/>
                  <a:gd name="T19" fmla="*/ 7020 h 19689"/>
                  <a:gd name="T20" fmla="*/ 16325 w 19689"/>
                  <a:gd name="T21" fmla="*/ 9845 h 19689"/>
                  <a:gd name="T22" fmla="*/ 11507 w 19689"/>
                  <a:gd name="T23" fmla="*/ 12670 h 19689"/>
                  <a:gd name="T24" fmla="*/ 11507 w 19689"/>
                  <a:gd name="T25" fmla="*/ 12670 h 196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689" h="19689">
                    <a:moveTo>
                      <a:pt x="16823" y="2867"/>
                    </a:moveTo>
                    <a:cubicBezTo>
                      <a:pt x="12836" y="-955"/>
                      <a:pt x="6688" y="-955"/>
                      <a:pt x="2867" y="2867"/>
                    </a:cubicBezTo>
                    <a:cubicBezTo>
                      <a:pt x="-955" y="6688"/>
                      <a:pt x="-955" y="13002"/>
                      <a:pt x="2867" y="16823"/>
                    </a:cubicBezTo>
                    <a:cubicBezTo>
                      <a:pt x="6688" y="20645"/>
                      <a:pt x="12836" y="20645"/>
                      <a:pt x="16823" y="16823"/>
                    </a:cubicBezTo>
                    <a:cubicBezTo>
                      <a:pt x="20645" y="13002"/>
                      <a:pt x="20645" y="6688"/>
                      <a:pt x="16823" y="2867"/>
                    </a:cubicBezTo>
                    <a:close/>
                    <a:moveTo>
                      <a:pt x="11507" y="12670"/>
                    </a:moveTo>
                    <a:cubicBezTo>
                      <a:pt x="6522" y="15494"/>
                      <a:pt x="6522" y="15494"/>
                      <a:pt x="6522" y="15494"/>
                    </a:cubicBezTo>
                    <a:cubicBezTo>
                      <a:pt x="6522" y="9845"/>
                      <a:pt x="6522" y="9845"/>
                      <a:pt x="6522" y="9845"/>
                    </a:cubicBezTo>
                    <a:cubicBezTo>
                      <a:pt x="6522" y="4030"/>
                      <a:pt x="6522" y="4030"/>
                      <a:pt x="6522" y="4030"/>
                    </a:cubicBezTo>
                    <a:cubicBezTo>
                      <a:pt x="11507" y="7020"/>
                      <a:pt x="11507" y="7020"/>
                      <a:pt x="11507" y="7020"/>
                    </a:cubicBezTo>
                    <a:cubicBezTo>
                      <a:pt x="16325" y="9845"/>
                      <a:pt x="16325" y="9845"/>
                      <a:pt x="16325" y="9845"/>
                    </a:cubicBezTo>
                    <a:lnTo>
                      <a:pt x="11507" y="12670"/>
                    </a:lnTo>
                    <a:close/>
                    <a:moveTo>
                      <a:pt x="11507" y="12670"/>
                    </a:moveTo>
                  </a:path>
                </a:pathLst>
              </a:custGeom>
              <a:solidFill>
                <a:sysClr val="window" lastClr="FFFFFF"/>
              </a:solidFill>
              <a:ln>
                <a:noFill/>
              </a:ln>
            </p:spPr>
            <p:txBody>
              <a:bodyPr lIns="0" tIns="0" rIns="0" bIns="0"/>
              <a:lstStyle/>
              <a:p>
                <a:pPr marL="0" marR="0" lvl="0" indent="0" algn="just" defTabSz="914400" rtl="0" eaLnBrk="1" fontAlgn="base" latinLnBrk="0" hangingPunct="1">
                  <a:lnSpc>
                    <a:spcPct val="120000"/>
                  </a:lnSpc>
                  <a:spcBef>
                    <a:spcPts val="0"/>
                  </a:spcBef>
                  <a:spcAft>
                    <a:spcPts val="0"/>
                  </a:spcAft>
                  <a:buClrTx/>
                  <a:buSzTx/>
                  <a:buFontTx/>
                  <a:buNone/>
                  <a:defRPr/>
                </a:pPr>
                <a:endParaRPr kumimoji="0" lang="en-US" sz="80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charset="-122"/>
                  <a:cs typeface="+mn-cs"/>
                  <a:sym typeface="Arial" panose="020B0604020202020204" pitchFamily="34" charset="0"/>
                </a:endParaRPr>
              </a:p>
            </p:txBody>
          </p:sp>
        </p:grpSp>
        <p:grpSp>
          <p:nvGrpSpPr>
            <p:cNvPr id="17" name="Group 47"/>
            <p:cNvGrpSpPr/>
            <p:nvPr/>
          </p:nvGrpSpPr>
          <p:grpSpPr>
            <a:xfrm>
              <a:off x="4730619" y="1742172"/>
              <a:ext cx="1721227" cy="1214785"/>
              <a:chOff x="5068168" y="1824270"/>
              <a:chExt cx="1524978" cy="1076279"/>
            </a:xfrm>
          </p:grpSpPr>
          <p:grpSp>
            <p:nvGrpSpPr>
              <p:cNvPr id="23" name="Group 28"/>
              <p:cNvGrpSpPr/>
              <p:nvPr/>
            </p:nvGrpSpPr>
            <p:grpSpPr>
              <a:xfrm flipH="1">
                <a:off x="5068168" y="1824270"/>
                <a:ext cx="1524978" cy="1076279"/>
                <a:chOff x="4085174" y="1492251"/>
                <a:chExt cx="1524978" cy="1076279"/>
              </a:xfrm>
            </p:grpSpPr>
            <p:sp>
              <p:nvSpPr>
                <p:cNvPr id="25" name="Freeform 23"/>
                <p:cNvSpPr/>
                <p:nvPr/>
              </p:nvSpPr>
              <p:spPr bwMode="auto">
                <a:xfrm>
                  <a:off x="4085174" y="1492251"/>
                  <a:ext cx="1524978" cy="1076279"/>
                </a:xfrm>
                <a:custGeom>
                  <a:avLst/>
                  <a:gdLst>
                    <a:gd name="T0" fmla="*/ 714 w 811"/>
                    <a:gd name="T1" fmla="*/ 209 h 573"/>
                    <a:gd name="T2" fmla="*/ 318 w 811"/>
                    <a:gd name="T3" fmla="*/ 6 h 573"/>
                    <a:gd name="T4" fmla="*/ 318 w 811"/>
                    <a:gd name="T5" fmla="*/ 6 h 573"/>
                    <a:gd name="T6" fmla="*/ 98 w 811"/>
                    <a:gd name="T7" fmla="*/ 97 h 573"/>
                    <a:gd name="T8" fmla="*/ 121 w 811"/>
                    <a:gd name="T9" fmla="*/ 475 h 573"/>
                    <a:gd name="T10" fmla="*/ 500 w 811"/>
                    <a:gd name="T11" fmla="*/ 452 h 573"/>
                    <a:gd name="T12" fmla="*/ 553 w 811"/>
                    <a:gd name="T13" fmla="*/ 189 h 573"/>
                    <a:gd name="T14" fmla="*/ 648 w 811"/>
                    <a:gd name="T15" fmla="*/ 268 h 573"/>
                    <a:gd name="T16" fmla="*/ 598 w 811"/>
                    <a:gd name="T17" fmla="*/ 313 h 573"/>
                    <a:gd name="T18" fmla="*/ 793 w 811"/>
                    <a:gd name="T19" fmla="*/ 458 h 573"/>
                    <a:gd name="T20" fmla="*/ 764 w 811"/>
                    <a:gd name="T21" fmla="*/ 164 h 573"/>
                    <a:gd name="T22" fmla="*/ 714 w 811"/>
                    <a:gd name="T23" fmla="*/ 209 h 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1" h="573">
                      <a:moveTo>
                        <a:pt x="714" y="209"/>
                      </a:moveTo>
                      <a:cubicBezTo>
                        <a:pt x="625" y="109"/>
                        <a:pt x="458" y="16"/>
                        <a:pt x="318" y="6"/>
                      </a:cubicBezTo>
                      <a:cubicBezTo>
                        <a:pt x="317" y="7"/>
                        <a:pt x="318" y="5"/>
                        <a:pt x="318" y="6"/>
                      </a:cubicBezTo>
                      <a:cubicBezTo>
                        <a:pt x="237" y="0"/>
                        <a:pt x="156" y="32"/>
                        <a:pt x="98" y="97"/>
                      </a:cubicBezTo>
                      <a:cubicBezTo>
                        <a:pt x="0" y="207"/>
                        <a:pt x="10" y="377"/>
                        <a:pt x="121" y="475"/>
                      </a:cubicBezTo>
                      <a:cubicBezTo>
                        <a:pt x="232" y="573"/>
                        <a:pt x="401" y="563"/>
                        <a:pt x="500" y="452"/>
                      </a:cubicBezTo>
                      <a:cubicBezTo>
                        <a:pt x="566" y="378"/>
                        <a:pt x="583" y="277"/>
                        <a:pt x="553" y="189"/>
                      </a:cubicBezTo>
                      <a:cubicBezTo>
                        <a:pt x="588" y="211"/>
                        <a:pt x="620" y="237"/>
                        <a:pt x="648" y="268"/>
                      </a:cubicBezTo>
                      <a:cubicBezTo>
                        <a:pt x="631" y="283"/>
                        <a:pt x="615" y="298"/>
                        <a:pt x="598" y="313"/>
                      </a:cubicBezTo>
                      <a:cubicBezTo>
                        <a:pt x="668" y="335"/>
                        <a:pt x="738" y="382"/>
                        <a:pt x="793" y="458"/>
                      </a:cubicBezTo>
                      <a:cubicBezTo>
                        <a:pt x="811" y="367"/>
                        <a:pt x="803" y="264"/>
                        <a:pt x="764" y="164"/>
                      </a:cubicBezTo>
                      <a:cubicBezTo>
                        <a:pt x="747" y="179"/>
                        <a:pt x="731" y="194"/>
                        <a:pt x="714" y="209"/>
                      </a:cubicBezTo>
                      <a:close/>
                    </a:path>
                  </a:pathLst>
                </a:custGeom>
                <a:solidFill>
                  <a:srgbClr val="BF1E2E"/>
                </a:solidFill>
                <a:ln>
                  <a:noFill/>
                </a:ln>
              </p:spPr>
              <p:txBody>
                <a:bodyPr vert="horz" wrap="square" lIns="96435" tIns="48218" rIns="96435" bIns="48218" numCol="1" anchor="t" anchorCtr="0" compatLnSpc="1"/>
                <a:lstStyle/>
                <a:p>
                  <a:pPr marL="0" marR="0" lvl="0" indent="0" algn="just" defTabSz="914400" rtl="0" eaLnBrk="1" fontAlgn="base" latinLnBrk="0" hangingPunct="1">
                    <a:lnSpc>
                      <a:spcPct val="120000"/>
                    </a:lnSpc>
                    <a:spcBef>
                      <a:spcPts val="0"/>
                    </a:spcBef>
                    <a:spcAft>
                      <a:spcPts val="0"/>
                    </a:spcAft>
                    <a:buClrTx/>
                    <a:buSzTx/>
                    <a:buFontTx/>
                    <a:buNone/>
                    <a:defRPr/>
                  </a:pPr>
                  <a:endParaRPr kumimoji="0" lang="en-US" sz="80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charset="-122"/>
                    <a:cs typeface="+mn-cs"/>
                    <a:sym typeface="Arial" panose="020B0604020202020204" pitchFamily="34" charset="0"/>
                  </a:endParaRPr>
                </a:p>
              </p:txBody>
            </p:sp>
            <p:sp>
              <p:nvSpPr>
                <p:cNvPr id="26" name="Oval 30"/>
                <p:cNvSpPr/>
                <p:nvPr/>
              </p:nvSpPr>
              <p:spPr>
                <a:xfrm>
                  <a:off x="4366880" y="1741826"/>
                  <a:ext cx="551192" cy="551192"/>
                </a:xfrm>
                <a:prstGeom prst="ellipse">
                  <a:avLst/>
                </a:prstGeom>
                <a:noFill/>
                <a:ln w="28575" cap="flat" cmpd="sng" algn="ctr">
                  <a:solidFill>
                    <a:sysClr val="window" lastClr="FFFFFF"/>
                  </a:solidFill>
                  <a:prstDash val="solid"/>
                  <a:miter lim="800000"/>
                </a:ln>
                <a:effectLst/>
              </p:spPr>
              <p:txBody>
                <a:bodyPr rtlCol="0" anchor="ctr"/>
                <a:lstStyle/>
                <a:p>
                  <a:pPr marL="0" marR="0" lvl="0" indent="0" algn="just" defTabSz="914400" rtl="0" eaLnBrk="1" fontAlgn="base" latinLnBrk="0" hangingPunct="1">
                    <a:lnSpc>
                      <a:spcPct val="120000"/>
                    </a:lnSpc>
                    <a:spcBef>
                      <a:spcPts val="0"/>
                    </a:spcBef>
                    <a:spcAft>
                      <a:spcPts val="0"/>
                    </a:spcAft>
                    <a:buClrTx/>
                    <a:buSzTx/>
                    <a:buFontTx/>
                    <a:buNone/>
                    <a:defRPr/>
                  </a:pPr>
                  <a:endParaRPr kumimoji="0" lang="en-US" sz="800" b="0" i="0" u="none" strike="noStrike" kern="0" cap="none" spc="0" normalizeH="0" baseline="0" noProof="0">
                    <a:ln>
                      <a:noFill/>
                    </a:ln>
                    <a:solidFill>
                      <a:prstClr val="white"/>
                    </a:solidFill>
                    <a:effectLst/>
                    <a:uLnTx/>
                    <a:uFillTx/>
                    <a:latin typeface="Arial" panose="020B0604020202020204" pitchFamily="34" charset="0"/>
                    <a:ea typeface="微软雅黑" panose="020B0503020204020204" charset="-122"/>
                    <a:cs typeface="+mn-cs"/>
                    <a:sym typeface="Arial" panose="020B0604020202020204" pitchFamily="34" charset="0"/>
                  </a:endParaRPr>
                </a:p>
              </p:txBody>
            </p:sp>
          </p:grpSp>
          <p:sp>
            <p:nvSpPr>
              <p:cNvPr id="24" name="Shape 819"/>
              <p:cNvSpPr/>
              <p:nvPr/>
            </p:nvSpPr>
            <p:spPr>
              <a:xfrm>
                <a:off x="5903979" y="2201089"/>
                <a:ext cx="263729" cy="296704"/>
              </a:xfrm>
              <a:custGeom>
                <a:avLst/>
                <a:gdLst/>
                <a:ahLst/>
                <a:cxnLst>
                  <a:cxn ang="0">
                    <a:pos x="wd2" y="hd2"/>
                  </a:cxn>
                  <a:cxn ang="5400000">
                    <a:pos x="wd2" y="hd2"/>
                  </a:cxn>
                  <a:cxn ang="10800000">
                    <a:pos x="wd2" y="hd2"/>
                  </a:cxn>
                  <a:cxn ang="16200000">
                    <a:pos x="wd2" y="hd2"/>
                  </a:cxn>
                </a:cxnLst>
                <a:rect l="0" t="0" r="r" b="b"/>
                <a:pathLst>
                  <a:path w="21600" h="20959" extrusionOk="0">
                    <a:moveTo>
                      <a:pt x="4049" y="7519"/>
                    </a:moveTo>
                    <a:cubicBezTo>
                      <a:pt x="3162" y="7519"/>
                      <a:pt x="0" y="7985"/>
                      <a:pt x="0" y="11154"/>
                    </a:cubicBezTo>
                    <a:lnTo>
                      <a:pt x="0" y="16799"/>
                    </a:lnTo>
                    <a:cubicBezTo>
                      <a:pt x="0" y="19968"/>
                      <a:pt x="3162" y="20318"/>
                      <a:pt x="4049" y="20318"/>
                    </a:cubicBezTo>
                    <a:cubicBezTo>
                      <a:pt x="4937" y="20318"/>
                      <a:pt x="2699" y="19651"/>
                      <a:pt x="2699" y="17687"/>
                    </a:cubicBezTo>
                    <a:lnTo>
                      <a:pt x="2699" y="10267"/>
                    </a:lnTo>
                    <a:cubicBezTo>
                      <a:pt x="2699" y="8207"/>
                      <a:pt x="4937" y="7519"/>
                      <a:pt x="4049" y="7519"/>
                    </a:cubicBezTo>
                    <a:close/>
                    <a:moveTo>
                      <a:pt x="15725" y="7408"/>
                    </a:moveTo>
                    <a:cubicBezTo>
                      <a:pt x="15548" y="6995"/>
                      <a:pt x="20503" y="3177"/>
                      <a:pt x="17612" y="83"/>
                    </a:cubicBezTo>
                    <a:cubicBezTo>
                      <a:pt x="16934" y="-641"/>
                      <a:pt x="14641" y="3547"/>
                      <a:pt x="11381" y="5443"/>
                    </a:cubicBezTo>
                    <a:cubicBezTo>
                      <a:pt x="9583" y="6489"/>
                      <a:pt x="5399" y="8716"/>
                      <a:pt x="5399" y="9946"/>
                    </a:cubicBezTo>
                    <a:lnTo>
                      <a:pt x="5399" y="17911"/>
                    </a:lnTo>
                    <a:cubicBezTo>
                      <a:pt x="5399" y="19392"/>
                      <a:pt x="12033" y="20959"/>
                      <a:pt x="17076" y="20959"/>
                    </a:cubicBezTo>
                    <a:cubicBezTo>
                      <a:pt x="18923" y="20959"/>
                      <a:pt x="21600" y="10974"/>
                      <a:pt x="21600" y="9387"/>
                    </a:cubicBezTo>
                    <a:cubicBezTo>
                      <a:pt x="21600" y="7795"/>
                      <a:pt x="15902" y="7823"/>
                      <a:pt x="15725" y="7408"/>
                    </a:cubicBezTo>
                    <a:close/>
                  </a:path>
                </a:pathLst>
              </a:custGeom>
              <a:solidFill>
                <a:sysClr val="window" lastClr="FFFFFF"/>
              </a:solidFill>
              <a:ln w="12700" cap="flat">
                <a:noFill/>
                <a:miter lim="400000"/>
              </a:ln>
              <a:effectLst/>
            </p:spPr>
            <p:txBody>
              <a:bodyPr wrap="square" lIns="40181" tIns="40181" rIns="40181" bIns="40181" numCol="1" anchor="ctr">
                <a:noAutofit/>
              </a:bodyPr>
              <a:lstStyle/>
              <a:p>
                <a:pPr marL="0" marR="0" lvl="0" indent="0" algn="just" defTabSz="914400" rtl="0" eaLnBrk="1" fontAlgn="base" latinLnBrk="0" hangingPunct="1">
                  <a:lnSpc>
                    <a:spcPct val="120000"/>
                  </a:lnSpc>
                  <a:spcBef>
                    <a:spcPts val="0"/>
                  </a:spcBef>
                  <a:spcAft>
                    <a:spcPts val="0"/>
                  </a:spcAft>
                  <a:buClrTx/>
                  <a:buSzTx/>
                  <a:buFontTx/>
                  <a:buNone/>
                  <a:defRPr sz="3200">
                    <a:solidFill>
                      <a:srgbClr val="FFFFFF"/>
                    </a:solidFill>
                    <a:latin typeface="+mn-lt"/>
                    <a:ea typeface="+mn-ea"/>
                    <a:cs typeface="+mn-cs"/>
                    <a:sym typeface="Helvetica Light"/>
                  </a:defRPr>
                </a:pPr>
                <a:endParaRPr kumimoji="0" sz="800" b="0" i="0" u="none" strike="noStrike" kern="0" cap="none" spc="0" normalizeH="0" baseline="0" noProof="0">
                  <a:ln>
                    <a:noFill/>
                  </a:ln>
                  <a:solidFill>
                    <a:srgbClr val="FFFFFF"/>
                  </a:solidFill>
                  <a:effectLst/>
                  <a:uLnTx/>
                  <a:uFillTx/>
                  <a:latin typeface="Arial" panose="020B0604020202020204" pitchFamily="34" charset="0"/>
                  <a:ea typeface="微软雅黑" panose="020B0503020204020204" charset="-122"/>
                  <a:cs typeface="+mn-cs"/>
                  <a:sym typeface="Arial" panose="020B0604020202020204" pitchFamily="34" charset="0"/>
                </a:endParaRPr>
              </a:p>
            </p:txBody>
          </p:sp>
        </p:grpSp>
        <p:grpSp>
          <p:nvGrpSpPr>
            <p:cNvPr id="18" name="Group 49"/>
            <p:cNvGrpSpPr/>
            <p:nvPr/>
          </p:nvGrpSpPr>
          <p:grpSpPr>
            <a:xfrm>
              <a:off x="6327340" y="2267120"/>
              <a:ext cx="1329196" cy="1658973"/>
              <a:chOff x="6482835" y="2289366"/>
              <a:chExt cx="1177646" cy="1469822"/>
            </a:xfrm>
          </p:grpSpPr>
          <p:grpSp>
            <p:nvGrpSpPr>
              <p:cNvPr id="19" name="Group 35"/>
              <p:cNvGrpSpPr/>
              <p:nvPr/>
            </p:nvGrpSpPr>
            <p:grpSpPr>
              <a:xfrm flipH="1">
                <a:off x="6482835" y="2289366"/>
                <a:ext cx="1177646" cy="1469822"/>
                <a:chOff x="3017839" y="1957347"/>
                <a:chExt cx="1177646" cy="1469822"/>
              </a:xfrm>
            </p:grpSpPr>
            <p:sp>
              <p:nvSpPr>
                <p:cNvPr id="21" name="Freeform 19"/>
                <p:cNvSpPr/>
                <p:nvPr/>
              </p:nvSpPr>
              <p:spPr bwMode="auto">
                <a:xfrm>
                  <a:off x="3017839" y="1957347"/>
                  <a:ext cx="1177646" cy="1469822"/>
                </a:xfrm>
                <a:custGeom>
                  <a:avLst/>
                  <a:gdLst>
                    <a:gd name="T0" fmla="*/ 365 w 626"/>
                    <a:gd name="T1" fmla="*/ 64 h 781"/>
                    <a:gd name="T2" fmla="*/ 34 w 626"/>
                    <a:gd name="T3" fmla="*/ 362 h 781"/>
                    <a:gd name="T4" fmla="*/ 34 w 626"/>
                    <a:gd name="T5" fmla="*/ 362 h 781"/>
                    <a:gd name="T6" fmla="*/ 40 w 626"/>
                    <a:gd name="T7" fmla="*/ 599 h 781"/>
                    <a:gd name="T8" fmla="*/ 401 w 626"/>
                    <a:gd name="T9" fmla="*/ 713 h 781"/>
                    <a:gd name="T10" fmla="*/ 515 w 626"/>
                    <a:gd name="T11" fmla="*/ 351 h 781"/>
                    <a:gd name="T12" fmla="*/ 288 w 626"/>
                    <a:gd name="T13" fmla="*/ 207 h 781"/>
                    <a:gd name="T14" fmla="*/ 397 w 626"/>
                    <a:gd name="T15" fmla="*/ 147 h 781"/>
                    <a:gd name="T16" fmla="*/ 421 w 626"/>
                    <a:gd name="T17" fmla="*/ 209 h 781"/>
                    <a:gd name="T18" fmla="*/ 626 w 626"/>
                    <a:gd name="T19" fmla="*/ 79 h 781"/>
                    <a:gd name="T20" fmla="*/ 341 w 626"/>
                    <a:gd name="T21" fmla="*/ 2 h 781"/>
                    <a:gd name="T22" fmla="*/ 365 w 626"/>
                    <a:gd name="T23" fmla="*/ 64 h 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26" h="781">
                      <a:moveTo>
                        <a:pt x="365" y="64"/>
                      </a:moveTo>
                      <a:cubicBezTo>
                        <a:pt x="240" y="112"/>
                        <a:pt x="93" y="235"/>
                        <a:pt x="34" y="362"/>
                      </a:cubicBezTo>
                      <a:cubicBezTo>
                        <a:pt x="34" y="362"/>
                        <a:pt x="33" y="362"/>
                        <a:pt x="34" y="362"/>
                      </a:cubicBezTo>
                      <a:cubicBezTo>
                        <a:pt x="0" y="435"/>
                        <a:pt x="0" y="522"/>
                        <a:pt x="40" y="599"/>
                      </a:cubicBezTo>
                      <a:cubicBezTo>
                        <a:pt x="108" y="730"/>
                        <a:pt x="270" y="781"/>
                        <a:pt x="401" y="713"/>
                      </a:cubicBezTo>
                      <a:cubicBezTo>
                        <a:pt x="533" y="645"/>
                        <a:pt x="584" y="483"/>
                        <a:pt x="515" y="351"/>
                      </a:cubicBezTo>
                      <a:cubicBezTo>
                        <a:pt x="469" y="263"/>
                        <a:pt x="381" y="211"/>
                        <a:pt x="288" y="207"/>
                      </a:cubicBezTo>
                      <a:cubicBezTo>
                        <a:pt x="321" y="182"/>
                        <a:pt x="358" y="162"/>
                        <a:pt x="397" y="147"/>
                      </a:cubicBezTo>
                      <a:cubicBezTo>
                        <a:pt x="405" y="168"/>
                        <a:pt x="413" y="189"/>
                        <a:pt x="421" y="209"/>
                      </a:cubicBezTo>
                      <a:cubicBezTo>
                        <a:pt x="466" y="152"/>
                        <a:pt x="535" y="103"/>
                        <a:pt x="626" y="79"/>
                      </a:cubicBezTo>
                      <a:cubicBezTo>
                        <a:pt x="547" y="30"/>
                        <a:pt x="448" y="0"/>
                        <a:pt x="341" y="2"/>
                      </a:cubicBezTo>
                      <a:cubicBezTo>
                        <a:pt x="349" y="22"/>
                        <a:pt x="357" y="43"/>
                        <a:pt x="365" y="64"/>
                      </a:cubicBezTo>
                      <a:close/>
                    </a:path>
                  </a:pathLst>
                </a:custGeom>
                <a:solidFill>
                  <a:sysClr val="windowText" lastClr="000000">
                    <a:lumMod val="75000"/>
                    <a:lumOff val="25000"/>
                  </a:sysClr>
                </a:solidFill>
                <a:ln>
                  <a:noFill/>
                </a:ln>
              </p:spPr>
              <p:txBody>
                <a:bodyPr vert="horz" wrap="square" lIns="96435" tIns="48218" rIns="96435" bIns="48218" numCol="1" anchor="t" anchorCtr="0" compatLnSpc="1"/>
                <a:lstStyle/>
                <a:p>
                  <a:pPr marL="0" marR="0" lvl="0" indent="0" algn="just" defTabSz="914400" rtl="0" eaLnBrk="1" fontAlgn="base" latinLnBrk="0" hangingPunct="1">
                    <a:lnSpc>
                      <a:spcPct val="120000"/>
                    </a:lnSpc>
                    <a:spcBef>
                      <a:spcPts val="0"/>
                    </a:spcBef>
                    <a:spcAft>
                      <a:spcPts val="0"/>
                    </a:spcAft>
                    <a:buClrTx/>
                    <a:buSzTx/>
                    <a:buFontTx/>
                    <a:buNone/>
                    <a:defRPr/>
                  </a:pPr>
                  <a:endParaRPr kumimoji="0" lang="en-US" sz="80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charset="-122"/>
                    <a:cs typeface="+mn-cs"/>
                    <a:sym typeface="Arial" panose="020B0604020202020204" pitchFamily="34" charset="0"/>
                  </a:endParaRPr>
                </a:p>
              </p:txBody>
            </p:sp>
            <p:sp>
              <p:nvSpPr>
                <p:cNvPr id="22" name="Oval 37"/>
                <p:cNvSpPr/>
                <p:nvPr/>
              </p:nvSpPr>
              <p:spPr>
                <a:xfrm>
                  <a:off x="3262699" y="2568530"/>
                  <a:ext cx="551192" cy="551192"/>
                </a:xfrm>
                <a:prstGeom prst="ellipse">
                  <a:avLst/>
                </a:prstGeom>
                <a:noFill/>
                <a:ln w="28575" cap="flat" cmpd="sng" algn="ctr">
                  <a:solidFill>
                    <a:sysClr val="window" lastClr="FFFFFF"/>
                  </a:solidFill>
                  <a:prstDash val="solid"/>
                  <a:miter lim="800000"/>
                </a:ln>
                <a:effectLst/>
              </p:spPr>
              <p:txBody>
                <a:bodyPr rtlCol="0" anchor="ctr"/>
                <a:lstStyle/>
                <a:p>
                  <a:pPr marL="0" marR="0" lvl="0" indent="0" algn="just" defTabSz="914400" rtl="0" eaLnBrk="1" fontAlgn="base" latinLnBrk="0" hangingPunct="1">
                    <a:lnSpc>
                      <a:spcPct val="120000"/>
                    </a:lnSpc>
                    <a:spcBef>
                      <a:spcPts val="0"/>
                    </a:spcBef>
                    <a:spcAft>
                      <a:spcPts val="0"/>
                    </a:spcAft>
                    <a:buClrTx/>
                    <a:buSzTx/>
                    <a:buFontTx/>
                    <a:buNone/>
                    <a:defRPr/>
                  </a:pPr>
                  <a:endParaRPr kumimoji="0" lang="en-US" sz="800" b="0" i="0" u="none" strike="noStrike" kern="0" cap="none" spc="0" normalizeH="0" baseline="0" noProof="0">
                    <a:ln>
                      <a:noFill/>
                    </a:ln>
                    <a:solidFill>
                      <a:prstClr val="white"/>
                    </a:solidFill>
                    <a:effectLst/>
                    <a:uLnTx/>
                    <a:uFillTx/>
                    <a:latin typeface="Arial" panose="020B0604020202020204" pitchFamily="34" charset="0"/>
                    <a:ea typeface="微软雅黑" panose="020B0503020204020204" charset="-122"/>
                    <a:cs typeface="+mn-cs"/>
                    <a:sym typeface="Arial" panose="020B0604020202020204" pitchFamily="34" charset="0"/>
                  </a:endParaRPr>
                </a:p>
              </p:txBody>
            </p:sp>
          </p:grpSp>
          <p:sp>
            <p:nvSpPr>
              <p:cNvPr id="20" name="Shape 617"/>
              <p:cNvSpPr/>
              <p:nvPr/>
            </p:nvSpPr>
            <p:spPr>
              <a:xfrm>
                <a:off x="7049343" y="3024277"/>
                <a:ext cx="181363" cy="298191"/>
              </a:xfrm>
              <a:custGeom>
                <a:avLst/>
                <a:gdLst/>
                <a:ahLst/>
                <a:cxnLst>
                  <a:cxn ang="0">
                    <a:pos x="wd2" y="hd2"/>
                  </a:cxn>
                  <a:cxn ang="5400000">
                    <a:pos x="wd2" y="hd2"/>
                  </a:cxn>
                  <a:cxn ang="10800000">
                    <a:pos x="wd2" y="hd2"/>
                  </a:cxn>
                  <a:cxn ang="16200000">
                    <a:pos x="wd2" y="hd2"/>
                  </a:cxn>
                </a:cxnLst>
                <a:rect l="0" t="0" r="r" b="b"/>
                <a:pathLst>
                  <a:path w="21600" h="21600" extrusionOk="0">
                    <a:moveTo>
                      <a:pt x="11767" y="10800"/>
                    </a:moveTo>
                    <a:cubicBezTo>
                      <a:pt x="11767" y="12089"/>
                      <a:pt x="13688" y="12918"/>
                      <a:pt x="15722" y="14025"/>
                    </a:cubicBezTo>
                    <a:cubicBezTo>
                      <a:pt x="17208" y="14834"/>
                      <a:pt x="19243" y="15942"/>
                      <a:pt x="19243" y="16656"/>
                    </a:cubicBezTo>
                    <a:lnTo>
                      <a:pt x="19243" y="18090"/>
                    </a:lnTo>
                    <a:cubicBezTo>
                      <a:pt x="17373" y="17569"/>
                      <a:pt x="11777" y="17058"/>
                      <a:pt x="11777" y="15387"/>
                    </a:cubicBezTo>
                    <a:cubicBezTo>
                      <a:pt x="11777" y="14540"/>
                      <a:pt x="9823" y="14540"/>
                      <a:pt x="9823" y="15387"/>
                    </a:cubicBezTo>
                    <a:cubicBezTo>
                      <a:pt x="9823" y="17058"/>
                      <a:pt x="4224" y="17569"/>
                      <a:pt x="2357" y="18090"/>
                    </a:cubicBezTo>
                    <a:lnTo>
                      <a:pt x="2357" y="16656"/>
                    </a:lnTo>
                    <a:cubicBezTo>
                      <a:pt x="2357" y="15942"/>
                      <a:pt x="4392" y="14834"/>
                      <a:pt x="5878" y="14025"/>
                    </a:cubicBezTo>
                    <a:cubicBezTo>
                      <a:pt x="7912" y="12918"/>
                      <a:pt x="9833" y="12089"/>
                      <a:pt x="9833" y="10800"/>
                    </a:cubicBezTo>
                    <a:cubicBezTo>
                      <a:pt x="9833" y="9511"/>
                      <a:pt x="7912" y="8682"/>
                      <a:pt x="5878" y="7575"/>
                    </a:cubicBezTo>
                    <a:cubicBezTo>
                      <a:pt x="4392" y="6766"/>
                      <a:pt x="2357" y="5658"/>
                      <a:pt x="2357" y="4944"/>
                    </a:cubicBezTo>
                    <a:lnTo>
                      <a:pt x="2264" y="3865"/>
                    </a:lnTo>
                    <a:cubicBezTo>
                      <a:pt x="4243" y="4462"/>
                      <a:pt x="7380" y="5030"/>
                      <a:pt x="10799" y="5030"/>
                    </a:cubicBezTo>
                    <a:cubicBezTo>
                      <a:pt x="14220" y="5030"/>
                      <a:pt x="17371" y="4462"/>
                      <a:pt x="19350" y="3865"/>
                    </a:cubicBezTo>
                    <a:lnTo>
                      <a:pt x="19243" y="4944"/>
                    </a:lnTo>
                    <a:cubicBezTo>
                      <a:pt x="19243" y="5658"/>
                      <a:pt x="17208" y="6766"/>
                      <a:pt x="15722" y="7575"/>
                    </a:cubicBezTo>
                    <a:cubicBezTo>
                      <a:pt x="13688" y="8682"/>
                      <a:pt x="11767" y="9511"/>
                      <a:pt x="11767" y="10800"/>
                    </a:cubicBezTo>
                    <a:close/>
                    <a:moveTo>
                      <a:pt x="2970" y="2515"/>
                    </a:moveTo>
                    <a:cubicBezTo>
                      <a:pt x="4313" y="2042"/>
                      <a:pt x="6830" y="1346"/>
                      <a:pt x="10906" y="1346"/>
                    </a:cubicBezTo>
                    <a:cubicBezTo>
                      <a:pt x="14981" y="1346"/>
                      <a:pt x="18632" y="2515"/>
                      <a:pt x="18632" y="2515"/>
                    </a:cubicBezTo>
                    <a:cubicBezTo>
                      <a:pt x="18904" y="2609"/>
                      <a:pt x="19979" y="2930"/>
                      <a:pt x="19243" y="3173"/>
                    </a:cubicBezTo>
                    <a:cubicBezTo>
                      <a:pt x="17626" y="3709"/>
                      <a:pt x="14463" y="4274"/>
                      <a:pt x="10799" y="4274"/>
                    </a:cubicBezTo>
                    <a:cubicBezTo>
                      <a:pt x="7137" y="4274"/>
                      <a:pt x="4080" y="3652"/>
                      <a:pt x="2462" y="3115"/>
                    </a:cubicBezTo>
                    <a:cubicBezTo>
                      <a:pt x="1728" y="2871"/>
                      <a:pt x="2970" y="2515"/>
                      <a:pt x="2970" y="2515"/>
                    </a:cubicBezTo>
                    <a:close/>
                    <a:moveTo>
                      <a:pt x="21600" y="4944"/>
                    </a:moveTo>
                    <a:cubicBezTo>
                      <a:pt x="21600" y="2633"/>
                      <a:pt x="21600" y="2407"/>
                      <a:pt x="21600" y="2407"/>
                    </a:cubicBezTo>
                    <a:cubicBezTo>
                      <a:pt x="21600" y="1555"/>
                      <a:pt x="16765" y="0"/>
                      <a:pt x="10799" y="0"/>
                    </a:cubicBezTo>
                    <a:cubicBezTo>
                      <a:pt x="4835" y="0"/>
                      <a:pt x="0" y="1555"/>
                      <a:pt x="0" y="2407"/>
                    </a:cubicBezTo>
                    <a:cubicBezTo>
                      <a:pt x="0" y="2407"/>
                      <a:pt x="0" y="2633"/>
                      <a:pt x="0" y="4944"/>
                    </a:cubicBezTo>
                    <a:cubicBezTo>
                      <a:pt x="0" y="7255"/>
                      <a:pt x="7476" y="9164"/>
                      <a:pt x="7476" y="10800"/>
                    </a:cubicBezTo>
                    <a:cubicBezTo>
                      <a:pt x="7476" y="12436"/>
                      <a:pt x="0" y="14345"/>
                      <a:pt x="0" y="16656"/>
                    </a:cubicBezTo>
                    <a:cubicBezTo>
                      <a:pt x="0" y="18967"/>
                      <a:pt x="0" y="19193"/>
                      <a:pt x="0" y="19193"/>
                    </a:cubicBezTo>
                    <a:cubicBezTo>
                      <a:pt x="0" y="20045"/>
                      <a:pt x="4835" y="21600"/>
                      <a:pt x="10799" y="21600"/>
                    </a:cubicBezTo>
                    <a:cubicBezTo>
                      <a:pt x="16765" y="21600"/>
                      <a:pt x="21600" y="20045"/>
                      <a:pt x="21600" y="19193"/>
                    </a:cubicBezTo>
                    <a:cubicBezTo>
                      <a:pt x="21600" y="19193"/>
                      <a:pt x="21600" y="18967"/>
                      <a:pt x="21600" y="16656"/>
                    </a:cubicBezTo>
                    <a:cubicBezTo>
                      <a:pt x="21600" y="14345"/>
                      <a:pt x="14122" y="12436"/>
                      <a:pt x="14122" y="10800"/>
                    </a:cubicBezTo>
                    <a:cubicBezTo>
                      <a:pt x="14122" y="9164"/>
                      <a:pt x="21600" y="7255"/>
                      <a:pt x="21600" y="4944"/>
                    </a:cubicBezTo>
                    <a:close/>
                  </a:path>
                </a:pathLst>
              </a:custGeom>
              <a:solidFill>
                <a:srgbClr val="FFFFFF"/>
              </a:solidFill>
              <a:ln w="12700" cap="flat">
                <a:noFill/>
                <a:miter lim="400000"/>
              </a:ln>
              <a:effectLst/>
            </p:spPr>
            <p:txBody>
              <a:bodyPr wrap="square" lIns="40181" tIns="40181" rIns="40181" bIns="40181" numCol="1" anchor="ctr">
                <a:noAutofit/>
              </a:bodyPr>
              <a:lstStyle/>
              <a:p>
                <a:pPr marL="0" marR="0" lvl="0" indent="0" algn="just" defTabSz="914400" rtl="0" eaLnBrk="1" fontAlgn="base" latinLnBrk="0" hangingPunct="1">
                  <a:lnSpc>
                    <a:spcPct val="120000"/>
                  </a:lnSpc>
                  <a:spcBef>
                    <a:spcPts val="0"/>
                  </a:spcBef>
                  <a:spcAft>
                    <a:spcPts val="0"/>
                  </a:spcAft>
                  <a:buClrTx/>
                  <a:buSzTx/>
                  <a:buFontTx/>
                  <a:buNone/>
                  <a:defRPr sz="3100" b="1">
                    <a:latin typeface="Kontrapunkt Bob Bold"/>
                    <a:ea typeface="Kontrapunkt Bob Bold"/>
                    <a:cs typeface="Kontrapunkt Bob Bold"/>
                    <a:sym typeface="Kontrapunkt Bob Bold"/>
                  </a:defRPr>
                </a:pPr>
                <a:endParaRPr kumimoji="0" sz="800" b="1"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charset="-122"/>
                  <a:cs typeface="Kontrapunkt Bob Bold"/>
                  <a:sym typeface="Arial" panose="020B0604020202020204" pitchFamily="34" charset="0"/>
                </a:endParaRPr>
              </a:p>
            </p:txBody>
          </p:sp>
        </p:grpSp>
      </p:grpSp>
      <p:grpSp>
        <p:nvGrpSpPr>
          <p:cNvPr id="38" name="组合 37"/>
          <p:cNvGrpSpPr/>
          <p:nvPr/>
        </p:nvGrpSpPr>
        <p:grpSpPr>
          <a:xfrm>
            <a:off x="1404088" y="1816779"/>
            <a:ext cx="3273412" cy="961894"/>
            <a:chOff x="1245702" y="1617997"/>
            <a:chExt cx="3273412" cy="961894"/>
          </a:xfrm>
        </p:grpSpPr>
        <p:sp>
          <p:nvSpPr>
            <p:cNvPr id="39" name="文本框 38"/>
            <p:cNvSpPr txBox="1"/>
            <p:nvPr/>
          </p:nvSpPr>
          <p:spPr>
            <a:xfrm>
              <a:off x="1245702" y="2030830"/>
              <a:ext cx="3273412" cy="549061"/>
            </a:xfrm>
            <a:prstGeom prst="rect">
              <a:avLst/>
            </a:prstGeom>
            <a:noFill/>
          </p:spPr>
          <p:txBody>
            <a:bodyPr wrap="square" rtlCol="0">
              <a:spAutoFit/>
            </a:bodyPr>
            <a:lstStyle/>
            <a:p>
              <a:pPr marL="0" marR="0" lvl="0" indent="0" algn="r" defTabSz="4572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595959"/>
                  </a:solidFill>
                  <a:effectLst/>
                  <a:uLnTx/>
                  <a:uFillTx/>
                  <a:latin typeface="思源黑体 CN Light" panose="020B0300000000000000" pitchFamily="34" charset="-122"/>
                  <a:ea typeface="思源黑体 CN Light" panose="020B0300000000000000" pitchFamily="34" charset="-122"/>
                  <a:cs typeface="+mn-cs"/>
                </a:rPr>
                <a:t>点击此处添加文本内容，如关键词、部分简单介绍等。点击此处添加文本内容</a:t>
              </a:r>
              <a:r>
                <a:rPr kumimoji="0" lang="en-US" altLang="zh-CN" sz="1200" b="0" i="0" u="none" strike="noStrike" kern="1200" cap="none" spc="0" normalizeH="0" baseline="0" noProof="0" dirty="0">
                  <a:ln>
                    <a:noFill/>
                  </a:ln>
                  <a:solidFill>
                    <a:srgbClr val="595959"/>
                  </a:solidFill>
                  <a:effectLst/>
                  <a:uLnTx/>
                  <a:uFillTx/>
                  <a:latin typeface="思源黑体 CN Light" panose="020B0300000000000000" pitchFamily="34" charset="-122"/>
                  <a:ea typeface="思源黑体 CN Light" panose="020B0300000000000000" pitchFamily="34" charset="-122"/>
                  <a:cs typeface="+mn-cs"/>
                </a:rPr>
                <a:t>.</a:t>
              </a:r>
              <a:endParaRPr kumimoji="0" lang="zh-CN" altLang="zh-CN" sz="1200" b="0" i="0" u="none" strike="noStrike" kern="1200" cap="none" spc="0" normalizeH="0" baseline="0" noProof="0" dirty="0">
                <a:ln>
                  <a:noFill/>
                </a:ln>
                <a:solidFill>
                  <a:srgbClr val="595959"/>
                </a:solidFill>
                <a:effectLst/>
                <a:uLnTx/>
                <a:uFillTx/>
                <a:latin typeface="思源黑体 CN Light" panose="020B0300000000000000" pitchFamily="34" charset="-122"/>
                <a:ea typeface="思源黑体 CN Light" panose="020B0300000000000000" pitchFamily="34" charset="-122"/>
                <a:cs typeface="+mn-cs"/>
              </a:endParaRPr>
            </a:p>
          </p:txBody>
        </p:sp>
        <p:sp>
          <p:nvSpPr>
            <p:cNvPr id="40" name="文本框 39"/>
            <p:cNvSpPr txBox="1"/>
            <p:nvPr/>
          </p:nvSpPr>
          <p:spPr>
            <a:xfrm>
              <a:off x="2273964" y="1617997"/>
              <a:ext cx="2245150" cy="400110"/>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defRPr/>
              </a:pPr>
              <a:r>
                <a:rPr kumimoji="1" lang="zh-CN" altLang="en-US" sz="2000" b="0" i="0" u="none" strike="noStrike" kern="1200" cap="none" spc="300" normalizeH="0" baseline="0" noProof="0" dirty="0">
                  <a:ln>
                    <a:noFill/>
                  </a:ln>
                  <a:solidFill>
                    <a:srgbClr val="BF1E2E"/>
                  </a:solidFill>
                  <a:effectLst/>
                  <a:uLnTx/>
                  <a:uFillTx/>
                  <a:latin typeface="胡晓波真帅体" panose="02010600030101010101" pitchFamily="2" charset="-122"/>
                  <a:ea typeface="胡晓波真帅体" panose="02010600030101010101" pitchFamily="2" charset="-122"/>
                  <a:cs typeface="+mn-cs"/>
                </a:rPr>
                <a:t>标题文字添加</a:t>
              </a:r>
              <a:endParaRPr kumimoji="1" lang="zh-CN" altLang="en-US" sz="2400" b="0" i="0" u="none" strike="noStrike" kern="1200" cap="none" spc="300" normalizeH="0" baseline="0" noProof="0" dirty="0">
                <a:ln>
                  <a:noFill/>
                </a:ln>
                <a:solidFill>
                  <a:srgbClr val="BF1E2E"/>
                </a:solidFill>
                <a:effectLst/>
                <a:uLnTx/>
                <a:uFillTx/>
                <a:latin typeface="胡晓波真帅体" panose="02010600030101010101" pitchFamily="2" charset="-122"/>
                <a:ea typeface="胡晓波真帅体" panose="02010600030101010101" pitchFamily="2" charset="-122"/>
                <a:cs typeface="+mn-cs"/>
              </a:endParaRPr>
            </a:p>
          </p:txBody>
        </p:sp>
      </p:grpSp>
      <p:grpSp>
        <p:nvGrpSpPr>
          <p:cNvPr id="41" name="组合 40"/>
          <p:cNvGrpSpPr/>
          <p:nvPr/>
        </p:nvGrpSpPr>
        <p:grpSpPr>
          <a:xfrm>
            <a:off x="798608" y="3166042"/>
            <a:ext cx="3273412" cy="961894"/>
            <a:chOff x="640222" y="2967260"/>
            <a:chExt cx="3273412" cy="961894"/>
          </a:xfrm>
        </p:grpSpPr>
        <p:sp>
          <p:nvSpPr>
            <p:cNvPr id="42" name="文本框 41"/>
            <p:cNvSpPr txBox="1"/>
            <p:nvPr/>
          </p:nvSpPr>
          <p:spPr>
            <a:xfrm>
              <a:off x="640222" y="3380093"/>
              <a:ext cx="3273412" cy="549061"/>
            </a:xfrm>
            <a:prstGeom prst="rect">
              <a:avLst/>
            </a:prstGeom>
            <a:noFill/>
          </p:spPr>
          <p:txBody>
            <a:bodyPr wrap="square" rtlCol="0">
              <a:spAutoFit/>
            </a:bodyPr>
            <a:lstStyle/>
            <a:p>
              <a:pPr marL="0" marR="0" lvl="0" indent="0" algn="r" defTabSz="4572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595959"/>
                  </a:solidFill>
                  <a:effectLst/>
                  <a:uLnTx/>
                  <a:uFillTx/>
                  <a:latin typeface="思源黑体 CN Light" panose="020B0300000000000000" pitchFamily="34" charset="-122"/>
                  <a:ea typeface="思源黑体 CN Light" panose="020B0300000000000000" pitchFamily="34" charset="-122"/>
                  <a:cs typeface="+mn-cs"/>
                </a:rPr>
                <a:t>点击此处添加文本内容，如关键词、部分简单介绍等。点击此处添加文本内容</a:t>
              </a:r>
              <a:r>
                <a:rPr kumimoji="0" lang="en-US" altLang="zh-CN" sz="1200" b="0" i="0" u="none" strike="noStrike" kern="1200" cap="none" spc="0" normalizeH="0" baseline="0" noProof="0" dirty="0">
                  <a:ln>
                    <a:noFill/>
                  </a:ln>
                  <a:solidFill>
                    <a:srgbClr val="595959"/>
                  </a:solidFill>
                  <a:effectLst/>
                  <a:uLnTx/>
                  <a:uFillTx/>
                  <a:latin typeface="思源黑体 CN Light" panose="020B0300000000000000" pitchFamily="34" charset="-122"/>
                  <a:ea typeface="思源黑体 CN Light" panose="020B0300000000000000" pitchFamily="34" charset="-122"/>
                  <a:cs typeface="+mn-cs"/>
                </a:rPr>
                <a:t>.</a:t>
              </a:r>
              <a:endParaRPr kumimoji="0" lang="zh-CN" altLang="zh-CN" sz="1200" b="0" i="0" u="none" strike="noStrike" kern="1200" cap="none" spc="0" normalizeH="0" baseline="0" noProof="0" dirty="0">
                <a:ln>
                  <a:noFill/>
                </a:ln>
                <a:solidFill>
                  <a:srgbClr val="595959"/>
                </a:solidFill>
                <a:effectLst/>
                <a:uLnTx/>
                <a:uFillTx/>
                <a:latin typeface="思源黑体 CN Light" panose="020B0300000000000000" pitchFamily="34" charset="-122"/>
                <a:ea typeface="思源黑体 CN Light" panose="020B0300000000000000" pitchFamily="34" charset="-122"/>
                <a:cs typeface="+mn-cs"/>
              </a:endParaRPr>
            </a:p>
          </p:txBody>
        </p:sp>
        <p:sp>
          <p:nvSpPr>
            <p:cNvPr id="43" name="文本框 42"/>
            <p:cNvSpPr txBox="1"/>
            <p:nvPr/>
          </p:nvSpPr>
          <p:spPr>
            <a:xfrm>
              <a:off x="1668484" y="2967260"/>
              <a:ext cx="2245150" cy="400110"/>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defRPr/>
              </a:pPr>
              <a:r>
                <a:rPr kumimoji="1" lang="zh-CN" altLang="en-US" sz="2000" b="0" i="0" u="none" strike="noStrike" kern="1200" cap="none" spc="300" normalizeH="0" baseline="0" noProof="0" dirty="0">
                  <a:ln>
                    <a:noFill/>
                  </a:ln>
                  <a:solidFill>
                    <a:srgbClr val="BF1E2E"/>
                  </a:solidFill>
                  <a:effectLst/>
                  <a:uLnTx/>
                  <a:uFillTx/>
                  <a:latin typeface="胡晓波真帅体" panose="02010600030101010101" pitchFamily="2" charset="-122"/>
                  <a:ea typeface="胡晓波真帅体" panose="02010600030101010101" pitchFamily="2" charset="-122"/>
                  <a:cs typeface="+mn-cs"/>
                </a:rPr>
                <a:t>标题文字添加</a:t>
              </a:r>
            </a:p>
          </p:txBody>
        </p:sp>
      </p:grpSp>
      <p:grpSp>
        <p:nvGrpSpPr>
          <p:cNvPr id="44" name="组合 43"/>
          <p:cNvGrpSpPr/>
          <p:nvPr/>
        </p:nvGrpSpPr>
        <p:grpSpPr>
          <a:xfrm>
            <a:off x="8197857" y="2229612"/>
            <a:ext cx="3287327" cy="961894"/>
            <a:chOff x="7849988" y="2030830"/>
            <a:chExt cx="3287327" cy="961894"/>
          </a:xfrm>
        </p:grpSpPr>
        <p:sp>
          <p:nvSpPr>
            <p:cNvPr id="45" name="文本框 44"/>
            <p:cNvSpPr txBox="1"/>
            <p:nvPr/>
          </p:nvSpPr>
          <p:spPr>
            <a:xfrm>
              <a:off x="7863903" y="2443663"/>
              <a:ext cx="3273412" cy="549061"/>
            </a:xfrm>
            <a:prstGeom prst="rect">
              <a:avLst/>
            </a:prstGeom>
            <a:noFill/>
          </p:spPr>
          <p:txBody>
            <a:bodyPr wrap="square" rtlCol="0">
              <a:spAutoFit/>
            </a:bodyPr>
            <a:lstStyle/>
            <a:p>
              <a:pPr marL="0" marR="0" lvl="0" indent="0" algn="l" defTabSz="4572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595959"/>
                  </a:solidFill>
                  <a:effectLst/>
                  <a:uLnTx/>
                  <a:uFillTx/>
                  <a:latin typeface="思源黑体 CN Light" panose="020B0300000000000000" pitchFamily="34" charset="-122"/>
                  <a:ea typeface="思源黑体 CN Light" panose="020B0300000000000000" pitchFamily="34" charset="-122"/>
                  <a:cs typeface="+mn-cs"/>
                </a:rPr>
                <a:t>点击此处添加文本内容，如关键词、部分简单介绍等。点击此处添加文本内容</a:t>
              </a:r>
              <a:r>
                <a:rPr kumimoji="0" lang="en-US" altLang="zh-CN" sz="1200" b="0" i="0" u="none" strike="noStrike" kern="1200" cap="none" spc="0" normalizeH="0" baseline="0" noProof="0" dirty="0">
                  <a:ln>
                    <a:noFill/>
                  </a:ln>
                  <a:solidFill>
                    <a:srgbClr val="595959"/>
                  </a:solidFill>
                  <a:effectLst/>
                  <a:uLnTx/>
                  <a:uFillTx/>
                  <a:latin typeface="思源黑体 CN Light" panose="020B0300000000000000" pitchFamily="34" charset="-122"/>
                  <a:ea typeface="思源黑体 CN Light" panose="020B0300000000000000" pitchFamily="34" charset="-122"/>
                  <a:cs typeface="+mn-cs"/>
                </a:rPr>
                <a:t>.</a:t>
              </a:r>
              <a:endParaRPr kumimoji="0" lang="zh-CN" altLang="zh-CN" sz="1200" b="0" i="0" u="none" strike="noStrike" kern="1200" cap="none" spc="0" normalizeH="0" baseline="0" noProof="0" dirty="0">
                <a:ln>
                  <a:noFill/>
                </a:ln>
                <a:solidFill>
                  <a:srgbClr val="595959"/>
                </a:solidFill>
                <a:effectLst/>
                <a:uLnTx/>
                <a:uFillTx/>
                <a:latin typeface="思源黑体 CN Light" panose="020B0300000000000000" pitchFamily="34" charset="-122"/>
                <a:ea typeface="思源黑体 CN Light" panose="020B0300000000000000" pitchFamily="34" charset="-122"/>
                <a:cs typeface="+mn-cs"/>
              </a:endParaRPr>
            </a:p>
          </p:txBody>
        </p:sp>
        <p:sp>
          <p:nvSpPr>
            <p:cNvPr id="46" name="文本框 45"/>
            <p:cNvSpPr txBox="1"/>
            <p:nvPr/>
          </p:nvSpPr>
          <p:spPr>
            <a:xfrm>
              <a:off x="7849988" y="2030830"/>
              <a:ext cx="2245150"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1" lang="zh-CN" altLang="en-US" sz="2000" b="0" i="0" u="none" strike="noStrike" kern="1200" cap="none" spc="300" normalizeH="0" baseline="0" noProof="0" dirty="0">
                  <a:ln>
                    <a:noFill/>
                  </a:ln>
                  <a:solidFill>
                    <a:prstClr val="black">
                      <a:lumMod val="75000"/>
                      <a:lumOff val="25000"/>
                    </a:prstClr>
                  </a:solidFill>
                  <a:effectLst/>
                  <a:uLnTx/>
                  <a:uFillTx/>
                  <a:latin typeface="胡晓波真帅体" panose="02010600030101010101" pitchFamily="2" charset="-122"/>
                  <a:ea typeface="胡晓波真帅体" panose="02010600030101010101" pitchFamily="2" charset="-122"/>
                  <a:cs typeface="+mn-cs"/>
                </a:rPr>
                <a:t>标题文字添加</a:t>
              </a:r>
            </a:p>
          </p:txBody>
        </p:sp>
      </p:grpSp>
      <p:grpSp>
        <p:nvGrpSpPr>
          <p:cNvPr id="47" name="组合 46"/>
          <p:cNvGrpSpPr/>
          <p:nvPr/>
        </p:nvGrpSpPr>
        <p:grpSpPr>
          <a:xfrm>
            <a:off x="8211772" y="4239657"/>
            <a:ext cx="3287327" cy="961894"/>
            <a:chOff x="7863903" y="4040875"/>
            <a:chExt cx="3287327" cy="961894"/>
          </a:xfrm>
        </p:grpSpPr>
        <p:sp>
          <p:nvSpPr>
            <p:cNvPr id="48" name="文本框 47"/>
            <p:cNvSpPr txBox="1"/>
            <p:nvPr/>
          </p:nvSpPr>
          <p:spPr>
            <a:xfrm>
              <a:off x="7877818" y="4453708"/>
              <a:ext cx="3273412" cy="549061"/>
            </a:xfrm>
            <a:prstGeom prst="rect">
              <a:avLst/>
            </a:prstGeom>
            <a:noFill/>
          </p:spPr>
          <p:txBody>
            <a:bodyPr wrap="square" rtlCol="0">
              <a:spAutoFit/>
            </a:bodyPr>
            <a:lstStyle/>
            <a:p>
              <a:pPr marL="0" marR="0" lvl="0" indent="0" algn="l" defTabSz="4572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595959"/>
                  </a:solidFill>
                  <a:effectLst/>
                  <a:uLnTx/>
                  <a:uFillTx/>
                  <a:latin typeface="思源黑体 CN Light" panose="020B0300000000000000" pitchFamily="34" charset="-122"/>
                  <a:ea typeface="思源黑体 CN Light" panose="020B0300000000000000" pitchFamily="34" charset="-122"/>
                  <a:cs typeface="+mn-cs"/>
                </a:rPr>
                <a:t>点击此处添加文本内容，如关键词、部分简单介绍等。点击此处添加文本内容</a:t>
              </a:r>
              <a:r>
                <a:rPr kumimoji="0" lang="en-US" altLang="zh-CN" sz="1200" b="0" i="0" u="none" strike="noStrike" kern="1200" cap="none" spc="0" normalizeH="0" baseline="0" noProof="0" dirty="0">
                  <a:ln>
                    <a:noFill/>
                  </a:ln>
                  <a:solidFill>
                    <a:srgbClr val="595959"/>
                  </a:solidFill>
                  <a:effectLst/>
                  <a:uLnTx/>
                  <a:uFillTx/>
                  <a:latin typeface="思源黑体 CN Light" panose="020B0300000000000000" pitchFamily="34" charset="-122"/>
                  <a:ea typeface="思源黑体 CN Light" panose="020B0300000000000000" pitchFamily="34" charset="-122"/>
                  <a:cs typeface="+mn-cs"/>
                </a:rPr>
                <a:t>.</a:t>
              </a:r>
              <a:endParaRPr kumimoji="0" lang="zh-CN" altLang="zh-CN" sz="1200" b="0" i="0" u="none" strike="noStrike" kern="1200" cap="none" spc="0" normalizeH="0" baseline="0" noProof="0" dirty="0">
                <a:ln>
                  <a:noFill/>
                </a:ln>
                <a:solidFill>
                  <a:srgbClr val="595959"/>
                </a:solidFill>
                <a:effectLst/>
                <a:uLnTx/>
                <a:uFillTx/>
                <a:latin typeface="思源黑体 CN Light" panose="020B0300000000000000" pitchFamily="34" charset="-122"/>
                <a:ea typeface="思源黑体 CN Light" panose="020B0300000000000000" pitchFamily="34" charset="-122"/>
                <a:cs typeface="+mn-cs"/>
              </a:endParaRPr>
            </a:p>
          </p:txBody>
        </p:sp>
        <p:sp>
          <p:nvSpPr>
            <p:cNvPr id="49" name="文本框 48"/>
            <p:cNvSpPr txBox="1"/>
            <p:nvPr/>
          </p:nvSpPr>
          <p:spPr>
            <a:xfrm>
              <a:off x="7863903" y="4040875"/>
              <a:ext cx="2245150"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1" lang="zh-CN" altLang="en-US" sz="2000" b="0" i="0" u="none" strike="noStrike" kern="1200" cap="none" spc="300" normalizeH="0" baseline="0" noProof="0" dirty="0">
                  <a:ln>
                    <a:noFill/>
                  </a:ln>
                  <a:solidFill>
                    <a:srgbClr val="BF1E2E"/>
                  </a:solidFill>
                  <a:effectLst/>
                  <a:uLnTx/>
                  <a:uFillTx/>
                  <a:latin typeface="胡晓波真帅体" panose="02010600030101010101" pitchFamily="2" charset="-122"/>
                  <a:ea typeface="胡晓波真帅体" panose="02010600030101010101" pitchFamily="2" charset="-122"/>
                  <a:cs typeface="+mn-cs"/>
                </a:rPr>
                <a:t>标题文字添加</a:t>
              </a:r>
            </a:p>
          </p:txBody>
        </p:sp>
      </p:grpSp>
      <p:grpSp>
        <p:nvGrpSpPr>
          <p:cNvPr id="50" name="组合 49"/>
          <p:cNvGrpSpPr/>
          <p:nvPr/>
        </p:nvGrpSpPr>
        <p:grpSpPr>
          <a:xfrm>
            <a:off x="1258441" y="4744996"/>
            <a:ext cx="3273412" cy="961894"/>
            <a:chOff x="1100055" y="4546214"/>
            <a:chExt cx="3273412" cy="961894"/>
          </a:xfrm>
        </p:grpSpPr>
        <p:sp>
          <p:nvSpPr>
            <p:cNvPr id="51" name="文本框 50"/>
            <p:cNvSpPr txBox="1"/>
            <p:nvPr/>
          </p:nvSpPr>
          <p:spPr>
            <a:xfrm>
              <a:off x="1100055" y="4959047"/>
              <a:ext cx="3273412" cy="549061"/>
            </a:xfrm>
            <a:prstGeom prst="rect">
              <a:avLst/>
            </a:prstGeom>
            <a:noFill/>
          </p:spPr>
          <p:txBody>
            <a:bodyPr wrap="square" rtlCol="0">
              <a:spAutoFit/>
            </a:bodyPr>
            <a:lstStyle/>
            <a:p>
              <a:pPr marL="0" marR="0" lvl="0" indent="0" algn="r" defTabSz="4572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595959"/>
                  </a:solidFill>
                  <a:effectLst/>
                  <a:uLnTx/>
                  <a:uFillTx/>
                  <a:latin typeface="思源黑体 CN Light" panose="020B0300000000000000" pitchFamily="34" charset="-122"/>
                  <a:ea typeface="思源黑体 CN Light" panose="020B0300000000000000" pitchFamily="34" charset="-122"/>
                  <a:cs typeface="+mn-cs"/>
                </a:rPr>
                <a:t>点击此处添加文本内容，如关键词、部分简单介绍等。点击此处添加文本内容</a:t>
              </a:r>
              <a:r>
                <a:rPr kumimoji="0" lang="en-US" altLang="zh-CN" sz="1200" b="0" i="0" u="none" strike="noStrike" kern="1200" cap="none" spc="0" normalizeH="0" baseline="0" noProof="0" dirty="0">
                  <a:ln>
                    <a:noFill/>
                  </a:ln>
                  <a:solidFill>
                    <a:srgbClr val="595959"/>
                  </a:solidFill>
                  <a:effectLst/>
                  <a:uLnTx/>
                  <a:uFillTx/>
                  <a:latin typeface="思源黑体 CN Light" panose="020B0300000000000000" pitchFamily="34" charset="-122"/>
                  <a:ea typeface="思源黑体 CN Light" panose="020B0300000000000000" pitchFamily="34" charset="-122"/>
                  <a:cs typeface="+mn-cs"/>
                </a:rPr>
                <a:t>.</a:t>
              </a:r>
              <a:endParaRPr kumimoji="0" lang="zh-CN" altLang="zh-CN" sz="1200" b="0" i="0" u="none" strike="noStrike" kern="1200" cap="none" spc="0" normalizeH="0" baseline="0" noProof="0" dirty="0">
                <a:ln>
                  <a:noFill/>
                </a:ln>
                <a:solidFill>
                  <a:srgbClr val="595959"/>
                </a:solidFill>
                <a:effectLst/>
                <a:uLnTx/>
                <a:uFillTx/>
                <a:latin typeface="思源黑体 CN Light" panose="020B0300000000000000" pitchFamily="34" charset="-122"/>
                <a:ea typeface="思源黑体 CN Light" panose="020B0300000000000000" pitchFamily="34" charset="-122"/>
                <a:cs typeface="+mn-cs"/>
              </a:endParaRPr>
            </a:p>
          </p:txBody>
        </p:sp>
        <p:sp>
          <p:nvSpPr>
            <p:cNvPr id="52" name="文本框 51"/>
            <p:cNvSpPr txBox="1"/>
            <p:nvPr/>
          </p:nvSpPr>
          <p:spPr>
            <a:xfrm>
              <a:off x="2128317" y="4546214"/>
              <a:ext cx="2245150" cy="400110"/>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defRPr/>
              </a:pPr>
              <a:r>
                <a:rPr kumimoji="1" lang="zh-CN" altLang="en-US" sz="2000" b="0" i="0" u="none" strike="noStrike" kern="1200" cap="none" spc="300" normalizeH="0" baseline="0" noProof="0" dirty="0">
                  <a:ln>
                    <a:noFill/>
                  </a:ln>
                  <a:solidFill>
                    <a:prstClr val="black">
                      <a:lumMod val="75000"/>
                      <a:lumOff val="25000"/>
                    </a:prstClr>
                  </a:solidFill>
                  <a:effectLst/>
                  <a:uLnTx/>
                  <a:uFillTx/>
                  <a:latin typeface="胡晓波真帅体" panose="02010600030101010101" pitchFamily="2" charset="-122"/>
                  <a:ea typeface="胡晓波真帅体" panose="02010600030101010101" pitchFamily="2" charset="-122"/>
                  <a:cs typeface="+mn-cs"/>
                </a:rPr>
                <a:t>标题文字添加</a:t>
              </a:r>
            </a:p>
          </p:txBody>
        </p:sp>
      </p:grpSp>
      <p:grpSp>
        <p:nvGrpSpPr>
          <p:cNvPr id="53" name="组合 52"/>
          <p:cNvGrpSpPr/>
          <p:nvPr/>
        </p:nvGrpSpPr>
        <p:grpSpPr>
          <a:xfrm>
            <a:off x="507361" y="217132"/>
            <a:ext cx="2960611" cy="757195"/>
            <a:chOff x="6987284" y="566491"/>
            <a:chExt cx="3315489" cy="847957"/>
          </a:xfrm>
        </p:grpSpPr>
        <p:grpSp>
          <p:nvGrpSpPr>
            <p:cNvPr id="54" name="组合 53"/>
            <p:cNvGrpSpPr/>
            <p:nvPr/>
          </p:nvGrpSpPr>
          <p:grpSpPr>
            <a:xfrm>
              <a:off x="7811968" y="651825"/>
              <a:ext cx="2490805" cy="695109"/>
              <a:chOff x="1265118" y="2855427"/>
              <a:chExt cx="2490805" cy="695109"/>
            </a:xfrm>
          </p:grpSpPr>
          <p:sp>
            <p:nvSpPr>
              <p:cNvPr id="56" name="文本框 55"/>
              <p:cNvSpPr txBox="1"/>
              <p:nvPr/>
            </p:nvSpPr>
            <p:spPr>
              <a:xfrm>
                <a:off x="1265119" y="2855427"/>
                <a:ext cx="2490804" cy="585936"/>
              </a:xfrm>
              <a:prstGeom prst="rect">
                <a:avLst/>
              </a:prstGeom>
              <a:noFill/>
            </p:spPr>
            <p:txBody>
              <a:bodyPr wrap="square" rtlCol="0">
                <a:spAutoFit/>
                <a:scene3d>
                  <a:camera prst="orthographicFront"/>
                  <a:lightRig rig="threePt" dir="t"/>
                </a:scene3d>
                <a:sp3d contourW="12700"/>
              </a:bodyPr>
              <a:lstStyle/>
              <a:p>
                <a:pPr marL="0" marR="0" lvl="0" indent="0" algn="dist" defTabSz="457200" rtl="0" eaLnBrk="1" fontAlgn="auto" latinLnBrk="0" hangingPunct="1">
                  <a:lnSpc>
                    <a:spcPct val="100000"/>
                  </a:lnSpc>
                  <a:spcBef>
                    <a:spcPts val="0"/>
                  </a:spcBef>
                  <a:spcAft>
                    <a:spcPts val="0"/>
                  </a:spcAft>
                  <a:buClrTx/>
                  <a:buSzTx/>
                  <a:buFontTx/>
                  <a:buNone/>
                  <a:defRPr/>
                </a:pPr>
                <a:r>
                  <a:rPr lang="zh-CN" altLang="en-US" sz="2800" b="1" dirty="0">
                    <a:solidFill>
                      <a:prstClr val="black">
                        <a:lumMod val="75000"/>
                        <a:lumOff val="25000"/>
                      </a:prstClr>
                    </a:solidFill>
                    <a:latin typeface="胡晓波真帅体" panose="02010600030101010101" pitchFamily="2" charset="-122"/>
                    <a:ea typeface="胡晓波真帅体" panose="02010600030101010101" pitchFamily="2" charset="-122"/>
                  </a:rPr>
                  <a:t>添加标题内容</a:t>
                </a:r>
                <a:endParaRPr kumimoji="0" lang="zh-CN" altLang="en-US" sz="2800" b="1" i="0" u="none" strike="noStrike" kern="1200" cap="none" spc="0" normalizeH="0" baseline="0" noProof="0" dirty="0">
                  <a:ln>
                    <a:noFill/>
                  </a:ln>
                  <a:solidFill>
                    <a:prstClr val="black">
                      <a:lumMod val="75000"/>
                      <a:lumOff val="25000"/>
                    </a:prstClr>
                  </a:solidFill>
                  <a:effectLst/>
                  <a:uLnTx/>
                  <a:uFillTx/>
                  <a:latin typeface="胡晓波真帅体" panose="02010600030101010101" pitchFamily="2" charset="-122"/>
                  <a:ea typeface="胡晓波真帅体" panose="02010600030101010101" pitchFamily="2" charset="-122"/>
                  <a:cs typeface="+mn-cs"/>
                </a:endParaRPr>
              </a:p>
            </p:txBody>
          </p:sp>
          <p:sp>
            <p:nvSpPr>
              <p:cNvPr id="57" name="矩形 56"/>
              <p:cNvSpPr/>
              <p:nvPr/>
            </p:nvSpPr>
            <p:spPr bwMode="auto">
              <a:xfrm>
                <a:off x="1265118" y="3343735"/>
                <a:ext cx="2261672" cy="206801"/>
              </a:xfrm>
              <a:prstGeom prst="rect">
                <a:avLst/>
              </a:prstGeom>
            </p:spPr>
            <p:txBody>
              <a:bodyPr wrap="square">
                <a:spAutoFit/>
                <a:scene3d>
                  <a:camera prst="orthographicFront"/>
                  <a:lightRig rig="threePt" dir="t"/>
                </a:scene3d>
                <a:sp3d contourW="12700"/>
              </a:bodyPr>
              <a:lstStyle/>
              <a:p>
                <a:pPr marL="0" marR="0" lvl="0" indent="0" algn="dist" defTabSz="457200" rtl="0" eaLnBrk="1" fontAlgn="auto" latinLnBrk="0" hangingPunct="1">
                  <a:lnSpc>
                    <a:spcPct val="100000"/>
                  </a:lnSpc>
                  <a:spcBef>
                    <a:spcPts val="0"/>
                  </a:spcBef>
                  <a:spcAft>
                    <a:spcPts val="0"/>
                  </a:spcAft>
                  <a:buClrTx/>
                  <a:buSzTx/>
                  <a:buFontTx/>
                  <a:buNone/>
                  <a:defRPr/>
                </a:pPr>
                <a:r>
                  <a:rPr kumimoji="0" lang="en-US" altLang="zh-CN" sz="600" b="0" i="0" u="none" strike="noStrike" kern="1200" cap="none" spc="0" normalizeH="0" baseline="0" noProof="0" dirty="0">
                    <a:ln>
                      <a:noFill/>
                    </a:ln>
                    <a:solidFill>
                      <a:prstClr val="black">
                        <a:lumMod val="65000"/>
                        <a:lumOff val="35000"/>
                      </a:prstClr>
                    </a:solidFill>
                    <a:effectLst/>
                    <a:uLnTx/>
                    <a:uFillTx/>
                    <a:latin typeface="胡晓波真帅体" panose="02010600030101010101" pitchFamily="2" charset="-122"/>
                    <a:ea typeface="胡晓波真帅体" panose="02010600030101010101" pitchFamily="2" charset="-122"/>
                    <a:cs typeface="+mn-cs"/>
                  </a:rPr>
                  <a:t>RECRUITMENT NOTICE</a:t>
                </a:r>
                <a:endParaRPr kumimoji="0" lang="zh-CN" altLang="en-US" sz="600" b="0" i="0" u="none" strike="noStrike" kern="1200" cap="none" spc="0" normalizeH="0" baseline="0" noProof="0" dirty="0">
                  <a:ln>
                    <a:noFill/>
                  </a:ln>
                  <a:solidFill>
                    <a:prstClr val="black">
                      <a:lumMod val="65000"/>
                      <a:lumOff val="35000"/>
                    </a:prstClr>
                  </a:solidFill>
                  <a:effectLst/>
                  <a:uLnTx/>
                  <a:uFillTx/>
                  <a:latin typeface="胡晓波真帅体" panose="02010600030101010101" pitchFamily="2" charset="-122"/>
                  <a:ea typeface="胡晓波真帅体" panose="02010600030101010101" pitchFamily="2" charset="-122"/>
                  <a:cs typeface="+mn-cs"/>
                </a:endParaRPr>
              </a:p>
            </p:txBody>
          </p:sp>
        </p:grpSp>
        <p:sp>
          <p:nvSpPr>
            <p:cNvPr id="55" name="矩形 54"/>
            <p:cNvSpPr/>
            <p:nvPr/>
          </p:nvSpPr>
          <p:spPr bwMode="auto">
            <a:xfrm>
              <a:off x="6987284" y="566491"/>
              <a:ext cx="783690" cy="847957"/>
            </a:xfrm>
            <a:prstGeom prst="rect">
              <a:avLst/>
            </a:prstGeom>
          </p:spPr>
          <p:txBody>
            <a:bodyPr wrap="square">
              <a:spAutoFit/>
              <a:scene3d>
                <a:camera prst="orthographicFront"/>
                <a:lightRig rig="threePt" dir="t"/>
              </a:scene3d>
              <a:sp3d contourW="12700"/>
            </a:bodyPr>
            <a:lstStyle/>
            <a:p>
              <a:pPr marL="0" marR="0" lvl="0" indent="0" algn="ctr" defTabSz="457200" rtl="0" eaLnBrk="1" fontAlgn="auto" latinLnBrk="0" hangingPunct="1">
                <a:lnSpc>
                  <a:spcPct val="120000"/>
                </a:lnSpc>
                <a:spcBef>
                  <a:spcPts val="0"/>
                </a:spcBef>
                <a:spcAft>
                  <a:spcPts val="0"/>
                </a:spcAft>
                <a:buClrTx/>
                <a:buSzTx/>
                <a:buFontTx/>
                <a:buNone/>
                <a:defRPr/>
              </a:pPr>
              <a:r>
                <a:rPr kumimoji="0" lang="en-US" altLang="zh-CN" sz="4000" b="0" i="0" u="none" strike="noStrike" kern="1200" cap="none" spc="0" normalizeH="0" baseline="0" noProof="0" dirty="0">
                  <a:ln>
                    <a:noFill/>
                  </a:ln>
                  <a:solidFill>
                    <a:srgbClr val="BF1E2E"/>
                  </a:solidFill>
                  <a:effectLst/>
                  <a:uLnTx/>
                  <a:uFillTx/>
                  <a:latin typeface="胡晓波真帅体" panose="02010600030101010101" pitchFamily="2" charset="-122"/>
                  <a:ea typeface="胡晓波真帅体" panose="02010600030101010101" pitchFamily="2" charset="-122"/>
                  <a:cs typeface="+mn-cs"/>
                </a:rPr>
                <a:t>02.</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anim calcmode="lin" valueType="num">
                                      <p:cBhvr>
                                        <p:cTn id="8" dur="500" fill="hold"/>
                                        <p:tgtEl>
                                          <p:spTgt spid="8"/>
                                        </p:tgtEl>
                                        <p:attrNameLst>
                                          <p:attrName>ppt_x</p:attrName>
                                        </p:attrNameLst>
                                      </p:cBhvr>
                                      <p:tavLst>
                                        <p:tav tm="0">
                                          <p:val>
                                            <p:strVal val="#ppt_x"/>
                                          </p:val>
                                        </p:tav>
                                        <p:tav tm="100000">
                                          <p:val>
                                            <p:strVal val="#ppt_x"/>
                                          </p:val>
                                        </p:tav>
                                      </p:tavLst>
                                    </p:anim>
                                    <p:anim calcmode="lin" valueType="num">
                                      <p:cBhvr>
                                        <p:cTn id="9" dur="5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8"/>
                                        </p:tgtEl>
                                        <p:attrNameLst>
                                          <p:attrName>style.visibility</p:attrName>
                                        </p:attrNameLst>
                                      </p:cBhvr>
                                      <p:to>
                                        <p:strVal val="visible"/>
                                      </p:to>
                                    </p:set>
                                    <p:animEffect transition="in" filter="fade">
                                      <p:cBhvr>
                                        <p:cTn id="13" dur="500"/>
                                        <p:tgtEl>
                                          <p:spTgt spid="38"/>
                                        </p:tgtEl>
                                      </p:cBhvr>
                                    </p:animEffect>
                                    <p:anim calcmode="lin" valueType="num">
                                      <p:cBhvr>
                                        <p:cTn id="14" dur="500" fill="hold"/>
                                        <p:tgtEl>
                                          <p:spTgt spid="38"/>
                                        </p:tgtEl>
                                        <p:attrNameLst>
                                          <p:attrName>ppt_x</p:attrName>
                                        </p:attrNameLst>
                                      </p:cBhvr>
                                      <p:tavLst>
                                        <p:tav tm="0">
                                          <p:val>
                                            <p:strVal val="#ppt_x"/>
                                          </p:val>
                                        </p:tav>
                                        <p:tav tm="100000">
                                          <p:val>
                                            <p:strVal val="#ppt_x"/>
                                          </p:val>
                                        </p:tav>
                                      </p:tavLst>
                                    </p:anim>
                                    <p:anim calcmode="lin" valueType="num">
                                      <p:cBhvr>
                                        <p:cTn id="15" dur="500" fill="hold"/>
                                        <p:tgtEl>
                                          <p:spTgt spid="38"/>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41"/>
                                        </p:tgtEl>
                                        <p:attrNameLst>
                                          <p:attrName>style.visibility</p:attrName>
                                        </p:attrNameLst>
                                      </p:cBhvr>
                                      <p:to>
                                        <p:strVal val="visible"/>
                                      </p:to>
                                    </p:set>
                                    <p:animEffect transition="in" filter="fade">
                                      <p:cBhvr>
                                        <p:cTn id="19" dur="500"/>
                                        <p:tgtEl>
                                          <p:spTgt spid="41"/>
                                        </p:tgtEl>
                                      </p:cBhvr>
                                    </p:animEffect>
                                    <p:anim calcmode="lin" valueType="num">
                                      <p:cBhvr>
                                        <p:cTn id="20" dur="500" fill="hold"/>
                                        <p:tgtEl>
                                          <p:spTgt spid="41"/>
                                        </p:tgtEl>
                                        <p:attrNameLst>
                                          <p:attrName>ppt_x</p:attrName>
                                        </p:attrNameLst>
                                      </p:cBhvr>
                                      <p:tavLst>
                                        <p:tav tm="0">
                                          <p:val>
                                            <p:strVal val="#ppt_x"/>
                                          </p:val>
                                        </p:tav>
                                        <p:tav tm="100000">
                                          <p:val>
                                            <p:strVal val="#ppt_x"/>
                                          </p:val>
                                        </p:tav>
                                      </p:tavLst>
                                    </p:anim>
                                    <p:anim calcmode="lin" valueType="num">
                                      <p:cBhvr>
                                        <p:cTn id="21" dur="500" fill="hold"/>
                                        <p:tgtEl>
                                          <p:spTgt spid="41"/>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44"/>
                                        </p:tgtEl>
                                        <p:attrNameLst>
                                          <p:attrName>style.visibility</p:attrName>
                                        </p:attrNameLst>
                                      </p:cBhvr>
                                      <p:to>
                                        <p:strVal val="visible"/>
                                      </p:to>
                                    </p:set>
                                    <p:animEffect transition="in" filter="fade">
                                      <p:cBhvr>
                                        <p:cTn id="25" dur="500"/>
                                        <p:tgtEl>
                                          <p:spTgt spid="44"/>
                                        </p:tgtEl>
                                      </p:cBhvr>
                                    </p:animEffect>
                                    <p:anim calcmode="lin" valueType="num">
                                      <p:cBhvr>
                                        <p:cTn id="26" dur="500" fill="hold"/>
                                        <p:tgtEl>
                                          <p:spTgt spid="44"/>
                                        </p:tgtEl>
                                        <p:attrNameLst>
                                          <p:attrName>ppt_x</p:attrName>
                                        </p:attrNameLst>
                                      </p:cBhvr>
                                      <p:tavLst>
                                        <p:tav tm="0">
                                          <p:val>
                                            <p:strVal val="#ppt_x"/>
                                          </p:val>
                                        </p:tav>
                                        <p:tav tm="100000">
                                          <p:val>
                                            <p:strVal val="#ppt_x"/>
                                          </p:val>
                                        </p:tav>
                                      </p:tavLst>
                                    </p:anim>
                                    <p:anim calcmode="lin" valueType="num">
                                      <p:cBhvr>
                                        <p:cTn id="27" dur="500" fill="hold"/>
                                        <p:tgtEl>
                                          <p:spTgt spid="44"/>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50"/>
                                        </p:tgtEl>
                                        <p:attrNameLst>
                                          <p:attrName>style.visibility</p:attrName>
                                        </p:attrNameLst>
                                      </p:cBhvr>
                                      <p:to>
                                        <p:strVal val="visible"/>
                                      </p:to>
                                    </p:set>
                                    <p:animEffect transition="in" filter="fade">
                                      <p:cBhvr>
                                        <p:cTn id="31" dur="500"/>
                                        <p:tgtEl>
                                          <p:spTgt spid="50"/>
                                        </p:tgtEl>
                                      </p:cBhvr>
                                    </p:animEffect>
                                    <p:anim calcmode="lin" valueType="num">
                                      <p:cBhvr>
                                        <p:cTn id="32" dur="500" fill="hold"/>
                                        <p:tgtEl>
                                          <p:spTgt spid="50"/>
                                        </p:tgtEl>
                                        <p:attrNameLst>
                                          <p:attrName>ppt_x</p:attrName>
                                        </p:attrNameLst>
                                      </p:cBhvr>
                                      <p:tavLst>
                                        <p:tav tm="0">
                                          <p:val>
                                            <p:strVal val="#ppt_x"/>
                                          </p:val>
                                        </p:tav>
                                        <p:tav tm="100000">
                                          <p:val>
                                            <p:strVal val="#ppt_x"/>
                                          </p:val>
                                        </p:tav>
                                      </p:tavLst>
                                    </p:anim>
                                    <p:anim calcmode="lin" valueType="num">
                                      <p:cBhvr>
                                        <p:cTn id="33" dur="500" fill="hold"/>
                                        <p:tgtEl>
                                          <p:spTgt spid="50"/>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47"/>
                                        </p:tgtEl>
                                        <p:attrNameLst>
                                          <p:attrName>style.visibility</p:attrName>
                                        </p:attrNameLst>
                                      </p:cBhvr>
                                      <p:to>
                                        <p:strVal val="visible"/>
                                      </p:to>
                                    </p:set>
                                    <p:animEffect transition="in" filter="fade">
                                      <p:cBhvr>
                                        <p:cTn id="37" dur="500"/>
                                        <p:tgtEl>
                                          <p:spTgt spid="47"/>
                                        </p:tgtEl>
                                      </p:cBhvr>
                                    </p:animEffect>
                                    <p:anim calcmode="lin" valueType="num">
                                      <p:cBhvr>
                                        <p:cTn id="38" dur="500" fill="hold"/>
                                        <p:tgtEl>
                                          <p:spTgt spid="47"/>
                                        </p:tgtEl>
                                        <p:attrNameLst>
                                          <p:attrName>ppt_x</p:attrName>
                                        </p:attrNameLst>
                                      </p:cBhvr>
                                      <p:tavLst>
                                        <p:tav tm="0">
                                          <p:val>
                                            <p:strVal val="#ppt_x"/>
                                          </p:val>
                                        </p:tav>
                                        <p:tav tm="100000">
                                          <p:val>
                                            <p:strVal val="#ppt_x"/>
                                          </p:val>
                                        </p:tav>
                                      </p:tavLst>
                                    </p:anim>
                                    <p:anim calcmode="lin" valueType="num">
                                      <p:cBhvr>
                                        <p:cTn id="39" dur="5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 y="0"/>
            <a:ext cx="4992916" cy="6858000"/>
            <a:chOff x="-2" y="0"/>
            <a:chExt cx="6946901" cy="6858000"/>
          </a:xfrm>
        </p:grpSpPr>
        <p:sp>
          <p:nvSpPr>
            <p:cNvPr id="12" name="Freeform 5"/>
            <p:cNvSpPr/>
            <p:nvPr/>
          </p:nvSpPr>
          <p:spPr bwMode="auto">
            <a:xfrm>
              <a:off x="-1" y="0"/>
              <a:ext cx="6946900" cy="6858000"/>
            </a:xfrm>
            <a:custGeom>
              <a:avLst/>
              <a:gdLst>
                <a:gd name="T0" fmla="*/ 2178 w 2189"/>
                <a:gd name="T1" fmla="*/ 0 h 2160"/>
                <a:gd name="T2" fmla="*/ 0 w 2189"/>
                <a:gd name="T3" fmla="*/ 0 h 2160"/>
                <a:gd name="T4" fmla="*/ 0 w 2189"/>
                <a:gd name="T5" fmla="*/ 2160 h 2160"/>
                <a:gd name="T6" fmla="*/ 1718 w 2189"/>
                <a:gd name="T7" fmla="*/ 2160 h 2160"/>
                <a:gd name="T8" fmla="*/ 1550 w 2189"/>
                <a:gd name="T9" fmla="*/ 1438 h 2160"/>
                <a:gd name="T10" fmla="*/ 2092 w 2189"/>
                <a:gd name="T11" fmla="*/ 574 h 2160"/>
                <a:gd name="T12" fmla="*/ 2178 w 2189"/>
                <a:gd name="T13" fmla="*/ 0 h 2160"/>
              </a:gdLst>
              <a:ahLst/>
              <a:cxnLst>
                <a:cxn ang="0">
                  <a:pos x="T0" y="T1"/>
                </a:cxn>
                <a:cxn ang="0">
                  <a:pos x="T2" y="T3"/>
                </a:cxn>
                <a:cxn ang="0">
                  <a:pos x="T4" y="T5"/>
                </a:cxn>
                <a:cxn ang="0">
                  <a:pos x="T6" y="T7"/>
                </a:cxn>
                <a:cxn ang="0">
                  <a:pos x="T8" y="T9"/>
                </a:cxn>
                <a:cxn ang="0">
                  <a:pos x="T10" y="T11"/>
                </a:cxn>
                <a:cxn ang="0">
                  <a:pos x="T12" y="T13"/>
                </a:cxn>
              </a:cxnLst>
              <a:rect l="0" t="0" r="r" b="b"/>
              <a:pathLst>
                <a:path w="2189" h="2160">
                  <a:moveTo>
                    <a:pt x="2178" y="0"/>
                  </a:moveTo>
                  <a:cubicBezTo>
                    <a:pt x="0" y="0"/>
                    <a:pt x="0" y="0"/>
                    <a:pt x="0" y="0"/>
                  </a:cubicBezTo>
                  <a:cubicBezTo>
                    <a:pt x="0" y="2160"/>
                    <a:pt x="0" y="2160"/>
                    <a:pt x="0" y="2160"/>
                  </a:cubicBezTo>
                  <a:cubicBezTo>
                    <a:pt x="1718" y="2160"/>
                    <a:pt x="1718" y="2160"/>
                    <a:pt x="1718" y="2160"/>
                  </a:cubicBezTo>
                  <a:cubicBezTo>
                    <a:pt x="1718" y="2160"/>
                    <a:pt x="1531" y="1657"/>
                    <a:pt x="1550" y="1438"/>
                  </a:cubicBezTo>
                  <a:cubicBezTo>
                    <a:pt x="1580" y="1080"/>
                    <a:pt x="1946" y="933"/>
                    <a:pt x="2092" y="574"/>
                  </a:cubicBezTo>
                  <a:cubicBezTo>
                    <a:pt x="2175" y="368"/>
                    <a:pt x="2189" y="164"/>
                    <a:pt x="2178" y="0"/>
                  </a:cubicBezTo>
                </a:path>
              </a:pathLst>
            </a:custGeom>
            <a:blipFill>
              <a:blip r:embed="rId3"/>
              <a:stretch>
                <a:fillRect l="-37341" r="-63369"/>
              </a:stretch>
            </a:bli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3" name="Freeform 11"/>
            <p:cNvSpPr/>
            <p:nvPr/>
          </p:nvSpPr>
          <p:spPr bwMode="auto">
            <a:xfrm>
              <a:off x="-1" y="0"/>
              <a:ext cx="5504137" cy="6858000"/>
            </a:xfrm>
            <a:custGeom>
              <a:avLst/>
              <a:gdLst>
                <a:gd name="T0" fmla="*/ 1602 w 1662"/>
                <a:gd name="T1" fmla="*/ 0 h 2070"/>
                <a:gd name="T2" fmla="*/ 0 w 1662"/>
                <a:gd name="T3" fmla="*/ 0 h 2070"/>
                <a:gd name="T4" fmla="*/ 0 w 1662"/>
                <a:gd name="T5" fmla="*/ 2070 h 2070"/>
                <a:gd name="T6" fmla="*/ 1469 w 1662"/>
                <a:gd name="T7" fmla="*/ 2070 h 2070"/>
                <a:gd name="T8" fmla="*/ 1359 w 1662"/>
                <a:gd name="T9" fmla="*/ 1571 h 2070"/>
                <a:gd name="T10" fmla="*/ 1577 w 1662"/>
                <a:gd name="T11" fmla="*/ 721 h 2070"/>
                <a:gd name="T12" fmla="*/ 1602 w 1662"/>
                <a:gd name="T13" fmla="*/ 0 h 2070"/>
              </a:gdLst>
              <a:ahLst/>
              <a:cxnLst>
                <a:cxn ang="0">
                  <a:pos x="T0" y="T1"/>
                </a:cxn>
                <a:cxn ang="0">
                  <a:pos x="T2" y="T3"/>
                </a:cxn>
                <a:cxn ang="0">
                  <a:pos x="T4" y="T5"/>
                </a:cxn>
                <a:cxn ang="0">
                  <a:pos x="T6" y="T7"/>
                </a:cxn>
                <a:cxn ang="0">
                  <a:pos x="T8" y="T9"/>
                </a:cxn>
                <a:cxn ang="0">
                  <a:pos x="T10" y="T11"/>
                </a:cxn>
                <a:cxn ang="0">
                  <a:pos x="T12" y="T13"/>
                </a:cxn>
              </a:cxnLst>
              <a:rect l="0" t="0" r="r" b="b"/>
              <a:pathLst>
                <a:path w="1662" h="2070">
                  <a:moveTo>
                    <a:pt x="1602" y="0"/>
                  </a:moveTo>
                  <a:cubicBezTo>
                    <a:pt x="0" y="0"/>
                    <a:pt x="0" y="0"/>
                    <a:pt x="0" y="0"/>
                  </a:cubicBezTo>
                  <a:cubicBezTo>
                    <a:pt x="0" y="2070"/>
                    <a:pt x="0" y="2070"/>
                    <a:pt x="0" y="2070"/>
                  </a:cubicBezTo>
                  <a:cubicBezTo>
                    <a:pt x="1469" y="2070"/>
                    <a:pt x="1469" y="2070"/>
                    <a:pt x="1469" y="2070"/>
                  </a:cubicBezTo>
                  <a:cubicBezTo>
                    <a:pt x="1411" y="1962"/>
                    <a:pt x="1355" y="1797"/>
                    <a:pt x="1359" y="1571"/>
                  </a:cubicBezTo>
                  <a:cubicBezTo>
                    <a:pt x="1364" y="1226"/>
                    <a:pt x="1447" y="1069"/>
                    <a:pt x="1577" y="721"/>
                  </a:cubicBezTo>
                  <a:cubicBezTo>
                    <a:pt x="1662" y="493"/>
                    <a:pt x="1643" y="219"/>
                    <a:pt x="1602" y="0"/>
                  </a:cubicBezTo>
                </a:path>
              </a:pathLst>
            </a:custGeom>
            <a:solidFill>
              <a:srgbClr val="B20606">
                <a:alpha val="40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4" name="Freeform 16"/>
            <p:cNvSpPr/>
            <p:nvPr/>
          </p:nvSpPr>
          <p:spPr bwMode="auto">
            <a:xfrm>
              <a:off x="-2" y="0"/>
              <a:ext cx="5326063" cy="6858000"/>
            </a:xfrm>
            <a:custGeom>
              <a:avLst/>
              <a:gdLst>
                <a:gd name="T0" fmla="*/ 1382 w 1678"/>
                <a:gd name="T1" fmla="*/ 0 h 2160"/>
                <a:gd name="T2" fmla="*/ 0 w 1678"/>
                <a:gd name="T3" fmla="*/ 0 h 2160"/>
                <a:gd name="T4" fmla="*/ 0 w 1678"/>
                <a:gd name="T5" fmla="*/ 2160 h 2160"/>
                <a:gd name="T6" fmla="*/ 1678 w 1678"/>
                <a:gd name="T7" fmla="*/ 2160 h 2160"/>
                <a:gd name="T8" fmla="*/ 1404 w 1678"/>
                <a:gd name="T9" fmla="*/ 1512 h 2160"/>
                <a:gd name="T10" fmla="*/ 1513 w 1678"/>
                <a:gd name="T11" fmla="*/ 468 h 2160"/>
                <a:gd name="T12" fmla="*/ 1382 w 1678"/>
                <a:gd name="T13" fmla="*/ 0 h 2160"/>
              </a:gdLst>
              <a:ahLst/>
              <a:cxnLst>
                <a:cxn ang="0">
                  <a:pos x="T0" y="T1"/>
                </a:cxn>
                <a:cxn ang="0">
                  <a:pos x="T2" y="T3"/>
                </a:cxn>
                <a:cxn ang="0">
                  <a:pos x="T4" y="T5"/>
                </a:cxn>
                <a:cxn ang="0">
                  <a:pos x="T6" y="T7"/>
                </a:cxn>
                <a:cxn ang="0">
                  <a:pos x="T8" y="T9"/>
                </a:cxn>
                <a:cxn ang="0">
                  <a:pos x="T10" y="T11"/>
                </a:cxn>
                <a:cxn ang="0">
                  <a:pos x="T12" y="T13"/>
                </a:cxn>
              </a:cxnLst>
              <a:rect l="0" t="0" r="r" b="b"/>
              <a:pathLst>
                <a:path w="1678" h="2160">
                  <a:moveTo>
                    <a:pt x="1382" y="0"/>
                  </a:moveTo>
                  <a:cubicBezTo>
                    <a:pt x="0" y="0"/>
                    <a:pt x="0" y="0"/>
                    <a:pt x="0" y="0"/>
                  </a:cubicBezTo>
                  <a:cubicBezTo>
                    <a:pt x="0" y="2160"/>
                    <a:pt x="0" y="2160"/>
                    <a:pt x="0" y="2160"/>
                  </a:cubicBezTo>
                  <a:cubicBezTo>
                    <a:pt x="1678" y="2160"/>
                    <a:pt x="1678" y="2160"/>
                    <a:pt x="1678" y="2160"/>
                  </a:cubicBezTo>
                  <a:cubicBezTo>
                    <a:pt x="1580" y="1987"/>
                    <a:pt x="1432" y="1701"/>
                    <a:pt x="1404" y="1512"/>
                  </a:cubicBezTo>
                  <a:cubicBezTo>
                    <a:pt x="1353" y="1156"/>
                    <a:pt x="1591" y="881"/>
                    <a:pt x="1513" y="468"/>
                  </a:cubicBezTo>
                  <a:cubicBezTo>
                    <a:pt x="1446" y="116"/>
                    <a:pt x="1382" y="0"/>
                    <a:pt x="1382" y="0"/>
                  </a:cubicBezTo>
                </a:path>
              </a:pathLst>
            </a:custGeom>
            <a:solidFill>
              <a:srgbClr val="B20606">
                <a:alpha val="77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32" name="文本框 31"/>
          <p:cNvSpPr txBox="1"/>
          <p:nvPr/>
        </p:nvSpPr>
        <p:spPr>
          <a:xfrm>
            <a:off x="10775126" y="517070"/>
            <a:ext cx="987991" cy="523220"/>
          </a:xfrm>
          <a:prstGeom prst="rect">
            <a:avLst/>
          </a:prstGeom>
          <a:noFill/>
        </p:spPr>
        <p:txBody>
          <a:bodyPr wrap="square" rtlCol="0">
            <a:spAutoFit/>
          </a:bodyPr>
          <a:lstStyle/>
          <a:p>
            <a:r>
              <a:rPr lang="en-US" altLang="zh-CN" sz="2800" b="1" spc="600" dirty="0">
                <a:solidFill>
                  <a:srgbClr val="B20606"/>
                </a:solidFill>
                <a:latin typeface="站酷庆科黄油体" panose="02000803000000020004" pitchFamily="2" charset="-122"/>
                <a:ea typeface="站酷庆科黄油体" panose="02000803000000020004" pitchFamily="2" charset="-122"/>
                <a:cs typeface="+mn-ea"/>
                <a:sym typeface="+mn-lt"/>
              </a:rPr>
              <a:t>logo</a:t>
            </a:r>
            <a:endParaRPr lang="zh-CN" altLang="en-US" sz="2800" b="1" spc="600" dirty="0">
              <a:solidFill>
                <a:srgbClr val="B20606"/>
              </a:solidFill>
              <a:latin typeface="站酷庆科黄油体" panose="02000803000000020004" pitchFamily="2" charset="-122"/>
              <a:ea typeface="站酷庆科黄油体" panose="02000803000000020004" pitchFamily="2" charset="-122"/>
              <a:cs typeface="+mn-ea"/>
              <a:sym typeface="+mn-lt"/>
            </a:endParaRPr>
          </a:p>
        </p:txBody>
      </p:sp>
      <p:sp>
        <p:nvSpPr>
          <p:cNvPr id="24" name="文本框 23"/>
          <p:cNvSpPr txBox="1"/>
          <p:nvPr/>
        </p:nvSpPr>
        <p:spPr>
          <a:xfrm>
            <a:off x="5255980" y="3131676"/>
            <a:ext cx="4811192" cy="1107996"/>
          </a:xfrm>
          <a:prstGeom prst="rect">
            <a:avLst/>
          </a:prstGeom>
          <a:noFill/>
        </p:spPr>
        <p:txBody>
          <a:bodyPr wrap="square" rtlCol="0">
            <a:spAutoFit/>
          </a:bodyPr>
          <a:lstStyle/>
          <a:p>
            <a:pPr algn="dist"/>
            <a:r>
              <a:rPr lang="zh-CN" altLang="en-US" sz="6600" dirty="0">
                <a:solidFill>
                  <a:srgbClr val="B20606"/>
                </a:solidFill>
                <a:latin typeface="胡晓波真帅体" panose="02010600030101010101" pitchFamily="2" charset="-122"/>
                <a:ea typeface="胡晓波真帅体" panose="02010600030101010101" pitchFamily="2" charset="-122"/>
              </a:rPr>
              <a:t>添加标题内容</a:t>
            </a:r>
          </a:p>
        </p:txBody>
      </p:sp>
      <p:sp>
        <p:nvSpPr>
          <p:cNvPr id="25" name="矩形 24"/>
          <p:cNvSpPr/>
          <p:nvPr/>
        </p:nvSpPr>
        <p:spPr>
          <a:xfrm>
            <a:off x="5255980" y="4239672"/>
            <a:ext cx="5981869" cy="825098"/>
          </a:xfrm>
          <a:prstGeom prst="rect">
            <a:avLst/>
          </a:prstGeom>
        </p:spPr>
        <p:txBody>
          <a:bodyPr wrap="square">
            <a:spAutoFit/>
          </a:bodyPr>
          <a:lstStyle/>
          <a:p>
            <a:pPr>
              <a:lnSpc>
                <a:spcPct val="150000"/>
              </a:lnSpc>
              <a:defRPr/>
            </a:pPr>
            <a:r>
              <a:rPr lang="en-US" altLang="zh-CN" sz="1100" kern="0" dirty="0">
                <a:latin typeface="Arial" panose="020B0604020202020204" pitchFamily="34" charset="0"/>
              </a:rPr>
              <a:t>PLEASE ENTER YOUR DETAILED TEXT HERE, THE CONTENT SHOULD BE CONCISE AND CLEAR, CONCISE AND CONCISE DO NOT NEED TOO MUCH TEXT MODIFICATION AND EXPRESSION</a:t>
            </a:r>
            <a:r>
              <a:rPr lang="zh-CN" altLang="en-US" sz="1100" kern="0" dirty="0">
                <a:latin typeface="Arial" panose="020B0604020202020204" pitchFamily="34" charset="0"/>
              </a:rPr>
              <a:t>。</a:t>
            </a:r>
          </a:p>
        </p:txBody>
      </p:sp>
      <p:sp>
        <p:nvSpPr>
          <p:cNvPr id="26" name="文本框 25"/>
          <p:cNvSpPr txBox="1"/>
          <p:nvPr/>
        </p:nvSpPr>
        <p:spPr>
          <a:xfrm>
            <a:off x="5255980" y="2299416"/>
            <a:ext cx="3862600" cy="769441"/>
          </a:xfrm>
          <a:prstGeom prst="rect">
            <a:avLst/>
          </a:prstGeom>
          <a:noFill/>
        </p:spPr>
        <p:txBody>
          <a:bodyPr wrap="square" rtlCol="0">
            <a:spAutoFit/>
          </a:bodyPr>
          <a:lstStyle/>
          <a:p>
            <a:r>
              <a:rPr lang="en-US" altLang="zh-CN" sz="4400" dirty="0">
                <a:latin typeface="思源黑体 CN Regular" panose="020B0500000000000000" pitchFamily="34" charset="-122"/>
                <a:ea typeface="思源黑体 CN Regular" panose="020B0500000000000000" pitchFamily="34" charset="-122"/>
              </a:rPr>
              <a:t>PART 03</a:t>
            </a:r>
            <a:endParaRPr lang="zh-CN" altLang="en-US" sz="4400" dirty="0">
              <a:latin typeface="思源黑体 CN Regular" panose="020B0500000000000000" pitchFamily="34" charset="-122"/>
              <a:ea typeface="思源黑体 CN Regular" panose="020B0500000000000000" pitchFamily="34" charset="-122"/>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1000"/>
                                        <p:tgtEl>
                                          <p:spTgt spid="32"/>
                                        </p:tgtEl>
                                      </p:cBhvr>
                                    </p:animEffect>
                                    <p:anim calcmode="lin" valueType="num">
                                      <p:cBhvr>
                                        <p:cTn id="8" dur="1000" fill="hold"/>
                                        <p:tgtEl>
                                          <p:spTgt spid="32"/>
                                        </p:tgtEl>
                                        <p:attrNameLst>
                                          <p:attrName>ppt_x</p:attrName>
                                        </p:attrNameLst>
                                      </p:cBhvr>
                                      <p:tavLst>
                                        <p:tav tm="0">
                                          <p:val>
                                            <p:strVal val="#ppt_x"/>
                                          </p:val>
                                        </p:tav>
                                        <p:tav tm="100000">
                                          <p:val>
                                            <p:strVal val="#ppt_x"/>
                                          </p:val>
                                        </p:tav>
                                      </p:tavLst>
                                    </p:anim>
                                    <p:anim calcmode="lin" valueType="num">
                                      <p:cBhvr>
                                        <p:cTn id="9"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4"/>
                                        </p:tgtEl>
                                        <p:attrNameLst>
                                          <p:attrName>style.visibility</p:attrName>
                                        </p:attrNameLst>
                                      </p:cBhvr>
                                      <p:to>
                                        <p:strVal val="visible"/>
                                      </p:to>
                                    </p:set>
                                    <p:anim calcmode="lin" valueType="num">
                                      <p:cBhvr>
                                        <p:cTn id="14" dur="500" fill="hold"/>
                                        <p:tgtEl>
                                          <p:spTgt spid="24"/>
                                        </p:tgtEl>
                                        <p:attrNameLst>
                                          <p:attrName>ppt_w</p:attrName>
                                        </p:attrNameLst>
                                      </p:cBhvr>
                                      <p:tavLst>
                                        <p:tav tm="0">
                                          <p:val>
                                            <p:fltVal val="0"/>
                                          </p:val>
                                        </p:tav>
                                        <p:tav tm="100000">
                                          <p:val>
                                            <p:strVal val="#ppt_w"/>
                                          </p:val>
                                        </p:tav>
                                      </p:tavLst>
                                    </p:anim>
                                    <p:anim calcmode="lin" valueType="num">
                                      <p:cBhvr>
                                        <p:cTn id="15" dur="500" fill="hold"/>
                                        <p:tgtEl>
                                          <p:spTgt spid="24"/>
                                        </p:tgtEl>
                                        <p:attrNameLst>
                                          <p:attrName>ppt_h</p:attrName>
                                        </p:attrNameLst>
                                      </p:cBhvr>
                                      <p:tavLst>
                                        <p:tav tm="0">
                                          <p:val>
                                            <p:fltVal val="0"/>
                                          </p:val>
                                        </p:tav>
                                        <p:tav tm="100000">
                                          <p:val>
                                            <p:strVal val="#ppt_h"/>
                                          </p:val>
                                        </p:tav>
                                      </p:tavLst>
                                    </p:anim>
                                    <p:animEffect transition="in" filter="fade">
                                      <p:cBhvr>
                                        <p:cTn id="16" dur="500"/>
                                        <p:tgtEl>
                                          <p:spTgt spid="24"/>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anim calcmode="lin" valueType="num">
                                      <p:cBhvr>
                                        <p:cTn id="19" dur="500" fill="hold"/>
                                        <p:tgtEl>
                                          <p:spTgt spid="25"/>
                                        </p:tgtEl>
                                        <p:attrNameLst>
                                          <p:attrName>ppt_w</p:attrName>
                                        </p:attrNameLst>
                                      </p:cBhvr>
                                      <p:tavLst>
                                        <p:tav tm="0">
                                          <p:val>
                                            <p:fltVal val="0"/>
                                          </p:val>
                                        </p:tav>
                                        <p:tav tm="100000">
                                          <p:val>
                                            <p:strVal val="#ppt_w"/>
                                          </p:val>
                                        </p:tav>
                                      </p:tavLst>
                                    </p:anim>
                                    <p:anim calcmode="lin" valueType="num">
                                      <p:cBhvr>
                                        <p:cTn id="20" dur="500" fill="hold"/>
                                        <p:tgtEl>
                                          <p:spTgt spid="25"/>
                                        </p:tgtEl>
                                        <p:attrNameLst>
                                          <p:attrName>ppt_h</p:attrName>
                                        </p:attrNameLst>
                                      </p:cBhvr>
                                      <p:tavLst>
                                        <p:tav tm="0">
                                          <p:val>
                                            <p:fltVal val="0"/>
                                          </p:val>
                                        </p:tav>
                                        <p:tav tm="100000">
                                          <p:val>
                                            <p:strVal val="#ppt_h"/>
                                          </p:val>
                                        </p:tav>
                                      </p:tavLst>
                                    </p:anim>
                                    <p:animEffect transition="in" filter="fade">
                                      <p:cBhvr>
                                        <p:cTn id="21" dur="500"/>
                                        <p:tgtEl>
                                          <p:spTgt spid="25"/>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26"/>
                                        </p:tgtEl>
                                        <p:attrNameLst>
                                          <p:attrName>style.visibility</p:attrName>
                                        </p:attrNameLst>
                                      </p:cBhvr>
                                      <p:to>
                                        <p:strVal val="visible"/>
                                      </p:to>
                                    </p:set>
                                    <p:anim calcmode="lin" valueType="num">
                                      <p:cBhvr>
                                        <p:cTn id="24" dur="500" fill="hold"/>
                                        <p:tgtEl>
                                          <p:spTgt spid="26"/>
                                        </p:tgtEl>
                                        <p:attrNameLst>
                                          <p:attrName>ppt_w</p:attrName>
                                        </p:attrNameLst>
                                      </p:cBhvr>
                                      <p:tavLst>
                                        <p:tav tm="0">
                                          <p:val>
                                            <p:fltVal val="0"/>
                                          </p:val>
                                        </p:tav>
                                        <p:tav tm="100000">
                                          <p:val>
                                            <p:strVal val="#ppt_w"/>
                                          </p:val>
                                        </p:tav>
                                      </p:tavLst>
                                    </p:anim>
                                    <p:anim calcmode="lin" valueType="num">
                                      <p:cBhvr>
                                        <p:cTn id="25" dur="500" fill="hold"/>
                                        <p:tgtEl>
                                          <p:spTgt spid="26"/>
                                        </p:tgtEl>
                                        <p:attrNameLst>
                                          <p:attrName>ppt_h</p:attrName>
                                        </p:attrNameLst>
                                      </p:cBhvr>
                                      <p:tavLst>
                                        <p:tav tm="0">
                                          <p:val>
                                            <p:fltVal val="0"/>
                                          </p:val>
                                        </p:tav>
                                        <p:tav tm="100000">
                                          <p:val>
                                            <p:strVal val="#ppt_h"/>
                                          </p:val>
                                        </p:tav>
                                      </p:tavLst>
                                    </p:anim>
                                    <p:animEffect transition="in" filter="fade">
                                      <p:cBhvr>
                                        <p:cTn id="26"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24" grpId="0"/>
      <p:bldP spid="25" grpId="0"/>
      <p:bldP spid="2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8260619" y="2085409"/>
            <a:ext cx="2760360" cy="1036355"/>
            <a:chOff x="8260619" y="2085409"/>
            <a:chExt cx="2760360" cy="1036355"/>
          </a:xfrm>
        </p:grpSpPr>
        <p:sp>
          <p:nvSpPr>
            <p:cNvPr id="10" name="PPT"/>
            <p:cNvSpPr txBox="1"/>
            <p:nvPr/>
          </p:nvSpPr>
          <p:spPr>
            <a:xfrm>
              <a:off x="8327850" y="2085409"/>
              <a:ext cx="2048482" cy="376513"/>
            </a:xfrm>
            <a:prstGeom prst="rect">
              <a:avLst/>
            </a:prstGeom>
            <a:noFill/>
          </p:spPr>
          <p:txBody>
            <a:bodyPr vert="horz" lIns="91440" tIns="45720" rIns="91440" bIns="45720" rtlCol="0" anchor="ctr">
              <a:noAutofit/>
            </a:bodyPr>
            <a:lstStyle>
              <a:defPPr>
                <a:defRPr lang="zh-CN"/>
              </a:defPPr>
              <a:lvl1pPr lvl="0">
                <a:lnSpc>
                  <a:spcPct val="90000"/>
                </a:lnSpc>
                <a:spcBef>
                  <a:spcPct val="0"/>
                </a:spcBef>
                <a:defRPr sz="2000" b="1" i="1">
                  <a:gradFill>
                    <a:gsLst>
                      <a:gs pos="0">
                        <a:srgbClr val="104894"/>
                      </a:gs>
                      <a:gs pos="53000">
                        <a:srgbClr val="9B3D88"/>
                      </a:gs>
                      <a:gs pos="88000">
                        <a:srgbClr val="EC91BD"/>
                      </a:gs>
                      <a:gs pos="100000">
                        <a:srgbClr val="FBE9F1"/>
                      </a:gs>
                      <a:gs pos="60000">
                        <a:srgbClr val="9B3D88"/>
                      </a:gs>
                    </a:gsLst>
                    <a:lin ang="4200000" scaled="0"/>
                  </a:gradFill>
                  <a:latin typeface="造字工房力黑（非商用）常规体" pitchFamily="50" charset="-122"/>
                  <a:ea typeface="造字工房力黑（非商用）常规体" pitchFamily="50" charset="-122"/>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000" b="0" i="0" u="none" strike="noStrike" kern="0" cap="none" spc="300" normalizeH="0" baseline="0" noProof="0" dirty="0">
                  <a:ln>
                    <a:noFill/>
                  </a:ln>
                  <a:solidFill>
                    <a:srgbClr val="BF1E2E"/>
                  </a:solidFill>
                  <a:effectLst/>
                  <a:uLnTx/>
                  <a:uFillTx/>
                  <a:latin typeface="胡晓波真帅体" panose="02010600030101010101" pitchFamily="2" charset="-122"/>
                  <a:ea typeface="胡晓波真帅体" panose="02010600030101010101" pitchFamily="2" charset="-122"/>
                  <a:cs typeface="+mj-cs"/>
                </a:rPr>
                <a:t>标题文字添加</a:t>
              </a:r>
              <a:endParaRPr kumimoji="0" lang="en-GB" sz="2000" b="0" i="0" u="none" strike="noStrike" kern="0" cap="none" spc="300" normalizeH="0" baseline="0" noProof="0" dirty="0">
                <a:ln>
                  <a:noFill/>
                </a:ln>
                <a:solidFill>
                  <a:srgbClr val="BF1E2E"/>
                </a:solidFill>
                <a:effectLst/>
                <a:uLnTx/>
                <a:uFillTx/>
                <a:latin typeface="胡晓波真帅体" panose="02010600030101010101" pitchFamily="2" charset="-122"/>
                <a:ea typeface="胡晓波真帅体" panose="02010600030101010101" pitchFamily="2" charset="-122"/>
                <a:cs typeface="+mj-cs"/>
              </a:endParaRPr>
            </a:p>
          </p:txBody>
        </p:sp>
        <p:sp>
          <p:nvSpPr>
            <p:cNvPr id="11" name="文本框 10"/>
            <p:cNvSpPr txBox="1"/>
            <p:nvPr/>
          </p:nvSpPr>
          <p:spPr>
            <a:xfrm>
              <a:off x="8347351" y="2416635"/>
              <a:ext cx="2673628" cy="705129"/>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此处输入具体内容此处输入具体内容此处具体内容</a:t>
              </a:r>
            </a:p>
          </p:txBody>
        </p:sp>
        <p:cxnSp>
          <p:nvCxnSpPr>
            <p:cNvPr id="12" name="直接连接符 11"/>
            <p:cNvCxnSpPr/>
            <p:nvPr/>
          </p:nvCxnSpPr>
          <p:spPr>
            <a:xfrm>
              <a:off x="8260619" y="2085409"/>
              <a:ext cx="0" cy="972584"/>
            </a:xfrm>
            <a:prstGeom prst="line">
              <a:avLst/>
            </a:prstGeom>
            <a:noFill/>
            <a:ln w="38100" cap="flat" cmpd="sng" algn="ctr">
              <a:solidFill>
                <a:schemeClr val="tx1">
                  <a:lumMod val="75000"/>
                  <a:lumOff val="25000"/>
                </a:schemeClr>
              </a:solidFill>
              <a:prstDash val="solid"/>
              <a:miter lim="800000"/>
            </a:ln>
            <a:effectLst/>
          </p:spPr>
        </p:cxnSp>
      </p:grpSp>
      <p:grpSp>
        <p:nvGrpSpPr>
          <p:cNvPr id="13" name="组合 12"/>
          <p:cNvGrpSpPr/>
          <p:nvPr/>
        </p:nvGrpSpPr>
        <p:grpSpPr>
          <a:xfrm>
            <a:off x="8260619" y="4319069"/>
            <a:ext cx="2760360" cy="1036355"/>
            <a:chOff x="8260619" y="4319069"/>
            <a:chExt cx="2760360" cy="1036355"/>
          </a:xfrm>
        </p:grpSpPr>
        <p:sp>
          <p:nvSpPr>
            <p:cNvPr id="18" name="PPT"/>
            <p:cNvSpPr txBox="1"/>
            <p:nvPr/>
          </p:nvSpPr>
          <p:spPr>
            <a:xfrm>
              <a:off x="8327850" y="4319069"/>
              <a:ext cx="2048482" cy="376513"/>
            </a:xfrm>
            <a:prstGeom prst="rect">
              <a:avLst/>
            </a:prstGeom>
            <a:noFill/>
          </p:spPr>
          <p:txBody>
            <a:bodyPr vert="horz" lIns="91440" tIns="45720" rIns="91440" bIns="45720" rtlCol="0" anchor="ctr">
              <a:noAutofit/>
            </a:bodyPr>
            <a:lstStyle>
              <a:defPPr>
                <a:defRPr lang="zh-CN"/>
              </a:defPPr>
              <a:lvl1pPr lvl="0">
                <a:lnSpc>
                  <a:spcPct val="90000"/>
                </a:lnSpc>
                <a:spcBef>
                  <a:spcPct val="0"/>
                </a:spcBef>
                <a:defRPr sz="2000" b="1" i="1">
                  <a:gradFill>
                    <a:gsLst>
                      <a:gs pos="0">
                        <a:srgbClr val="104894"/>
                      </a:gs>
                      <a:gs pos="53000">
                        <a:srgbClr val="9B3D88"/>
                      </a:gs>
                      <a:gs pos="88000">
                        <a:srgbClr val="EC91BD"/>
                      </a:gs>
                      <a:gs pos="100000">
                        <a:srgbClr val="FBE9F1"/>
                      </a:gs>
                      <a:gs pos="60000">
                        <a:srgbClr val="9B3D88"/>
                      </a:gs>
                    </a:gsLst>
                    <a:lin ang="4200000" scaled="0"/>
                  </a:gradFill>
                  <a:latin typeface="造字工房力黑（非商用）常规体" pitchFamily="50" charset="-122"/>
                  <a:ea typeface="造字工房力黑（非商用）常规体" pitchFamily="50" charset="-122"/>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000" b="0" i="0" u="none" strike="noStrike" kern="0" cap="none" spc="300" normalizeH="0" baseline="0" noProof="0" dirty="0">
                  <a:ln>
                    <a:noFill/>
                  </a:ln>
                  <a:solidFill>
                    <a:prstClr val="black">
                      <a:lumMod val="75000"/>
                      <a:lumOff val="25000"/>
                    </a:prstClr>
                  </a:solidFill>
                  <a:effectLst/>
                  <a:uLnTx/>
                  <a:uFillTx/>
                  <a:latin typeface="胡晓波真帅体" panose="02010600030101010101" pitchFamily="2" charset="-122"/>
                  <a:ea typeface="胡晓波真帅体" panose="02010600030101010101" pitchFamily="2" charset="-122"/>
                  <a:cs typeface="+mj-cs"/>
                </a:rPr>
                <a:t>标题文字添加</a:t>
              </a:r>
              <a:endParaRPr kumimoji="0" lang="en-GB" sz="2000" b="0" i="0" u="none" strike="noStrike" kern="0" cap="none" spc="300" normalizeH="0" baseline="0" noProof="0" dirty="0">
                <a:ln>
                  <a:noFill/>
                </a:ln>
                <a:solidFill>
                  <a:prstClr val="black">
                    <a:lumMod val="75000"/>
                    <a:lumOff val="25000"/>
                  </a:prstClr>
                </a:solidFill>
                <a:effectLst/>
                <a:uLnTx/>
                <a:uFillTx/>
                <a:latin typeface="胡晓波真帅体" panose="02010600030101010101" pitchFamily="2" charset="-122"/>
                <a:ea typeface="胡晓波真帅体" panose="02010600030101010101" pitchFamily="2" charset="-122"/>
                <a:cs typeface="+mj-cs"/>
              </a:endParaRPr>
            </a:p>
          </p:txBody>
        </p:sp>
        <p:sp>
          <p:nvSpPr>
            <p:cNvPr id="19" name="文本框 18"/>
            <p:cNvSpPr txBox="1"/>
            <p:nvPr/>
          </p:nvSpPr>
          <p:spPr>
            <a:xfrm>
              <a:off x="8347351" y="4650295"/>
              <a:ext cx="2673628" cy="705129"/>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此处输入具体内容此处输入具体内容此处具体内容</a:t>
              </a:r>
            </a:p>
          </p:txBody>
        </p:sp>
        <p:cxnSp>
          <p:nvCxnSpPr>
            <p:cNvPr id="20" name="直接连接符 19"/>
            <p:cNvCxnSpPr/>
            <p:nvPr/>
          </p:nvCxnSpPr>
          <p:spPr>
            <a:xfrm>
              <a:off x="8260619" y="4319069"/>
              <a:ext cx="0" cy="972584"/>
            </a:xfrm>
            <a:prstGeom prst="line">
              <a:avLst/>
            </a:prstGeom>
            <a:noFill/>
            <a:ln w="38100" cap="flat" cmpd="sng" algn="ctr">
              <a:solidFill>
                <a:schemeClr val="tx1">
                  <a:lumMod val="75000"/>
                  <a:lumOff val="25000"/>
                </a:schemeClr>
              </a:solidFill>
              <a:prstDash val="solid"/>
              <a:miter lim="800000"/>
            </a:ln>
            <a:effectLst/>
          </p:spPr>
        </p:cxnSp>
      </p:grpSp>
      <p:grpSp>
        <p:nvGrpSpPr>
          <p:cNvPr id="21" name="组合 20"/>
          <p:cNvGrpSpPr/>
          <p:nvPr/>
        </p:nvGrpSpPr>
        <p:grpSpPr>
          <a:xfrm>
            <a:off x="1171021" y="4319069"/>
            <a:ext cx="2760360" cy="1036355"/>
            <a:chOff x="1171021" y="4319069"/>
            <a:chExt cx="2760360" cy="1036355"/>
          </a:xfrm>
        </p:grpSpPr>
        <p:sp>
          <p:nvSpPr>
            <p:cNvPr id="22" name="PPT"/>
            <p:cNvSpPr txBox="1"/>
            <p:nvPr/>
          </p:nvSpPr>
          <p:spPr>
            <a:xfrm flipH="1">
              <a:off x="1796165" y="4319069"/>
              <a:ext cx="2048484" cy="376513"/>
            </a:xfrm>
            <a:prstGeom prst="rect">
              <a:avLst/>
            </a:prstGeom>
            <a:noFill/>
          </p:spPr>
          <p:txBody>
            <a:bodyPr vert="horz" lIns="91440" tIns="45720" rIns="91440" bIns="45720" rtlCol="0" anchor="ctr">
              <a:noAutofit/>
            </a:bodyPr>
            <a:lstStyle>
              <a:defPPr>
                <a:defRPr lang="zh-CN"/>
              </a:defPPr>
              <a:lvl1pPr lvl="0">
                <a:lnSpc>
                  <a:spcPct val="90000"/>
                </a:lnSpc>
                <a:spcBef>
                  <a:spcPct val="0"/>
                </a:spcBef>
                <a:defRPr sz="2000" b="1" i="1">
                  <a:gradFill>
                    <a:gsLst>
                      <a:gs pos="0">
                        <a:srgbClr val="104894"/>
                      </a:gs>
                      <a:gs pos="53000">
                        <a:srgbClr val="9B3D88"/>
                      </a:gs>
                      <a:gs pos="88000">
                        <a:srgbClr val="EC91BD"/>
                      </a:gs>
                      <a:gs pos="100000">
                        <a:srgbClr val="FBE9F1"/>
                      </a:gs>
                      <a:gs pos="60000">
                        <a:srgbClr val="9B3D88"/>
                      </a:gs>
                    </a:gsLst>
                    <a:lin ang="4200000" scaled="0"/>
                  </a:gradFill>
                  <a:latin typeface="造字工房力黑（非商用）常规体" pitchFamily="50" charset="-122"/>
                  <a:ea typeface="造字工房力黑（非商用）常规体" pitchFamily="50" charset="-122"/>
                  <a:cs typeface="+mj-cs"/>
                </a:defRPr>
              </a:lvl1pPr>
            </a:lstStyle>
            <a:p>
              <a:pPr marL="0" marR="0" lvl="0" indent="0" algn="r" defTabSz="914400" rtl="0" eaLnBrk="1" fontAlgn="auto" latinLnBrk="0" hangingPunct="1">
                <a:lnSpc>
                  <a:spcPct val="90000"/>
                </a:lnSpc>
                <a:spcBef>
                  <a:spcPct val="0"/>
                </a:spcBef>
                <a:spcAft>
                  <a:spcPts val="0"/>
                </a:spcAft>
                <a:buClrTx/>
                <a:buSzTx/>
                <a:buFontTx/>
                <a:buNone/>
                <a:defRPr/>
              </a:pPr>
              <a:r>
                <a:rPr kumimoji="0" lang="zh-CN" altLang="en-US" sz="2000" b="0" i="0" u="none" strike="noStrike" kern="0" cap="none" spc="300" normalizeH="0" baseline="0" noProof="0" dirty="0">
                  <a:ln>
                    <a:noFill/>
                  </a:ln>
                  <a:solidFill>
                    <a:prstClr val="black">
                      <a:lumMod val="75000"/>
                      <a:lumOff val="25000"/>
                    </a:prstClr>
                  </a:solidFill>
                  <a:effectLst/>
                  <a:uLnTx/>
                  <a:uFillTx/>
                  <a:latin typeface="胡晓波真帅体" panose="02010600030101010101" pitchFamily="2" charset="-122"/>
                  <a:ea typeface="胡晓波真帅体" panose="02010600030101010101" pitchFamily="2" charset="-122"/>
                  <a:cs typeface="+mj-cs"/>
                </a:rPr>
                <a:t>标题文字添加</a:t>
              </a:r>
              <a:endParaRPr kumimoji="0" lang="en-GB" sz="2000" b="0" i="0" u="none" strike="noStrike" kern="0" cap="none" spc="300" normalizeH="0" baseline="0" noProof="0" dirty="0">
                <a:ln>
                  <a:noFill/>
                </a:ln>
                <a:solidFill>
                  <a:prstClr val="black">
                    <a:lumMod val="75000"/>
                    <a:lumOff val="25000"/>
                  </a:prstClr>
                </a:solidFill>
                <a:effectLst/>
                <a:uLnTx/>
                <a:uFillTx/>
                <a:latin typeface="胡晓波真帅体" panose="02010600030101010101" pitchFamily="2" charset="-122"/>
                <a:ea typeface="胡晓波真帅体" panose="02010600030101010101" pitchFamily="2" charset="-122"/>
                <a:cs typeface="+mj-cs"/>
              </a:endParaRPr>
            </a:p>
          </p:txBody>
        </p:sp>
        <p:sp>
          <p:nvSpPr>
            <p:cNvPr id="23" name="文本框 22"/>
            <p:cNvSpPr txBox="1"/>
            <p:nvPr/>
          </p:nvSpPr>
          <p:spPr>
            <a:xfrm flipH="1">
              <a:off x="1171021" y="4650295"/>
              <a:ext cx="2673628" cy="705129"/>
            </a:xfrm>
            <a:prstGeom prst="rect">
              <a:avLst/>
            </a:prstGeom>
            <a:noFill/>
          </p:spPr>
          <p:txBody>
            <a:bodyPr wrap="square" rtlCol="0">
              <a:spAutoFit/>
            </a:bodyPr>
            <a:lstStyle/>
            <a:p>
              <a:pPr marL="0" marR="0" lvl="0" indent="0" algn="r"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此处输入具体内容此处输入具体内容此处具体内容</a:t>
              </a:r>
            </a:p>
          </p:txBody>
        </p:sp>
        <p:cxnSp>
          <p:nvCxnSpPr>
            <p:cNvPr id="24" name="直接连接符 23"/>
            <p:cNvCxnSpPr/>
            <p:nvPr/>
          </p:nvCxnSpPr>
          <p:spPr>
            <a:xfrm flipH="1">
              <a:off x="3931381" y="4319069"/>
              <a:ext cx="0" cy="972584"/>
            </a:xfrm>
            <a:prstGeom prst="line">
              <a:avLst/>
            </a:prstGeom>
            <a:noFill/>
            <a:ln w="38100" cap="flat" cmpd="sng" algn="ctr">
              <a:solidFill>
                <a:schemeClr val="tx1">
                  <a:lumMod val="75000"/>
                  <a:lumOff val="25000"/>
                </a:schemeClr>
              </a:solidFill>
              <a:prstDash val="solid"/>
              <a:miter lim="800000"/>
            </a:ln>
            <a:effectLst/>
          </p:spPr>
        </p:cxnSp>
      </p:grpSp>
      <p:grpSp>
        <p:nvGrpSpPr>
          <p:cNvPr id="25" name="组合 24"/>
          <p:cNvGrpSpPr/>
          <p:nvPr/>
        </p:nvGrpSpPr>
        <p:grpSpPr>
          <a:xfrm>
            <a:off x="1171021" y="2085409"/>
            <a:ext cx="2760360" cy="1036355"/>
            <a:chOff x="1171021" y="2085409"/>
            <a:chExt cx="2760360" cy="1036355"/>
          </a:xfrm>
        </p:grpSpPr>
        <p:sp>
          <p:nvSpPr>
            <p:cNvPr id="26" name="PPT"/>
            <p:cNvSpPr txBox="1"/>
            <p:nvPr/>
          </p:nvSpPr>
          <p:spPr>
            <a:xfrm flipH="1">
              <a:off x="1796165" y="2085409"/>
              <a:ext cx="2048484" cy="376513"/>
            </a:xfrm>
            <a:prstGeom prst="rect">
              <a:avLst/>
            </a:prstGeom>
            <a:noFill/>
          </p:spPr>
          <p:txBody>
            <a:bodyPr vert="horz" lIns="91440" tIns="45720" rIns="91440" bIns="45720" rtlCol="0" anchor="ctr">
              <a:noAutofit/>
            </a:bodyPr>
            <a:lstStyle>
              <a:defPPr>
                <a:defRPr lang="zh-CN"/>
              </a:defPPr>
              <a:lvl1pPr lvl="0">
                <a:lnSpc>
                  <a:spcPct val="90000"/>
                </a:lnSpc>
                <a:spcBef>
                  <a:spcPct val="0"/>
                </a:spcBef>
                <a:defRPr sz="2000" b="1" i="1">
                  <a:gradFill>
                    <a:gsLst>
                      <a:gs pos="0">
                        <a:srgbClr val="104894"/>
                      </a:gs>
                      <a:gs pos="53000">
                        <a:srgbClr val="9B3D88"/>
                      </a:gs>
                      <a:gs pos="88000">
                        <a:srgbClr val="EC91BD"/>
                      </a:gs>
                      <a:gs pos="100000">
                        <a:srgbClr val="FBE9F1"/>
                      </a:gs>
                      <a:gs pos="60000">
                        <a:srgbClr val="9B3D88"/>
                      </a:gs>
                    </a:gsLst>
                    <a:lin ang="4200000" scaled="0"/>
                  </a:gradFill>
                  <a:latin typeface="造字工房力黑（非商用）常规体" pitchFamily="50" charset="-122"/>
                  <a:ea typeface="造字工房力黑（非商用）常规体" pitchFamily="50" charset="-122"/>
                  <a:cs typeface="+mj-cs"/>
                </a:defRPr>
              </a:lvl1pPr>
            </a:lstStyle>
            <a:p>
              <a:pPr marL="0" marR="0" lvl="0" indent="0" algn="r" defTabSz="914400" rtl="0" eaLnBrk="1" fontAlgn="auto" latinLnBrk="0" hangingPunct="1">
                <a:lnSpc>
                  <a:spcPct val="90000"/>
                </a:lnSpc>
                <a:spcBef>
                  <a:spcPct val="0"/>
                </a:spcBef>
                <a:spcAft>
                  <a:spcPts val="0"/>
                </a:spcAft>
                <a:buClrTx/>
                <a:buSzTx/>
                <a:buFontTx/>
                <a:buNone/>
                <a:defRPr/>
              </a:pPr>
              <a:r>
                <a:rPr kumimoji="0" lang="zh-CN" altLang="en-US" sz="2000" b="0" i="0" u="none" strike="noStrike" kern="0" cap="none" spc="300" normalizeH="0" baseline="0" noProof="0" dirty="0">
                  <a:ln>
                    <a:noFill/>
                  </a:ln>
                  <a:solidFill>
                    <a:srgbClr val="BF1E2E"/>
                  </a:solidFill>
                  <a:effectLst/>
                  <a:uLnTx/>
                  <a:uFillTx/>
                  <a:latin typeface="胡晓波真帅体" panose="02010600030101010101" pitchFamily="2" charset="-122"/>
                  <a:ea typeface="胡晓波真帅体" panose="02010600030101010101" pitchFamily="2" charset="-122"/>
                  <a:cs typeface="+mj-cs"/>
                </a:rPr>
                <a:t>标题文字添加</a:t>
              </a:r>
              <a:endParaRPr kumimoji="0" lang="en-GB" sz="2000" b="0" i="0" u="none" strike="noStrike" kern="0" cap="none" spc="300" normalizeH="0" baseline="0" noProof="0" dirty="0">
                <a:ln>
                  <a:noFill/>
                </a:ln>
                <a:solidFill>
                  <a:srgbClr val="BF1E2E"/>
                </a:solidFill>
                <a:effectLst/>
                <a:uLnTx/>
                <a:uFillTx/>
                <a:latin typeface="胡晓波真帅体" panose="02010600030101010101" pitchFamily="2" charset="-122"/>
                <a:ea typeface="胡晓波真帅体" panose="02010600030101010101" pitchFamily="2" charset="-122"/>
                <a:cs typeface="+mj-cs"/>
              </a:endParaRPr>
            </a:p>
          </p:txBody>
        </p:sp>
        <p:sp>
          <p:nvSpPr>
            <p:cNvPr id="27" name="文本框 26"/>
            <p:cNvSpPr txBox="1"/>
            <p:nvPr/>
          </p:nvSpPr>
          <p:spPr>
            <a:xfrm flipH="1">
              <a:off x="1171021" y="2416635"/>
              <a:ext cx="2673628" cy="705129"/>
            </a:xfrm>
            <a:prstGeom prst="rect">
              <a:avLst/>
            </a:prstGeom>
            <a:noFill/>
          </p:spPr>
          <p:txBody>
            <a:bodyPr wrap="square" rtlCol="0">
              <a:spAutoFit/>
            </a:bodyPr>
            <a:lstStyle/>
            <a:p>
              <a:pPr marL="0" marR="0" lvl="0" indent="0" algn="r"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此处输入具体内容此处输入具体内容此处具体内容</a:t>
              </a:r>
            </a:p>
          </p:txBody>
        </p:sp>
        <p:cxnSp>
          <p:nvCxnSpPr>
            <p:cNvPr id="28" name="直接连接符 27"/>
            <p:cNvCxnSpPr/>
            <p:nvPr/>
          </p:nvCxnSpPr>
          <p:spPr>
            <a:xfrm flipH="1">
              <a:off x="3931381" y="2085409"/>
              <a:ext cx="0" cy="972584"/>
            </a:xfrm>
            <a:prstGeom prst="line">
              <a:avLst/>
            </a:prstGeom>
            <a:noFill/>
            <a:ln w="38100" cap="flat" cmpd="sng" algn="ctr">
              <a:solidFill>
                <a:schemeClr val="tx1">
                  <a:lumMod val="75000"/>
                  <a:lumOff val="25000"/>
                </a:schemeClr>
              </a:solidFill>
              <a:prstDash val="solid"/>
              <a:miter lim="800000"/>
            </a:ln>
            <a:effectLst/>
          </p:spPr>
        </p:cxnSp>
      </p:grpSp>
      <p:grpSp>
        <p:nvGrpSpPr>
          <p:cNvPr id="29" name="组合 28"/>
          <p:cNvGrpSpPr/>
          <p:nvPr/>
        </p:nvGrpSpPr>
        <p:grpSpPr>
          <a:xfrm>
            <a:off x="4488724" y="2085409"/>
            <a:ext cx="3214552" cy="3211217"/>
            <a:chOff x="4488724" y="2085409"/>
            <a:chExt cx="3214552" cy="3211217"/>
          </a:xfrm>
        </p:grpSpPr>
        <p:sp>
          <p:nvSpPr>
            <p:cNvPr id="30" name="PPT"/>
            <p:cNvSpPr>
              <a:spLocks noEditPoints="1"/>
            </p:cNvSpPr>
            <p:nvPr/>
          </p:nvSpPr>
          <p:spPr bwMode="auto">
            <a:xfrm>
              <a:off x="4488724" y="2085409"/>
              <a:ext cx="3214552" cy="3211217"/>
            </a:xfrm>
            <a:custGeom>
              <a:avLst/>
              <a:gdLst>
                <a:gd name="T0" fmla="*/ 2847924 w 935"/>
                <a:gd name="T1" fmla="*/ 1988209 h 935"/>
                <a:gd name="T2" fmla="*/ 2847924 w 935"/>
                <a:gd name="T3" fmla="*/ 1988209 h 935"/>
                <a:gd name="T4" fmla="*/ 2638422 w 935"/>
                <a:gd name="T5" fmla="*/ 1530398 h 935"/>
                <a:gd name="T6" fmla="*/ 2847924 w 935"/>
                <a:gd name="T7" fmla="*/ 1069316 h 935"/>
                <a:gd name="T8" fmla="*/ 2847924 w 935"/>
                <a:gd name="T9" fmla="*/ 1069316 h 935"/>
                <a:gd name="T10" fmla="*/ 3060700 w 935"/>
                <a:gd name="T11" fmla="*/ 608235 h 935"/>
                <a:gd name="T12" fmla="*/ 2455107 w 935"/>
                <a:gd name="T13" fmla="*/ 0 h 935"/>
                <a:gd name="T14" fmla="*/ 1990273 w 935"/>
                <a:gd name="T15" fmla="*/ 212555 h 935"/>
                <a:gd name="T16" fmla="*/ 1990273 w 935"/>
                <a:gd name="T17" fmla="*/ 212555 h 935"/>
                <a:gd name="T18" fmla="*/ 1531987 w 935"/>
                <a:gd name="T19" fmla="*/ 421840 h 935"/>
                <a:gd name="T20" fmla="*/ 1073700 w 935"/>
                <a:gd name="T21" fmla="*/ 212555 h 935"/>
                <a:gd name="T22" fmla="*/ 1073700 w 935"/>
                <a:gd name="T23" fmla="*/ 212555 h 935"/>
                <a:gd name="T24" fmla="*/ 608867 w 935"/>
                <a:gd name="T25" fmla="*/ 0 h 935"/>
                <a:gd name="T26" fmla="*/ 0 w 935"/>
                <a:gd name="T27" fmla="*/ 608235 h 935"/>
                <a:gd name="T28" fmla="*/ 216049 w 935"/>
                <a:gd name="T29" fmla="*/ 1069316 h 935"/>
                <a:gd name="T30" fmla="*/ 216049 w 935"/>
                <a:gd name="T31" fmla="*/ 1069316 h 935"/>
                <a:gd name="T32" fmla="*/ 425552 w 935"/>
                <a:gd name="T33" fmla="*/ 1530398 h 935"/>
                <a:gd name="T34" fmla="*/ 216049 w 935"/>
                <a:gd name="T35" fmla="*/ 1988209 h 935"/>
                <a:gd name="T36" fmla="*/ 216049 w 935"/>
                <a:gd name="T37" fmla="*/ 1988209 h 935"/>
                <a:gd name="T38" fmla="*/ 0 w 935"/>
                <a:gd name="T39" fmla="*/ 2449290 h 935"/>
                <a:gd name="T40" fmla="*/ 608867 w 935"/>
                <a:gd name="T41" fmla="*/ 3057525 h 935"/>
                <a:gd name="T42" fmla="*/ 1073700 w 935"/>
                <a:gd name="T43" fmla="*/ 2844970 h 935"/>
                <a:gd name="T44" fmla="*/ 1073700 w 935"/>
                <a:gd name="T45" fmla="*/ 2844970 h 935"/>
                <a:gd name="T46" fmla="*/ 1531987 w 935"/>
                <a:gd name="T47" fmla="*/ 2635685 h 935"/>
                <a:gd name="T48" fmla="*/ 1990273 w 935"/>
                <a:gd name="T49" fmla="*/ 2844970 h 935"/>
                <a:gd name="T50" fmla="*/ 1990273 w 935"/>
                <a:gd name="T51" fmla="*/ 2844970 h 935"/>
                <a:gd name="T52" fmla="*/ 2455107 w 935"/>
                <a:gd name="T53" fmla="*/ 3057525 h 935"/>
                <a:gd name="T54" fmla="*/ 3060700 w 935"/>
                <a:gd name="T55" fmla="*/ 2449290 h 935"/>
                <a:gd name="T56" fmla="*/ 2847924 w 935"/>
                <a:gd name="T57" fmla="*/ 1988209 h 935"/>
                <a:gd name="T58" fmla="*/ 1531987 w 935"/>
                <a:gd name="T59" fmla="*/ 2226925 h 935"/>
                <a:gd name="T60" fmla="*/ 834736 w 935"/>
                <a:gd name="T61" fmla="*/ 1530398 h 935"/>
                <a:gd name="T62" fmla="*/ 1531987 w 935"/>
                <a:gd name="T63" fmla="*/ 833870 h 935"/>
                <a:gd name="T64" fmla="*/ 2229237 w 935"/>
                <a:gd name="T65" fmla="*/ 1530398 h 935"/>
                <a:gd name="T66" fmla="*/ 1531987 w 935"/>
                <a:gd name="T67" fmla="*/ 2226925 h 93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935" h="935">
                  <a:moveTo>
                    <a:pt x="870" y="608"/>
                  </a:moveTo>
                  <a:cubicBezTo>
                    <a:pt x="870" y="608"/>
                    <a:pt x="870" y="608"/>
                    <a:pt x="870" y="608"/>
                  </a:cubicBezTo>
                  <a:cubicBezTo>
                    <a:pt x="831" y="574"/>
                    <a:pt x="806" y="524"/>
                    <a:pt x="806" y="468"/>
                  </a:cubicBezTo>
                  <a:cubicBezTo>
                    <a:pt x="806" y="412"/>
                    <a:pt x="831" y="362"/>
                    <a:pt x="870" y="327"/>
                  </a:cubicBezTo>
                  <a:cubicBezTo>
                    <a:pt x="870" y="327"/>
                    <a:pt x="870" y="327"/>
                    <a:pt x="870" y="327"/>
                  </a:cubicBezTo>
                  <a:cubicBezTo>
                    <a:pt x="910" y="293"/>
                    <a:pt x="935" y="243"/>
                    <a:pt x="935" y="186"/>
                  </a:cubicBezTo>
                  <a:cubicBezTo>
                    <a:pt x="935" y="83"/>
                    <a:pt x="852" y="0"/>
                    <a:pt x="750" y="0"/>
                  </a:cubicBezTo>
                  <a:cubicBezTo>
                    <a:pt x="693" y="0"/>
                    <a:pt x="642" y="25"/>
                    <a:pt x="608" y="65"/>
                  </a:cubicBezTo>
                  <a:cubicBezTo>
                    <a:pt x="608" y="65"/>
                    <a:pt x="608" y="65"/>
                    <a:pt x="608" y="65"/>
                  </a:cubicBezTo>
                  <a:cubicBezTo>
                    <a:pt x="574" y="105"/>
                    <a:pt x="524" y="129"/>
                    <a:pt x="468" y="129"/>
                  </a:cubicBezTo>
                  <a:cubicBezTo>
                    <a:pt x="412" y="129"/>
                    <a:pt x="362" y="105"/>
                    <a:pt x="328" y="65"/>
                  </a:cubicBezTo>
                  <a:cubicBezTo>
                    <a:pt x="328" y="65"/>
                    <a:pt x="328" y="65"/>
                    <a:pt x="328" y="65"/>
                  </a:cubicBezTo>
                  <a:cubicBezTo>
                    <a:pt x="294" y="25"/>
                    <a:pt x="243" y="0"/>
                    <a:pt x="186" y="0"/>
                  </a:cubicBezTo>
                  <a:cubicBezTo>
                    <a:pt x="83" y="0"/>
                    <a:pt x="0" y="83"/>
                    <a:pt x="0" y="186"/>
                  </a:cubicBezTo>
                  <a:cubicBezTo>
                    <a:pt x="0" y="243"/>
                    <a:pt x="26" y="293"/>
                    <a:pt x="66" y="327"/>
                  </a:cubicBezTo>
                  <a:cubicBezTo>
                    <a:pt x="66" y="327"/>
                    <a:pt x="66" y="327"/>
                    <a:pt x="66" y="327"/>
                  </a:cubicBezTo>
                  <a:cubicBezTo>
                    <a:pt x="105" y="362"/>
                    <a:pt x="130" y="412"/>
                    <a:pt x="130" y="468"/>
                  </a:cubicBezTo>
                  <a:cubicBezTo>
                    <a:pt x="130" y="524"/>
                    <a:pt x="105" y="574"/>
                    <a:pt x="66" y="608"/>
                  </a:cubicBezTo>
                  <a:cubicBezTo>
                    <a:pt x="66" y="608"/>
                    <a:pt x="66" y="608"/>
                    <a:pt x="66" y="608"/>
                  </a:cubicBezTo>
                  <a:cubicBezTo>
                    <a:pt x="26" y="642"/>
                    <a:pt x="0" y="693"/>
                    <a:pt x="0" y="749"/>
                  </a:cubicBezTo>
                  <a:cubicBezTo>
                    <a:pt x="0" y="852"/>
                    <a:pt x="83" y="935"/>
                    <a:pt x="186" y="935"/>
                  </a:cubicBezTo>
                  <a:cubicBezTo>
                    <a:pt x="243" y="935"/>
                    <a:pt x="294" y="910"/>
                    <a:pt x="328" y="870"/>
                  </a:cubicBezTo>
                  <a:cubicBezTo>
                    <a:pt x="328" y="870"/>
                    <a:pt x="328" y="870"/>
                    <a:pt x="328" y="870"/>
                  </a:cubicBezTo>
                  <a:cubicBezTo>
                    <a:pt x="362" y="831"/>
                    <a:pt x="412" y="806"/>
                    <a:pt x="468" y="806"/>
                  </a:cubicBezTo>
                  <a:cubicBezTo>
                    <a:pt x="524" y="806"/>
                    <a:pt x="574" y="831"/>
                    <a:pt x="608" y="870"/>
                  </a:cubicBezTo>
                  <a:cubicBezTo>
                    <a:pt x="608" y="870"/>
                    <a:pt x="608" y="870"/>
                    <a:pt x="608" y="870"/>
                  </a:cubicBezTo>
                  <a:cubicBezTo>
                    <a:pt x="642" y="910"/>
                    <a:pt x="693" y="935"/>
                    <a:pt x="750" y="935"/>
                  </a:cubicBezTo>
                  <a:cubicBezTo>
                    <a:pt x="852" y="935"/>
                    <a:pt x="935" y="852"/>
                    <a:pt x="935" y="749"/>
                  </a:cubicBezTo>
                  <a:cubicBezTo>
                    <a:pt x="935" y="693"/>
                    <a:pt x="910" y="642"/>
                    <a:pt x="870" y="608"/>
                  </a:cubicBezTo>
                  <a:close/>
                  <a:moveTo>
                    <a:pt x="468" y="681"/>
                  </a:moveTo>
                  <a:cubicBezTo>
                    <a:pt x="350" y="681"/>
                    <a:pt x="255" y="585"/>
                    <a:pt x="255" y="468"/>
                  </a:cubicBezTo>
                  <a:cubicBezTo>
                    <a:pt x="255" y="350"/>
                    <a:pt x="350" y="255"/>
                    <a:pt x="468" y="255"/>
                  </a:cubicBezTo>
                  <a:cubicBezTo>
                    <a:pt x="585" y="255"/>
                    <a:pt x="681" y="350"/>
                    <a:pt x="681" y="468"/>
                  </a:cubicBezTo>
                  <a:cubicBezTo>
                    <a:pt x="681" y="585"/>
                    <a:pt x="585" y="681"/>
                    <a:pt x="468" y="681"/>
                  </a:cubicBezTo>
                  <a:close/>
                </a:path>
              </a:pathLst>
            </a:custGeom>
            <a:solidFill>
              <a:srgbClr val="BF1E2E"/>
            </a:solidFill>
            <a:ln w="9525">
              <a:noFill/>
              <a:rou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dirty="0">
                <a:ln>
                  <a:noFill/>
                </a:ln>
                <a:solidFill>
                  <a:prstClr val="black"/>
                </a:solidFill>
                <a:effectLst/>
                <a:uLnTx/>
                <a:uFillTx/>
                <a:latin typeface="胡晓波真帅体" panose="02010600030101010101" pitchFamily="2" charset="-122"/>
                <a:ea typeface="胡晓波真帅体" panose="02010600030101010101" pitchFamily="2" charset="-122"/>
                <a:cs typeface="+mn-cs"/>
              </a:endParaRPr>
            </a:p>
          </p:txBody>
        </p:sp>
        <p:sp useBgFill="1">
          <p:nvSpPr>
            <p:cNvPr id="31" name="PPT"/>
            <p:cNvSpPr>
              <a:spLocks noChangeArrowheads="1"/>
            </p:cNvSpPr>
            <p:nvPr/>
          </p:nvSpPr>
          <p:spPr bwMode="auto">
            <a:xfrm>
              <a:off x="4663791" y="2268812"/>
              <a:ext cx="928685" cy="927018"/>
            </a:xfrm>
            <a:prstGeom prst="ellipse">
              <a:avLst/>
            </a:prstGeom>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dirty="0">
                <a:ln>
                  <a:noFill/>
                </a:ln>
                <a:solidFill>
                  <a:prstClr val="black"/>
                </a:solidFill>
                <a:effectLst/>
                <a:uLnTx/>
                <a:uFillTx/>
                <a:latin typeface="胡晓波真帅体" panose="02010600030101010101" pitchFamily="2" charset="-122"/>
                <a:ea typeface="胡晓波真帅体" panose="02010600030101010101" pitchFamily="2" charset="-122"/>
                <a:cs typeface="+mn-cs"/>
              </a:endParaRPr>
            </a:p>
          </p:txBody>
        </p:sp>
        <p:sp useBgFill="1">
          <p:nvSpPr>
            <p:cNvPr id="32" name="PPT"/>
            <p:cNvSpPr>
              <a:spLocks noChangeArrowheads="1"/>
            </p:cNvSpPr>
            <p:nvPr/>
          </p:nvSpPr>
          <p:spPr bwMode="auto">
            <a:xfrm>
              <a:off x="6599524" y="2268812"/>
              <a:ext cx="932020" cy="927018"/>
            </a:xfrm>
            <a:prstGeom prst="ellipse">
              <a:avLst/>
            </a:prstGeom>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dirty="0">
                <a:ln>
                  <a:noFill/>
                </a:ln>
                <a:solidFill>
                  <a:prstClr val="black"/>
                </a:solidFill>
                <a:effectLst/>
                <a:uLnTx/>
                <a:uFillTx/>
                <a:latin typeface="胡晓波真帅体" panose="02010600030101010101" pitchFamily="2" charset="-122"/>
                <a:ea typeface="胡晓波真帅体" panose="02010600030101010101" pitchFamily="2" charset="-122"/>
                <a:cs typeface="+mn-cs"/>
              </a:endParaRPr>
            </a:p>
          </p:txBody>
        </p:sp>
        <p:sp useBgFill="1">
          <p:nvSpPr>
            <p:cNvPr id="33" name="PPT"/>
            <p:cNvSpPr>
              <a:spLocks noChangeArrowheads="1"/>
            </p:cNvSpPr>
            <p:nvPr/>
          </p:nvSpPr>
          <p:spPr bwMode="auto">
            <a:xfrm>
              <a:off x="4663791" y="4202878"/>
              <a:ext cx="928685" cy="930353"/>
            </a:xfrm>
            <a:prstGeom prst="ellipse">
              <a:avLst/>
            </a:prstGeom>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dirty="0">
                <a:ln>
                  <a:noFill/>
                </a:ln>
                <a:solidFill>
                  <a:prstClr val="black"/>
                </a:solidFill>
                <a:effectLst/>
                <a:uLnTx/>
                <a:uFillTx/>
                <a:latin typeface="胡晓波真帅体" panose="02010600030101010101" pitchFamily="2" charset="-122"/>
                <a:ea typeface="胡晓波真帅体" panose="02010600030101010101" pitchFamily="2" charset="-122"/>
                <a:cs typeface="+mn-cs"/>
              </a:endParaRPr>
            </a:p>
          </p:txBody>
        </p:sp>
        <p:sp useBgFill="1">
          <p:nvSpPr>
            <p:cNvPr id="34" name="PPT"/>
            <p:cNvSpPr>
              <a:spLocks noChangeArrowheads="1"/>
            </p:cNvSpPr>
            <p:nvPr/>
          </p:nvSpPr>
          <p:spPr bwMode="auto">
            <a:xfrm>
              <a:off x="6599524" y="4202878"/>
              <a:ext cx="932020" cy="930353"/>
            </a:xfrm>
            <a:prstGeom prst="ellipse">
              <a:avLst/>
            </a:prstGeom>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dirty="0">
                <a:ln>
                  <a:noFill/>
                </a:ln>
                <a:solidFill>
                  <a:prstClr val="black"/>
                </a:solidFill>
                <a:effectLst/>
                <a:uLnTx/>
                <a:uFillTx/>
                <a:latin typeface="胡晓波真帅体" panose="02010600030101010101" pitchFamily="2" charset="-122"/>
                <a:ea typeface="胡晓波真帅体" panose="02010600030101010101" pitchFamily="2" charset="-122"/>
                <a:cs typeface="+mn-cs"/>
              </a:endParaRPr>
            </a:p>
          </p:txBody>
        </p:sp>
        <p:grpSp>
          <p:nvGrpSpPr>
            <p:cNvPr id="35" name="Group 4"/>
            <p:cNvGrpSpPr>
              <a:grpSpLocks noChangeAspect="1"/>
            </p:cNvGrpSpPr>
            <p:nvPr/>
          </p:nvGrpSpPr>
          <p:grpSpPr bwMode="auto">
            <a:xfrm>
              <a:off x="4880336" y="2501597"/>
              <a:ext cx="495593" cy="403391"/>
              <a:chOff x="-1" y="-2"/>
              <a:chExt cx="5273" cy="4292"/>
            </a:xfrm>
            <a:solidFill>
              <a:srgbClr val="296E52"/>
            </a:solidFill>
          </p:grpSpPr>
          <p:sp>
            <p:nvSpPr>
              <p:cNvPr id="39" name="Freeform 5"/>
              <p:cNvSpPr>
                <a:spLocks noEditPoints="1"/>
              </p:cNvSpPr>
              <p:nvPr/>
            </p:nvSpPr>
            <p:spPr bwMode="auto">
              <a:xfrm>
                <a:off x="2647" y="2574"/>
                <a:ext cx="785" cy="1716"/>
              </a:xfrm>
              <a:custGeom>
                <a:avLst/>
                <a:gdLst>
                  <a:gd name="T0" fmla="*/ 0 w 459"/>
                  <a:gd name="T1" fmla="*/ 238 h 1001"/>
                  <a:gd name="T2" fmla="*/ 0 w 459"/>
                  <a:gd name="T3" fmla="*/ 952 h 1001"/>
                  <a:gd name="T4" fmla="*/ 14 w 459"/>
                  <a:gd name="T5" fmla="*/ 987 h 1001"/>
                  <a:gd name="T6" fmla="*/ 49 w 459"/>
                  <a:gd name="T7" fmla="*/ 1001 h 1001"/>
                  <a:gd name="T8" fmla="*/ 410 w 459"/>
                  <a:gd name="T9" fmla="*/ 1001 h 1001"/>
                  <a:gd name="T10" fmla="*/ 445 w 459"/>
                  <a:gd name="T11" fmla="*/ 987 h 1001"/>
                  <a:gd name="T12" fmla="*/ 459 w 459"/>
                  <a:gd name="T13" fmla="*/ 952 h 1001"/>
                  <a:gd name="T14" fmla="*/ 459 w 459"/>
                  <a:gd name="T15" fmla="*/ 0 h 1001"/>
                  <a:gd name="T16" fmla="*/ 92 w 459"/>
                  <a:gd name="T17" fmla="*/ 316 h 1001"/>
                  <a:gd name="T18" fmla="*/ 0 w 459"/>
                  <a:gd name="T19" fmla="*/ 238 h 1001"/>
                  <a:gd name="T20" fmla="*/ 0 w 459"/>
                  <a:gd name="T21" fmla="*/ 238 h 1001"/>
                  <a:gd name="T22" fmla="*/ 0 w 459"/>
                  <a:gd name="T23" fmla="*/ 238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59" h="1001">
                    <a:moveTo>
                      <a:pt x="0" y="238"/>
                    </a:moveTo>
                    <a:cubicBezTo>
                      <a:pt x="0" y="952"/>
                      <a:pt x="0" y="952"/>
                      <a:pt x="0" y="952"/>
                    </a:cubicBezTo>
                    <a:cubicBezTo>
                      <a:pt x="0" y="965"/>
                      <a:pt x="4" y="977"/>
                      <a:pt x="14" y="987"/>
                    </a:cubicBezTo>
                    <a:cubicBezTo>
                      <a:pt x="24" y="996"/>
                      <a:pt x="36" y="1001"/>
                      <a:pt x="49" y="1001"/>
                    </a:cubicBezTo>
                    <a:cubicBezTo>
                      <a:pt x="410" y="1001"/>
                      <a:pt x="410" y="1001"/>
                      <a:pt x="410" y="1001"/>
                    </a:cubicBezTo>
                    <a:cubicBezTo>
                      <a:pt x="423" y="1001"/>
                      <a:pt x="435" y="996"/>
                      <a:pt x="445" y="987"/>
                    </a:cubicBezTo>
                    <a:cubicBezTo>
                      <a:pt x="455" y="977"/>
                      <a:pt x="459" y="965"/>
                      <a:pt x="459" y="952"/>
                    </a:cubicBezTo>
                    <a:cubicBezTo>
                      <a:pt x="459" y="0"/>
                      <a:pt x="459" y="0"/>
                      <a:pt x="459" y="0"/>
                    </a:cubicBezTo>
                    <a:cubicBezTo>
                      <a:pt x="92" y="316"/>
                      <a:pt x="92" y="316"/>
                      <a:pt x="92" y="316"/>
                    </a:cubicBezTo>
                    <a:lnTo>
                      <a:pt x="0" y="238"/>
                    </a:lnTo>
                    <a:close/>
                    <a:moveTo>
                      <a:pt x="0" y="238"/>
                    </a:moveTo>
                    <a:cubicBezTo>
                      <a:pt x="0" y="238"/>
                      <a:pt x="0" y="238"/>
                      <a:pt x="0" y="238"/>
                    </a:cubicBezTo>
                  </a:path>
                </a:pathLst>
              </a:custGeom>
              <a:solidFill>
                <a:srgbClr val="AD262B"/>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胡晓波真帅体" panose="02010600030101010101" pitchFamily="2" charset="-122"/>
                  <a:ea typeface="胡晓波真帅体" panose="02010600030101010101" pitchFamily="2" charset="-122"/>
                  <a:cs typeface="+mn-cs"/>
                </a:endParaRPr>
              </a:p>
            </p:txBody>
          </p:sp>
          <p:sp>
            <p:nvSpPr>
              <p:cNvPr id="40" name="Freeform 6"/>
              <p:cNvSpPr>
                <a:spLocks noEditPoints="1"/>
              </p:cNvSpPr>
              <p:nvPr/>
            </p:nvSpPr>
            <p:spPr bwMode="auto">
              <a:xfrm>
                <a:off x="4" y="2956"/>
                <a:ext cx="786" cy="1334"/>
              </a:xfrm>
              <a:custGeom>
                <a:avLst/>
                <a:gdLst>
                  <a:gd name="T0" fmla="*/ 0 w 459"/>
                  <a:gd name="T1" fmla="*/ 729 h 778"/>
                  <a:gd name="T2" fmla="*/ 14 w 459"/>
                  <a:gd name="T3" fmla="*/ 764 h 778"/>
                  <a:gd name="T4" fmla="*/ 49 w 459"/>
                  <a:gd name="T5" fmla="*/ 778 h 778"/>
                  <a:gd name="T6" fmla="*/ 410 w 459"/>
                  <a:gd name="T7" fmla="*/ 778 h 778"/>
                  <a:gd name="T8" fmla="*/ 445 w 459"/>
                  <a:gd name="T9" fmla="*/ 764 h 778"/>
                  <a:gd name="T10" fmla="*/ 459 w 459"/>
                  <a:gd name="T11" fmla="*/ 729 h 778"/>
                  <a:gd name="T12" fmla="*/ 459 w 459"/>
                  <a:gd name="T13" fmla="*/ 0 h 778"/>
                  <a:gd name="T14" fmla="*/ 0 w 459"/>
                  <a:gd name="T15" fmla="*/ 379 h 778"/>
                  <a:gd name="T16" fmla="*/ 0 w 459"/>
                  <a:gd name="T17" fmla="*/ 729 h 778"/>
                  <a:gd name="T18" fmla="*/ 0 w 459"/>
                  <a:gd name="T19" fmla="*/ 729 h 778"/>
                  <a:gd name="T20" fmla="*/ 0 w 459"/>
                  <a:gd name="T21" fmla="*/ 729 h 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778">
                    <a:moveTo>
                      <a:pt x="0" y="729"/>
                    </a:moveTo>
                    <a:cubicBezTo>
                      <a:pt x="0" y="742"/>
                      <a:pt x="4" y="754"/>
                      <a:pt x="14" y="764"/>
                    </a:cubicBezTo>
                    <a:cubicBezTo>
                      <a:pt x="24" y="773"/>
                      <a:pt x="36" y="778"/>
                      <a:pt x="49" y="778"/>
                    </a:cubicBezTo>
                    <a:cubicBezTo>
                      <a:pt x="410" y="778"/>
                      <a:pt x="410" y="778"/>
                      <a:pt x="410" y="778"/>
                    </a:cubicBezTo>
                    <a:cubicBezTo>
                      <a:pt x="423" y="778"/>
                      <a:pt x="435" y="773"/>
                      <a:pt x="445" y="764"/>
                    </a:cubicBezTo>
                    <a:cubicBezTo>
                      <a:pt x="454" y="754"/>
                      <a:pt x="459" y="742"/>
                      <a:pt x="459" y="729"/>
                    </a:cubicBezTo>
                    <a:cubicBezTo>
                      <a:pt x="459" y="0"/>
                      <a:pt x="459" y="0"/>
                      <a:pt x="459" y="0"/>
                    </a:cubicBezTo>
                    <a:cubicBezTo>
                      <a:pt x="0" y="379"/>
                      <a:pt x="0" y="379"/>
                      <a:pt x="0" y="379"/>
                    </a:cubicBezTo>
                    <a:lnTo>
                      <a:pt x="0" y="729"/>
                    </a:lnTo>
                    <a:close/>
                    <a:moveTo>
                      <a:pt x="0" y="729"/>
                    </a:moveTo>
                    <a:cubicBezTo>
                      <a:pt x="0" y="729"/>
                      <a:pt x="0" y="729"/>
                      <a:pt x="0" y="729"/>
                    </a:cubicBezTo>
                  </a:path>
                </a:pathLst>
              </a:custGeom>
              <a:solidFill>
                <a:srgbClr val="AD262B"/>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胡晓波真帅体" panose="02010600030101010101" pitchFamily="2" charset="-122"/>
                  <a:ea typeface="胡晓波真帅体" panose="02010600030101010101" pitchFamily="2" charset="-122"/>
                  <a:cs typeface="+mn-cs"/>
                </a:endParaRPr>
              </a:p>
            </p:txBody>
          </p:sp>
          <p:sp>
            <p:nvSpPr>
              <p:cNvPr id="41" name="Freeform 7"/>
              <p:cNvSpPr>
                <a:spLocks noEditPoints="1"/>
              </p:cNvSpPr>
              <p:nvPr/>
            </p:nvSpPr>
            <p:spPr bwMode="auto">
              <a:xfrm>
                <a:off x="1326" y="2190"/>
                <a:ext cx="785" cy="2100"/>
              </a:xfrm>
              <a:custGeom>
                <a:avLst/>
                <a:gdLst>
                  <a:gd name="T0" fmla="*/ 0 w 459"/>
                  <a:gd name="T1" fmla="*/ 190 h 1225"/>
                  <a:gd name="T2" fmla="*/ 0 w 459"/>
                  <a:gd name="T3" fmla="*/ 1176 h 1225"/>
                  <a:gd name="T4" fmla="*/ 14 w 459"/>
                  <a:gd name="T5" fmla="*/ 1211 h 1225"/>
                  <a:gd name="T6" fmla="*/ 49 w 459"/>
                  <a:gd name="T7" fmla="*/ 1225 h 1225"/>
                  <a:gd name="T8" fmla="*/ 410 w 459"/>
                  <a:gd name="T9" fmla="*/ 1225 h 1225"/>
                  <a:gd name="T10" fmla="*/ 445 w 459"/>
                  <a:gd name="T11" fmla="*/ 1211 h 1225"/>
                  <a:gd name="T12" fmla="*/ 459 w 459"/>
                  <a:gd name="T13" fmla="*/ 1176 h 1225"/>
                  <a:gd name="T14" fmla="*/ 459 w 459"/>
                  <a:gd name="T15" fmla="*/ 196 h 1225"/>
                  <a:gd name="T16" fmla="*/ 230 w 459"/>
                  <a:gd name="T17" fmla="*/ 0 h 1225"/>
                  <a:gd name="T18" fmla="*/ 0 w 459"/>
                  <a:gd name="T19" fmla="*/ 190 h 1225"/>
                  <a:gd name="T20" fmla="*/ 0 w 459"/>
                  <a:gd name="T21" fmla="*/ 190 h 1225"/>
                  <a:gd name="T22" fmla="*/ 0 w 459"/>
                  <a:gd name="T23" fmla="*/ 190 h 1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59" h="1225">
                    <a:moveTo>
                      <a:pt x="0" y="190"/>
                    </a:moveTo>
                    <a:cubicBezTo>
                      <a:pt x="0" y="1176"/>
                      <a:pt x="0" y="1176"/>
                      <a:pt x="0" y="1176"/>
                    </a:cubicBezTo>
                    <a:cubicBezTo>
                      <a:pt x="0" y="1189"/>
                      <a:pt x="4" y="1201"/>
                      <a:pt x="14" y="1211"/>
                    </a:cubicBezTo>
                    <a:cubicBezTo>
                      <a:pt x="24" y="1220"/>
                      <a:pt x="36" y="1225"/>
                      <a:pt x="49" y="1225"/>
                    </a:cubicBezTo>
                    <a:cubicBezTo>
                      <a:pt x="410" y="1225"/>
                      <a:pt x="410" y="1225"/>
                      <a:pt x="410" y="1225"/>
                    </a:cubicBezTo>
                    <a:cubicBezTo>
                      <a:pt x="423" y="1225"/>
                      <a:pt x="435" y="1220"/>
                      <a:pt x="445" y="1211"/>
                    </a:cubicBezTo>
                    <a:cubicBezTo>
                      <a:pt x="454" y="1201"/>
                      <a:pt x="459" y="1189"/>
                      <a:pt x="459" y="1176"/>
                    </a:cubicBezTo>
                    <a:cubicBezTo>
                      <a:pt x="459" y="196"/>
                      <a:pt x="459" y="196"/>
                      <a:pt x="459" y="196"/>
                    </a:cubicBezTo>
                    <a:cubicBezTo>
                      <a:pt x="230" y="0"/>
                      <a:pt x="230" y="0"/>
                      <a:pt x="230" y="0"/>
                    </a:cubicBezTo>
                    <a:lnTo>
                      <a:pt x="0" y="190"/>
                    </a:lnTo>
                    <a:close/>
                    <a:moveTo>
                      <a:pt x="0" y="190"/>
                    </a:moveTo>
                    <a:cubicBezTo>
                      <a:pt x="0" y="190"/>
                      <a:pt x="0" y="190"/>
                      <a:pt x="0" y="190"/>
                    </a:cubicBezTo>
                  </a:path>
                </a:pathLst>
              </a:custGeom>
              <a:solidFill>
                <a:srgbClr val="AD262B"/>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胡晓波真帅体" panose="02010600030101010101" pitchFamily="2" charset="-122"/>
                  <a:ea typeface="胡晓波真帅体" panose="02010600030101010101" pitchFamily="2" charset="-122"/>
                  <a:cs typeface="+mn-cs"/>
                </a:endParaRPr>
              </a:p>
            </p:txBody>
          </p:sp>
          <p:sp>
            <p:nvSpPr>
              <p:cNvPr id="42" name="Freeform 8"/>
              <p:cNvSpPr>
                <a:spLocks noEditPoints="1"/>
              </p:cNvSpPr>
              <p:nvPr/>
            </p:nvSpPr>
            <p:spPr bwMode="auto">
              <a:xfrm>
                <a:off x="3968" y="1433"/>
                <a:ext cx="786" cy="2857"/>
              </a:xfrm>
              <a:custGeom>
                <a:avLst/>
                <a:gdLst>
                  <a:gd name="T0" fmla="*/ 0 w 459"/>
                  <a:gd name="T1" fmla="*/ 1617 h 1666"/>
                  <a:gd name="T2" fmla="*/ 14 w 459"/>
                  <a:gd name="T3" fmla="*/ 1652 h 1666"/>
                  <a:gd name="T4" fmla="*/ 49 w 459"/>
                  <a:gd name="T5" fmla="*/ 1666 h 1666"/>
                  <a:gd name="T6" fmla="*/ 410 w 459"/>
                  <a:gd name="T7" fmla="*/ 1666 h 1666"/>
                  <a:gd name="T8" fmla="*/ 445 w 459"/>
                  <a:gd name="T9" fmla="*/ 1652 h 1666"/>
                  <a:gd name="T10" fmla="*/ 459 w 459"/>
                  <a:gd name="T11" fmla="*/ 1617 h 1666"/>
                  <a:gd name="T12" fmla="*/ 459 w 459"/>
                  <a:gd name="T13" fmla="*/ 0 h 1666"/>
                  <a:gd name="T14" fmla="*/ 0 w 459"/>
                  <a:gd name="T15" fmla="*/ 396 h 1666"/>
                  <a:gd name="T16" fmla="*/ 0 w 459"/>
                  <a:gd name="T17" fmla="*/ 1617 h 1666"/>
                  <a:gd name="T18" fmla="*/ 0 w 459"/>
                  <a:gd name="T19" fmla="*/ 1617 h 1666"/>
                  <a:gd name="T20" fmla="*/ 0 w 459"/>
                  <a:gd name="T21" fmla="*/ 1617 h 1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1666">
                    <a:moveTo>
                      <a:pt x="0" y="1617"/>
                    </a:moveTo>
                    <a:cubicBezTo>
                      <a:pt x="0" y="1630"/>
                      <a:pt x="4" y="1642"/>
                      <a:pt x="14" y="1652"/>
                    </a:cubicBezTo>
                    <a:cubicBezTo>
                      <a:pt x="24" y="1661"/>
                      <a:pt x="36" y="1666"/>
                      <a:pt x="49" y="1666"/>
                    </a:cubicBezTo>
                    <a:cubicBezTo>
                      <a:pt x="410" y="1666"/>
                      <a:pt x="410" y="1666"/>
                      <a:pt x="410" y="1666"/>
                    </a:cubicBezTo>
                    <a:cubicBezTo>
                      <a:pt x="423" y="1666"/>
                      <a:pt x="435" y="1661"/>
                      <a:pt x="445" y="1652"/>
                    </a:cubicBezTo>
                    <a:cubicBezTo>
                      <a:pt x="455" y="1642"/>
                      <a:pt x="459" y="1630"/>
                      <a:pt x="459" y="1617"/>
                    </a:cubicBezTo>
                    <a:cubicBezTo>
                      <a:pt x="459" y="0"/>
                      <a:pt x="459" y="0"/>
                      <a:pt x="459" y="0"/>
                    </a:cubicBezTo>
                    <a:cubicBezTo>
                      <a:pt x="0" y="396"/>
                      <a:pt x="0" y="396"/>
                      <a:pt x="0" y="396"/>
                    </a:cubicBezTo>
                    <a:lnTo>
                      <a:pt x="0" y="1617"/>
                    </a:lnTo>
                    <a:close/>
                    <a:moveTo>
                      <a:pt x="0" y="1617"/>
                    </a:moveTo>
                    <a:cubicBezTo>
                      <a:pt x="0" y="1617"/>
                      <a:pt x="0" y="1617"/>
                      <a:pt x="0" y="1617"/>
                    </a:cubicBezTo>
                  </a:path>
                </a:pathLst>
              </a:custGeom>
              <a:solidFill>
                <a:srgbClr val="AD262B"/>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胡晓波真帅体" panose="02010600030101010101" pitchFamily="2" charset="-122"/>
                  <a:ea typeface="胡晓波真帅体" panose="02010600030101010101" pitchFamily="2" charset="-122"/>
                  <a:cs typeface="+mn-cs"/>
                </a:endParaRPr>
              </a:p>
            </p:txBody>
          </p:sp>
          <p:sp>
            <p:nvSpPr>
              <p:cNvPr id="43" name="Freeform 9"/>
              <p:cNvSpPr>
                <a:spLocks noEditPoints="1"/>
              </p:cNvSpPr>
              <p:nvPr/>
            </p:nvSpPr>
            <p:spPr bwMode="auto">
              <a:xfrm>
                <a:off x="-1" y="-2"/>
                <a:ext cx="5273" cy="3119"/>
              </a:xfrm>
              <a:custGeom>
                <a:avLst/>
                <a:gdLst>
                  <a:gd name="T0" fmla="*/ 2239 w 3081"/>
                  <a:gd name="T1" fmla="*/ 0 h 1819"/>
                  <a:gd name="T2" fmla="*/ 2224 w 3081"/>
                  <a:gd name="T3" fmla="*/ 10 h 1819"/>
                  <a:gd name="T4" fmla="*/ 2228 w 3081"/>
                  <a:gd name="T5" fmla="*/ 28 h 1819"/>
                  <a:gd name="T6" fmla="*/ 2573 w 3081"/>
                  <a:gd name="T7" fmla="*/ 368 h 1819"/>
                  <a:gd name="T8" fmla="*/ 1639 w 3081"/>
                  <a:gd name="T9" fmla="*/ 1172 h 1819"/>
                  <a:gd name="T10" fmla="*/ 1005 w 3081"/>
                  <a:gd name="T11" fmla="*/ 632 h 1819"/>
                  <a:gd name="T12" fmla="*/ 0 w 3081"/>
                  <a:gd name="T13" fmla="*/ 1461 h 1819"/>
                  <a:gd name="T14" fmla="*/ 0 w 3081"/>
                  <a:gd name="T15" fmla="*/ 1819 h 1819"/>
                  <a:gd name="T16" fmla="*/ 1005 w 3081"/>
                  <a:gd name="T17" fmla="*/ 990 h 1819"/>
                  <a:gd name="T18" fmla="*/ 1639 w 3081"/>
                  <a:gd name="T19" fmla="*/ 1530 h 1819"/>
                  <a:gd name="T20" fmla="*/ 2768 w 3081"/>
                  <a:gd name="T21" fmla="*/ 559 h 1819"/>
                  <a:gd name="T22" fmla="*/ 3053 w 3081"/>
                  <a:gd name="T23" fmla="*/ 839 h 1819"/>
                  <a:gd name="T24" fmla="*/ 3071 w 3081"/>
                  <a:gd name="T25" fmla="*/ 843 h 1819"/>
                  <a:gd name="T26" fmla="*/ 3081 w 3081"/>
                  <a:gd name="T27" fmla="*/ 828 h 1819"/>
                  <a:gd name="T28" fmla="*/ 3081 w 3081"/>
                  <a:gd name="T29" fmla="*/ 16 h 1819"/>
                  <a:gd name="T30" fmla="*/ 3076 w 3081"/>
                  <a:gd name="T31" fmla="*/ 5 h 1819"/>
                  <a:gd name="T32" fmla="*/ 3065 w 3081"/>
                  <a:gd name="T33" fmla="*/ 0 h 1819"/>
                  <a:gd name="T34" fmla="*/ 2239 w 3081"/>
                  <a:gd name="T35" fmla="*/ 0 h 1819"/>
                  <a:gd name="T36" fmla="*/ 2239 w 3081"/>
                  <a:gd name="T37" fmla="*/ 0 h 1819"/>
                  <a:gd name="T38" fmla="*/ 2239 w 3081"/>
                  <a:gd name="T39" fmla="*/ 0 h 1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081" h="1819">
                    <a:moveTo>
                      <a:pt x="2239" y="0"/>
                    </a:moveTo>
                    <a:cubicBezTo>
                      <a:pt x="2233" y="0"/>
                      <a:pt x="2227" y="4"/>
                      <a:pt x="2224" y="10"/>
                    </a:cubicBezTo>
                    <a:cubicBezTo>
                      <a:pt x="2222" y="17"/>
                      <a:pt x="2223" y="24"/>
                      <a:pt x="2228" y="28"/>
                    </a:cubicBezTo>
                    <a:cubicBezTo>
                      <a:pt x="2573" y="368"/>
                      <a:pt x="2573" y="368"/>
                      <a:pt x="2573" y="368"/>
                    </a:cubicBezTo>
                    <a:cubicBezTo>
                      <a:pt x="1639" y="1172"/>
                      <a:pt x="1639" y="1172"/>
                      <a:pt x="1639" y="1172"/>
                    </a:cubicBezTo>
                    <a:cubicBezTo>
                      <a:pt x="1005" y="632"/>
                      <a:pt x="1005" y="632"/>
                      <a:pt x="1005" y="632"/>
                    </a:cubicBezTo>
                    <a:cubicBezTo>
                      <a:pt x="0" y="1461"/>
                      <a:pt x="0" y="1461"/>
                      <a:pt x="0" y="1461"/>
                    </a:cubicBezTo>
                    <a:cubicBezTo>
                      <a:pt x="0" y="1819"/>
                      <a:pt x="0" y="1819"/>
                      <a:pt x="0" y="1819"/>
                    </a:cubicBezTo>
                    <a:cubicBezTo>
                      <a:pt x="1005" y="990"/>
                      <a:pt x="1005" y="990"/>
                      <a:pt x="1005" y="990"/>
                    </a:cubicBezTo>
                    <a:cubicBezTo>
                      <a:pt x="1639" y="1530"/>
                      <a:pt x="1639" y="1530"/>
                      <a:pt x="1639" y="1530"/>
                    </a:cubicBezTo>
                    <a:cubicBezTo>
                      <a:pt x="2768" y="559"/>
                      <a:pt x="2768" y="559"/>
                      <a:pt x="2768" y="559"/>
                    </a:cubicBezTo>
                    <a:cubicBezTo>
                      <a:pt x="3053" y="839"/>
                      <a:pt x="3053" y="839"/>
                      <a:pt x="3053" y="839"/>
                    </a:cubicBezTo>
                    <a:cubicBezTo>
                      <a:pt x="3058" y="844"/>
                      <a:pt x="3065" y="845"/>
                      <a:pt x="3071" y="843"/>
                    </a:cubicBezTo>
                    <a:cubicBezTo>
                      <a:pt x="3077" y="840"/>
                      <a:pt x="3081" y="834"/>
                      <a:pt x="3081" y="828"/>
                    </a:cubicBezTo>
                    <a:cubicBezTo>
                      <a:pt x="3081" y="16"/>
                      <a:pt x="3081" y="16"/>
                      <a:pt x="3081" y="16"/>
                    </a:cubicBezTo>
                    <a:cubicBezTo>
                      <a:pt x="3081" y="12"/>
                      <a:pt x="3079" y="8"/>
                      <a:pt x="3076" y="5"/>
                    </a:cubicBezTo>
                    <a:cubicBezTo>
                      <a:pt x="3073" y="2"/>
                      <a:pt x="3069" y="0"/>
                      <a:pt x="3065" y="0"/>
                    </a:cubicBezTo>
                    <a:lnTo>
                      <a:pt x="2239" y="0"/>
                    </a:lnTo>
                    <a:close/>
                    <a:moveTo>
                      <a:pt x="2239" y="0"/>
                    </a:moveTo>
                    <a:cubicBezTo>
                      <a:pt x="2239" y="0"/>
                      <a:pt x="2239" y="0"/>
                      <a:pt x="2239" y="0"/>
                    </a:cubicBezTo>
                  </a:path>
                </a:pathLst>
              </a:custGeom>
              <a:solidFill>
                <a:srgbClr val="AD262B"/>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胡晓波真帅体" panose="02010600030101010101" pitchFamily="2" charset="-122"/>
                  <a:ea typeface="胡晓波真帅体" panose="02010600030101010101" pitchFamily="2" charset="-122"/>
                  <a:cs typeface="+mn-cs"/>
                </a:endParaRPr>
              </a:p>
            </p:txBody>
          </p:sp>
        </p:grpSp>
        <p:sp>
          <p:nvSpPr>
            <p:cNvPr id="36" name="Freeform 5"/>
            <p:cNvSpPr>
              <a:spLocks noEditPoints="1"/>
            </p:cNvSpPr>
            <p:nvPr/>
          </p:nvSpPr>
          <p:spPr bwMode="auto">
            <a:xfrm>
              <a:off x="6818539" y="2470726"/>
              <a:ext cx="493990" cy="494632"/>
            </a:xfrm>
            <a:custGeom>
              <a:avLst/>
              <a:gdLst>
                <a:gd name="T0" fmla="*/ 422035 w 2695"/>
                <a:gd name="T1" fmla="*/ 448100 h 2695"/>
                <a:gd name="T2" fmla="*/ 447518 w 2695"/>
                <a:gd name="T3" fmla="*/ 448100 h 2695"/>
                <a:gd name="T4" fmla="*/ 447518 w 2695"/>
                <a:gd name="T5" fmla="*/ 422583 h 2695"/>
                <a:gd name="T6" fmla="*/ 422035 w 2695"/>
                <a:gd name="T7" fmla="*/ 422583 h 2695"/>
                <a:gd name="T8" fmla="*/ 422035 w 2695"/>
                <a:gd name="T9" fmla="*/ 448100 h 2695"/>
                <a:gd name="T10" fmla="*/ 473002 w 2695"/>
                <a:gd name="T11" fmla="*/ 397067 h 2695"/>
                <a:gd name="T12" fmla="*/ 473002 w 2695"/>
                <a:gd name="T13" fmla="*/ 473800 h 2695"/>
                <a:gd name="T14" fmla="*/ 396368 w 2695"/>
                <a:gd name="T15" fmla="*/ 473800 h 2695"/>
                <a:gd name="T16" fmla="*/ 210284 w 2695"/>
                <a:gd name="T17" fmla="*/ 287290 h 2695"/>
                <a:gd name="T18" fmla="*/ 50967 w 2695"/>
                <a:gd name="T19" fmla="*/ 255716 h 2695"/>
                <a:gd name="T20" fmla="*/ 13383 w 2695"/>
                <a:gd name="T21" fmla="*/ 115834 h 2695"/>
                <a:gd name="T22" fmla="*/ 178751 w 2695"/>
                <a:gd name="T23" fmla="*/ 178983 h 2695"/>
                <a:gd name="T24" fmla="*/ 115500 w 2695"/>
                <a:gd name="T25" fmla="*/ 13584 h 2695"/>
                <a:gd name="T26" fmla="*/ 255201 w 2695"/>
                <a:gd name="T27" fmla="*/ 51217 h 2695"/>
                <a:gd name="T28" fmla="*/ 286734 w 2695"/>
                <a:gd name="T29" fmla="*/ 210557 h 2695"/>
                <a:gd name="T30" fmla="*/ 473002 w 2695"/>
                <a:gd name="T31" fmla="*/ 397067 h 2695"/>
                <a:gd name="T32" fmla="*/ 473002 w 2695"/>
                <a:gd name="T33" fmla="*/ 397067 h 2695"/>
                <a:gd name="T34" fmla="*/ 473002 w 2695"/>
                <a:gd name="T35" fmla="*/ 397067 h 269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695" h="2695">
                  <a:moveTo>
                    <a:pt x="2302" y="2441"/>
                  </a:moveTo>
                  <a:cubicBezTo>
                    <a:pt x="2343" y="2482"/>
                    <a:pt x="2400" y="2482"/>
                    <a:pt x="2441" y="2441"/>
                  </a:cubicBezTo>
                  <a:cubicBezTo>
                    <a:pt x="2482" y="2400"/>
                    <a:pt x="2482" y="2343"/>
                    <a:pt x="2441" y="2302"/>
                  </a:cubicBezTo>
                  <a:cubicBezTo>
                    <a:pt x="2400" y="2261"/>
                    <a:pt x="2343" y="2261"/>
                    <a:pt x="2302" y="2302"/>
                  </a:cubicBezTo>
                  <a:cubicBezTo>
                    <a:pt x="2269" y="2343"/>
                    <a:pt x="2269" y="2409"/>
                    <a:pt x="2302" y="2441"/>
                  </a:cubicBezTo>
                  <a:close/>
                  <a:moveTo>
                    <a:pt x="2580" y="2163"/>
                  </a:moveTo>
                  <a:cubicBezTo>
                    <a:pt x="2695" y="2278"/>
                    <a:pt x="2695" y="2466"/>
                    <a:pt x="2580" y="2581"/>
                  </a:cubicBezTo>
                  <a:cubicBezTo>
                    <a:pt x="2465" y="2695"/>
                    <a:pt x="2277" y="2695"/>
                    <a:pt x="2162" y="2581"/>
                  </a:cubicBezTo>
                  <a:cubicBezTo>
                    <a:pt x="1147" y="1565"/>
                    <a:pt x="1147" y="1565"/>
                    <a:pt x="1147" y="1565"/>
                  </a:cubicBezTo>
                  <a:cubicBezTo>
                    <a:pt x="860" y="1688"/>
                    <a:pt x="516" y="1630"/>
                    <a:pt x="278" y="1393"/>
                  </a:cubicBezTo>
                  <a:cubicBezTo>
                    <a:pt x="73" y="1188"/>
                    <a:pt x="0" y="893"/>
                    <a:pt x="73" y="631"/>
                  </a:cubicBezTo>
                  <a:cubicBezTo>
                    <a:pt x="106" y="500"/>
                    <a:pt x="630" y="1327"/>
                    <a:pt x="975" y="975"/>
                  </a:cubicBezTo>
                  <a:cubicBezTo>
                    <a:pt x="1327" y="623"/>
                    <a:pt x="499" y="107"/>
                    <a:pt x="630" y="74"/>
                  </a:cubicBezTo>
                  <a:cubicBezTo>
                    <a:pt x="893" y="0"/>
                    <a:pt x="1188" y="74"/>
                    <a:pt x="1392" y="279"/>
                  </a:cubicBezTo>
                  <a:cubicBezTo>
                    <a:pt x="1630" y="516"/>
                    <a:pt x="1679" y="860"/>
                    <a:pt x="1564" y="1147"/>
                  </a:cubicBezTo>
                  <a:lnTo>
                    <a:pt x="2580" y="2163"/>
                  </a:lnTo>
                  <a:close/>
                  <a:moveTo>
                    <a:pt x="2580" y="2163"/>
                  </a:moveTo>
                  <a:cubicBezTo>
                    <a:pt x="2580" y="2163"/>
                    <a:pt x="2580" y="2163"/>
                    <a:pt x="2580" y="2163"/>
                  </a:cubicBezTo>
                </a:path>
              </a:pathLst>
            </a:custGeom>
            <a:solidFill>
              <a:srgbClr val="AD262B"/>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思源黑体 CN Light" panose="020B0300000000000000" pitchFamily="34" charset="-122"/>
                <a:ea typeface="胡晓波真帅体" panose="02010600030101010101" pitchFamily="2" charset="-122"/>
                <a:cs typeface="+mn-cs"/>
              </a:endParaRPr>
            </a:p>
          </p:txBody>
        </p:sp>
        <p:sp>
          <p:nvSpPr>
            <p:cNvPr id="37" name="Freeform 9"/>
            <p:cNvSpPr>
              <a:spLocks noEditPoints="1"/>
            </p:cNvSpPr>
            <p:nvPr/>
          </p:nvSpPr>
          <p:spPr bwMode="auto">
            <a:xfrm>
              <a:off x="4853696" y="4418532"/>
              <a:ext cx="494977" cy="507983"/>
            </a:xfrm>
            <a:custGeom>
              <a:avLst/>
              <a:gdLst>
                <a:gd name="T0" fmla="*/ 495072 w 3179"/>
                <a:gd name="T1" fmla="*/ 309090 h 3258"/>
                <a:gd name="T2" fmla="*/ 495072 w 3179"/>
                <a:gd name="T3" fmla="*/ 209439 h 3258"/>
                <a:gd name="T4" fmla="*/ 410977 w 3179"/>
                <a:gd name="T5" fmla="*/ 209439 h 3258"/>
                <a:gd name="T6" fmla="*/ 397584 w 3179"/>
                <a:gd name="T7" fmla="*/ 177782 h 3258"/>
                <a:gd name="T8" fmla="*/ 460967 w 3179"/>
                <a:gd name="T9" fmla="*/ 113999 h 3258"/>
                <a:gd name="T10" fmla="*/ 390264 w 3179"/>
                <a:gd name="T11" fmla="*/ 42730 h 3258"/>
                <a:gd name="T12" fmla="*/ 325636 w 3179"/>
                <a:gd name="T13" fmla="*/ 107917 h 3258"/>
                <a:gd name="T14" fmla="*/ 297292 w 3179"/>
                <a:gd name="T15" fmla="*/ 96688 h 3258"/>
                <a:gd name="T16" fmla="*/ 297292 w 3179"/>
                <a:gd name="T17" fmla="*/ 0 h 3258"/>
                <a:gd name="T18" fmla="*/ 197624 w 3179"/>
                <a:gd name="T19" fmla="*/ 0 h 3258"/>
                <a:gd name="T20" fmla="*/ 197624 w 3179"/>
                <a:gd name="T21" fmla="*/ 98404 h 3258"/>
                <a:gd name="T22" fmla="*/ 172707 w 3179"/>
                <a:gd name="T23" fmla="*/ 109008 h 3258"/>
                <a:gd name="T24" fmla="*/ 102939 w 3179"/>
                <a:gd name="T25" fmla="*/ 44757 h 3258"/>
                <a:gd name="T26" fmla="*/ 35507 w 3179"/>
                <a:gd name="T27" fmla="*/ 119145 h 3258"/>
                <a:gd name="T28" fmla="*/ 101537 w 3179"/>
                <a:gd name="T29" fmla="*/ 179965 h 3258"/>
                <a:gd name="T30" fmla="*/ 89546 w 3179"/>
                <a:gd name="T31" fmla="*/ 209127 h 3258"/>
                <a:gd name="T32" fmla="*/ 0 w 3179"/>
                <a:gd name="T33" fmla="*/ 209127 h 3258"/>
                <a:gd name="T34" fmla="*/ 0 w 3179"/>
                <a:gd name="T35" fmla="*/ 308311 h 3258"/>
                <a:gd name="T36" fmla="*/ 89079 w 3179"/>
                <a:gd name="T37" fmla="*/ 308311 h 3258"/>
                <a:gd name="T38" fmla="*/ 99980 w 3179"/>
                <a:gd name="T39" fmla="*/ 335758 h 3258"/>
                <a:gd name="T40" fmla="*/ 39867 w 3179"/>
                <a:gd name="T41" fmla="*/ 396578 h 3258"/>
                <a:gd name="T42" fmla="*/ 110570 w 3179"/>
                <a:gd name="T43" fmla="*/ 467690 h 3258"/>
                <a:gd name="T44" fmla="*/ 169748 w 3179"/>
                <a:gd name="T45" fmla="*/ 408118 h 3258"/>
                <a:gd name="T46" fmla="*/ 198247 w 3179"/>
                <a:gd name="T47" fmla="*/ 420594 h 3258"/>
                <a:gd name="T48" fmla="*/ 197624 w 3179"/>
                <a:gd name="T49" fmla="*/ 508081 h 3258"/>
                <a:gd name="T50" fmla="*/ 297292 w 3179"/>
                <a:gd name="T51" fmla="*/ 508081 h 3258"/>
                <a:gd name="T52" fmla="*/ 297292 w 3179"/>
                <a:gd name="T53" fmla="*/ 421997 h 3258"/>
                <a:gd name="T54" fmla="*/ 327037 w 3179"/>
                <a:gd name="T55" fmla="*/ 410145 h 3258"/>
                <a:gd name="T56" fmla="*/ 387773 w 3179"/>
                <a:gd name="T57" fmla="*/ 472525 h 3258"/>
                <a:gd name="T58" fmla="*/ 459254 w 3179"/>
                <a:gd name="T59" fmla="*/ 401880 h 3258"/>
                <a:gd name="T60" fmla="*/ 398362 w 3179"/>
                <a:gd name="T61" fmla="*/ 339500 h 3258"/>
                <a:gd name="T62" fmla="*/ 410821 w 3179"/>
                <a:gd name="T63" fmla="*/ 309870 h 3258"/>
                <a:gd name="T64" fmla="*/ 495072 w 3179"/>
                <a:gd name="T65" fmla="*/ 309090 h 3258"/>
                <a:gd name="T66" fmla="*/ 250106 w 3179"/>
                <a:gd name="T67" fmla="*/ 340436 h 3258"/>
                <a:gd name="T68" fmla="*/ 169748 w 3179"/>
                <a:gd name="T69" fmla="*/ 259343 h 3258"/>
                <a:gd name="T70" fmla="*/ 250106 w 3179"/>
                <a:gd name="T71" fmla="*/ 178249 h 3258"/>
                <a:gd name="T72" fmla="*/ 330619 w 3179"/>
                <a:gd name="T73" fmla="*/ 259343 h 3258"/>
                <a:gd name="T74" fmla="*/ 250106 w 3179"/>
                <a:gd name="T75" fmla="*/ 340436 h 3258"/>
                <a:gd name="T76" fmla="*/ 250106 w 3179"/>
                <a:gd name="T77" fmla="*/ 340436 h 3258"/>
                <a:gd name="T78" fmla="*/ 250106 w 3179"/>
                <a:gd name="T79" fmla="*/ 340436 h 325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9" h="3258">
                  <a:moveTo>
                    <a:pt x="3179" y="1982"/>
                  </a:moveTo>
                  <a:cubicBezTo>
                    <a:pt x="3179" y="1343"/>
                    <a:pt x="3179" y="1343"/>
                    <a:pt x="3179" y="1343"/>
                  </a:cubicBezTo>
                  <a:cubicBezTo>
                    <a:pt x="2639" y="1343"/>
                    <a:pt x="2639" y="1343"/>
                    <a:pt x="2639" y="1343"/>
                  </a:cubicBezTo>
                  <a:cubicBezTo>
                    <a:pt x="2617" y="1272"/>
                    <a:pt x="2588" y="1204"/>
                    <a:pt x="2553" y="1140"/>
                  </a:cubicBezTo>
                  <a:cubicBezTo>
                    <a:pt x="2960" y="731"/>
                    <a:pt x="2960" y="731"/>
                    <a:pt x="2960" y="731"/>
                  </a:cubicBezTo>
                  <a:cubicBezTo>
                    <a:pt x="2506" y="274"/>
                    <a:pt x="2506" y="274"/>
                    <a:pt x="2506" y="274"/>
                  </a:cubicBezTo>
                  <a:cubicBezTo>
                    <a:pt x="2091" y="692"/>
                    <a:pt x="2091" y="692"/>
                    <a:pt x="2091" y="692"/>
                  </a:cubicBezTo>
                  <a:cubicBezTo>
                    <a:pt x="2033" y="663"/>
                    <a:pt x="1972" y="638"/>
                    <a:pt x="1909" y="620"/>
                  </a:cubicBezTo>
                  <a:cubicBezTo>
                    <a:pt x="1909" y="0"/>
                    <a:pt x="1909" y="0"/>
                    <a:pt x="1909" y="0"/>
                  </a:cubicBezTo>
                  <a:cubicBezTo>
                    <a:pt x="1269" y="0"/>
                    <a:pt x="1269" y="0"/>
                    <a:pt x="1269" y="0"/>
                  </a:cubicBezTo>
                  <a:cubicBezTo>
                    <a:pt x="1269" y="631"/>
                    <a:pt x="1269" y="631"/>
                    <a:pt x="1269" y="631"/>
                  </a:cubicBezTo>
                  <a:cubicBezTo>
                    <a:pt x="1213" y="649"/>
                    <a:pt x="1160" y="672"/>
                    <a:pt x="1109" y="699"/>
                  </a:cubicBezTo>
                  <a:cubicBezTo>
                    <a:pt x="661" y="287"/>
                    <a:pt x="661" y="287"/>
                    <a:pt x="661" y="287"/>
                  </a:cubicBezTo>
                  <a:cubicBezTo>
                    <a:pt x="228" y="764"/>
                    <a:pt x="228" y="764"/>
                    <a:pt x="228" y="764"/>
                  </a:cubicBezTo>
                  <a:cubicBezTo>
                    <a:pt x="652" y="1154"/>
                    <a:pt x="652" y="1154"/>
                    <a:pt x="652" y="1154"/>
                  </a:cubicBezTo>
                  <a:cubicBezTo>
                    <a:pt x="621" y="1213"/>
                    <a:pt x="595" y="1276"/>
                    <a:pt x="575" y="1341"/>
                  </a:cubicBezTo>
                  <a:cubicBezTo>
                    <a:pt x="0" y="1341"/>
                    <a:pt x="0" y="1341"/>
                    <a:pt x="0" y="1341"/>
                  </a:cubicBezTo>
                  <a:cubicBezTo>
                    <a:pt x="0" y="1977"/>
                    <a:pt x="0" y="1977"/>
                    <a:pt x="0" y="1977"/>
                  </a:cubicBezTo>
                  <a:cubicBezTo>
                    <a:pt x="572" y="1977"/>
                    <a:pt x="572" y="1977"/>
                    <a:pt x="572" y="1977"/>
                  </a:cubicBezTo>
                  <a:cubicBezTo>
                    <a:pt x="590" y="2038"/>
                    <a:pt x="614" y="2097"/>
                    <a:pt x="642" y="2153"/>
                  </a:cubicBezTo>
                  <a:cubicBezTo>
                    <a:pt x="256" y="2543"/>
                    <a:pt x="256" y="2543"/>
                    <a:pt x="256" y="2543"/>
                  </a:cubicBezTo>
                  <a:cubicBezTo>
                    <a:pt x="710" y="2999"/>
                    <a:pt x="710" y="2999"/>
                    <a:pt x="710" y="2999"/>
                  </a:cubicBezTo>
                  <a:cubicBezTo>
                    <a:pt x="1090" y="2617"/>
                    <a:pt x="1090" y="2617"/>
                    <a:pt x="1090" y="2617"/>
                  </a:cubicBezTo>
                  <a:cubicBezTo>
                    <a:pt x="1148" y="2649"/>
                    <a:pt x="1209" y="2676"/>
                    <a:pt x="1273" y="2697"/>
                  </a:cubicBezTo>
                  <a:cubicBezTo>
                    <a:pt x="1269" y="3258"/>
                    <a:pt x="1269" y="3258"/>
                    <a:pt x="1269" y="3258"/>
                  </a:cubicBezTo>
                  <a:cubicBezTo>
                    <a:pt x="1909" y="3258"/>
                    <a:pt x="1909" y="3258"/>
                    <a:pt x="1909" y="3258"/>
                  </a:cubicBezTo>
                  <a:cubicBezTo>
                    <a:pt x="1909" y="2706"/>
                    <a:pt x="1909" y="2706"/>
                    <a:pt x="1909" y="2706"/>
                  </a:cubicBezTo>
                  <a:cubicBezTo>
                    <a:pt x="1976" y="2687"/>
                    <a:pt x="2039" y="2661"/>
                    <a:pt x="2100" y="2630"/>
                  </a:cubicBezTo>
                  <a:cubicBezTo>
                    <a:pt x="2490" y="3030"/>
                    <a:pt x="2490" y="3030"/>
                    <a:pt x="2490" y="3030"/>
                  </a:cubicBezTo>
                  <a:cubicBezTo>
                    <a:pt x="2949" y="2577"/>
                    <a:pt x="2949" y="2577"/>
                    <a:pt x="2949" y="2577"/>
                  </a:cubicBezTo>
                  <a:cubicBezTo>
                    <a:pt x="2558" y="2177"/>
                    <a:pt x="2558" y="2177"/>
                    <a:pt x="2558" y="2177"/>
                  </a:cubicBezTo>
                  <a:cubicBezTo>
                    <a:pt x="2590" y="2117"/>
                    <a:pt x="2617" y="2053"/>
                    <a:pt x="2638" y="1987"/>
                  </a:cubicBezTo>
                  <a:lnTo>
                    <a:pt x="3179" y="1982"/>
                  </a:lnTo>
                  <a:close/>
                  <a:moveTo>
                    <a:pt x="1606" y="2183"/>
                  </a:moveTo>
                  <a:cubicBezTo>
                    <a:pt x="1321" y="2183"/>
                    <a:pt x="1090" y="1950"/>
                    <a:pt x="1090" y="1663"/>
                  </a:cubicBezTo>
                  <a:cubicBezTo>
                    <a:pt x="1090" y="1376"/>
                    <a:pt x="1321" y="1143"/>
                    <a:pt x="1606" y="1143"/>
                  </a:cubicBezTo>
                  <a:cubicBezTo>
                    <a:pt x="1892" y="1143"/>
                    <a:pt x="2123" y="1376"/>
                    <a:pt x="2123" y="1663"/>
                  </a:cubicBezTo>
                  <a:cubicBezTo>
                    <a:pt x="2123" y="1950"/>
                    <a:pt x="1892" y="2183"/>
                    <a:pt x="1606" y="2183"/>
                  </a:cubicBezTo>
                  <a:close/>
                  <a:moveTo>
                    <a:pt x="1606" y="2183"/>
                  </a:moveTo>
                  <a:cubicBezTo>
                    <a:pt x="1606" y="2183"/>
                    <a:pt x="1606" y="2183"/>
                    <a:pt x="1606" y="2183"/>
                  </a:cubicBezTo>
                </a:path>
              </a:pathLst>
            </a:custGeom>
            <a:solidFill>
              <a:srgbClr val="AD262B"/>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思源黑体 CN Light" panose="020B0300000000000000" pitchFamily="34" charset="-122"/>
                <a:ea typeface="胡晓波真帅体" panose="02010600030101010101" pitchFamily="2" charset="-122"/>
                <a:cs typeface="+mn-cs"/>
              </a:endParaRPr>
            </a:p>
          </p:txBody>
        </p:sp>
        <p:sp>
          <p:nvSpPr>
            <p:cNvPr id="38" name="Freeform 24"/>
            <p:cNvSpPr>
              <a:spLocks noEditPoints="1"/>
            </p:cNvSpPr>
            <p:nvPr/>
          </p:nvSpPr>
          <p:spPr bwMode="auto">
            <a:xfrm>
              <a:off x="6866060" y="4436857"/>
              <a:ext cx="417684" cy="475479"/>
            </a:xfrm>
            <a:custGeom>
              <a:avLst/>
              <a:gdLst>
                <a:gd name="T0" fmla="*/ 0 w 2064"/>
                <a:gd name="T1" fmla="*/ 30205 h 2346"/>
                <a:gd name="T2" fmla="*/ 24896 w 2064"/>
                <a:gd name="T3" fmla="*/ 1419 h 2346"/>
                <a:gd name="T4" fmla="*/ 387808 w 2064"/>
                <a:gd name="T5" fmla="*/ 0 h 2346"/>
                <a:gd name="T6" fmla="*/ 416550 w 2064"/>
                <a:gd name="T7" fmla="*/ 24934 h 2346"/>
                <a:gd name="T8" fmla="*/ 417764 w 2064"/>
                <a:gd name="T9" fmla="*/ 445366 h 2346"/>
                <a:gd name="T10" fmla="*/ 392868 w 2064"/>
                <a:gd name="T11" fmla="*/ 474152 h 2346"/>
                <a:gd name="T12" fmla="*/ 28944 w 2064"/>
                <a:gd name="T13" fmla="*/ 475571 h 2346"/>
                <a:gd name="T14" fmla="*/ 0 w 2064"/>
                <a:gd name="T15" fmla="*/ 448610 h 2346"/>
                <a:gd name="T16" fmla="*/ 97964 w 2064"/>
                <a:gd name="T17" fmla="*/ 31218 h 2346"/>
                <a:gd name="T18" fmla="*/ 98571 w 2064"/>
                <a:gd name="T19" fmla="*/ 100344 h 2346"/>
                <a:gd name="T20" fmla="*/ 322431 w 2064"/>
                <a:gd name="T21" fmla="*/ 100344 h 2346"/>
                <a:gd name="T22" fmla="*/ 320407 w 2064"/>
                <a:gd name="T23" fmla="*/ 31218 h 2346"/>
                <a:gd name="T24" fmla="*/ 208477 w 2064"/>
                <a:gd name="T25" fmla="*/ 197445 h 2346"/>
                <a:gd name="T26" fmla="*/ 330932 w 2064"/>
                <a:gd name="T27" fmla="*/ 197445 h 2346"/>
                <a:gd name="T28" fmla="*/ 329313 w 2064"/>
                <a:gd name="T29" fmla="*/ 169470 h 2346"/>
                <a:gd name="T30" fmla="*/ 86022 w 2064"/>
                <a:gd name="T31" fmla="*/ 169470 h 2346"/>
                <a:gd name="T32" fmla="*/ 87439 w 2064"/>
                <a:gd name="T33" fmla="*/ 197445 h 2346"/>
                <a:gd name="T34" fmla="*/ 208275 w 2064"/>
                <a:gd name="T35" fmla="*/ 261098 h 2346"/>
                <a:gd name="T36" fmla="*/ 331337 w 2064"/>
                <a:gd name="T37" fmla="*/ 261098 h 2346"/>
                <a:gd name="T38" fmla="*/ 329313 w 2064"/>
                <a:gd name="T39" fmla="*/ 233123 h 2346"/>
                <a:gd name="T40" fmla="*/ 85820 w 2064"/>
                <a:gd name="T41" fmla="*/ 233123 h 2346"/>
                <a:gd name="T42" fmla="*/ 87641 w 2064"/>
                <a:gd name="T43" fmla="*/ 261098 h 2346"/>
                <a:gd name="T44" fmla="*/ 208477 w 2064"/>
                <a:gd name="T45" fmla="*/ 323534 h 2346"/>
                <a:gd name="T46" fmla="*/ 331539 w 2064"/>
                <a:gd name="T47" fmla="*/ 323534 h 2346"/>
                <a:gd name="T48" fmla="*/ 329111 w 2064"/>
                <a:gd name="T49" fmla="*/ 295559 h 2346"/>
                <a:gd name="T50" fmla="*/ 86022 w 2064"/>
                <a:gd name="T51" fmla="*/ 295762 h 2346"/>
                <a:gd name="T52" fmla="*/ 87439 w 2064"/>
                <a:gd name="T53" fmla="*/ 323534 h 2346"/>
                <a:gd name="T54" fmla="*/ 208477 w 2064"/>
                <a:gd name="T55" fmla="*/ 388403 h 2346"/>
                <a:gd name="T56" fmla="*/ 331539 w 2064"/>
                <a:gd name="T57" fmla="*/ 388201 h 2346"/>
                <a:gd name="T58" fmla="*/ 329313 w 2064"/>
                <a:gd name="T59" fmla="*/ 360428 h 2346"/>
                <a:gd name="T60" fmla="*/ 86022 w 2064"/>
                <a:gd name="T61" fmla="*/ 360428 h 2346"/>
                <a:gd name="T62" fmla="*/ 87439 w 2064"/>
                <a:gd name="T63" fmla="*/ 388403 h 2346"/>
                <a:gd name="T64" fmla="*/ 208477 w 2064"/>
                <a:gd name="T65" fmla="*/ 388403 h 234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064" h="2346">
                  <a:moveTo>
                    <a:pt x="0" y="2213"/>
                  </a:moveTo>
                  <a:cubicBezTo>
                    <a:pt x="0" y="149"/>
                    <a:pt x="0" y="149"/>
                    <a:pt x="0" y="149"/>
                  </a:cubicBezTo>
                  <a:cubicBezTo>
                    <a:pt x="1" y="146"/>
                    <a:pt x="2" y="144"/>
                    <a:pt x="3" y="141"/>
                  </a:cubicBezTo>
                  <a:cubicBezTo>
                    <a:pt x="17" y="73"/>
                    <a:pt x="57" y="28"/>
                    <a:pt x="123" y="7"/>
                  </a:cubicBezTo>
                  <a:cubicBezTo>
                    <a:pt x="131" y="4"/>
                    <a:pt x="140" y="2"/>
                    <a:pt x="149" y="0"/>
                  </a:cubicBezTo>
                  <a:cubicBezTo>
                    <a:pt x="1916" y="0"/>
                    <a:pt x="1916" y="0"/>
                    <a:pt x="1916" y="0"/>
                  </a:cubicBezTo>
                  <a:cubicBezTo>
                    <a:pt x="1918" y="1"/>
                    <a:pt x="1921" y="2"/>
                    <a:pt x="1923" y="3"/>
                  </a:cubicBezTo>
                  <a:cubicBezTo>
                    <a:pt x="1991" y="17"/>
                    <a:pt x="2036" y="57"/>
                    <a:pt x="2058" y="123"/>
                  </a:cubicBezTo>
                  <a:cubicBezTo>
                    <a:pt x="2060" y="131"/>
                    <a:pt x="2062" y="140"/>
                    <a:pt x="2064" y="149"/>
                  </a:cubicBezTo>
                  <a:cubicBezTo>
                    <a:pt x="2064" y="2197"/>
                    <a:pt x="2064" y="2197"/>
                    <a:pt x="2064" y="2197"/>
                  </a:cubicBezTo>
                  <a:cubicBezTo>
                    <a:pt x="2064" y="2200"/>
                    <a:pt x="2062" y="2202"/>
                    <a:pt x="2062" y="2205"/>
                  </a:cubicBezTo>
                  <a:cubicBezTo>
                    <a:pt x="2048" y="2273"/>
                    <a:pt x="2008" y="2318"/>
                    <a:pt x="1941" y="2339"/>
                  </a:cubicBezTo>
                  <a:cubicBezTo>
                    <a:pt x="1933" y="2342"/>
                    <a:pt x="1924" y="2344"/>
                    <a:pt x="1916" y="2346"/>
                  </a:cubicBezTo>
                  <a:cubicBezTo>
                    <a:pt x="143" y="2346"/>
                    <a:pt x="143" y="2346"/>
                    <a:pt x="143" y="2346"/>
                  </a:cubicBezTo>
                  <a:cubicBezTo>
                    <a:pt x="124" y="2339"/>
                    <a:pt x="103" y="2335"/>
                    <a:pt x="84" y="2325"/>
                  </a:cubicBezTo>
                  <a:cubicBezTo>
                    <a:pt x="39" y="2301"/>
                    <a:pt x="11" y="2264"/>
                    <a:pt x="0" y="2213"/>
                  </a:cubicBezTo>
                  <a:close/>
                  <a:moveTo>
                    <a:pt x="1036" y="154"/>
                  </a:moveTo>
                  <a:cubicBezTo>
                    <a:pt x="852" y="154"/>
                    <a:pt x="668" y="154"/>
                    <a:pt x="484" y="154"/>
                  </a:cubicBezTo>
                  <a:cubicBezTo>
                    <a:pt x="372" y="155"/>
                    <a:pt x="292" y="258"/>
                    <a:pt x="319" y="366"/>
                  </a:cubicBezTo>
                  <a:cubicBezTo>
                    <a:pt x="338" y="443"/>
                    <a:pt x="406" y="495"/>
                    <a:pt x="487" y="495"/>
                  </a:cubicBezTo>
                  <a:cubicBezTo>
                    <a:pt x="852" y="495"/>
                    <a:pt x="1217" y="495"/>
                    <a:pt x="1583" y="495"/>
                  </a:cubicBezTo>
                  <a:cubicBezTo>
                    <a:pt x="1586" y="495"/>
                    <a:pt x="1590" y="495"/>
                    <a:pt x="1593" y="495"/>
                  </a:cubicBezTo>
                  <a:cubicBezTo>
                    <a:pt x="1680" y="492"/>
                    <a:pt x="1753" y="419"/>
                    <a:pt x="1756" y="332"/>
                  </a:cubicBezTo>
                  <a:cubicBezTo>
                    <a:pt x="1759" y="233"/>
                    <a:pt x="1683" y="154"/>
                    <a:pt x="1583" y="154"/>
                  </a:cubicBezTo>
                  <a:cubicBezTo>
                    <a:pt x="1401" y="154"/>
                    <a:pt x="1218" y="154"/>
                    <a:pt x="1036" y="154"/>
                  </a:cubicBezTo>
                  <a:close/>
                  <a:moveTo>
                    <a:pt x="1030" y="974"/>
                  </a:moveTo>
                  <a:cubicBezTo>
                    <a:pt x="1215" y="974"/>
                    <a:pt x="1399" y="974"/>
                    <a:pt x="1584" y="974"/>
                  </a:cubicBezTo>
                  <a:cubicBezTo>
                    <a:pt x="1601" y="974"/>
                    <a:pt x="1618" y="974"/>
                    <a:pt x="1635" y="974"/>
                  </a:cubicBezTo>
                  <a:cubicBezTo>
                    <a:pt x="1681" y="972"/>
                    <a:pt x="1713" y="927"/>
                    <a:pt x="1698" y="883"/>
                  </a:cubicBezTo>
                  <a:cubicBezTo>
                    <a:pt x="1689" y="854"/>
                    <a:pt x="1662" y="836"/>
                    <a:pt x="1627" y="836"/>
                  </a:cubicBezTo>
                  <a:cubicBezTo>
                    <a:pt x="1230" y="836"/>
                    <a:pt x="832" y="836"/>
                    <a:pt x="434" y="836"/>
                  </a:cubicBezTo>
                  <a:cubicBezTo>
                    <a:pt x="431" y="836"/>
                    <a:pt x="428" y="836"/>
                    <a:pt x="425" y="836"/>
                  </a:cubicBezTo>
                  <a:cubicBezTo>
                    <a:pt x="389" y="838"/>
                    <a:pt x="360" y="869"/>
                    <a:pt x="360" y="905"/>
                  </a:cubicBezTo>
                  <a:cubicBezTo>
                    <a:pt x="360" y="944"/>
                    <a:pt x="391" y="974"/>
                    <a:pt x="432" y="974"/>
                  </a:cubicBezTo>
                  <a:cubicBezTo>
                    <a:pt x="632" y="974"/>
                    <a:pt x="831" y="974"/>
                    <a:pt x="1030" y="974"/>
                  </a:cubicBezTo>
                  <a:close/>
                  <a:moveTo>
                    <a:pt x="1029" y="1288"/>
                  </a:moveTo>
                  <a:cubicBezTo>
                    <a:pt x="1227" y="1288"/>
                    <a:pt x="1424" y="1288"/>
                    <a:pt x="1621" y="1288"/>
                  </a:cubicBezTo>
                  <a:cubicBezTo>
                    <a:pt x="1626" y="1288"/>
                    <a:pt x="1631" y="1288"/>
                    <a:pt x="1637" y="1288"/>
                  </a:cubicBezTo>
                  <a:cubicBezTo>
                    <a:pt x="1680" y="1285"/>
                    <a:pt x="1710" y="1244"/>
                    <a:pt x="1700" y="1202"/>
                  </a:cubicBezTo>
                  <a:cubicBezTo>
                    <a:pt x="1691" y="1169"/>
                    <a:pt x="1664" y="1150"/>
                    <a:pt x="1627" y="1150"/>
                  </a:cubicBezTo>
                  <a:cubicBezTo>
                    <a:pt x="1230" y="1150"/>
                    <a:pt x="832" y="1150"/>
                    <a:pt x="435" y="1150"/>
                  </a:cubicBezTo>
                  <a:cubicBezTo>
                    <a:pt x="432" y="1150"/>
                    <a:pt x="428" y="1150"/>
                    <a:pt x="424" y="1150"/>
                  </a:cubicBezTo>
                  <a:cubicBezTo>
                    <a:pt x="389" y="1152"/>
                    <a:pt x="360" y="1182"/>
                    <a:pt x="360" y="1218"/>
                  </a:cubicBezTo>
                  <a:cubicBezTo>
                    <a:pt x="359" y="1258"/>
                    <a:pt x="390" y="1288"/>
                    <a:pt x="433" y="1288"/>
                  </a:cubicBezTo>
                  <a:cubicBezTo>
                    <a:pt x="632" y="1288"/>
                    <a:pt x="831" y="1288"/>
                    <a:pt x="1029" y="1288"/>
                  </a:cubicBezTo>
                  <a:close/>
                  <a:moveTo>
                    <a:pt x="1030" y="1596"/>
                  </a:moveTo>
                  <a:cubicBezTo>
                    <a:pt x="1227" y="1596"/>
                    <a:pt x="1424" y="1596"/>
                    <a:pt x="1621" y="1596"/>
                  </a:cubicBezTo>
                  <a:cubicBezTo>
                    <a:pt x="1627" y="1596"/>
                    <a:pt x="1632" y="1597"/>
                    <a:pt x="1638" y="1596"/>
                  </a:cubicBezTo>
                  <a:cubicBezTo>
                    <a:pt x="1680" y="1594"/>
                    <a:pt x="1710" y="1552"/>
                    <a:pt x="1700" y="1511"/>
                  </a:cubicBezTo>
                  <a:cubicBezTo>
                    <a:pt x="1691" y="1477"/>
                    <a:pt x="1665" y="1458"/>
                    <a:pt x="1626" y="1458"/>
                  </a:cubicBezTo>
                  <a:cubicBezTo>
                    <a:pt x="1229" y="1458"/>
                    <a:pt x="833" y="1458"/>
                    <a:pt x="436" y="1458"/>
                  </a:cubicBezTo>
                  <a:cubicBezTo>
                    <a:pt x="432" y="1458"/>
                    <a:pt x="429" y="1458"/>
                    <a:pt x="425" y="1459"/>
                  </a:cubicBezTo>
                  <a:cubicBezTo>
                    <a:pt x="389" y="1461"/>
                    <a:pt x="360" y="1491"/>
                    <a:pt x="360" y="1527"/>
                  </a:cubicBezTo>
                  <a:cubicBezTo>
                    <a:pt x="360" y="1567"/>
                    <a:pt x="391" y="1596"/>
                    <a:pt x="432" y="1596"/>
                  </a:cubicBezTo>
                  <a:cubicBezTo>
                    <a:pt x="632" y="1596"/>
                    <a:pt x="831" y="1596"/>
                    <a:pt x="1030" y="1596"/>
                  </a:cubicBezTo>
                  <a:close/>
                  <a:moveTo>
                    <a:pt x="1030" y="1916"/>
                  </a:moveTo>
                  <a:cubicBezTo>
                    <a:pt x="1227" y="1916"/>
                    <a:pt x="1424" y="1916"/>
                    <a:pt x="1621" y="1916"/>
                  </a:cubicBezTo>
                  <a:cubicBezTo>
                    <a:pt x="1627" y="1916"/>
                    <a:pt x="1632" y="1916"/>
                    <a:pt x="1638" y="1915"/>
                  </a:cubicBezTo>
                  <a:cubicBezTo>
                    <a:pt x="1680" y="1913"/>
                    <a:pt x="1710" y="1872"/>
                    <a:pt x="1700" y="1830"/>
                  </a:cubicBezTo>
                  <a:cubicBezTo>
                    <a:pt x="1691" y="1797"/>
                    <a:pt x="1665" y="1778"/>
                    <a:pt x="1627" y="1778"/>
                  </a:cubicBezTo>
                  <a:cubicBezTo>
                    <a:pt x="1230" y="1778"/>
                    <a:pt x="832" y="1778"/>
                    <a:pt x="434" y="1778"/>
                  </a:cubicBezTo>
                  <a:cubicBezTo>
                    <a:pt x="431" y="1778"/>
                    <a:pt x="428" y="1778"/>
                    <a:pt x="425" y="1778"/>
                  </a:cubicBezTo>
                  <a:cubicBezTo>
                    <a:pt x="389" y="1780"/>
                    <a:pt x="360" y="1810"/>
                    <a:pt x="360" y="1846"/>
                  </a:cubicBezTo>
                  <a:cubicBezTo>
                    <a:pt x="360" y="1886"/>
                    <a:pt x="391" y="1916"/>
                    <a:pt x="432" y="1916"/>
                  </a:cubicBezTo>
                  <a:cubicBezTo>
                    <a:pt x="632" y="1916"/>
                    <a:pt x="831" y="1916"/>
                    <a:pt x="1030" y="1916"/>
                  </a:cubicBezTo>
                  <a:close/>
                  <a:moveTo>
                    <a:pt x="1030" y="1916"/>
                  </a:moveTo>
                  <a:cubicBezTo>
                    <a:pt x="1030" y="1916"/>
                    <a:pt x="1030" y="1916"/>
                    <a:pt x="1030" y="1916"/>
                  </a:cubicBezTo>
                </a:path>
              </a:pathLst>
            </a:custGeom>
            <a:solidFill>
              <a:srgbClr val="AD262B"/>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思源黑体 CN Light" panose="020B0300000000000000" pitchFamily="34" charset="-122"/>
                <a:ea typeface="胡晓波真帅体" panose="02010600030101010101" pitchFamily="2" charset="-122"/>
                <a:cs typeface="+mn-cs"/>
              </a:endParaRPr>
            </a:p>
          </p:txBody>
        </p:sp>
      </p:grpSp>
      <p:grpSp>
        <p:nvGrpSpPr>
          <p:cNvPr id="44" name="组合 43"/>
          <p:cNvGrpSpPr/>
          <p:nvPr/>
        </p:nvGrpSpPr>
        <p:grpSpPr>
          <a:xfrm>
            <a:off x="507361" y="217132"/>
            <a:ext cx="2960611" cy="757195"/>
            <a:chOff x="6987284" y="566491"/>
            <a:chExt cx="3315489" cy="847957"/>
          </a:xfrm>
        </p:grpSpPr>
        <p:grpSp>
          <p:nvGrpSpPr>
            <p:cNvPr id="45" name="组合 44"/>
            <p:cNvGrpSpPr/>
            <p:nvPr/>
          </p:nvGrpSpPr>
          <p:grpSpPr>
            <a:xfrm>
              <a:off x="7811968" y="651825"/>
              <a:ext cx="2490805" cy="695109"/>
              <a:chOff x="1265118" y="2855427"/>
              <a:chExt cx="2490805" cy="695109"/>
            </a:xfrm>
          </p:grpSpPr>
          <p:sp>
            <p:nvSpPr>
              <p:cNvPr id="47" name="文本框 46"/>
              <p:cNvSpPr txBox="1"/>
              <p:nvPr/>
            </p:nvSpPr>
            <p:spPr>
              <a:xfrm>
                <a:off x="1265119" y="2855427"/>
                <a:ext cx="2490804" cy="585936"/>
              </a:xfrm>
              <a:prstGeom prst="rect">
                <a:avLst/>
              </a:prstGeom>
              <a:noFill/>
            </p:spPr>
            <p:txBody>
              <a:bodyPr wrap="square" rtlCol="0">
                <a:spAutoFit/>
                <a:scene3d>
                  <a:camera prst="orthographicFront"/>
                  <a:lightRig rig="threePt" dir="t"/>
                </a:scene3d>
                <a:sp3d contourW="12700"/>
              </a:bodyPr>
              <a:lstStyle/>
              <a:p>
                <a:pPr marL="0" marR="0" lvl="0" indent="0" algn="dist" defTabSz="457200" rtl="0" eaLnBrk="1" fontAlgn="auto" latinLnBrk="0" hangingPunct="1">
                  <a:lnSpc>
                    <a:spcPct val="100000"/>
                  </a:lnSpc>
                  <a:spcBef>
                    <a:spcPts val="0"/>
                  </a:spcBef>
                  <a:spcAft>
                    <a:spcPts val="0"/>
                  </a:spcAft>
                  <a:buClrTx/>
                  <a:buSzTx/>
                  <a:buFontTx/>
                  <a:buNone/>
                  <a:defRPr/>
                </a:pPr>
                <a:r>
                  <a:rPr lang="zh-CN" altLang="en-US" sz="2800" b="1" dirty="0">
                    <a:solidFill>
                      <a:prstClr val="black">
                        <a:lumMod val="75000"/>
                        <a:lumOff val="25000"/>
                      </a:prstClr>
                    </a:solidFill>
                    <a:latin typeface="胡晓波真帅体" panose="02010600030101010101" pitchFamily="2" charset="-122"/>
                    <a:ea typeface="胡晓波真帅体" panose="02010600030101010101" pitchFamily="2" charset="-122"/>
                  </a:rPr>
                  <a:t>添加标题内容</a:t>
                </a:r>
                <a:endParaRPr kumimoji="0" lang="zh-CN" altLang="en-US" sz="2800" b="1" i="0" u="none" strike="noStrike" kern="1200" cap="none" spc="0" normalizeH="0" baseline="0" noProof="0" dirty="0">
                  <a:ln>
                    <a:noFill/>
                  </a:ln>
                  <a:solidFill>
                    <a:prstClr val="black">
                      <a:lumMod val="75000"/>
                      <a:lumOff val="25000"/>
                    </a:prstClr>
                  </a:solidFill>
                  <a:effectLst/>
                  <a:uLnTx/>
                  <a:uFillTx/>
                  <a:latin typeface="胡晓波真帅体" panose="02010600030101010101" pitchFamily="2" charset="-122"/>
                  <a:ea typeface="胡晓波真帅体" panose="02010600030101010101" pitchFamily="2" charset="-122"/>
                  <a:cs typeface="+mn-cs"/>
                </a:endParaRPr>
              </a:p>
            </p:txBody>
          </p:sp>
          <p:sp>
            <p:nvSpPr>
              <p:cNvPr id="48" name="矩形 47"/>
              <p:cNvSpPr/>
              <p:nvPr/>
            </p:nvSpPr>
            <p:spPr bwMode="auto">
              <a:xfrm>
                <a:off x="1265118" y="3343735"/>
                <a:ext cx="2261672" cy="206801"/>
              </a:xfrm>
              <a:prstGeom prst="rect">
                <a:avLst/>
              </a:prstGeom>
            </p:spPr>
            <p:txBody>
              <a:bodyPr wrap="square">
                <a:spAutoFit/>
                <a:scene3d>
                  <a:camera prst="orthographicFront"/>
                  <a:lightRig rig="threePt" dir="t"/>
                </a:scene3d>
                <a:sp3d contourW="12700"/>
              </a:bodyPr>
              <a:lstStyle/>
              <a:p>
                <a:pPr marL="0" marR="0" lvl="0" indent="0" algn="dist" defTabSz="457200" rtl="0" eaLnBrk="1" fontAlgn="auto" latinLnBrk="0" hangingPunct="1">
                  <a:lnSpc>
                    <a:spcPct val="100000"/>
                  </a:lnSpc>
                  <a:spcBef>
                    <a:spcPts val="0"/>
                  </a:spcBef>
                  <a:spcAft>
                    <a:spcPts val="0"/>
                  </a:spcAft>
                  <a:buClrTx/>
                  <a:buSzTx/>
                  <a:buFontTx/>
                  <a:buNone/>
                  <a:defRPr/>
                </a:pPr>
                <a:r>
                  <a:rPr kumimoji="0" lang="en-US" altLang="zh-CN" sz="600" b="0" i="0" u="none" strike="noStrike" kern="1200" cap="none" spc="0" normalizeH="0" baseline="0" noProof="0" dirty="0">
                    <a:ln>
                      <a:noFill/>
                    </a:ln>
                    <a:solidFill>
                      <a:prstClr val="black">
                        <a:lumMod val="65000"/>
                        <a:lumOff val="35000"/>
                      </a:prstClr>
                    </a:solidFill>
                    <a:effectLst/>
                    <a:uLnTx/>
                    <a:uFillTx/>
                    <a:latin typeface="胡晓波真帅体" panose="02010600030101010101" pitchFamily="2" charset="-122"/>
                    <a:ea typeface="胡晓波真帅体" panose="02010600030101010101" pitchFamily="2" charset="-122"/>
                    <a:cs typeface="+mn-cs"/>
                  </a:rPr>
                  <a:t>RECRUITMENT NOTICE</a:t>
                </a:r>
                <a:endParaRPr kumimoji="0" lang="zh-CN" altLang="en-US" sz="600" b="0" i="0" u="none" strike="noStrike" kern="1200" cap="none" spc="0" normalizeH="0" baseline="0" noProof="0" dirty="0">
                  <a:ln>
                    <a:noFill/>
                  </a:ln>
                  <a:solidFill>
                    <a:prstClr val="black">
                      <a:lumMod val="65000"/>
                      <a:lumOff val="35000"/>
                    </a:prstClr>
                  </a:solidFill>
                  <a:effectLst/>
                  <a:uLnTx/>
                  <a:uFillTx/>
                  <a:latin typeface="胡晓波真帅体" panose="02010600030101010101" pitchFamily="2" charset="-122"/>
                  <a:ea typeface="胡晓波真帅体" panose="02010600030101010101" pitchFamily="2" charset="-122"/>
                  <a:cs typeface="+mn-cs"/>
                </a:endParaRPr>
              </a:p>
            </p:txBody>
          </p:sp>
        </p:grpSp>
        <p:sp>
          <p:nvSpPr>
            <p:cNvPr id="46" name="矩形 45"/>
            <p:cNvSpPr/>
            <p:nvPr/>
          </p:nvSpPr>
          <p:spPr bwMode="auto">
            <a:xfrm>
              <a:off x="6987284" y="566491"/>
              <a:ext cx="783690" cy="847957"/>
            </a:xfrm>
            <a:prstGeom prst="rect">
              <a:avLst/>
            </a:prstGeom>
          </p:spPr>
          <p:txBody>
            <a:bodyPr wrap="square">
              <a:spAutoFit/>
              <a:scene3d>
                <a:camera prst="orthographicFront"/>
                <a:lightRig rig="threePt" dir="t"/>
              </a:scene3d>
              <a:sp3d contourW="12700"/>
            </a:bodyPr>
            <a:lstStyle/>
            <a:p>
              <a:pPr marL="0" marR="0" lvl="0" indent="0" algn="ctr" defTabSz="457200" rtl="0" eaLnBrk="1" fontAlgn="auto" latinLnBrk="0" hangingPunct="1">
                <a:lnSpc>
                  <a:spcPct val="120000"/>
                </a:lnSpc>
                <a:spcBef>
                  <a:spcPts val="0"/>
                </a:spcBef>
                <a:spcAft>
                  <a:spcPts val="0"/>
                </a:spcAft>
                <a:buClrTx/>
                <a:buSzTx/>
                <a:buFontTx/>
                <a:buNone/>
                <a:defRPr/>
              </a:pPr>
              <a:r>
                <a:rPr kumimoji="0" lang="en-US" altLang="zh-CN" sz="4000" b="0" i="0" u="none" strike="noStrike" kern="1200" cap="none" spc="0" normalizeH="0" baseline="0" noProof="0" dirty="0">
                  <a:ln>
                    <a:noFill/>
                  </a:ln>
                  <a:solidFill>
                    <a:srgbClr val="BF1E2E"/>
                  </a:solidFill>
                  <a:effectLst/>
                  <a:uLnTx/>
                  <a:uFillTx/>
                  <a:latin typeface="胡晓波真帅体" panose="02010600030101010101" pitchFamily="2" charset="-122"/>
                  <a:ea typeface="胡晓波真帅体" panose="02010600030101010101" pitchFamily="2" charset="-122"/>
                  <a:cs typeface="+mn-cs"/>
                </a:rPr>
                <a:t>03.</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anim calcmode="lin" valueType="num">
                                      <p:cBhvr>
                                        <p:cTn id="8" dur="500" fill="hold"/>
                                        <p:tgtEl>
                                          <p:spTgt spid="29"/>
                                        </p:tgtEl>
                                        <p:attrNameLst>
                                          <p:attrName>ppt_x</p:attrName>
                                        </p:attrNameLst>
                                      </p:cBhvr>
                                      <p:tavLst>
                                        <p:tav tm="0">
                                          <p:val>
                                            <p:strVal val="#ppt_x"/>
                                          </p:val>
                                        </p:tav>
                                        <p:tav tm="100000">
                                          <p:val>
                                            <p:strVal val="#ppt_x"/>
                                          </p:val>
                                        </p:tav>
                                      </p:tavLst>
                                    </p:anim>
                                    <p:anim calcmode="lin" valueType="num">
                                      <p:cBhvr>
                                        <p:cTn id="9" dur="500" fill="hold"/>
                                        <p:tgtEl>
                                          <p:spTgt spid="29"/>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anim calcmode="lin" valueType="num">
                                      <p:cBhvr>
                                        <p:cTn id="14" dur="500" fill="hold"/>
                                        <p:tgtEl>
                                          <p:spTgt spid="25"/>
                                        </p:tgtEl>
                                        <p:attrNameLst>
                                          <p:attrName>ppt_x</p:attrName>
                                        </p:attrNameLst>
                                      </p:cBhvr>
                                      <p:tavLst>
                                        <p:tav tm="0">
                                          <p:val>
                                            <p:strVal val="#ppt_x"/>
                                          </p:val>
                                        </p:tav>
                                        <p:tav tm="100000">
                                          <p:val>
                                            <p:strVal val="#ppt_x"/>
                                          </p:val>
                                        </p:tav>
                                      </p:tavLst>
                                    </p:anim>
                                    <p:anim calcmode="lin" valueType="num">
                                      <p:cBhvr>
                                        <p:cTn id="15" dur="500" fill="hold"/>
                                        <p:tgtEl>
                                          <p:spTgt spid="25"/>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fade">
                                      <p:cBhvr>
                                        <p:cTn id="19" dur="500"/>
                                        <p:tgtEl>
                                          <p:spTgt spid="21"/>
                                        </p:tgtEl>
                                      </p:cBhvr>
                                    </p:animEffect>
                                    <p:anim calcmode="lin" valueType="num">
                                      <p:cBhvr>
                                        <p:cTn id="20" dur="500" fill="hold"/>
                                        <p:tgtEl>
                                          <p:spTgt spid="21"/>
                                        </p:tgtEl>
                                        <p:attrNameLst>
                                          <p:attrName>ppt_x</p:attrName>
                                        </p:attrNameLst>
                                      </p:cBhvr>
                                      <p:tavLst>
                                        <p:tav tm="0">
                                          <p:val>
                                            <p:strVal val="#ppt_x"/>
                                          </p:val>
                                        </p:tav>
                                        <p:tav tm="100000">
                                          <p:val>
                                            <p:strVal val="#ppt_x"/>
                                          </p:val>
                                        </p:tav>
                                      </p:tavLst>
                                    </p:anim>
                                    <p:anim calcmode="lin" valueType="num">
                                      <p:cBhvr>
                                        <p:cTn id="21" dur="500" fill="hold"/>
                                        <p:tgtEl>
                                          <p:spTgt spid="21"/>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anim calcmode="lin" valueType="num">
                                      <p:cBhvr>
                                        <p:cTn id="26" dur="500" fill="hold"/>
                                        <p:tgtEl>
                                          <p:spTgt spid="13"/>
                                        </p:tgtEl>
                                        <p:attrNameLst>
                                          <p:attrName>ppt_x</p:attrName>
                                        </p:attrNameLst>
                                      </p:cBhvr>
                                      <p:tavLst>
                                        <p:tav tm="0">
                                          <p:val>
                                            <p:strVal val="#ppt_x"/>
                                          </p:val>
                                        </p:tav>
                                        <p:tav tm="100000">
                                          <p:val>
                                            <p:strVal val="#ppt_x"/>
                                          </p:val>
                                        </p:tav>
                                      </p:tavLst>
                                    </p:anim>
                                    <p:anim calcmode="lin" valueType="num">
                                      <p:cBhvr>
                                        <p:cTn id="27" dur="500" fill="hold"/>
                                        <p:tgtEl>
                                          <p:spTgt spid="13"/>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500"/>
                                        <p:tgtEl>
                                          <p:spTgt spid="9"/>
                                        </p:tgtEl>
                                      </p:cBhvr>
                                    </p:animEffect>
                                    <p:anim calcmode="lin" valueType="num">
                                      <p:cBhvr>
                                        <p:cTn id="32" dur="500" fill="hold"/>
                                        <p:tgtEl>
                                          <p:spTgt spid="9"/>
                                        </p:tgtEl>
                                        <p:attrNameLst>
                                          <p:attrName>ppt_x</p:attrName>
                                        </p:attrNameLst>
                                      </p:cBhvr>
                                      <p:tavLst>
                                        <p:tav tm="0">
                                          <p:val>
                                            <p:strVal val="#ppt_x"/>
                                          </p:val>
                                        </p:tav>
                                        <p:tav tm="100000">
                                          <p:val>
                                            <p:strVal val="#ppt_x"/>
                                          </p:val>
                                        </p:tav>
                                      </p:tavLst>
                                    </p:anim>
                                    <p:anim calcmode="lin" valueType="num">
                                      <p:cBhvr>
                                        <p:cTn id="33" dur="5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4027488" y="2207141"/>
            <a:ext cx="4137025" cy="4137025"/>
            <a:chOff x="4027488" y="2207141"/>
            <a:chExt cx="4137025" cy="4137025"/>
          </a:xfrm>
        </p:grpSpPr>
        <p:sp>
          <p:nvSpPr>
            <p:cNvPr id="10" name="空心弧 9"/>
            <p:cNvSpPr/>
            <p:nvPr/>
          </p:nvSpPr>
          <p:spPr>
            <a:xfrm>
              <a:off x="4027488" y="2207141"/>
              <a:ext cx="4137025" cy="4137025"/>
            </a:xfrm>
            <a:prstGeom prst="blockArc">
              <a:avLst>
                <a:gd name="adj1" fmla="val 7549214"/>
                <a:gd name="adj2" fmla="val 3280283"/>
                <a:gd name="adj3" fmla="val 509"/>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11" name="钻石"/>
            <p:cNvSpPr>
              <a:spLocks noEditPoints="1"/>
            </p:cNvSpPr>
            <p:nvPr/>
          </p:nvSpPr>
          <p:spPr>
            <a:xfrm>
              <a:off x="5693410" y="3945196"/>
              <a:ext cx="805180" cy="805180"/>
            </a:xfrm>
            <a:custGeom>
              <a:avLst/>
              <a:gdLst/>
              <a:ahLst/>
              <a:cxnLst>
                <a:cxn ang="0">
                  <a:pos x="1225271385" y="24653465"/>
                </a:cxn>
                <a:cxn ang="0">
                  <a:pos x="327548682" y="0"/>
                </a:cxn>
                <a:cxn ang="0">
                  <a:pos x="24263280" y="271191872"/>
                </a:cxn>
                <a:cxn ang="0">
                  <a:pos x="24263280" y="394459196"/>
                </a:cxn>
                <a:cxn ang="0">
                  <a:pos x="740016979" y="1134070658"/>
                </a:cxn>
                <a:cxn ang="0">
                  <a:pos x="1467900453" y="394459196"/>
                </a:cxn>
                <a:cxn ang="0">
                  <a:pos x="1455770678" y="271191872"/>
                </a:cxn>
                <a:cxn ang="0">
                  <a:pos x="1043302382" y="172574253"/>
                </a:cxn>
                <a:cxn ang="0">
                  <a:pos x="1128221996" y="98613859"/>
                </a:cxn>
                <a:cxn ang="0">
                  <a:pos x="921985983" y="332823654"/>
                </a:cxn>
                <a:cxn ang="0">
                  <a:pos x="1128221996" y="332823654"/>
                </a:cxn>
                <a:cxn ang="0">
                  <a:pos x="885592928" y="308170189"/>
                </a:cxn>
                <a:cxn ang="0">
                  <a:pos x="909856208" y="110942471"/>
                </a:cxn>
                <a:cxn ang="0">
                  <a:pos x="849199873" y="332823654"/>
                </a:cxn>
                <a:cxn ang="0">
                  <a:pos x="740016979" y="246538407"/>
                </a:cxn>
                <a:cxn ang="0">
                  <a:pos x="849199873" y="98613859"/>
                </a:cxn>
                <a:cxn ang="0">
                  <a:pos x="642963860" y="98613859"/>
                </a:cxn>
                <a:cxn ang="0">
                  <a:pos x="703620194" y="209556330"/>
                </a:cxn>
                <a:cxn ang="0">
                  <a:pos x="485258136" y="197231478"/>
                </a:cxn>
                <a:cxn ang="0">
                  <a:pos x="703620194" y="209556330"/>
                </a:cxn>
                <a:cxn ang="0">
                  <a:pos x="363941737" y="332823654"/>
                </a:cxn>
                <a:cxn ang="0">
                  <a:pos x="570177750" y="332823654"/>
                </a:cxn>
                <a:cxn ang="0">
                  <a:pos x="448861351" y="172574253"/>
                </a:cxn>
                <a:cxn ang="0">
                  <a:pos x="521651191" y="98613859"/>
                </a:cxn>
                <a:cxn ang="0">
                  <a:pos x="412468297" y="209556330"/>
                </a:cxn>
                <a:cxn ang="0">
                  <a:pos x="97053119" y="332823654"/>
                </a:cxn>
                <a:cxn ang="0">
                  <a:pos x="133446174" y="382134343"/>
                </a:cxn>
                <a:cxn ang="0">
                  <a:pos x="594441030" y="875207398"/>
                </a:cxn>
                <a:cxn ang="0">
                  <a:pos x="351811962" y="382134343"/>
                </a:cxn>
                <a:cxn ang="0">
                  <a:pos x="691490419" y="961496404"/>
                </a:cxn>
                <a:cxn ang="0">
                  <a:pos x="630834085" y="382134343"/>
                </a:cxn>
                <a:cxn ang="0">
                  <a:pos x="740016979" y="973821257"/>
                </a:cxn>
                <a:cxn ang="0">
                  <a:pos x="788543539" y="961496404"/>
                </a:cxn>
                <a:cxn ang="0">
                  <a:pos x="1140351771" y="382134343"/>
                </a:cxn>
                <a:cxn ang="0">
                  <a:pos x="897722703" y="875207398"/>
                </a:cxn>
                <a:cxn ang="0">
                  <a:pos x="1358717559" y="382134343"/>
                </a:cxn>
                <a:cxn ang="0">
                  <a:pos x="1201008105" y="332823654"/>
                </a:cxn>
                <a:cxn ang="0">
                  <a:pos x="1176748555" y="110942471"/>
                </a:cxn>
                <a:cxn ang="0">
                  <a:pos x="1201008105" y="332823654"/>
                </a:cxn>
                <a:cxn ang="0">
                  <a:pos x="1201008105" y="332823654"/>
                </a:cxn>
              </a:cxnLst>
              <a:rect l="0" t="0" r="0" b="0"/>
              <a:pathLst>
                <a:path w="123" h="92">
                  <a:moveTo>
                    <a:pt x="120" y="22"/>
                  </a:moveTo>
                  <a:cubicBezTo>
                    <a:pt x="101" y="2"/>
                    <a:pt x="101" y="2"/>
                    <a:pt x="101" y="2"/>
                  </a:cubicBezTo>
                  <a:cubicBezTo>
                    <a:pt x="100" y="1"/>
                    <a:pt x="98" y="0"/>
                    <a:pt x="96" y="0"/>
                  </a:cubicBezTo>
                  <a:cubicBezTo>
                    <a:pt x="27" y="0"/>
                    <a:pt x="27" y="0"/>
                    <a:pt x="27" y="0"/>
                  </a:cubicBezTo>
                  <a:cubicBezTo>
                    <a:pt x="25" y="0"/>
                    <a:pt x="23" y="1"/>
                    <a:pt x="22" y="2"/>
                  </a:cubicBezTo>
                  <a:cubicBezTo>
                    <a:pt x="2" y="22"/>
                    <a:pt x="2" y="22"/>
                    <a:pt x="2" y="22"/>
                  </a:cubicBezTo>
                  <a:cubicBezTo>
                    <a:pt x="1" y="23"/>
                    <a:pt x="0" y="25"/>
                    <a:pt x="0" y="27"/>
                  </a:cubicBezTo>
                  <a:cubicBezTo>
                    <a:pt x="0" y="29"/>
                    <a:pt x="1" y="31"/>
                    <a:pt x="2" y="32"/>
                  </a:cubicBezTo>
                  <a:cubicBezTo>
                    <a:pt x="56" y="90"/>
                    <a:pt x="56" y="90"/>
                    <a:pt x="56" y="90"/>
                  </a:cubicBezTo>
                  <a:cubicBezTo>
                    <a:pt x="57" y="91"/>
                    <a:pt x="59" y="92"/>
                    <a:pt x="61" y="92"/>
                  </a:cubicBezTo>
                  <a:cubicBezTo>
                    <a:pt x="64" y="92"/>
                    <a:pt x="66" y="91"/>
                    <a:pt x="67" y="90"/>
                  </a:cubicBezTo>
                  <a:cubicBezTo>
                    <a:pt x="121" y="32"/>
                    <a:pt x="121" y="32"/>
                    <a:pt x="121" y="32"/>
                  </a:cubicBezTo>
                  <a:cubicBezTo>
                    <a:pt x="122" y="31"/>
                    <a:pt x="123" y="29"/>
                    <a:pt x="123" y="27"/>
                  </a:cubicBezTo>
                  <a:cubicBezTo>
                    <a:pt x="123" y="25"/>
                    <a:pt x="122" y="23"/>
                    <a:pt x="120" y="22"/>
                  </a:cubicBezTo>
                  <a:close/>
                  <a:moveTo>
                    <a:pt x="93" y="8"/>
                  </a:moveTo>
                  <a:cubicBezTo>
                    <a:pt x="86" y="14"/>
                    <a:pt x="86" y="14"/>
                    <a:pt x="86" y="14"/>
                  </a:cubicBezTo>
                  <a:cubicBezTo>
                    <a:pt x="79" y="8"/>
                    <a:pt x="79" y="8"/>
                    <a:pt x="79" y="8"/>
                  </a:cubicBezTo>
                  <a:lnTo>
                    <a:pt x="93" y="8"/>
                  </a:lnTo>
                  <a:close/>
                  <a:moveTo>
                    <a:pt x="93" y="27"/>
                  </a:moveTo>
                  <a:cubicBezTo>
                    <a:pt x="76" y="27"/>
                    <a:pt x="76" y="27"/>
                    <a:pt x="76" y="27"/>
                  </a:cubicBezTo>
                  <a:cubicBezTo>
                    <a:pt x="85" y="19"/>
                    <a:pt x="85" y="19"/>
                    <a:pt x="85" y="19"/>
                  </a:cubicBezTo>
                  <a:lnTo>
                    <a:pt x="93" y="27"/>
                  </a:lnTo>
                  <a:close/>
                  <a:moveTo>
                    <a:pt x="83" y="16"/>
                  </a:moveTo>
                  <a:cubicBezTo>
                    <a:pt x="73" y="25"/>
                    <a:pt x="73" y="25"/>
                    <a:pt x="73" y="25"/>
                  </a:cubicBezTo>
                  <a:cubicBezTo>
                    <a:pt x="64" y="17"/>
                    <a:pt x="64" y="17"/>
                    <a:pt x="64" y="17"/>
                  </a:cubicBezTo>
                  <a:cubicBezTo>
                    <a:pt x="75" y="9"/>
                    <a:pt x="75" y="9"/>
                    <a:pt x="75" y="9"/>
                  </a:cubicBezTo>
                  <a:lnTo>
                    <a:pt x="83" y="16"/>
                  </a:lnTo>
                  <a:close/>
                  <a:moveTo>
                    <a:pt x="70" y="27"/>
                  </a:moveTo>
                  <a:cubicBezTo>
                    <a:pt x="53" y="27"/>
                    <a:pt x="53" y="27"/>
                    <a:pt x="53" y="27"/>
                  </a:cubicBezTo>
                  <a:cubicBezTo>
                    <a:pt x="61" y="20"/>
                    <a:pt x="61" y="20"/>
                    <a:pt x="61" y="20"/>
                  </a:cubicBezTo>
                  <a:lnTo>
                    <a:pt x="70" y="27"/>
                  </a:lnTo>
                  <a:close/>
                  <a:moveTo>
                    <a:pt x="70" y="8"/>
                  </a:moveTo>
                  <a:cubicBezTo>
                    <a:pt x="61" y="15"/>
                    <a:pt x="61" y="15"/>
                    <a:pt x="61" y="15"/>
                  </a:cubicBezTo>
                  <a:cubicBezTo>
                    <a:pt x="53" y="8"/>
                    <a:pt x="53" y="8"/>
                    <a:pt x="53" y="8"/>
                  </a:cubicBezTo>
                  <a:lnTo>
                    <a:pt x="70" y="8"/>
                  </a:lnTo>
                  <a:close/>
                  <a:moveTo>
                    <a:pt x="58" y="17"/>
                  </a:moveTo>
                  <a:cubicBezTo>
                    <a:pt x="50" y="25"/>
                    <a:pt x="50" y="25"/>
                    <a:pt x="50" y="25"/>
                  </a:cubicBezTo>
                  <a:cubicBezTo>
                    <a:pt x="40" y="16"/>
                    <a:pt x="40" y="16"/>
                    <a:pt x="40" y="16"/>
                  </a:cubicBezTo>
                  <a:cubicBezTo>
                    <a:pt x="48" y="9"/>
                    <a:pt x="48" y="9"/>
                    <a:pt x="48" y="9"/>
                  </a:cubicBezTo>
                  <a:lnTo>
                    <a:pt x="58" y="17"/>
                  </a:lnTo>
                  <a:close/>
                  <a:moveTo>
                    <a:pt x="47" y="27"/>
                  </a:moveTo>
                  <a:cubicBezTo>
                    <a:pt x="30" y="27"/>
                    <a:pt x="30" y="27"/>
                    <a:pt x="30" y="27"/>
                  </a:cubicBezTo>
                  <a:cubicBezTo>
                    <a:pt x="37" y="19"/>
                    <a:pt x="37" y="19"/>
                    <a:pt x="37" y="19"/>
                  </a:cubicBezTo>
                  <a:lnTo>
                    <a:pt x="47" y="27"/>
                  </a:lnTo>
                  <a:close/>
                  <a:moveTo>
                    <a:pt x="43" y="8"/>
                  </a:moveTo>
                  <a:cubicBezTo>
                    <a:pt x="37" y="14"/>
                    <a:pt x="37" y="14"/>
                    <a:pt x="37" y="14"/>
                  </a:cubicBezTo>
                  <a:cubicBezTo>
                    <a:pt x="30" y="8"/>
                    <a:pt x="30" y="8"/>
                    <a:pt x="30" y="8"/>
                  </a:cubicBezTo>
                  <a:lnTo>
                    <a:pt x="43" y="8"/>
                  </a:lnTo>
                  <a:close/>
                  <a:moveTo>
                    <a:pt x="26" y="9"/>
                  </a:moveTo>
                  <a:cubicBezTo>
                    <a:pt x="34" y="17"/>
                    <a:pt x="34" y="17"/>
                    <a:pt x="34" y="17"/>
                  </a:cubicBezTo>
                  <a:cubicBezTo>
                    <a:pt x="24" y="27"/>
                    <a:pt x="24" y="27"/>
                    <a:pt x="24" y="27"/>
                  </a:cubicBezTo>
                  <a:cubicBezTo>
                    <a:pt x="8" y="27"/>
                    <a:pt x="8" y="27"/>
                    <a:pt x="8" y="27"/>
                  </a:cubicBezTo>
                  <a:lnTo>
                    <a:pt x="26" y="9"/>
                  </a:lnTo>
                  <a:close/>
                  <a:moveTo>
                    <a:pt x="11" y="31"/>
                  </a:moveTo>
                  <a:cubicBezTo>
                    <a:pt x="25" y="31"/>
                    <a:pt x="25" y="31"/>
                    <a:pt x="25" y="31"/>
                  </a:cubicBezTo>
                  <a:cubicBezTo>
                    <a:pt x="49" y="71"/>
                    <a:pt x="49" y="71"/>
                    <a:pt x="49" y="71"/>
                  </a:cubicBezTo>
                  <a:lnTo>
                    <a:pt x="11" y="31"/>
                  </a:lnTo>
                  <a:close/>
                  <a:moveTo>
                    <a:pt x="29" y="31"/>
                  </a:moveTo>
                  <a:cubicBezTo>
                    <a:pt x="48" y="31"/>
                    <a:pt x="48" y="31"/>
                    <a:pt x="48" y="31"/>
                  </a:cubicBezTo>
                  <a:cubicBezTo>
                    <a:pt x="57" y="78"/>
                    <a:pt x="57" y="78"/>
                    <a:pt x="57" y="78"/>
                  </a:cubicBezTo>
                  <a:lnTo>
                    <a:pt x="29" y="31"/>
                  </a:lnTo>
                  <a:close/>
                  <a:moveTo>
                    <a:pt x="52" y="31"/>
                  </a:moveTo>
                  <a:cubicBezTo>
                    <a:pt x="71" y="31"/>
                    <a:pt x="71" y="31"/>
                    <a:pt x="71" y="31"/>
                  </a:cubicBezTo>
                  <a:cubicBezTo>
                    <a:pt x="61" y="79"/>
                    <a:pt x="61" y="79"/>
                    <a:pt x="61" y="79"/>
                  </a:cubicBezTo>
                  <a:lnTo>
                    <a:pt x="52" y="31"/>
                  </a:lnTo>
                  <a:close/>
                  <a:moveTo>
                    <a:pt x="65" y="78"/>
                  </a:moveTo>
                  <a:cubicBezTo>
                    <a:pt x="75" y="31"/>
                    <a:pt x="75" y="31"/>
                    <a:pt x="75" y="31"/>
                  </a:cubicBezTo>
                  <a:cubicBezTo>
                    <a:pt x="94" y="31"/>
                    <a:pt x="94" y="31"/>
                    <a:pt x="94" y="31"/>
                  </a:cubicBezTo>
                  <a:lnTo>
                    <a:pt x="65" y="78"/>
                  </a:lnTo>
                  <a:close/>
                  <a:moveTo>
                    <a:pt x="74" y="71"/>
                  </a:moveTo>
                  <a:cubicBezTo>
                    <a:pt x="98" y="31"/>
                    <a:pt x="98" y="31"/>
                    <a:pt x="98" y="31"/>
                  </a:cubicBezTo>
                  <a:cubicBezTo>
                    <a:pt x="112" y="31"/>
                    <a:pt x="112" y="31"/>
                    <a:pt x="112" y="31"/>
                  </a:cubicBezTo>
                  <a:lnTo>
                    <a:pt x="74" y="71"/>
                  </a:lnTo>
                  <a:close/>
                  <a:moveTo>
                    <a:pt x="99" y="27"/>
                  </a:moveTo>
                  <a:cubicBezTo>
                    <a:pt x="88" y="17"/>
                    <a:pt x="88" y="17"/>
                    <a:pt x="88" y="17"/>
                  </a:cubicBezTo>
                  <a:cubicBezTo>
                    <a:pt x="97" y="9"/>
                    <a:pt x="97" y="9"/>
                    <a:pt x="97" y="9"/>
                  </a:cubicBezTo>
                  <a:cubicBezTo>
                    <a:pt x="115" y="27"/>
                    <a:pt x="115" y="27"/>
                    <a:pt x="115" y="27"/>
                  </a:cubicBezTo>
                  <a:lnTo>
                    <a:pt x="99" y="27"/>
                  </a:lnTo>
                  <a:close/>
                  <a:moveTo>
                    <a:pt x="99" y="27"/>
                  </a:moveTo>
                  <a:cubicBezTo>
                    <a:pt x="99" y="27"/>
                    <a:pt x="99" y="27"/>
                    <a:pt x="99" y="27"/>
                  </a:cubicBezTo>
                </a:path>
              </a:pathLst>
            </a:custGeom>
            <a:solidFill>
              <a:schemeClr val="tx1">
                <a:lumMod val="75000"/>
                <a:lumOff val="25000"/>
              </a:schemeClr>
            </a:solidFill>
            <a:ln w="9525">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思源黑体 CN Regular" panose="020B0500000000000000" pitchFamily="34" charset="-122"/>
                <a:ea typeface="思源黑体 CN Regular" panose="020B0500000000000000" pitchFamily="34" charset="-122"/>
                <a:cs typeface="+mn-cs"/>
              </a:endParaRPr>
            </a:p>
          </p:txBody>
        </p:sp>
      </p:grpSp>
      <p:grpSp>
        <p:nvGrpSpPr>
          <p:cNvPr id="12" name="组合 11"/>
          <p:cNvGrpSpPr/>
          <p:nvPr/>
        </p:nvGrpSpPr>
        <p:grpSpPr>
          <a:xfrm>
            <a:off x="5638800" y="1321502"/>
            <a:ext cx="3985574" cy="1429834"/>
            <a:chOff x="5638800" y="1321502"/>
            <a:chExt cx="3985574" cy="1429834"/>
          </a:xfrm>
        </p:grpSpPr>
        <p:sp>
          <p:nvSpPr>
            <p:cNvPr id="13" name="椭圆 12"/>
            <p:cNvSpPr/>
            <p:nvPr/>
          </p:nvSpPr>
          <p:spPr>
            <a:xfrm>
              <a:off x="5638800" y="1836936"/>
              <a:ext cx="914400" cy="914400"/>
            </a:xfrm>
            <a:prstGeom prst="ellipse">
              <a:avLst/>
            </a:prstGeom>
            <a:solidFill>
              <a:srgbClr val="BF1E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18" name="Freeform 8"/>
            <p:cNvSpPr>
              <a:spLocks noEditPoints="1"/>
            </p:cNvSpPr>
            <p:nvPr/>
          </p:nvSpPr>
          <p:spPr>
            <a:xfrm>
              <a:off x="5895684" y="2062355"/>
              <a:ext cx="393245" cy="463562"/>
            </a:xfrm>
            <a:custGeom>
              <a:avLst/>
              <a:gdLst/>
              <a:ahLst/>
              <a:cxnLst>
                <a:cxn ang="0">
                  <a:pos x="1082" y="0"/>
                </a:cxn>
                <a:cxn ang="0">
                  <a:pos x="1058" y="34"/>
                </a:cxn>
                <a:cxn ang="0">
                  <a:pos x="995" y="101"/>
                </a:cxn>
                <a:cxn ang="0">
                  <a:pos x="922" y="160"/>
                </a:cxn>
                <a:cxn ang="0">
                  <a:pos x="839" y="215"/>
                </a:cxn>
                <a:cxn ang="0">
                  <a:pos x="750" y="259"/>
                </a:cxn>
                <a:cxn ang="0">
                  <a:pos x="657" y="296"/>
                </a:cxn>
                <a:cxn ang="0">
                  <a:pos x="563" y="322"/>
                </a:cxn>
                <a:cxn ang="0">
                  <a:pos x="472" y="334"/>
                </a:cxn>
                <a:cxn ang="0">
                  <a:pos x="0" y="336"/>
                </a:cxn>
                <a:cxn ang="0">
                  <a:pos x="428" y="574"/>
                </a:cxn>
                <a:cxn ang="0">
                  <a:pos x="472" y="576"/>
                </a:cxn>
                <a:cxn ang="0">
                  <a:pos x="563" y="588"/>
                </a:cxn>
                <a:cxn ang="0">
                  <a:pos x="657" y="614"/>
                </a:cxn>
                <a:cxn ang="0">
                  <a:pos x="750" y="651"/>
                </a:cxn>
                <a:cxn ang="0">
                  <a:pos x="839" y="695"/>
                </a:cxn>
                <a:cxn ang="0">
                  <a:pos x="922" y="750"/>
                </a:cxn>
                <a:cxn ang="0">
                  <a:pos x="995" y="809"/>
                </a:cxn>
                <a:cxn ang="0">
                  <a:pos x="1058" y="876"/>
                </a:cxn>
                <a:cxn ang="0">
                  <a:pos x="1082" y="549"/>
                </a:cxn>
                <a:cxn ang="0">
                  <a:pos x="1164" y="361"/>
                </a:cxn>
                <a:cxn ang="0">
                  <a:pos x="476" y="614"/>
                </a:cxn>
                <a:cxn ang="0">
                  <a:pos x="79" y="614"/>
                </a:cxn>
                <a:cxn ang="0">
                  <a:pos x="93" y="653"/>
                </a:cxn>
                <a:cxn ang="0">
                  <a:pos x="121" y="703"/>
                </a:cxn>
                <a:cxn ang="0">
                  <a:pos x="142" y="730"/>
                </a:cxn>
                <a:cxn ang="0">
                  <a:pos x="168" y="754"/>
                </a:cxn>
                <a:cxn ang="0">
                  <a:pos x="200" y="772"/>
                </a:cxn>
                <a:cxn ang="0">
                  <a:pos x="626" y="1281"/>
                </a:cxn>
                <a:cxn ang="0">
                  <a:pos x="385" y="748"/>
                </a:cxn>
                <a:cxn ang="0">
                  <a:pos x="428" y="705"/>
                </a:cxn>
                <a:cxn ang="0">
                  <a:pos x="456" y="663"/>
                </a:cxn>
                <a:cxn ang="0">
                  <a:pos x="470" y="628"/>
                </a:cxn>
                <a:cxn ang="0">
                  <a:pos x="476" y="614"/>
                </a:cxn>
              </a:cxnLst>
              <a:rect l="0" t="0" r="0" b="0"/>
              <a:pathLst>
                <a:path w="1164" h="1281">
                  <a:moveTo>
                    <a:pt x="1082" y="361"/>
                  </a:moveTo>
                  <a:lnTo>
                    <a:pt x="1082" y="0"/>
                  </a:lnTo>
                  <a:lnTo>
                    <a:pt x="1082" y="0"/>
                  </a:lnTo>
                  <a:lnTo>
                    <a:pt x="1058" y="34"/>
                  </a:lnTo>
                  <a:lnTo>
                    <a:pt x="1028" y="69"/>
                  </a:lnTo>
                  <a:lnTo>
                    <a:pt x="995" y="101"/>
                  </a:lnTo>
                  <a:lnTo>
                    <a:pt x="961" y="132"/>
                  </a:lnTo>
                  <a:lnTo>
                    <a:pt x="922" y="160"/>
                  </a:lnTo>
                  <a:lnTo>
                    <a:pt x="882" y="188"/>
                  </a:lnTo>
                  <a:lnTo>
                    <a:pt x="839" y="215"/>
                  </a:lnTo>
                  <a:lnTo>
                    <a:pt x="794" y="239"/>
                  </a:lnTo>
                  <a:lnTo>
                    <a:pt x="750" y="259"/>
                  </a:lnTo>
                  <a:lnTo>
                    <a:pt x="703" y="280"/>
                  </a:lnTo>
                  <a:lnTo>
                    <a:pt x="657" y="296"/>
                  </a:lnTo>
                  <a:lnTo>
                    <a:pt x="610" y="310"/>
                  </a:lnTo>
                  <a:lnTo>
                    <a:pt x="563" y="322"/>
                  </a:lnTo>
                  <a:lnTo>
                    <a:pt x="517" y="330"/>
                  </a:lnTo>
                  <a:lnTo>
                    <a:pt x="472" y="334"/>
                  </a:lnTo>
                  <a:lnTo>
                    <a:pt x="428" y="336"/>
                  </a:lnTo>
                  <a:lnTo>
                    <a:pt x="0" y="336"/>
                  </a:lnTo>
                  <a:lnTo>
                    <a:pt x="0" y="574"/>
                  </a:lnTo>
                  <a:lnTo>
                    <a:pt x="428" y="574"/>
                  </a:lnTo>
                  <a:lnTo>
                    <a:pt x="428" y="574"/>
                  </a:lnTo>
                  <a:lnTo>
                    <a:pt x="472" y="576"/>
                  </a:lnTo>
                  <a:lnTo>
                    <a:pt x="517" y="580"/>
                  </a:lnTo>
                  <a:lnTo>
                    <a:pt x="563" y="588"/>
                  </a:lnTo>
                  <a:lnTo>
                    <a:pt x="610" y="600"/>
                  </a:lnTo>
                  <a:lnTo>
                    <a:pt x="657" y="614"/>
                  </a:lnTo>
                  <a:lnTo>
                    <a:pt x="703" y="630"/>
                  </a:lnTo>
                  <a:lnTo>
                    <a:pt x="750" y="651"/>
                  </a:lnTo>
                  <a:lnTo>
                    <a:pt x="794" y="671"/>
                  </a:lnTo>
                  <a:lnTo>
                    <a:pt x="839" y="695"/>
                  </a:lnTo>
                  <a:lnTo>
                    <a:pt x="882" y="722"/>
                  </a:lnTo>
                  <a:lnTo>
                    <a:pt x="922" y="750"/>
                  </a:lnTo>
                  <a:lnTo>
                    <a:pt x="961" y="778"/>
                  </a:lnTo>
                  <a:lnTo>
                    <a:pt x="995" y="809"/>
                  </a:lnTo>
                  <a:lnTo>
                    <a:pt x="1028" y="841"/>
                  </a:lnTo>
                  <a:lnTo>
                    <a:pt x="1058" y="876"/>
                  </a:lnTo>
                  <a:lnTo>
                    <a:pt x="1082" y="910"/>
                  </a:lnTo>
                  <a:lnTo>
                    <a:pt x="1082" y="549"/>
                  </a:lnTo>
                  <a:lnTo>
                    <a:pt x="1164" y="549"/>
                  </a:lnTo>
                  <a:lnTo>
                    <a:pt x="1164" y="361"/>
                  </a:lnTo>
                  <a:lnTo>
                    <a:pt x="1082" y="361"/>
                  </a:lnTo>
                  <a:close/>
                  <a:moveTo>
                    <a:pt x="476" y="614"/>
                  </a:moveTo>
                  <a:lnTo>
                    <a:pt x="79" y="614"/>
                  </a:lnTo>
                  <a:lnTo>
                    <a:pt x="79" y="614"/>
                  </a:lnTo>
                  <a:lnTo>
                    <a:pt x="85" y="632"/>
                  </a:lnTo>
                  <a:lnTo>
                    <a:pt x="93" y="653"/>
                  </a:lnTo>
                  <a:lnTo>
                    <a:pt x="105" y="677"/>
                  </a:lnTo>
                  <a:lnTo>
                    <a:pt x="121" y="703"/>
                  </a:lnTo>
                  <a:lnTo>
                    <a:pt x="129" y="718"/>
                  </a:lnTo>
                  <a:lnTo>
                    <a:pt x="142" y="730"/>
                  </a:lnTo>
                  <a:lnTo>
                    <a:pt x="154" y="742"/>
                  </a:lnTo>
                  <a:lnTo>
                    <a:pt x="168" y="754"/>
                  </a:lnTo>
                  <a:lnTo>
                    <a:pt x="184" y="764"/>
                  </a:lnTo>
                  <a:lnTo>
                    <a:pt x="200" y="772"/>
                  </a:lnTo>
                  <a:lnTo>
                    <a:pt x="432" y="1281"/>
                  </a:lnTo>
                  <a:lnTo>
                    <a:pt x="626" y="1281"/>
                  </a:lnTo>
                  <a:lnTo>
                    <a:pt x="385" y="748"/>
                  </a:lnTo>
                  <a:lnTo>
                    <a:pt x="385" y="748"/>
                  </a:lnTo>
                  <a:lnTo>
                    <a:pt x="409" y="728"/>
                  </a:lnTo>
                  <a:lnTo>
                    <a:pt x="428" y="705"/>
                  </a:lnTo>
                  <a:lnTo>
                    <a:pt x="444" y="683"/>
                  </a:lnTo>
                  <a:lnTo>
                    <a:pt x="456" y="663"/>
                  </a:lnTo>
                  <a:lnTo>
                    <a:pt x="464" y="645"/>
                  </a:lnTo>
                  <a:lnTo>
                    <a:pt x="470" y="628"/>
                  </a:lnTo>
                  <a:lnTo>
                    <a:pt x="476" y="614"/>
                  </a:lnTo>
                  <a:lnTo>
                    <a:pt x="476" y="614"/>
                  </a:lnTo>
                  <a:close/>
                </a:path>
              </a:pathLst>
            </a:custGeom>
            <a:solidFill>
              <a:schemeClr val="bg1"/>
            </a:solidFill>
            <a:ln w="9525">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思源黑体 CN Regular" panose="020B0500000000000000" pitchFamily="34" charset="-122"/>
                <a:ea typeface="思源黑体 CN Regular" panose="020B0500000000000000" pitchFamily="34" charset="-122"/>
                <a:cs typeface="+mn-cs"/>
              </a:endParaRPr>
            </a:p>
          </p:txBody>
        </p:sp>
        <p:grpSp>
          <p:nvGrpSpPr>
            <p:cNvPr id="19" name="组合 18"/>
            <p:cNvGrpSpPr/>
            <p:nvPr/>
          </p:nvGrpSpPr>
          <p:grpSpPr>
            <a:xfrm>
              <a:off x="6924680" y="1321502"/>
              <a:ext cx="2699694" cy="926273"/>
              <a:chOff x="6924680" y="1321502"/>
              <a:chExt cx="2699694" cy="926273"/>
            </a:xfrm>
          </p:grpSpPr>
          <p:sp>
            <p:nvSpPr>
              <p:cNvPr id="20" name="Rectangle 16"/>
              <p:cNvSpPr/>
              <p:nvPr/>
            </p:nvSpPr>
            <p:spPr>
              <a:xfrm>
                <a:off x="6924680" y="1695829"/>
                <a:ext cx="2699694" cy="551946"/>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
                    <a:srgbClr val="E24848"/>
                  </a:buClr>
                  <a:buSzTx/>
                  <a:buFontTx/>
                  <a:buNone/>
                  <a:defRPr/>
                </a:pPr>
                <a:r>
                  <a:rPr kumimoji="0" lang="zh-CN" altLang="en-US" sz="1050" b="0" i="0" u="none" strike="noStrike" kern="1200" cap="none" spc="0" normalizeH="0" baseline="0" noProof="1">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a:t>
                </a:r>
                <a:endParaRPr kumimoji="0" lang="en-US" altLang="zh-CN" sz="1050" b="0" i="0" u="none" strike="noStrike" kern="1200" cap="none" spc="0" normalizeH="0" baseline="0" noProof="1">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21" name="Title 11"/>
              <p:cNvSpPr txBox="1"/>
              <p:nvPr/>
            </p:nvSpPr>
            <p:spPr>
              <a:xfrm>
                <a:off x="6924680" y="1321502"/>
                <a:ext cx="1946587" cy="400111"/>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300" normalizeH="0" baseline="0" noProof="0" dirty="0">
                    <a:ln>
                      <a:noFill/>
                    </a:ln>
                    <a:solidFill>
                      <a:srgbClr val="BF1E2E"/>
                    </a:solidFill>
                    <a:effectLst/>
                    <a:uLnTx/>
                    <a:uFillTx/>
                    <a:latin typeface="胡晓波真帅体" panose="02010600030101010101" pitchFamily="2" charset="-122"/>
                    <a:ea typeface="胡晓波真帅体" panose="02010600030101010101" pitchFamily="2" charset="-122"/>
                    <a:cs typeface="+mn-cs"/>
                  </a:rPr>
                  <a:t>标题文字添加</a:t>
                </a:r>
                <a:endParaRPr kumimoji="0" lang="en-US" sz="2000" b="0" i="0" u="none" strike="noStrike" kern="1200" cap="none" spc="300" normalizeH="0" baseline="0" noProof="0" dirty="0">
                  <a:ln>
                    <a:noFill/>
                  </a:ln>
                  <a:solidFill>
                    <a:srgbClr val="BF1E2E"/>
                  </a:solidFill>
                  <a:effectLst/>
                  <a:uLnTx/>
                  <a:uFillTx/>
                  <a:latin typeface="胡晓波真帅体" panose="02010600030101010101" pitchFamily="2" charset="-122"/>
                  <a:ea typeface="胡晓波真帅体" panose="02010600030101010101" pitchFamily="2" charset="-122"/>
                  <a:cs typeface="+mn-cs"/>
                </a:endParaRPr>
              </a:p>
            </p:txBody>
          </p:sp>
        </p:grpSp>
      </p:grpSp>
      <p:grpSp>
        <p:nvGrpSpPr>
          <p:cNvPr id="22" name="组合 21"/>
          <p:cNvGrpSpPr/>
          <p:nvPr/>
        </p:nvGrpSpPr>
        <p:grpSpPr>
          <a:xfrm>
            <a:off x="7470140" y="2989461"/>
            <a:ext cx="3887779" cy="955735"/>
            <a:chOff x="7470140" y="2989461"/>
            <a:chExt cx="3887779" cy="955735"/>
          </a:xfrm>
        </p:grpSpPr>
        <p:grpSp>
          <p:nvGrpSpPr>
            <p:cNvPr id="23" name="组合 22"/>
            <p:cNvGrpSpPr/>
            <p:nvPr/>
          </p:nvGrpSpPr>
          <p:grpSpPr>
            <a:xfrm>
              <a:off x="7470140" y="2989461"/>
              <a:ext cx="914400" cy="914400"/>
              <a:chOff x="7470140" y="2989461"/>
              <a:chExt cx="914400" cy="914400"/>
            </a:xfrm>
          </p:grpSpPr>
          <p:sp>
            <p:nvSpPr>
              <p:cNvPr id="27" name="椭圆 26"/>
              <p:cNvSpPr/>
              <p:nvPr/>
            </p:nvSpPr>
            <p:spPr>
              <a:xfrm>
                <a:off x="7470140" y="2989461"/>
                <a:ext cx="914400" cy="91440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lumMod val="75000"/>
                      <a:lumOff val="25000"/>
                    </a:prstClr>
                  </a:solidFill>
                  <a:effectLst/>
                  <a:uLnTx/>
                  <a:uFillTx/>
                  <a:latin typeface="思源黑体 CN Regular" panose="020B0500000000000000" pitchFamily="34" charset="-122"/>
                  <a:ea typeface="思源黑体 CN Regular" panose="020B0500000000000000" pitchFamily="34" charset="-122"/>
                  <a:cs typeface="+mn-cs"/>
                </a:endParaRPr>
              </a:p>
            </p:txBody>
          </p:sp>
          <p:grpSp>
            <p:nvGrpSpPr>
              <p:cNvPr id="28" name="组合 17"/>
              <p:cNvGrpSpPr/>
              <p:nvPr/>
            </p:nvGrpSpPr>
            <p:grpSpPr>
              <a:xfrm>
                <a:off x="7768258" y="3220212"/>
                <a:ext cx="318164" cy="452898"/>
                <a:chOff x="0" y="0"/>
                <a:chExt cx="1787525" cy="2432051"/>
              </a:xfrm>
              <a:solidFill>
                <a:schemeClr val="bg1"/>
              </a:solidFill>
            </p:grpSpPr>
            <p:sp>
              <p:nvSpPr>
                <p:cNvPr id="29" name="Freeform 12"/>
                <p:cNvSpPr/>
                <p:nvPr/>
              </p:nvSpPr>
              <p:spPr>
                <a:xfrm>
                  <a:off x="933450" y="338138"/>
                  <a:ext cx="854075" cy="2093913"/>
                </a:xfrm>
                <a:custGeom>
                  <a:avLst/>
                  <a:gdLst/>
                  <a:ahLst/>
                  <a:cxnLst>
                    <a:cxn ang="0">
                      <a:pos x="191" y="0"/>
                    </a:cxn>
                    <a:cxn ang="0">
                      <a:pos x="191" y="0"/>
                    </a:cxn>
                    <a:cxn ang="0">
                      <a:pos x="187" y="24"/>
                    </a:cxn>
                    <a:cxn ang="0">
                      <a:pos x="179" y="48"/>
                    </a:cxn>
                    <a:cxn ang="0">
                      <a:pos x="179" y="48"/>
                    </a:cxn>
                    <a:cxn ang="0">
                      <a:pos x="158" y="91"/>
                    </a:cxn>
                    <a:cxn ang="0">
                      <a:pos x="120" y="168"/>
                    </a:cxn>
                    <a:cxn ang="0">
                      <a:pos x="0" y="393"/>
                    </a:cxn>
                    <a:cxn ang="0">
                      <a:pos x="0" y="393"/>
                    </a:cxn>
                    <a:cxn ang="0">
                      <a:pos x="167" y="701"/>
                    </a:cxn>
                    <a:cxn ang="0">
                      <a:pos x="254" y="857"/>
                    </a:cxn>
                    <a:cxn ang="0">
                      <a:pos x="337" y="1005"/>
                    </a:cxn>
                    <a:cxn ang="0">
                      <a:pos x="410" y="1133"/>
                    </a:cxn>
                    <a:cxn ang="0">
                      <a:pos x="471" y="1234"/>
                    </a:cxn>
                    <a:cxn ang="0">
                      <a:pos x="495" y="1271"/>
                    </a:cxn>
                    <a:cxn ang="0">
                      <a:pos x="515" y="1299"/>
                    </a:cxn>
                    <a:cxn ang="0">
                      <a:pos x="527" y="1315"/>
                    </a:cxn>
                    <a:cxn ang="0">
                      <a:pos x="534" y="1319"/>
                    </a:cxn>
                    <a:cxn ang="0">
                      <a:pos x="536" y="1319"/>
                    </a:cxn>
                    <a:cxn ang="0">
                      <a:pos x="536" y="1319"/>
                    </a:cxn>
                    <a:cxn ang="0">
                      <a:pos x="538" y="1315"/>
                    </a:cxn>
                    <a:cxn ang="0">
                      <a:pos x="538" y="1307"/>
                    </a:cxn>
                    <a:cxn ang="0">
                      <a:pos x="534" y="1273"/>
                    </a:cxn>
                    <a:cxn ang="0">
                      <a:pos x="523" y="1222"/>
                    </a:cxn>
                    <a:cxn ang="0">
                      <a:pos x="507" y="1155"/>
                    </a:cxn>
                    <a:cxn ang="0">
                      <a:pos x="465" y="985"/>
                    </a:cxn>
                    <a:cxn ang="0">
                      <a:pos x="412" y="778"/>
                    </a:cxn>
                    <a:cxn ang="0">
                      <a:pos x="351" y="559"/>
                    </a:cxn>
                    <a:cxn ang="0">
                      <a:pos x="290" y="342"/>
                    </a:cxn>
                    <a:cxn ang="0">
                      <a:pos x="235" y="150"/>
                    </a:cxn>
                    <a:cxn ang="0">
                      <a:pos x="191" y="0"/>
                    </a:cxn>
                    <a:cxn ang="0">
                      <a:pos x="191" y="0"/>
                    </a:cxn>
                  </a:cxnLst>
                  <a:rect l="0" t="0" r="0" b="0"/>
                  <a:pathLst>
                    <a:path w="538" h="1319">
                      <a:moveTo>
                        <a:pt x="191" y="0"/>
                      </a:moveTo>
                      <a:lnTo>
                        <a:pt x="191" y="0"/>
                      </a:lnTo>
                      <a:lnTo>
                        <a:pt x="187" y="24"/>
                      </a:lnTo>
                      <a:lnTo>
                        <a:pt x="179" y="48"/>
                      </a:lnTo>
                      <a:lnTo>
                        <a:pt x="179" y="48"/>
                      </a:lnTo>
                      <a:lnTo>
                        <a:pt x="158" y="91"/>
                      </a:lnTo>
                      <a:lnTo>
                        <a:pt x="120" y="168"/>
                      </a:lnTo>
                      <a:lnTo>
                        <a:pt x="0" y="393"/>
                      </a:lnTo>
                      <a:lnTo>
                        <a:pt x="0" y="393"/>
                      </a:lnTo>
                      <a:lnTo>
                        <a:pt x="167" y="701"/>
                      </a:lnTo>
                      <a:lnTo>
                        <a:pt x="254" y="857"/>
                      </a:lnTo>
                      <a:lnTo>
                        <a:pt x="337" y="1005"/>
                      </a:lnTo>
                      <a:lnTo>
                        <a:pt x="410" y="1133"/>
                      </a:lnTo>
                      <a:lnTo>
                        <a:pt x="471" y="1234"/>
                      </a:lnTo>
                      <a:lnTo>
                        <a:pt x="495" y="1271"/>
                      </a:lnTo>
                      <a:lnTo>
                        <a:pt x="515" y="1299"/>
                      </a:lnTo>
                      <a:lnTo>
                        <a:pt x="527" y="1315"/>
                      </a:lnTo>
                      <a:lnTo>
                        <a:pt x="534" y="1319"/>
                      </a:lnTo>
                      <a:lnTo>
                        <a:pt x="536" y="1319"/>
                      </a:lnTo>
                      <a:lnTo>
                        <a:pt x="536" y="1319"/>
                      </a:lnTo>
                      <a:lnTo>
                        <a:pt x="538" y="1315"/>
                      </a:lnTo>
                      <a:lnTo>
                        <a:pt x="538" y="1307"/>
                      </a:lnTo>
                      <a:lnTo>
                        <a:pt x="534" y="1273"/>
                      </a:lnTo>
                      <a:lnTo>
                        <a:pt x="523" y="1222"/>
                      </a:lnTo>
                      <a:lnTo>
                        <a:pt x="507" y="1155"/>
                      </a:lnTo>
                      <a:lnTo>
                        <a:pt x="465" y="985"/>
                      </a:lnTo>
                      <a:lnTo>
                        <a:pt x="412" y="778"/>
                      </a:lnTo>
                      <a:lnTo>
                        <a:pt x="351" y="559"/>
                      </a:lnTo>
                      <a:lnTo>
                        <a:pt x="290" y="342"/>
                      </a:lnTo>
                      <a:lnTo>
                        <a:pt x="235" y="150"/>
                      </a:lnTo>
                      <a:lnTo>
                        <a:pt x="191" y="0"/>
                      </a:lnTo>
                      <a:lnTo>
                        <a:pt x="191" y="0"/>
                      </a:lnTo>
                      <a:close/>
                    </a:path>
                  </a:pathLst>
                </a:custGeom>
                <a:grpFill/>
                <a:ln w="9525">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lumMod val="75000"/>
                        <a:lumOff val="25000"/>
                      </a:prstClr>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30" name="Freeform 13"/>
                <p:cNvSpPr/>
                <p:nvPr/>
              </p:nvSpPr>
              <p:spPr>
                <a:xfrm>
                  <a:off x="0" y="0"/>
                  <a:ext cx="1165225" cy="2432050"/>
                </a:xfrm>
                <a:custGeom>
                  <a:avLst/>
                  <a:gdLst/>
                  <a:ahLst/>
                  <a:cxnLst>
                    <a:cxn ang="0">
                      <a:pos x="621" y="12"/>
                    </a:cxn>
                    <a:cxn ang="0">
                      <a:pos x="566" y="0"/>
                    </a:cxn>
                    <a:cxn ang="0">
                      <a:pos x="566" y="87"/>
                    </a:cxn>
                    <a:cxn ang="0">
                      <a:pos x="596" y="99"/>
                    </a:cxn>
                    <a:cxn ang="0">
                      <a:pos x="619" y="121"/>
                    </a:cxn>
                    <a:cxn ang="0">
                      <a:pos x="635" y="148"/>
                    </a:cxn>
                    <a:cxn ang="0">
                      <a:pos x="641" y="180"/>
                    </a:cxn>
                    <a:cxn ang="0">
                      <a:pos x="639" y="200"/>
                    </a:cxn>
                    <a:cxn ang="0">
                      <a:pos x="625" y="233"/>
                    </a:cxn>
                    <a:cxn ang="0">
                      <a:pos x="598" y="259"/>
                    </a:cxn>
                    <a:cxn ang="0">
                      <a:pos x="566" y="273"/>
                    </a:cxn>
                    <a:cxn ang="0">
                      <a:pos x="546" y="275"/>
                    </a:cxn>
                    <a:cxn ang="0">
                      <a:pos x="509" y="267"/>
                    </a:cxn>
                    <a:cxn ang="0">
                      <a:pos x="479" y="247"/>
                    </a:cxn>
                    <a:cxn ang="0">
                      <a:pos x="459" y="217"/>
                    </a:cxn>
                    <a:cxn ang="0">
                      <a:pos x="450" y="180"/>
                    </a:cxn>
                    <a:cxn ang="0">
                      <a:pos x="452" y="164"/>
                    </a:cxn>
                    <a:cxn ang="0">
                      <a:pos x="463" y="133"/>
                    </a:cxn>
                    <a:cxn ang="0">
                      <a:pos x="483" y="109"/>
                    </a:cxn>
                    <a:cxn ang="0">
                      <a:pos x="509" y="93"/>
                    </a:cxn>
                    <a:cxn ang="0">
                      <a:pos x="525" y="0"/>
                    </a:cxn>
                    <a:cxn ang="0">
                      <a:pos x="503" y="6"/>
                    </a:cxn>
                    <a:cxn ang="0">
                      <a:pos x="459" y="24"/>
                    </a:cxn>
                    <a:cxn ang="0">
                      <a:pos x="420" y="52"/>
                    </a:cxn>
                    <a:cxn ang="0">
                      <a:pos x="392" y="91"/>
                    </a:cxn>
                    <a:cxn ang="0">
                      <a:pos x="379" y="113"/>
                    </a:cxn>
                    <a:cxn ang="0">
                      <a:pos x="351" y="200"/>
                    </a:cxn>
                    <a:cxn ang="0">
                      <a:pos x="236" y="600"/>
                    </a:cxn>
                    <a:cxn ang="0">
                      <a:pos x="98" y="1103"/>
                    </a:cxn>
                    <a:cxn ang="0">
                      <a:pos x="23" y="1405"/>
                    </a:cxn>
                    <a:cxn ang="0">
                      <a:pos x="0" y="1516"/>
                    </a:cxn>
                    <a:cxn ang="0">
                      <a:pos x="2" y="1532"/>
                    </a:cxn>
                    <a:cxn ang="0">
                      <a:pos x="4" y="1532"/>
                    </a:cxn>
                    <a:cxn ang="0">
                      <a:pos x="17" y="1522"/>
                    </a:cxn>
                    <a:cxn ang="0">
                      <a:pos x="79" y="1429"/>
                    </a:cxn>
                    <a:cxn ang="0">
                      <a:pos x="236" y="1159"/>
                    </a:cxn>
                    <a:cxn ang="0">
                      <a:pos x="487" y="703"/>
                    </a:cxn>
                    <a:cxn ang="0">
                      <a:pos x="682" y="334"/>
                    </a:cxn>
                    <a:cxn ang="0">
                      <a:pos x="722" y="251"/>
                    </a:cxn>
                    <a:cxn ang="0">
                      <a:pos x="728" y="235"/>
                    </a:cxn>
                    <a:cxn ang="0">
                      <a:pos x="734" y="198"/>
                    </a:cxn>
                    <a:cxn ang="0">
                      <a:pos x="734" y="162"/>
                    </a:cxn>
                    <a:cxn ang="0">
                      <a:pos x="726" y="127"/>
                    </a:cxn>
                    <a:cxn ang="0">
                      <a:pos x="712" y="95"/>
                    </a:cxn>
                    <a:cxn ang="0">
                      <a:pos x="694" y="65"/>
                    </a:cxn>
                    <a:cxn ang="0">
                      <a:pos x="667" y="40"/>
                    </a:cxn>
                    <a:cxn ang="0">
                      <a:pos x="637" y="20"/>
                    </a:cxn>
                    <a:cxn ang="0">
                      <a:pos x="621" y="12"/>
                    </a:cxn>
                  </a:cxnLst>
                  <a:rect l="0" t="0" r="0" b="0"/>
                  <a:pathLst>
                    <a:path w="734" h="1532">
                      <a:moveTo>
                        <a:pt x="621" y="12"/>
                      </a:moveTo>
                      <a:lnTo>
                        <a:pt x="621" y="12"/>
                      </a:lnTo>
                      <a:lnTo>
                        <a:pt x="592" y="4"/>
                      </a:lnTo>
                      <a:lnTo>
                        <a:pt x="566" y="0"/>
                      </a:lnTo>
                      <a:lnTo>
                        <a:pt x="566" y="87"/>
                      </a:lnTo>
                      <a:lnTo>
                        <a:pt x="566" y="87"/>
                      </a:lnTo>
                      <a:lnTo>
                        <a:pt x="582" y="93"/>
                      </a:lnTo>
                      <a:lnTo>
                        <a:pt x="596" y="99"/>
                      </a:lnTo>
                      <a:lnTo>
                        <a:pt x="609" y="109"/>
                      </a:lnTo>
                      <a:lnTo>
                        <a:pt x="619" y="121"/>
                      </a:lnTo>
                      <a:lnTo>
                        <a:pt x="629" y="133"/>
                      </a:lnTo>
                      <a:lnTo>
                        <a:pt x="635" y="148"/>
                      </a:lnTo>
                      <a:lnTo>
                        <a:pt x="639" y="164"/>
                      </a:lnTo>
                      <a:lnTo>
                        <a:pt x="641" y="180"/>
                      </a:lnTo>
                      <a:lnTo>
                        <a:pt x="641" y="180"/>
                      </a:lnTo>
                      <a:lnTo>
                        <a:pt x="639" y="200"/>
                      </a:lnTo>
                      <a:lnTo>
                        <a:pt x="633" y="217"/>
                      </a:lnTo>
                      <a:lnTo>
                        <a:pt x="625" y="233"/>
                      </a:lnTo>
                      <a:lnTo>
                        <a:pt x="613" y="247"/>
                      </a:lnTo>
                      <a:lnTo>
                        <a:pt x="598" y="259"/>
                      </a:lnTo>
                      <a:lnTo>
                        <a:pt x="582" y="267"/>
                      </a:lnTo>
                      <a:lnTo>
                        <a:pt x="566" y="273"/>
                      </a:lnTo>
                      <a:lnTo>
                        <a:pt x="546" y="275"/>
                      </a:lnTo>
                      <a:lnTo>
                        <a:pt x="546" y="275"/>
                      </a:lnTo>
                      <a:lnTo>
                        <a:pt x="527" y="273"/>
                      </a:lnTo>
                      <a:lnTo>
                        <a:pt x="509" y="267"/>
                      </a:lnTo>
                      <a:lnTo>
                        <a:pt x="493" y="259"/>
                      </a:lnTo>
                      <a:lnTo>
                        <a:pt x="479" y="247"/>
                      </a:lnTo>
                      <a:lnTo>
                        <a:pt x="467" y="233"/>
                      </a:lnTo>
                      <a:lnTo>
                        <a:pt x="459" y="217"/>
                      </a:lnTo>
                      <a:lnTo>
                        <a:pt x="452" y="200"/>
                      </a:lnTo>
                      <a:lnTo>
                        <a:pt x="450" y="180"/>
                      </a:lnTo>
                      <a:lnTo>
                        <a:pt x="450" y="180"/>
                      </a:lnTo>
                      <a:lnTo>
                        <a:pt x="452" y="164"/>
                      </a:lnTo>
                      <a:lnTo>
                        <a:pt x="457" y="148"/>
                      </a:lnTo>
                      <a:lnTo>
                        <a:pt x="463" y="133"/>
                      </a:lnTo>
                      <a:lnTo>
                        <a:pt x="473" y="121"/>
                      </a:lnTo>
                      <a:lnTo>
                        <a:pt x="483" y="109"/>
                      </a:lnTo>
                      <a:lnTo>
                        <a:pt x="495" y="99"/>
                      </a:lnTo>
                      <a:lnTo>
                        <a:pt x="509" y="93"/>
                      </a:lnTo>
                      <a:lnTo>
                        <a:pt x="525" y="87"/>
                      </a:lnTo>
                      <a:lnTo>
                        <a:pt x="525" y="0"/>
                      </a:lnTo>
                      <a:lnTo>
                        <a:pt x="525" y="0"/>
                      </a:lnTo>
                      <a:lnTo>
                        <a:pt x="503" y="6"/>
                      </a:lnTo>
                      <a:lnTo>
                        <a:pt x="481" y="12"/>
                      </a:lnTo>
                      <a:lnTo>
                        <a:pt x="459" y="24"/>
                      </a:lnTo>
                      <a:lnTo>
                        <a:pt x="438" y="36"/>
                      </a:lnTo>
                      <a:lnTo>
                        <a:pt x="420" y="52"/>
                      </a:lnTo>
                      <a:lnTo>
                        <a:pt x="404" y="71"/>
                      </a:lnTo>
                      <a:lnTo>
                        <a:pt x="392" y="91"/>
                      </a:lnTo>
                      <a:lnTo>
                        <a:pt x="379" y="113"/>
                      </a:lnTo>
                      <a:lnTo>
                        <a:pt x="379" y="113"/>
                      </a:lnTo>
                      <a:lnTo>
                        <a:pt x="369" y="144"/>
                      </a:lnTo>
                      <a:lnTo>
                        <a:pt x="351" y="200"/>
                      </a:lnTo>
                      <a:lnTo>
                        <a:pt x="300" y="373"/>
                      </a:lnTo>
                      <a:lnTo>
                        <a:pt x="236" y="600"/>
                      </a:lnTo>
                      <a:lnTo>
                        <a:pt x="165" y="853"/>
                      </a:lnTo>
                      <a:lnTo>
                        <a:pt x="98" y="1103"/>
                      </a:lnTo>
                      <a:lnTo>
                        <a:pt x="43" y="1320"/>
                      </a:lnTo>
                      <a:lnTo>
                        <a:pt x="23" y="1405"/>
                      </a:lnTo>
                      <a:lnTo>
                        <a:pt x="8" y="1472"/>
                      </a:lnTo>
                      <a:lnTo>
                        <a:pt x="0" y="1516"/>
                      </a:lnTo>
                      <a:lnTo>
                        <a:pt x="0" y="1528"/>
                      </a:lnTo>
                      <a:lnTo>
                        <a:pt x="2" y="1532"/>
                      </a:lnTo>
                      <a:lnTo>
                        <a:pt x="2" y="1532"/>
                      </a:lnTo>
                      <a:lnTo>
                        <a:pt x="4" y="1532"/>
                      </a:lnTo>
                      <a:lnTo>
                        <a:pt x="8" y="1530"/>
                      </a:lnTo>
                      <a:lnTo>
                        <a:pt x="17" y="1522"/>
                      </a:lnTo>
                      <a:lnTo>
                        <a:pt x="43" y="1486"/>
                      </a:lnTo>
                      <a:lnTo>
                        <a:pt x="79" y="1429"/>
                      </a:lnTo>
                      <a:lnTo>
                        <a:pt x="124" y="1352"/>
                      </a:lnTo>
                      <a:lnTo>
                        <a:pt x="236" y="1159"/>
                      </a:lnTo>
                      <a:lnTo>
                        <a:pt x="361" y="932"/>
                      </a:lnTo>
                      <a:lnTo>
                        <a:pt x="487" y="703"/>
                      </a:lnTo>
                      <a:lnTo>
                        <a:pt x="598" y="494"/>
                      </a:lnTo>
                      <a:lnTo>
                        <a:pt x="682" y="334"/>
                      </a:lnTo>
                      <a:lnTo>
                        <a:pt x="708" y="281"/>
                      </a:lnTo>
                      <a:lnTo>
                        <a:pt x="722" y="251"/>
                      </a:lnTo>
                      <a:lnTo>
                        <a:pt x="722" y="251"/>
                      </a:lnTo>
                      <a:lnTo>
                        <a:pt x="728" y="235"/>
                      </a:lnTo>
                      <a:lnTo>
                        <a:pt x="732" y="217"/>
                      </a:lnTo>
                      <a:lnTo>
                        <a:pt x="734" y="198"/>
                      </a:lnTo>
                      <a:lnTo>
                        <a:pt x="734" y="180"/>
                      </a:lnTo>
                      <a:lnTo>
                        <a:pt x="734" y="162"/>
                      </a:lnTo>
                      <a:lnTo>
                        <a:pt x="730" y="144"/>
                      </a:lnTo>
                      <a:lnTo>
                        <a:pt x="726" y="127"/>
                      </a:lnTo>
                      <a:lnTo>
                        <a:pt x="720" y="111"/>
                      </a:lnTo>
                      <a:lnTo>
                        <a:pt x="712" y="95"/>
                      </a:lnTo>
                      <a:lnTo>
                        <a:pt x="704" y="79"/>
                      </a:lnTo>
                      <a:lnTo>
                        <a:pt x="694" y="65"/>
                      </a:lnTo>
                      <a:lnTo>
                        <a:pt x="682" y="52"/>
                      </a:lnTo>
                      <a:lnTo>
                        <a:pt x="667" y="40"/>
                      </a:lnTo>
                      <a:lnTo>
                        <a:pt x="653" y="30"/>
                      </a:lnTo>
                      <a:lnTo>
                        <a:pt x="637" y="20"/>
                      </a:lnTo>
                      <a:lnTo>
                        <a:pt x="621" y="12"/>
                      </a:lnTo>
                      <a:lnTo>
                        <a:pt x="621" y="12"/>
                      </a:lnTo>
                      <a:close/>
                    </a:path>
                  </a:pathLst>
                </a:custGeom>
                <a:grpFill/>
                <a:ln w="9525">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lumMod val="75000"/>
                        <a:lumOff val="25000"/>
                      </a:prstClr>
                    </a:solidFill>
                    <a:effectLst/>
                    <a:uLnTx/>
                    <a:uFillTx/>
                    <a:latin typeface="思源黑体 CN Regular" panose="020B0500000000000000" pitchFamily="34" charset="-122"/>
                    <a:ea typeface="思源黑体 CN Regular" panose="020B0500000000000000" pitchFamily="34" charset="-122"/>
                    <a:cs typeface="+mn-cs"/>
                  </a:endParaRPr>
                </a:p>
              </p:txBody>
            </p:sp>
          </p:grpSp>
        </p:grpSp>
        <p:grpSp>
          <p:nvGrpSpPr>
            <p:cNvPr id="24" name="组合 23"/>
            <p:cNvGrpSpPr/>
            <p:nvPr/>
          </p:nvGrpSpPr>
          <p:grpSpPr>
            <a:xfrm>
              <a:off x="8658225" y="3018923"/>
              <a:ext cx="2699694" cy="926273"/>
              <a:chOff x="6924680" y="1321502"/>
              <a:chExt cx="2699694" cy="926273"/>
            </a:xfrm>
          </p:grpSpPr>
          <p:sp>
            <p:nvSpPr>
              <p:cNvPr id="25" name="Rectangle 16"/>
              <p:cNvSpPr/>
              <p:nvPr/>
            </p:nvSpPr>
            <p:spPr>
              <a:xfrm>
                <a:off x="6924680" y="1695829"/>
                <a:ext cx="2699694" cy="551946"/>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
                    <a:srgbClr val="E24848"/>
                  </a:buClr>
                  <a:buSzTx/>
                  <a:buFontTx/>
                  <a:buNone/>
                  <a:defRPr/>
                </a:pPr>
                <a:r>
                  <a:rPr kumimoji="0" lang="zh-CN" altLang="en-US" sz="1050" b="0" i="0" u="none" strike="noStrike" kern="1200" cap="none" spc="0" normalizeH="0" baseline="0" noProof="1">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a:t>
                </a:r>
                <a:endParaRPr kumimoji="0" lang="en-US" altLang="zh-CN" sz="1050" b="0" i="0" u="none" strike="noStrike" kern="1200" cap="none" spc="0" normalizeH="0" baseline="0" noProof="1">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26" name="Title 11"/>
              <p:cNvSpPr txBox="1"/>
              <p:nvPr/>
            </p:nvSpPr>
            <p:spPr>
              <a:xfrm>
                <a:off x="6924680" y="1321502"/>
                <a:ext cx="1946587" cy="400111"/>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300" normalizeH="0" baseline="0" noProof="0" dirty="0">
                    <a:ln>
                      <a:noFill/>
                    </a:ln>
                    <a:solidFill>
                      <a:prstClr val="black">
                        <a:lumMod val="75000"/>
                        <a:lumOff val="25000"/>
                      </a:prstClr>
                    </a:solidFill>
                    <a:effectLst/>
                    <a:uLnTx/>
                    <a:uFillTx/>
                    <a:latin typeface="胡晓波真帅体" panose="02010600030101010101" pitchFamily="2" charset="-122"/>
                    <a:ea typeface="胡晓波真帅体" panose="02010600030101010101" pitchFamily="2" charset="-122"/>
                    <a:cs typeface="+mn-cs"/>
                  </a:rPr>
                  <a:t>标题文字添加</a:t>
                </a:r>
                <a:endParaRPr kumimoji="0" lang="en-US" sz="2000" b="0" i="0" u="none" strike="noStrike" kern="1200" cap="none" spc="300" normalizeH="0" baseline="0" noProof="0" dirty="0">
                  <a:ln>
                    <a:noFill/>
                  </a:ln>
                  <a:solidFill>
                    <a:prstClr val="black">
                      <a:lumMod val="75000"/>
                      <a:lumOff val="25000"/>
                    </a:prstClr>
                  </a:solidFill>
                  <a:effectLst/>
                  <a:uLnTx/>
                  <a:uFillTx/>
                  <a:latin typeface="胡晓波真帅体" panose="02010600030101010101" pitchFamily="2" charset="-122"/>
                  <a:ea typeface="胡晓波真帅体" panose="02010600030101010101" pitchFamily="2" charset="-122"/>
                  <a:cs typeface="+mn-cs"/>
                </a:endParaRPr>
              </a:p>
            </p:txBody>
          </p:sp>
        </p:grpSp>
      </p:grpSp>
      <p:grpSp>
        <p:nvGrpSpPr>
          <p:cNvPr id="31" name="组合 30"/>
          <p:cNvGrpSpPr/>
          <p:nvPr/>
        </p:nvGrpSpPr>
        <p:grpSpPr>
          <a:xfrm>
            <a:off x="7426960" y="4696976"/>
            <a:ext cx="3766161" cy="1102803"/>
            <a:chOff x="7426960" y="4696976"/>
            <a:chExt cx="3766161" cy="1102803"/>
          </a:xfrm>
        </p:grpSpPr>
        <p:grpSp>
          <p:nvGrpSpPr>
            <p:cNvPr id="32" name="组合 31"/>
            <p:cNvGrpSpPr/>
            <p:nvPr/>
          </p:nvGrpSpPr>
          <p:grpSpPr>
            <a:xfrm>
              <a:off x="7426960" y="4696976"/>
              <a:ext cx="914400" cy="914400"/>
              <a:chOff x="7426960" y="4696976"/>
              <a:chExt cx="914400" cy="914400"/>
            </a:xfrm>
          </p:grpSpPr>
          <p:sp>
            <p:nvSpPr>
              <p:cNvPr id="36" name="椭圆 35"/>
              <p:cNvSpPr/>
              <p:nvPr/>
            </p:nvSpPr>
            <p:spPr>
              <a:xfrm>
                <a:off x="7426960" y="4696976"/>
                <a:ext cx="914400" cy="914400"/>
              </a:xfrm>
              <a:prstGeom prst="ellipse">
                <a:avLst/>
              </a:prstGeom>
              <a:solidFill>
                <a:srgbClr val="BF1E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37" name="Freeform 17"/>
              <p:cNvSpPr/>
              <p:nvPr/>
            </p:nvSpPr>
            <p:spPr>
              <a:xfrm>
                <a:off x="7745491" y="4885269"/>
                <a:ext cx="277338" cy="537814"/>
              </a:xfrm>
              <a:custGeom>
                <a:avLst/>
                <a:gdLst/>
                <a:ahLst/>
                <a:cxnLst>
                  <a:cxn ang="0">
                    <a:pos x="959" y="866"/>
                  </a:cxn>
                  <a:cxn ang="0">
                    <a:pos x="890" y="836"/>
                  </a:cxn>
                  <a:cxn ang="0">
                    <a:pos x="833" y="832"/>
                  </a:cxn>
                  <a:cxn ang="0">
                    <a:pos x="760" y="856"/>
                  </a:cxn>
                  <a:cxn ang="0">
                    <a:pos x="697" y="907"/>
                  </a:cxn>
                  <a:cxn ang="0">
                    <a:pos x="657" y="988"/>
                  </a:cxn>
                  <a:cxn ang="0">
                    <a:pos x="647" y="1614"/>
                  </a:cxn>
                  <a:cxn ang="0">
                    <a:pos x="639" y="1685"/>
                  </a:cxn>
                  <a:cxn ang="0">
                    <a:pos x="610" y="1754"/>
                  </a:cxn>
                  <a:cxn ang="0">
                    <a:pos x="564" y="1797"/>
                  </a:cxn>
                  <a:cxn ang="0">
                    <a:pos x="509" y="1813"/>
                  </a:cxn>
                  <a:cxn ang="0">
                    <a:pos x="464" y="1811"/>
                  </a:cxn>
                  <a:cxn ang="0">
                    <a:pos x="406" y="1785"/>
                  </a:cxn>
                  <a:cxn ang="0">
                    <a:pos x="359" y="1730"/>
                  </a:cxn>
                  <a:cxn ang="0">
                    <a:pos x="333" y="1647"/>
                  </a:cxn>
                  <a:cxn ang="0">
                    <a:pos x="349" y="876"/>
                  </a:cxn>
                  <a:cxn ang="0">
                    <a:pos x="410" y="692"/>
                  </a:cxn>
                  <a:cxn ang="0">
                    <a:pos x="472" y="655"/>
                  </a:cxn>
                  <a:cxn ang="0">
                    <a:pos x="519" y="605"/>
                  </a:cxn>
                  <a:cxn ang="0">
                    <a:pos x="545" y="542"/>
                  </a:cxn>
                  <a:cxn ang="0">
                    <a:pos x="472" y="258"/>
                  </a:cxn>
                  <a:cxn ang="0">
                    <a:pos x="468" y="27"/>
                  </a:cxn>
                  <a:cxn ang="0">
                    <a:pos x="442" y="4"/>
                  </a:cxn>
                  <a:cxn ang="0">
                    <a:pos x="414" y="2"/>
                  </a:cxn>
                  <a:cxn ang="0">
                    <a:pos x="383" y="21"/>
                  </a:cxn>
                  <a:cxn ang="0">
                    <a:pos x="375" y="258"/>
                  </a:cxn>
                  <a:cxn ang="0">
                    <a:pos x="178" y="35"/>
                  </a:cxn>
                  <a:cxn ang="0">
                    <a:pos x="158" y="8"/>
                  </a:cxn>
                  <a:cxn ang="0">
                    <a:pos x="130" y="0"/>
                  </a:cxn>
                  <a:cxn ang="0">
                    <a:pos x="95" y="12"/>
                  </a:cxn>
                  <a:cxn ang="0">
                    <a:pos x="81" y="43"/>
                  </a:cxn>
                  <a:cxn ang="0">
                    <a:pos x="0" y="507"/>
                  </a:cxn>
                  <a:cxn ang="0">
                    <a:pos x="14" y="574"/>
                  </a:cxn>
                  <a:cxn ang="0">
                    <a:pos x="51" y="633"/>
                  </a:cxn>
                  <a:cxn ang="0">
                    <a:pos x="107" y="678"/>
                  </a:cxn>
                  <a:cxn ang="0">
                    <a:pos x="178" y="704"/>
                  </a:cxn>
                  <a:cxn ang="0">
                    <a:pos x="237" y="1594"/>
                  </a:cxn>
                  <a:cxn ang="0">
                    <a:pos x="260" y="1728"/>
                  </a:cxn>
                  <a:cxn ang="0">
                    <a:pos x="318" y="1825"/>
                  </a:cxn>
                  <a:cxn ang="0">
                    <a:pos x="399" y="1884"/>
                  </a:cxn>
                  <a:cxn ang="0">
                    <a:pos x="495" y="1904"/>
                  </a:cxn>
                  <a:cxn ang="0">
                    <a:pos x="562" y="1894"/>
                  </a:cxn>
                  <a:cxn ang="0">
                    <a:pos x="643" y="1847"/>
                  </a:cxn>
                  <a:cxn ang="0">
                    <a:pos x="706" y="1766"/>
                  </a:cxn>
                  <a:cxn ang="0">
                    <a:pos x="736" y="1649"/>
                  </a:cxn>
                  <a:cxn ang="0">
                    <a:pos x="738" y="1051"/>
                  </a:cxn>
                  <a:cxn ang="0">
                    <a:pos x="752" y="992"/>
                  </a:cxn>
                  <a:cxn ang="0">
                    <a:pos x="783" y="951"/>
                  </a:cxn>
                  <a:cxn ang="0">
                    <a:pos x="854" y="921"/>
                  </a:cxn>
                  <a:cxn ang="0">
                    <a:pos x="892" y="931"/>
                  </a:cxn>
                  <a:cxn ang="0">
                    <a:pos x="919" y="951"/>
                  </a:cxn>
                  <a:cxn ang="0">
                    <a:pos x="943" y="1000"/>
                  </a:cxn>
                  <a:cxn ang="0">
                    <a:pos x="953" y="1545"/>
                  </a:cxn>
                  <a:cxn ang="0">
                    <a:pos x="1042" y="1040"/>
                  </a:cxn>
                  <a:cxn ang="0">
                    <a:pos x="1020" y="947"/>
                  </a:cxn>
                  <a:cxn ang="0">
                    <a:pos x="987" y="892"/>
                  </a:cxn>
                </a:cxnLst>
                <a:rect l="0" t="0" r="0" b="0"/>
                <a:pathLst>
                  <a:path w="1042" h="1904">
                    <a:moveTo>
                      <a:pt x="987" y="892"/>
                    </a:moveTo>
                    <a:lnTo>
                      <a:pt x="987" y="892"/>
                    </a:lnTo>
                    <a:lnTo>
                      <a:pt x="973" y="878"/>
                    </a:lnTo>
                    <a:lnTo>
                      <a:pt x="959" y="866"/>
                    </a:lnTo>
                    <a:lnTo>
                      <a:pt x="943" y="856"/>
                    </a:lnTo>
                    <a:lnTo>
                      <a:pt x="927" y="848"/>
                    </a:lnTo>
                    <a:lnTo>
                      <a:pt x="908" y="840"/>
                    </a:lnTo>
                    <a:lnTo>
                      <a:pt x="890" y="836"/>
                    </a:lnTo>
                    <a:lnTo>
                      <a:pt x="872" y="832"/>
                    </a:lnTo>
                    <a:lnTo>
                      <a:pt x="854" y="832"/>
                    </a:lnTo>
                    <a:lnTo>
                      <a:pt x="854" y="832"/>
                    </a:lnTo>
                    <a:lnTo>
                      <a:pt x="833" y="832"/>
                    </a:lnTo>
                    <a:lnTo>
                      <a:pt x="815" y="836"/>
                    </a:lnTo>
                    <a:lnTo>
                      <a:pt x="797" y="840"/>
                    </a:lnTo>
                    <a:lnTo>
                      <a:pt x="779" y="846"/>
                    </a:lnTo>
                    <a:lnTo>
                      <a:pt x="760" y="856"/>
                    </a:lnTo>
                    <a:lnTo>
                      <a:pt x="744" y="866"/>
                    </a:lnTo>
                    <a:lnTo>
                      <a:pt x="728" y="878"/>
                    </a:lnTo>
                    <a:lnTo>
                      <a:pt x="712" y="892"/>
                    </a:lnTo>
                    <a:lnTo>
                      <a:pt x="697" y="907"/>
                    </a:lnTo>
                    <a:lnTo>
                      <a:pt x="685" y="925"/>
                    </a:lnTo>
                    <a:lnTo>
                      <a:pt x="675" y="945"/>
                    </a:lnTo>
                    <a:lnTo>
                      <a:pt x="665" y="965"/>
                    </a:lnTo>
                    <a:lnTo>
                      <a:pt x="657" y="988"/>
                    </a:lnTo>
                    <a:lnTo>
                      <a:pt x="651" y="1012"/>
                    </a:lnTo>
                    <a:lnTo>
                      <a:pt x="649" y="1038"/>
                    </a:lnTo>
                    <a:lnTo>
                      <a:pt x="647" y="1067"/>
                    </a:lnTo>
                    <a:lnTo>
                      <a:pt x="647" y="1614"/>
                    </a:lnTo>
                    <a:lnTo>
                      <a:pt x="647" y="1614"/>
                    </a:lnTo>
                    <a:lnTo>
                      <a:pt x="647" y="1641"/>
                    </a:lnTo>
                    <a:lnTo>
                      <a:pt x="643" y="1663"/>
                    </a:lnTo>
                    <a:lnTo>
                      <a:pt x="639" y="1685"/>
                    </a:lnTo>
                    <a:lnTo>
                      <a:pt x="635" y="1703"/>
                    </a:lnTo>
                    <a:lnTo>
                      <a:pt x="627" y="1722"/>
                    </a:lnTo>
                    <a:lnTo>
                      <a:pt x="618" y="1738"/>
                    </a:lnTo>
                    <a:lnTo>
                      <a:pt x="610" y="1754"/>
                    </a:lnTo>
                    <a:lnTo>
                      <a:pt x="598" y="1766"/>
                    </a:lnTo>
                    <a:lnTo>
                      <a:pt x="588" y="1779"/>
                    </a:lnTo>
                    <a:lnTo>
                      <a:pt x="576" y="1789"/>
                    </a:lnTo>
                    <a:lnTo>
                      <a:pt x="564" y="1797"/>
                    </a:lnTo>
                    <a:lnTo>
                      <a:pt x="549" y="1803"/>
                    </a:lnTo>
                    <a:lnTo>
                      <a:pt x="535" y="1809"/>
                    </a:lnTo>
                    <a:lnTo>
                      <a:pt x="523" y="1811"/>
                    </a:lnTo>
                    <a:lnTo>
                      <a:pt x="509" y="1813"/>
                    </a:lnTo>
                    <a:lnTo>
                      <a:pt x="495" y="1815"/>
                    </a:lnTo>
                    <a:lnTo>
                      <a:pt x="495" y="1815"/>
                    </a:lnTo>
                    <a:lnTo>
                      <a:pt x="479" y="1813"/>
                    </a:lnTo>
                    <a:lnTo>
                      <a:pt x="464" y="1811"/>
                    </a:lnTo>
                    <a:lnTo>
                      <a:pt x="448" y="1807"/>
                    </a:lnTo>
                    <a:lnTo>
                      <a:pt x="434" y="1801"/>
                    </a:lnTo>
                    <a:lnTo>
                      <a:pt x="420" y="1795"/>
                    </a:lnTo>
                    <a:lnTo>
                      <a:pt x="406" y="1785"/>
                    </a:lnTo>
                    <a:lnTo>
                      <a:pt x="393" y="1774"/>
                    </a:lnTo>
                    <a:lnTo>
                      <a:pt x="381" y="1760"/>
                    </a:lnTo>
                    <a:lnTo>
                      <a:pt x="369" y="1746"/>
                    </a:lnTo>
                    <a:lnTo>
                      <a:pt x="359" y="1730"/>
                    </a:lnTo>
                    <a:lnTo>
                      <a:pt x="351" y="1712"/>
                    </a:lnTo>
                    <a:lnTo>
                      <a:pt x="343" y="1693"/>
                    </a:lnTo>
                    <a:lnTo>
                      <a:pt x="337" y="1671"/>
                    </a:lnTo>
                    <a:lnTo>
                      <a:pt x="333" y="1647"/>
                    </a:lnTo>
                    <a:lnTo>
                      <a:pt x="328" y="1622"/>
                    </a:lnTo>
                    <a:lnTo>
                      <a:pt x="328" y="1594"/>
                    </a:lnTo>
                    <a:lnTo>
                      <a:pt x="328" y="876"/>
                    </a:lnTo>
                    <a:lnTo>
                      <a:pt x="349" y="876"/>
                    </a:lnTo>
                    <a:lnTo>
                      <a:pt x="373" y="702"/>
                    </a:lnTo>
                    <a:lnTo>
                      <a:pt x="373" y="702"/>
                    </a:lnTo>
                    <a:lnTo>
                      <a:pt x="391" y="698"/>
                    </a:lnTo>
                    <a:lnTo>
                      <a:pt x="410" y="692"/>
                    </a:lnTo>
                    <a:lnTo>
                      <a:pt x="426" y="684"/>
                    </a:lnTo>
                    <a:lnTo>
                      <a:pt x="442" y="675"/>
                    </a:lnTo>
                    <a:lnTo>
                      <a:pt x="458" y="665"/>
                    </a:lnTo>
                    <a:lnTo>
                      <a:pt x="472" y="655"/>
                    </a:lnTo>
                    <a:lnTo>
                      <a:pt x="487" y="643"/>
                    </a:lnTo>
                    <a:lnTo>
                      <a:pt x="499" y="631"/>
                    </a:lnTo>
                    <a:lnTo>
                      <a:pt x="509" y="619"/>
                    </a:lnTo>
                    <a:lnTo>
                      <a:pt x="519" y="605"/>
                    </a:lnTo>
                    <a:lnTo>
                      <a:pt x="527" y="588"/>
                    </a:lnTo>
                    <a:lnTo>
                      <a:pt x="535" y="574"/>
                    </a:lnTo>
                    <a:lnTo>
                      <a:pt x="541" y="558"/>
                    </a:lnTo>
                    <a:lnTo>
                      <a:pt x="545" y="542"/>
                    </a:lnTo>
                    <a:lnTo>
                      <a:pt x="547" y="523"/>
                    </a:lnTo>
                    <a:lnTo>
                      <a:pt x="547" y="507"/>
                    </a:lnTo>
                    <a:lnTo>
                      <a:pt x="547" y="258"/>
                    </a:lnTo>
                    <a:lnTo>
                      <a:pt x="472" y="258"/>
                    </a:lnTo>
                    <a:lnTo>
                      <a:pt x="472" y="43"/>
                    </a:lnTo>
                    <a:lnTo>
                      <a:pt x="472" y="43"/>
                    </a:lnTo>
                    <a:lnTo>
                      <a:pt x="470" y="35"/>
                    </a:lnTo>
                    <a:lnTo>
                      <a:pt x="468" y="27"/>
                    </a:lnTo>
                    <a:lnTo>
                      <a:pt x="462" y="21"/>
                    </a:lnTo>
                    <a:lnTo>
                      <a:pt x="458" y="12"/>
                    </a:lnTo>
                    <a:lnTo>
                      <a:pt x="450" y="8"/>
                    </a:lnTo>
                    <a:lnTo>
                      <a:pt x="442" y="4"/>
                    </a:lnTo>
                    <a:lnTo>
                      <a:pt x="432" y="2"/>
                    </a:lnTo>
                    <a:lnTo>
                      <a:pt x="424" y="0"/>
                    </a:lnTo>
                    <a:lnTo>
                      <a:pt x="424" y="0"/>
                    </a:lnTo>
                    <a:lnTo>
                      <a:pt x="414" y="2"/>
                    </a:lnTo>
                    <a:lnTo>
                      <a:pt x="404" y="4"/>
                    </a:lnTo>
                    <a:lnTo>
                      <a:pt x="395" y="8"/>
                    </a:lnTo>
                    <a:lnTo>
                      <a:pt x="389" y="12"/>
                    </a:lnTo>
                    <a:lnTo>
                      <a:pt x="383" y="21"/>
                    </a:lnTo>
                    <a:lnTo>
                      <a:pt x="377" y="27"/>
                    </a:lnTo>
                    <a:lnTo>
                      <a:pt x="375" y="35"/>
                    </a:lnTo>
                    <a:lnTo>
                      <a:pt x="375" y="43"/>
                    </a:lnTo>
                    <a:lnTo>
                      <a:pt x="375" y="258"/>
                    </a:lnTo>
                    <a:lnTo>
                      <a:pt x="178" y="258"/>
                    </a:lnTo>
                    <a:lnTo>
                      <a:pt x="178" y="43"/>
                    </a:lnTo>
                    <a:lnTo>
                      <a:pt x="178" y="43"/>
                    </a:lnTo>
                    <a:lnTo>
                      <a:pt x="178" y="35"/>
                    </a:lnTo>
                    <a:lnTo>
                      <a:pt x="176" y="27"/>
                    </a:lnTo>
                    <a:lnTo>
                      <a:pt x="170" y="21"/>
                    </a:lnTo>
                    <a:lnTo>
                      <a:pt x="164" y="12"/>
                    </a:lnTo>
                    <a:lnTo>
                      <a:pt x="158" y="8"/>
                    </a:lnTo>
                    <a:lnTo>
                      <a:pt x="150" y="4"/>
                    </a:lnTo>
                    <a:lnTo>
                      <a:pt x="140" y="2"/>
                    </a:lnTo>
                    <a:lnTo>
                      <a:pt x="130" y="0"/>
                    </a:lnTo>
                    <a:lnTo>
                      <a:pt x="130" y="0"/>
                    </a:lnTo>
                    <a:lnTo>
                      <a:pt x="122" y="2"/>
                    </a:lnTo>
                    <a:lnTo>
                      <a:pt x="112" y="4"/>
                    </a:lnTo>
                    <a:lnTo>
                      <a:pt x="103" y="8"/>
                    </a:lnTo>
                    <a:lnTo>
                      <a:pt x="95" y="12"/>
                    </a:lnTo>
                    <a:lnTo>
                      <a:pt x="89" y="21"/>
                    </a:lnTo>
                    <a:lnTo>
                      <a:pt x="85" y="27"/>
                    </a:lnTo>
                    <a:lnTo>
                      <a:pt x="83" y="35"/>
                    </a:lnTo>
                    <a:lnTo>
                      <a:pt x="81" y="43"/>
                    </a:lnTo>
                    <a:lnTo>
                      <a:pt x="81" y="258"/>
                    </a:lnTo>
                    <a:lnTo>
                      <a:pt x="0" y="258"/>
                    </a:lnTo>
                    <a:lnTo>
                      <a:pt x="0" y="507"/>
                    </a:lnTo>
                    <a:lnTo>
                      <a:pt x="0" y="507"/>
                    </a:lnTo>
                    <a:lnTo>
                      <a:pt x="2" y="523"/>
                    </a:lnTo>
                    <a:lnTo>
                      <a:pt x="4" y="542"/>
                    </a:lnTo>
                    <a:lnTo>
                      <a:pt x="8" y="558"/>
                    </a:lnTo>
                    <a:lnTo>
                      <a:pt x="14" y="574"/>
                    </a:lnTo>
                    <a:lnTo>
                      <a:pt x="20" y="590"/>
                    </a:lnTo>
                    <a:lnTo>
                      <a:pt x="30" y="605"/>
                    </a:lnTo>
                    <a:lnTo>
                      <a:pt x="41" y="619"/>
                    </a:lnTo>
                    <a:lnTo>
                      <a:pt x="51" y="633"/>
                    </a:lnTo>
                    <a:lnTo>
                      <a:pt x="63" y="645"/>
                    </a:lnTo>
                    <a:lnTo>
                      <a:pt x="77" y="657"/>
                    </a:lnTo>
                    <a:lnTo>
                      <a:pt x="91" y="667"/>
                    </a:lnTo>
                    <a:lnTo>
                      <a:pt x="107" y="678"/>
                    </a:lnTo>
                    <a:lnTo>
                      <a:pt x="124" y="686"/>
                    </a:lnTo>
                    <a:lnTo>
                      <a:pt x="142" y="692"/>
                    </a:lnTo>
                    <a:lnTo>
                      <a:pt x="160" y="698"/>
                    </a:lnTo>
                    <a:lnTo>
                      <a:pt x="178" y="704"/>
                    </a:lnTo>
                    <a:lnTo>
                      <a:pt x="197" y="876"/>
                    </a:lnTo>
                    <a:lnTo>
                      <a:pt x="237" y="876"/>
                    </a:lnTo>
                    <a:lnTo>
                      <a:pt x="237" y="1594"/>
                    </a:lnTo>
                    <a:lnTo>
                      <a:pt x="237" y="1594"/>
                    </a:lnTo>
                    <a:lnTo>
                      <a:pt x="239" y="1630"/>
                    </a:lnTo>
                    <a:lnTo>
                      <a:pt x="243" y="1667"/>
                    </a:lnTo>
                    <a:lnTo>
                      <a:pt x="249" y="1699"/>
                    </a:lnTo>
                    <a:lnTo>
                      <a:pt x="260" y="1728"/>
                    </a:lnTo>
                    <a:lnTo>
                      <a:pt x="272" y="1756"/>
                    </a:lnTo>
                    <a:lnTo>
                      <a:pt x="286" y="1783"/>
                    </a:lnTo>
                    <a:lnTo>
                      <a:pt x="300" y="1805"/>
                    </a:lnTo>
                    <a:lnTo>
                      <a:pt x="318" y="1825"/>
                    </a:lnTo>
                    <a:lnTo>
                      <a:pt x="337" y="1843"/>
                    </a:lnTo>
                    <a:lnTo>
                      <a:pt x="357" y="1860"/>
                    </a:lnTo>
                    <a:lnTo>
                      <a:pt x="377" y="1874"/>
                    </a:lnTo>
                    <a:lnTo>
                      <a:pt x="399" y="1884"/>
                    </a:lnTo>
                    <a:lnTo>
                      <a:pt x="424" y="1894"/>
                    </a:lnTo>
                    <a:lnTo>
                      <a:pt x="446" y="1900"/>
                    </a:lnTo>
                    <a:lnTo>
                      <a:pt x="470" y="1904"/>
                    </a:lnTo>
                    <a:lnTo>
                      <a:pt x="495" y="1904"/>
                    </a:lnTo>
                    <a:lnTo>
                      <a:pt x="495" y="1904"/>
                    </a:lnTo>
                    <a:lnTo>
                      <a:pt x="517" y="1904"/>
                    </a:lnTo>
                    <a:lnTo>
                      <a:pt x="539" y="1900"/>
                    </a:lnTo>
                    <a:lnTo>
                      <a:pt x="562" y="1894"/>
                    </a:lnTo>
                    <a:lnTo>
                      <a:pt x="582" y="1886"/>
                    </a:lnTo>
                    <a:lnTo>
                      <a:pt x="604" y="1876"/>
                    </a:lnTo>
                    <a:lnTo>
                      <a:pt x="625" y="1864"/>
                    </a:lnTo>
                    <a:lnTo>
                      <a:pt x="643" y="1847"/>
                    </a:lnTo>
                    <a:lnTo>
                      <a:pt x="661" y="1831"/>
                    </a:lnTo>
                    <a:lnTo>
                      <a:pt x="677" y="1811"/>
                    </a:lnTo>
                    <a:lnTo>
                      <a:pt x="691" y="1791"/>
                    </a:lnTo>
                    <a:lnTo>
                      <a:pt x="706" y="1766"/>
                    </a:lnTo>
                    <a:lnTo>
                      <a:pt x="716" y="1740"/>
                    </a:lnTo>
                    <a:lnTo>
                      <a:pt x="726" y="1712"/>
                    </a:lnTo>
                    <a:lnTo>
                      <a:pt x="732" y="1681"/>
                    </a:lnTo>
                    <a:lnTo>
                      <a:pt x="736" y="1649"/>
                    </a:lnTo>
                    <a:lnTo>
                      <a:pt x="738" y="1614"/>
                    </a:lnTo>
                    <a:lnTo>
                      <a:pt x="738" y="1067"/>
                    </a:lnTo>
                    <a:lnTo>
                      <a:pt x="738" y="1067"/>
                    </a:lnTo>
                    <a:lnTo>
                      <a:pt x="738" y="1051"/>
                    </a:lnTo>
                    <a:lnTo>
                      <a:pt x="740" y="1034"/>
                    </a:lnTo>
                    <a:lnTo>
                      <a:pt x="742" y="1018"/>
                    </a:lnTo>
                    <a:lnTo>
                      <a:pt x="748" y="1004"/>
                    </a:lnTo>
                    <a:lnTo>
                      <a:pt x="752" y="992"/>
                    </a:lnTo>
                    <a:lnTo>
                      <a:pt x="758" y="980"/>
                    </a:lnTo>
                    <a:lnTo>
                      <a:pt x="766" y="969"/>
                    </a:lnTo>
                    <a:lnTo>
                      <a:pt x="775" y="959"/>
                    </a:lnTo>
                    <a:lnTo>
                      <a:pt x="783" y="951"/>
                    </a:lnTo>
                    <a:lnTo>
                      <a:pt x="791" y="943"/>
                    </a:lnTo>
                    <a:lnTo>
                      <a:pt x="811" y="931"/>
                    </a:lnTo>
                    <a:lnTo>
                      <a:pt x="831" y="925"/>
                    </a:lnTo>
                    <a:lnTo>
                      <a:pt x="854" y="921"/>
                    </a:lnTo>
                    <a:lnTo>
                      <a:pt x="854" y="921"/>
                    </a:lnTo>
                    <a:lnTo>
                      <a:pt x="868" y="923"/>
                    </a:lnTo>
                    <a:lnTo>
                      <a:pt x="884" y="927"/>
                    </a:lnTo>
                    <a:lnTo>
                      <a:pt x="892" y="931"/>
                    </a:lnTo>
                    <a:lnTo>
                      <a:pt x="902" y="937"/>
                    </a:lnTo>
                    <a:lnTo>
                      <a:pt x="910" y="943"/>
                    </a:lnTo>
                    <a:lnTo>
                      <a:pt x="919" y="951"/>
                    </a:lnTo>
                    <a:lnTo>
                      <a:pt x="919" y="951"/>
                    </a:lnTo>
                    <a:lnTo>
                      <a:pt x="927" y="963"/>
                    </a:lnTo>
                    <a:lnTo>
                      <a:pt x="933" y="974"/>
                    </a:lnTo>
                    <a:lnTo>
                      <a:pt x="939" y="986"/>
                    </a:lnTo>
                    <a:lnTo>
                      <a:pt x="943" y="1000"/>
                    </a:lnTo>
                    <a:lnTo>
                      <a:pt x="947" y="1016"/>
                    </a:lnTo>
                    <a:lnTo>
                      <a:pt x="951" y="1032"/>
                    </a:lnTo>
                    <a:lnTo>
                      <a:pt x="953" y="1067"/>
                    </a:lnTo>
                    <a:lnTo>
                      <a:pt x="953" y="1545"/>
                    </a:lnTo>
                    <a:lnTo>
                      <a:pt x="1042" y="1545"/>
                    </a:lnTo>
                    <a:lnTo>
                      <a:pt x="1042" y="1067"/>
                    </a:lnTo>
                    <a:lnTo>
                      <a:pt x="1042" y="1067"/>
                    </a:lnTo>
                    <a:lnTo>
                      <a:pt x="1042" y="1040"/>
                    </a:lnTo>
                    <a:lnTo>
                      <a:pt x="1038" y="1016"/>
                    </a:lnTo>
                    <a:lnTo>
                      <a:pt x="1034" y="992"/>
                    </a:lnTo>
                    <a:lnTo>
                      <a:pt x="1028" y="969"/>
                    </a:lnTo>
                    <a:lnTo>
                      <a:pt x="1020" y="947"/>
                    </a:lnTo>
                    <a:lnTo>
                      <a:pt x="1012" y="929"/>
                    </a:lnTo>
                    <a:lnTo>
                      <a:pt x="1000" y="911"/>
                    </a:lnTo>
                    <a:lnTo>
                      <a:pt x="987" y="892"/>
                    </a:lnTo>
                    <a:lnTo>
                      <a:pt x="987" y="892"/>
                    </a:lnTo>
                    <a:close/>
                  </a:path>
                </a:pathLst>
              </a:custGeom>
              <a:solidFill>
                <a:schemeClr val="bg1"/>
              </a:solidFill>
              <a:ln w="9525">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思源黑体 CN Regular" panose="020B0500000000000000" pitchFamily="34" charset="-122"/>
                  <a:ea typeface="思源黑体 CN Regular" panose="020B0500000000000000" pitchFamily="34" charset="-122"/>
                  <a:cs typeface="+mn-cs"/>
                </a:endParaRPr>
              </a:p>
            </p:txBody>
          </p:sp>
        </p:grpSp>
        <p:grpSp>
          <p:nvGrpSpPr>
            <p:cNvPr id="33" name="组合 32"/>
            <p:cNvGrpSpPr/>
            <p:nvPr/>
          </p:nvGrpSpPr>
          <p:grpSpPr>
            <a:xfrm>
              <a:off x="8493427" y="4873506"/>
              <a:ext cx="2699694" cy="926273"/>
              <a:chOff x="6924680" y="1321502"/>
              <a:chExt cx="2699694" cy="926273"/>
            </a:xfrm>
          </p:grpSpPr>
          <p:sp>
            <p:nvSpPr>
              <p:cNvPr id="34" name="Rectangle 16"/>
              <p:cNvSpPr/>
              <p:nvPr/>
            </p:nvSpPr>
            <p:spPr>
              <a:xfrm>
                <a:off x="6924680" y="1695829"/>
                <a:ext cx="2699694" cy="551946"/>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
                    <a:srgbClr val="E24848"/>
                  </a:buClr>
                  <a:buSzTx/>
                  <a:buFontTx/>
                  <a:buNone/>
                  <a:defRPr/>
                </a:pPr>
                <a:r>
                  <a:rPr kumimoji="0" lang="zh-CN" altLang="en-US" sz="1050" b="0" i="0" u="none" strike="noStrike" kern="1200" cap="none" spc="0" normalizeH="0" baseline="0" noProof="1">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a:t>
                </a:r>
                <a:endParaRPr kumimoji="0" lang="en-US" altLang="zh-CN" sz="1050" b="0" i="0" u="none" strike="noStrike" kern="1200" cap="none" spc="0" normalizeH="0" baseline="0" noProof="1">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35" name="Title 11"/>
              <p:cNvSpPr txBox="1"/>
              <p:nvPr/>
            </p:nvSpPr>
            <p:spPr>
              <a:xfrm>
                <a:off x="6924680" y="1321502"/>
                <a:ext cx="1946587" cy="400111"/>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300" normalizeH="0" baseline="0" noProof="0" dirty="0">
                    <a:ln>
                      <a:noFill/>
                    </a:ln>
                    <a:solidFill>
                      <a:srgbClr val="BF1E2E"/>
                    </a:solidFill>
                    <a:effectLst/>
                    <a:uLnTx/>
                    <a:uFillTx/>
                    <a:latin typeface="胡晓波真帅体" panose="02010600030101010101" pitchFamily="2" charset="-122"/>
                    <a:ea typeface="胡晓波真帅体" panose="02010600030101010101" pitchFamily="2" charset="-122"/>
                    <a:cs typeface="+mn-cs"/>
                  </a:rPr>
                  <a:t>标题文字添加</a:t>
                </a:r>
                <a:endParaRPr kumimoji="0" lang="en-US" sz="2000" b="0" i="0" u="none" strike="noStrike" kern="1200" cap="none" spc="300" normalizeH="0" baseline="0" noProof="0" dirty="0">
                  <a:ln>
                    <a:noFill/>
                  </a:ln>
                  <a:solidFill>
                    <a:srgbClr val="BF1E2E"/>
                  </a:solidFill>
                  <a:effectLst/>
                  <a:uLnTx/>
                  <a:uFillTx/>
                  <a:latin typeface="胡晓波真帅体" panose="02010600030101010101" pitchFamily="2" charset="-122"/>
                  <a:ea typeface="胡晓波真帅体" panose="02010600030101010101" pitchFamily="2" charset="-122"/>
                  <a:cs typeface="+mn-cs"/>
                </a:endParaRPr>
              </a:p>
            </p:txBody>
          </p:sp>
        </p:grpSp>
      </p:grpSp>
      <p:grpSp>
        <p:nvGrpSpPr>
          <p:cNvPr id="38" name="组合 37"/>
          <p:cNvGrpSpPr/>
          <p:nvPr/>
        </p:nvGrpSpPr>
        <p:grpSpPr>
          <a:xfrm>
            <a:off x="959131" y="4696976"/>
            <a:ext cx="3782414" cy="1102803"/>
            <a:chOff x="959131" y="4696976"/>
            <a:chExt cx="3782414" cy="1102803"/>
          </a:xfrm>
        </p:grpSpPr>
        <p:sp>
          <p:nvSpPr>
            <p:cNvPr id="39" name="椭圆 38"/>
            <p:cNvSpPr/>
            <p:nvPr/>
          </p:nvSpPr>
          <p:spPr>
            <a:xfrm>
              <a:off x="3827145" y="4696976"/>
              <a:ext cx="914400" cy="914400"/>
            </a:xfrm>
            <a:prstGeom prst="ellipse">
              <a:avLst/>
            </a:prstGeom>
            <a:solidFill>
              <a:srgbClr val="BF1E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40" name="Freeform 31"/>
            <p:cNvSpPr>
              <a:spLocks noEditPoints="1"/>
            </p:cNvSpPr>
            <p:nvPr/>
          </p:nvSpPr>
          <p:spPr>
            <a:xfrm>
              <a:off x="4100865" y="4972742"/>
              <a:ext cx="378699" cy="362234"/>
            </a:xfrm>
            <a:custGeom>
              <a:avLst/>
              <a:gdLst/>
              <a:ahLst/>
              <a:cxnLst>
                <a:cxn ang="0">
                  <a:pos x="526" y="265"/>
                </a:cxn>
                <a:cxn ang="0">
                  <a:pos x="349" y="563"/>
                </a:cxn>
                <a:cxn ang="0">
                  <a:pos x="331" y="565"/>
                </a:cxn>
                <a:cxn ang="0">
                  <a:pos x="304" y="561"/>
                </a:cxn>
                <a:cxn ang="0">
                  <a:pos x="291" y="543"/>
                </a:cxn>
                <a:cxn ang="0">
                  <a:pos x="287" y="518"/>
                </a:cxn>
                <a:cxn ang="0">
                  <a:pos x="289" y="501"/>
                </a:cxn>
                <a:cxn ang="0">
                  <a:pos x="248" y="492"/>
                </a:cxn>
                <a:cxn ang="0">
                  <a:pos x="216" y="473"/>
                </a:cxn>
                <a:cxn ang="0">
                  <a:pos x="192" y="445"/>
                </a:cxn>
                <a:cxn ang="0">
                  <a:pos x="179" y="404"/>
                </a:cxn>
                <a:cxn ang="0">
                  <a:pos x="325" y="233"/>
                </a:cxn>
                <a:cxn ang="0">
                  <a:pos x="160" y="394"/>
                </a:cxn>
                <a:cxn ang="0">
                  <a:pos x="135" y="389"/>
                </a:cxn>
                <a:cxn ang="0">
                  <a:pos x="122" y="377"/>
                </a:cxn>
                <a:cxn ang="0">
                  <a:pos x="115" y="357"/>
                </a:cxn>
                <a:cxn ang="0">
                  <a:pos x="117" y="329"/>
                </a:cxn>
                <a:cxn ang="0">
                  <a:pos x="353" y="94"/>
                </a:cxn>
                <a:cxn ang="0">
                  <a:pos x="415" y="154"/>
                </a:cxn>
                <a:cxn ang="0">
                  <a:pos x="100" y="708"/>
                </a:cxn>
                <a:cxn ang="0">
                  <a:pos x="261" y="685"/>
                </a:cxn>
                <a:cxn ang="0">
                  <a:pos x="554" y="644"/>
                </a:cxn>
                <a:cxn ang="0">
                  <a:pos x="698" y="633"/>
                </a:cxn>
                <a:cxn ang="0">
                  <a:pos x="730" y="638"/>
                </a:cxn>
                <a:cxn ang="0">
                  <a:pos x="740" y="644"/>
                </a:cxn>
                <a:cxn ang="0">
                  <a:pos x="753" y="657"/>
                </a:cxn>
                <a:cxn ang="0">
                  <a:pos x="753" y="670"/>
                </a:cxn>
                <a:cxn ang="0">
                  <a:pos x="743" y="685"/>
                </a:cxn>
                <a:cxn ang="0">
                  <a:pos x="713" y="708"/>
                </a:cxn>
                <a:cxn ang="0">
                  <a:pos x="648" y="740"/>
                </a:cxn>
                <a:cxn ang="0">
                  <a:pos x="535" y="783"/>
                </a:cxn>
                <a:cxn ang="0">
                  <a:pos x="394" y="828"/>
                </a:cxn>
                <a:cxn ang="0">
                  <a:pos x="368" y="753"/>
                </a:cxn>
                <a:cxn ang="0">
                  <a:pos x="451" y="734"/>
                </a:cxn>
                <a:cxn ang="0">
                  <a:pos x="496" y="717"/>
                </a:cxn>
                <a:cxn ang="0">
                  <a:pos x="503" y="706"/>
                </a:cxn>
                <a:cxn ang="0">
                  <a:pos x="494" y="698"/>
                </a:cxn>
                <a:cxn ang="0">
                  <a:pos x="254" y="753"/>
                </a:cxn>
                <a:cxn ang="0">
                  <a:pos x="17" y="800"/>
                </a:cxn>
                <a:cxn ang="0">
                  <a:pos x="100" y="685"/>
                </a:cxn>
                <a:cxn ang="0">
                  <a:pos x="77" y="473"/>
                </a:cxn>
                <a:cxn ang="0">
                  <a:pos x="94" y="644"/>
                </a:cxn>
                <a:cxn ang="0">
                  <a:pos x="77" y="473"/>
                </a:cxn>
                <a:cxn ang="0">
                  <a:pos x="612" y="299"/>
                </a:cxn>
                <a:cxn ang="0">
                  <a:pos x="659" y="252"/>
                </a:cxn>
                <a:cxn ang="0">
                  <a:pos x="674" y="229"/>
                </a:cxn>
                <a:cxn ang="0">
                  <a:pos x="680" y="203"/>
                </a:cxn>
                <a:cxn ang="0">
                  <a:pos x="674" y="180"/>
                </a:cxn>
                <a:cxn ang="0">
                  <a:pos x="659" y="156"/>
                </a:cxn>
                <a:cxn ang="0">
                  <a:pos x="522" y="19"/>
                </a:cxn>
                <a:cxn ang="0">
                  <a:pos x="501" y="4"/>
                </a:cxn>
                <a:cxn ang="0">
                  <a:pos x="475" y="0"/>
                </a:cxn>
                <a:cxn ang="0">
                  <a:pos x="449" y="4"/>
                </a:cxn>
                <a:cxn ang="0">
                  <a:pos x="428" y="19"/>
                </a:cxn>
                <a:cxn ang="0">
                  <a:pos x="612" y="299"/>
                </a:cxn>
              </a:cxnLst>
              <a:rect l="0" t="0" r="0" b="0"/>
              <a:pathLst>
                <a:path w="755" h="828">
                  <a:moveTo>
                    <a:pt x="415" y="154"/>
                  </a:moveTo>
                  <a:lnTo>
                    <a:pt x="526" y="265"/>
                  </a:lnTo>
                  <a:lnTo>
                    <a:pt x="586" y="325"/>
                  </a:lnTo>
                  <a:lnTo>
                    <a:pt x="349" y="563"/>
                  </a:lnTo>
                  <a:lnTo>
                    <a:pt x="349" y="563"/>
                  </a:lnTo>
                  <a:lnTo>
                    <a:pt x="331" y="565"/>
                  </a:lnTo>
                  <a:lnTo>
                    <a:pt x="314" y="565"/>
                  </a:lnTo>
                  <a:lnTo>
                    <a:pt x="304" y="561"/>
                  </a:lnTo>
                  <a:lnTo>
                    <a:pt x="295" y="554"/>
                  </a:lnTo>
                  <a:lnTo>
                    <a:pt x="291" y="543"/>
                  </a:lnTo>
                  <a:lnTo>
                    <a:pt x="287" y="531"/>
                  </a:lnTo>
                  <a:lnTo>
                    <a:pt x="287" y="518"/>
                  </a:lnTo>
                  <a:lnTo>
                    <a:pt x="289" y="501"/>
                  </a:lnTo>
                  <a:lnTo>
                    <a:pt x="289" y="501"/>
                  </a:lnTo>
                  <a:lnTo>
                    <a:pt x="267" y="498"/>
                  </a:lnTo>
                  <a:lnTo>
                    <a:pt x="248" y="492"/>
                  </a:lnTo>
                  <a:lnTo>
                    <a:pt x="231" y="484"/>
                  </a:lnTo>
                  <a:lnTo>
                    <a:pt x="216" y="473"/>
                  </a:lnTo>
                  <a:lnTo>
                    <a:pt x="203" y="460"/>
                  </a:lnTo>
                  <a:lnTo>
                    <a:pt x="192" y="445"/>
                  </a:lnTo>
                  <a:lnTo>
                    <a:pt x="184" y="426"/>
                  </a:lnTo>
                  <a:lnTo>
                    <a:pt x="179" y="404"/>
                  </a:lnTo>
                  <a:lnTo>
                    <a:pt x="338" y="248"/>
                  </a:lnTo>
                  <a:lnTo>
                    <a:pt x="325" y="233"/>
                  </a:lnTo>
                  <a:lnTo>
                    <a:pt x="160" y="394"/>
                  </a:lnTo>
                  <a:lnTo>
                    <a:pt x="160" y="394"/>
                  </a:lnTo>
                  <a:lnTo>
                    <a:pt x="147" y="394"/>
                  </a:lnTo>
                  <a:lnTo>
                    <a:pt x="135" y="389"/>
                  </a:lnTo>
                  <a:lnTo>
                    <a:pt x="126" y="385"/>
                  </a:lnTo>
                  <a:lnTo>
                    <a:pt x="122" y="377"/>
                  </a:lnTo>
                  <a:lnTo>
                    <a:pt x="117" y="368"/>
                  </a:lnTo>
                  <a:lnTo>
                    <a:pt x="115" y="357"/>
                  </a:lnTo>
                  <a:lnTo>
                    <a:pt x="115" y="344"/>
                  </a:lnTo>
                  <a:lnTo>
                    <a:pt x="117" y="329"/>
                  </a:lnTo>
                  <a:lnTo>
                    <a:pt x="117" y="329"/>
                  </a:lnTo>
                  <a:lnTo>
                    <a:pt x="353" y="94"/>
                  </a:lnTo>
                  <a:lnTo>
                    <a:pt x="415" y="154"/>
                  </a:lnTo>
                  <a:lnTo>
                    <a:pt x="415" y="154"/>
                  </a:lnTo>
                  <a:close/>
                  <a:moveTo>
                    <a:pt x="100" y="685"/>
                  </a:moveTo>
                  <a:lnTo>
                    <a:pt x="100" y="708"/>
                  </a:lnTo>
                  <a:lnTo>
                    <a:pt x="100" y="708"/>
                  </a:lnTo>
                  <a:lnTo>
                    <a:pt x="261" y="685"/>
                  </a:lnTo>
                  <a:lnTo>
                    <a:pt x="460" y="655"/>
                  </a:lnTo>
                  <a:lnTo>
                    <a:pt x="554" y="644"/>
                  </a:lnTo>
                  <a:lnTo>
                    <a:pt x="635" y="635"/>
                  </a:lnTo>
                  <a:lnTo>
                    <a:pt x="698" y="633"/>
                  </a:lnTo>
                  <a:lnTo>
                    <a:pt x="719" y="633"/>
                  </a:lnTo>
                  <a:lnTo>
                    <a:pt x="730" y="638"/>
                  </a:lnTo>
                  <a:lnTo>
                    <a:pt x="730" y="638"/>
                  </a:lnTo>
                  <a:lnTo>
                    <a:pt x="740" y="644"/>
                  </a:lnTo>
                  <a:lnTo>
                    <a:pt x="749" y="648"/>
                  </a:lnTo>
                  <a:lnTo>
                    <a:pt x="753" y="657"/>
                  </a:lnTo>
                  <a:lnTo>
                    <a:pt x="755" y="663"/>
                  </a:lnTo>
                  <a:lnTo>
                    <a:pt x="753" y="670"/>
                  </a:lnTo>
                  <a:lnTo>
                    <a:pt x="749" y="678"/>
                  </a:lnTo>
                  <a:lnTo>
                    <a:pt x="743" y="685"/>
                  </a:lnTo>
                  <a:lnTo>
                    <a:pt x="734" y="693"/>
                  </a:lnTo>
                  <a:lnTo>
                    <a:pt x="713" y="708"/>
                  </a:lnTo>
                  <a:lnTo>
                    <a:pt x="683" y="725"/>
                  </a:lnTo>
                  <a:lnTo>
                    <a:pt x="648" y="740"/>
                  </a:lnTo>
                  <a:lnTo>
                    <a:pt x="612" y="755"/>
                  </a:lnTo>
                  <a:lnTo>
                    <a:pt x="535" y="783"/>
                  </a:lnTo>
                  <a:lnTo>
                    <a:pt x="464" y="807"/>
                  </a:lnTo>
                  <a:lnTo>
                    <a:pt x="394" y="828"/>
                  </a:lnTo>
                  <a:lnTo>
                    <a:pt x="368" y="753"/>
                  </a:lnTo>
                  <a:lnTo>
                    <a:pt x="368" y="753"/>
                  </a:lnTo>
                  <a:lnTo>
                    <a:pt x="396" y="749"/>
                  </a:lnTo>
                  <a:lnTo>
                    <a:pt x="451" y="734"/>
                  </a:lnTo>
                  <a:lnTo>
                    <a:pt x="477" y="725"/>
                  </a:lnTo>
                  <a:lnTo>
                    <a:pt x="496" y="717"/>
                  </a:lnTo>
                  <a:lnTo>
                    <a:pt x="501" y="713"/>
                  </a:lnTo>
                  <a:lnTo>
                    <a:pt x="503" y="706"/>
                  </a:lnTo>
                  <a:lnTo>
                    <a:pt x="501" y="702"/>
                  </a:lnTo>
                  <a:lnTo>
                    <a:pt x="494" y="698"/>
                  </a:lnTo>
                  <a:lnTo>
                    <a:pt x="494" y="698"/>
                  </a:lnTo>
                  <a:lnTo>
                    <a:pt x="254" y="753"/>
                  </a:lnTo>
                  <a:lnTo>
                    <a:pt x="135" y="779"/>
                  </a:lnTo>
                  <a:lnTo>
                    <a:pt x="17" y="800"/>
                  </a:lnTo>
                  <a:lnTo>
                    <a:pt x="0" y="685"/>
                  </a:lnTo>
                  <a:lnTo>
                    <a:pt x="100" y="685"/>
                  </a:lnTo>
                  <a:lnTo>
                    <a:pt x="100" y="685"/>
                  </a:lnTo>
                  <a:close/>
                  <a:moveTo>
                    <a:pt x="77" y="473"/>
                  </a:moveTo>
                  <a:lnTo>
                    <a:pt x="49" y="597"/>
                  </a:lnTo>
                  <a:lnTo>
                    <a:pt x="94" y="644"/>
                  </a:lnTo>
                  <a:lnTo>
                    <a:pt x="220" y="616"/>
                  </a:lnTo>
                  <a:lnTo>
                    <a:pt x="77" y="473"/>
                  </a:lnTo>
                  <a:lnTo>
                    <a:pt x="77" y="473"/>
                  </a:lnTo>
                  <a:close/>
                  <a:moveTo>
                    <a:pt x="612" y="299"/>
                  </a:moveTo>
                  <a:lnTo>
                    <a:pt x="659" y="252"/>
                  </a:lnTo>
                  <a:lnTo>
                    <a:pt x="659" y="252"/>
                  </a:lnTo>
                  <a:lnTo>
                    <a:pt x="668" y="242"/>
                  </a:lnTo>
                  <a:lnTo>
                    <a:pt x="674" y="229"/>
                  </a:lnTo>
                  <a:lnTo>
                    <a:pt x="678" y="218"/>
                  </a:lnTo>
                  <a:lnTo>
                    <a:pt x="680" y="203"/>
                  </a:lnTo>
                  <a:lnTo>
                    <a:pt x="678" y="190"/>
                  </a:lnTo>
                  <a:lnTo>
                    <a:pt x="674" y="180"/>
                  </a:lnTo>
                  <a:lnTo>
                    <a:pt x="668" y="167"/>
                  </a:lnTo>
                  <a:lnTo>
                    <a:pt x="659" y="156"/>
                  </a:lnTo>
                  <a:lnTo>
                    <a:pt x="522" y="19"/>
                  </a:lnTo>
                  <a:lnTo>
                    <a:pt x="522" y="19"/>
                  </a:lnTo>
                  <a:lnTo>
                    <a:pt x="511" y="11"/>
                  </a:lnTo>
                  <a:lnTo>
                    <a:pt x="501" y="4"/>
                  </a:lnTo>
                  <a:lnTo>
                    <a:pt x="488" y="2"/>
                  </a:lnTo>
                  <a:lnTo>
                    <a:pt x="475" y="0"/>
                  </a:lnTo>
                  <a:lnTo>
                    <a:pt x="462" y="2"/>
                  </a:lnTo>
                  <a:lnTo>
                    <a:pt x="449" y="4"/>
                  </a:lnTo>
                  <a:lnTo>
                    <a:pt x="439" y="11"/>
                  </a:lnTo>
                  <a:lnTo>
                    <a:pt x="428" y="19"/>
                  </a:lnTo>
                  <a:lnTo>
                    <a:pt x="379" y="68"/>
                  </a:lnTo>
                  <a:lnTo>
                    <a:pt x="612" y="299"/>
                  </a:lnTo>
                  <a:close/>
                </a:path>
              </a:pathLst>
            </a:custGeom>
            <a:solidFill>
              <a:schemeClr val="bg1"/>
            </a:solidFill>
            <a:ln w="9525">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思源黑体 CN Regular" panose="020B0500000000000000" pitchFamily="34" charset="-122"/>
                <a:ea typeface="思源黑体 CN Regular" panose="020B0500000000000000" pitchFamily="34" charset="-122"/>
                <a:cs typeface="+mn-cs"/>
              </a:endParaRPr>
            </a:p>
          </p:txBody>
        </p:sp>
        <p:grpSp>
          <p:nvGrpSpPr>
            <p:cNvPr id="41" name="组合 40"/>
            <p:cNvGrpSpPr/>
            <p:nvPr/>
          </p:nvGrpSpPr>
          <p:grpSpPr>
            <a:xfrm flipH="1">
              <a:off x="959131" y="4873506"/>
              <a:ext cx="2699694" cy="926273"/>
              <a:chOff x="6924680" y="1321502"/>
              <a:chExt cx="2699694" cy="926273"/>
            </a:xfrm>
          </p:grpSpPr>
          <p:sp>
            <p:nvSpPr>
              <p:cNvPr id="42" name="Rectangle 16"/>
              <p:cNvSpPr/>
              <p:nvPr/>
            </p:nvSpPr>
            <p:spPr>
              <a:xfrm>
                <a:off x="6924680" y="1695829"/>
                <a:ext cx="2699694" cy="551946"/>
              </a:xfrm>
              <a:prstGeom prst="rect">
                <a:avLst/>
              </a:prstGeom>
            </p:spPr>
            <p:txBody>
              <a:bodyPr wrap="square">
                <a:spAutoFit/>
              </a:bodyPr>
              <a:lstStyle/>
              <a:p>
                <a:pPr marL="0" marR="0" lvl="0" indent="0" algn="r" defTabSz="914400" rtl="0" eaLnBrk="1" fontAlgn="auto" latinLnBrk="0" hangingPunct="1">
                  <a:lnSpc>
                    <a:spcPct val="150000"/>
                  </a:lnSpc>
                  <a:spcBef>
                    <a:spcPts val="0"/>
                  </a:spcBef>
                  <a:spcAft>
                    <a:spcPts val="0"/>
                  </a:spcAft>
                  <a:buClr>
                    <a:srgbClr val="E24848"/>
                  </a:buClr>
                  <a:buSzTx/>
                  <a:buFontTx/>
                  <a:buNone/>
                  <a:defRPr/>
                </a:pPr>
                <a:r>
                  <a:rPr kumimoji="0" lang="zh-CN" altLang="en-US" sz="1050" b="0" i="0" u="none" strike="noStrike" kern="1200" cap="none" spc="0" normalizeH="0" baseline="0" noProof="1">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a:t>
                </a:r>
                <a:endParaRPr kumimoji="0" lang="en-US" altLang="zh-CN" sz="1050" b="0" i="0" u="none" strike="noStrike" kern="1200" cap="none" spc="0" normalizeH="0" baseline="0" noProof="1">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43" name="Title 11"/>
              <p:cNvSpPr txBox="1"/>
              <p:nvPr/>
            </p:nvSpPr>
            <p:spPr>
              <a:xfrm>
                <a:off x="6924680" y="1321502"/>
                <a:ext cx="1946587" cy="400111"/>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300" normalizeH="0" baseline="0" noProof="0" dirty="0">
                    <a:ln>
                      <a:noFill/>
                    </a:ln>
                    <a:solidFill>
                      <a:srgbClr val="BF1E2E"/>
                    </a:solidFill>
                    <a:effectLst/>
                    <a:uLnTx/>
                    <a:uFillTx/>
                    <a:latin typeface="胡晓波真帅体" panose="02010600030101010101" pitchFamily="2" charset="-122"/>
                    <a:ea typeface="胡晓波真帅体" panose="02010600030101010101" pitchFamily="2" charset="-122"/>
                    <a:cs typeface="+mn-cs"/>
                  </a:rPr>
                  <a:t>标题文字添加</a:t>
                </a:r>
                <a:endParaRPr kumimoji="0" lang="en-US" sz="2000" b="0" i="0" u="none" strike="noStrike" kern="1200" cap="none" spc="300" normalizeH="0" baseline="0" noProof="0" dirty="0">
                  <a:ln>
                    <a:noFill/>
                  </a:ln>
                  <a:solidFill>
                    <a:srgbClr val="BF1E2E"/>
                  </a:solidFill>
                  <a:effectLst/>
                  <a:uLnTx/>
                  <a:uFillTx/>
                  <a:latin typeface="胡晓波真帅体" panose="02010600030101010101" pitchFamily="2" charset="-122"/>
                  <a:ea typeface="胡晓波真帅体" panose="02010600030101010101" pitchFamily="2" charset="-122"/>
                  <a:cs typeface="+mn-cs"/>
                </a:endParaRPr>
              </a:p>
            </p:txBody>
          </p:sp>
        </p:grpSp>
      </p:grpSp>
      <p:grpSp>
        <p:nvGrpSpPr>
          <p:cNvPr id="44" name="组合 43"/>
          <p:cNvGrpSpPr/>
          <p:nvPr/>
        </p:nvGrpSpPr>
        <p:grpSpPr>
          <a:xfrm>
            <a:off x="959131" y="2989461"/>
            <a:ext cx="3771619" cy="955735"/>
            <a:chOff x="959131" y="2989461"/>
            <a:chExt cx="3771619" cy="955735"/>
          </a:xfrm>
        </p:grpSpPr>
        <p:grpSp>
          <p:nvGrpSpPr>
            <p:cNvPr id="45" name="组合 44"/>
            <p:cNvGrpSpPr/>
            <p:nvPr/>
          </p:nvGrpSpPr>
          <p:grpSpPr>
            <a:xfrm>
              <a:off x="3816350" y="2989461"/>
              <a:ext cx="914400" cy="914400"/>
              <a:chOff x="3816350" y="2989461"/>
              <a:chExt cx="914400" cy="914400"/>
            </a:xfrm>
          </p:grpSpPr>
          <p:sp>
            <p:nvSpPr>
              <p:cNvPr id="49" name="椭圆 48"/>
              <p:cNvSpPr/>
              <p:nvPr/>
            </p:nvSpPr>
            <p:spPr>
              <a:xfrm>
                <a:off x="3816350" y="2989461"/>
                <a:ext cx="914400" cy="91440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lumMod val="75000"/>
                      <a:lumOff val="25000"/>
                    </a:prstClr>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50" name="Freeform 16"/>
              <p:cNvSpPr>
                <a:spLocks noEditPoints="1"/>
              </p:cNvSpPr>
              <p:nvPr/>
            </p:nvSpPr>
            <p:spPr>
              <a:xfrm>
                <a:off x="4125731" y="3246468"/>
                <a:ext cx="295638" cy="400386"/>
              </a:xfrm>
              <a:custGeom>
                <a:avLst/>
                <a:gdLst/>
                <a:ahLst/>
                <a:cxnLst>
                  <a:cxn ang="0">
                    <a:pos x="627" y="194"/>
                  </a:cxn>
                  <a:cxn ang="0">
                    <a:pos x="580" y="470"/>
                  </a:cxn>
                  <a:cxn ang="0">
                    <a:pos x="580" y="470"/>
                  </a:cxn>
                  <a:cxn ang="0">
                    <a:pos x="580" y="470"/>
                  </a:cxn>
                  <a:cxn ang="0">
                    <a:pos x="598" y="480"/>
                  </a:cxn>
                  <a:cxn ang="0">
                    <a:pos x="610" y="491"/>
                  </a:cxn>
                  <a:cxn ang="0">
                    <a:pos x="621" y="506"/>
                  </a:cxn>
                  <a:cxn ang="0">
                    <a:pos x="627" y="519"/>
                  </a:cxn>
                  <a:cxn ang="0">
                    <a:pos x="634" y="534"/>
                  </a:cxn>
                  <a:cxn ang="0">
                    <a:pos x="636" y="551"/>
                  </a:cxn>
                  <a:cxn ang="0">
                    <a:pos x="634" y="570"/>
                  </a:cxn>
                  <a:cxn ang="0">
                    <a:pos x="632" y="587"/>
                  </a:cxn>
                  <a:cxn ang="0">
                    <a:pos x="604" y="694"/>
                  </a:cxn>
                  <a:cxn ang="0">
                    <a:pos x="664" y="711"/>
                  </a:cxn>
                  <a:cxn ang="0">
                    <a:pos x="638" y="811"/>
                  </a:cxn>
                  <a:cxn ang="0">
                    <a:pos x="0" y="640"/>
                  </a:cxn>
                  <a:cxn ang="0">
                    <a:pos x="28" y="540"/>
                  </a:cxn>
                  <a:cxn ang="0">
                    <a:pos x="85" y="555"/>
                  </a:cxn>
                  <a:cxn ang="0">
                    <a:pos x="113" y="450"/>
                  </a:cxn>
                  <a:cxn ang="0">
                    <a:pos x="113" y="450"/>
                  </a:cxn>
                  <a:cxn ang="0">
                    <a:pos x="119" y="431"/>
                  </a:cxn>
                  <a:cxn ang="0">
                    <a:pos x="128" y="416"/>
                  </a:cxn>
                  <a:cxn ang="0">
                    <a:pos x="139" y="401"/>
                  </a:cxn>
                  <a:cxn ang="0">
                    <a:pos x="151" y="391"/>
                  </a:cxn>
                  <a:cxn ang="0">
                    <a:pos x="164" y="382"/>
                  </a:cxn>
                  <a:cxn ang="0">
                    <a:pos x="179" y="376"/>
                  </a:cxn>
                  <a:cxn ang="0">
                    <a:pos x="196" y="374"/>
                  </a:cxn>
                  <a:cxn ang="0">
                    <a:pos x="215" y="371"/>
                  </a:cxn>
                  <a:cxn ang="0">
                    <a:pos x="314" y="109"/>
                  </a:cxn>
                  <a:cxn ang="0">
                    <a:pos x="247" y="92"/>
                  </a:cxn>
                  <a:cxn ang="0">
                    <a:pos x="271" y="0"/>
                  </a:cxn>
                  <a:cxn ang="0">
                    <a:pos x="719" y="120"/>
                  </a:cxn>
                  <a:cxn ang="0">
                    <a:pos x="694" y="211"/>
                  </a:cxn>
                  <a:cxn ang="0">
                    <a:pos x="627" y="194"/>
                  </a:cxn>
                  <a:cxn ang="0">
                    <a:pos x="627" y="194"/>
                  </a:cxn>
                  <a:cxn ang="0">
                    <a:pos x="258" y="739"/>
                  </a:cxn>
                  <a:cxn ang="0">
                    <a:pos x="230" y="924"/>
                  </a:cxn>
                  <a:cxn ang="0">
                    <a:pos x="320" y="924"/>
                  </a:cxn>
                  <a:cxn ang="0">
                    <a:pos x="378" y="771"/>
                  </a:cxn>
                  <a:cxn ang="0">
                    <a:pos x="258" y="739"/>
                  </a:cxn>
                  <a:cxn ang="0">
                    <a:pos x="258" y="739"/>
                  </a:cxn>
                  <a:cxn ang="0">
                    <a:pos x="203" y="470"/>
                  </a:cxn>
                  <a:cxn ang="0">
                    <a:pos x="175" y="576"/>
                  </a:cxn>
                  <a:cxn ang="0">
                    <a:pos x="301" y="610"/>
                  </a:cxn>
                  <a:cxn ang="0">
                    <a:pos x="329" y="504"/>
                  </a:cxn>
                  <a:cxn ang="0">
                    <a:pos x="203" y="470"/>
                  </a:cxn>
                  <a:cxn ang="0">
                    <a:pos x="203" y="470"/>
                  </a:cxn>
                  <a:cxn ang="0">
                    <a:pos x="382" y="132"/>
                  </a:cxn>
                  <a:cxn ang="0">
                    <a:pos x="290" y="386"/>
                  </a:cxn>
                  <a:cxn ang="0">
                    <a:pos x="376" y="410"/>
                  </a:cxn>
                  <a:cxn ang="0">
                    <a:pos x="465" y="156"/>
                  </a:cxn>
                  <a:cxn ang="0">
                    <a:pos x="382" y="132"/>
                  </a:cxn>
                </a:cxnLst>
                <a:rect l="0" t="0" r="0" b="0"/>
                <a:pathLst>
                  <a:path w="719" h="924">
                    <a:moveTo>
                      <a:pt x="627" y="194"/>
                    </a:moveTo>
                    <a:lnTo>
                      <a:pt x="580" y="470"/>
                    </a:lnTo>
                    <a:lnTo>
                      <a:pt x="580" y="470"/>
                    </a:lnTo>
                    <a:lnTo>
                      <a:pt x="580" y="470"/>
                    </a:lnTo>
                    <a:lnTo>
                      <a:pt x="598" y="480"/>
                    </a:lnTo>
                    <a:lnTo>
                      <a:pt x="610" y="491"/>
                    </a:lnTo>
                    <a:lnTo>
                      <a:pt x="621" y="506"/>
                    </a:lnTo>
                    <a:lnTo>
                      <a:pt x="627" y="519"/>
                    </a:lnTo>
                    <a:lnTo>
                      <a:pt x="634" y="534"/>
                    </a:lnTo>
                    <a:lnTo>
                      <a:pt x="636" y="551"/>
                    </a:lnTo>
                    <a:lnTo>
                      <a:pt x="634" y="570"/>
                    </a:lnTo>
                    <a:lnTo>
                      <a:pt x="632" y="587"/>
                    </a:lnTo>
                    <a:lnTo>
                      <a:pt x="604" y="694"/>
                    </a:lnTo>
                    <a:lnTo>
                      <a:pt x="664" y="711"/>
                    </a:lnTo>
                    <a:lnTo>
                      <a:pt x="638" y="811"/>
                    </a:lnTo>
                    <a:lnTo>
                      <a:pt x="0" y="640"/>
                    </a:lnTo>
                    <a:lnTo>
                      <a:pt x="28" y="540"/>
                    </a:lnTo>
                    <a:lnTo>
                      <a:pt x="85" y="555"/>
                    </a:lnTo>
                    <a:lnTo>
                      <a:pt x="113" y="450"/>
                    </a:lnTo>
                    <a:lnTo>
                      <a:pt x="113" y="450"/>
                    </a:lnTo>
                    <a:lnTo>
                      <a:pt x="119" y="431"/>
                    </a:lnTo>
                    <a:lnTo>
                      <a:pt x="128" y="416"/>
                    </a:lnTo>
                    <a:lnTo>
                      <a:pt x="139" y="401"/>
                    </a:lnTo>
                    <a:lnTo>
                      <a:pt x="151" y="391"/>
                    </a:lnTo>
                    <a:lnTo>
                      <a:pt x="164" y="382"/>
                    </a:lnTo>
                    <a:lnTo>
                      <a:pt x="179" y="376"/>
                    </a:lnTo>
                    <a:lnTo>
                      <a:pt x="196" y="374"/>
                    </a:lnTo>
                    <a:lnTo>
                      <a:pt x="215" y="371"/>
                    </a:lnTo>
                    <a:lnTo>
                      <a:pt x="314" y="109"/>
                    </a:lnTo>
                    <a:lnTo>
                      <a:pt x="247" y="92"/>
                    </a:lnTo>
                    <a:lnTo>
                      <a:pt x="271" y="0"/>
                    </a:lnTo>
                    <a:lnTo>
                      <a:pt x="719" y="120"/>
                    </a:lnTo>
                    <a:lnTo>
                      <a:pt x="694" y="211"/>
                    </a:lnTo>
                    <a:lnTo>
                      <a:pt x="627" y="194"/>
                    </a:lnTo>
                    <a:lnTo>
                      <a:pt x="627" y="194"/>
                    </a:lnTo>
                    <a:close/>
                    <a:moveTo>
                      <a:pt x="258" y="739"/>
                    </a:moveTo>
                    <a:lnTo>
                      <a:pt x="230" y="924"/>
                    </a:lnTo>
                    <a:lnTo>
                      <a:pt x="320" y="924"/>
                    </a:lnTo>
                    <a:lnTo>
                      <a:pt x="378" y="771"/>
                    </a:lnTo>
                    <a:lnTo>
                      <a:pt x="258" y="739"/>
                    </a:lnTo>
                    <a:lnTo>
                      <a:pt x="258" y="739"/>
                    </a:lnTo>
                    <a:close/>
                    <a:moveTo>
                      <a:pt x="203" y="470"/>
                    </a:moveTo>
                    <a:lnTo>
                      <a:pt x="175" y="576"/>
                    </a:lnTo>
                    <a:lnTo>
                      <a:pt x="301" y="610"/>
                    </a:lnTo>
                    <a:lnTo>
                      <a:pt x="329" y="504"/>
                    </a:lnTo>
                    <a:lnTo>
                      <a:pt x="203" y="470"/>
                    </a:lnTo>
                    <a:lnTo>
                      <a:pt x="203" y="470"/>
                    </a:lnTo>
                    <a:close/>
                    <a:moveTo>
                      <a:pt x="382" y="132"/>
                    </a:moveTo>
                    <a:lnTo>
                      <a:pt x="290" y="386"/>
                    </a:lnTo>
                    <a:lnTo>
                      <a:pt x="376" y="410"/>
                    </a:lnTo>
                    <a:lnTo>
                      <a:pt x="465" y="156"/>
                    </a:lnTo>
                    <a:lnTo>
                      <a:pt x="382" y="132"/>
                    </a:lnTo>
                    <a:close/>
                  </a:path>
                </a:pathLst>
              </a:custGeom>
              <a:solidFill>
                <a:schemeClr val="bg1"/>
              </a:solidFill>
              <a:ln w="9525">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lumMod val="75000"/>
                      <a:lumOff val="25000"/>
                    </a:prstClr>
                  </a:solidFill>
                  <a:effectLst/>
                  <a:uLnTx/>
                  <a:uFillTx/>
                  <a:latin typeface="思源黑体 CN Regular" panose="020B0500000000000000" pitchFamily="34" charset="-122"/>
                  <a:ea typeface="思源黑体 CN Regular" panose="020B0500000000000000" pitchFamily="34" charset="-122"/>
                  <a:cs typeface="+mn-cs"/>
                </a:endParaRPr>
              </a:p>
            </p:txBody>
          </p:sp>
        </p:grpSp>
        <p:grpSp>
          <p:nvGrpSpPr>
            <p:cNvPr id="46" name="组合 45"/>
            <p:cNvGrpSpPr/>
            <p:nvPr/>
          </p:nvGrpSpPr>
          <p:grpSpPr>
            <a:xfrm flipH="1">
              <a:off x="959131" y="3018923"/>
              <a:ext cx="2699694" cy="926273"/>
              <a:chOff x="6924680" y="1321502"/>
              <a:chExt cx="2699694" cy="926273"/>
            </a:xfrm>
          </p:grpSpPr>
          <p:sp>
            <p:nvSpPr>
              <p:cNvPr id="47" name="Rectangle 16"/>
              <p:cNvSpPr/>
              <p:nvPr/>
            </p:nvSpPr>
            <p:spPr>
              <a:xfrm>
                <a:off x="6924680" y="1695829"/>
                <a:ext cx="2699694" cy="551946"/>
              </a:xfrm>
              <a:prstGeom prst="rect">
                <a:avLst/>
              </a:prstGeom>
            </p:spPr>
            <p:txBody>
              <a:bodyPr wrap="square">
                <a:spAutoFit/>
              </a:bodyPr>
              <a:lstStyle/>
              <a:p>
                <a:pPr marL="0" marR="0" lvl="0" indent="0" algn="r" defTabSz="914400" rtl="0" eaLnBrk="1" fontAlgn="auto" latinLnBrk="0" hangingPunct="1">
                  <a:lnSpc>
                    <a:spcPct val="150000"/>
                  </a:lnSpc>
                  <a:spcBef>
                    <a:spcPts val="0"/>
                  </a:spcBef>
                  <a:spcAft>
                    <a:spcPts val="0"/>
                  </a:spcAft>
                  <a:buClr>
                    <a:srgbClr val="E24848"/>
                  </a:buClr>
                  <a:buSzTx/>
                  <a:buFontTx/>
                  <a:buNone/>
                  <a:defRPr/>
                </a:pPr>
                <a:r>
                  <a:rPr kumimoji="0" lang="zh-CN" altLang="en-US" sz="1050" b="0" i="0" u="none" strike="noStrike" kern="1200" cap="none" spc="0" normalizeH="0" baseline="0" noProof="1">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a:t>
                </a:r>
                <a:endParaRPr kumimoji="0" lang="en-US" altLang="zh-CN" sz="1050" b="0" i="0" u="none" strike="noStrike" kern="1200" cap="none" spc="0" normalizeH="0" baseline="0" noProof="1">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48" name="Title 11"/>
              <p:cNvSpPr txBox="1"/>
              <p:nvPr/>
            </p:nvSpPr>
            <p:spPr>
              <a:xfrm>
                <a:off x="6924680" y="1321502"/>
                <a:ext cx="1946587" cy="400111"/>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300" normalizeH="0" baseline="0" noProof="0" dirty="0">
                    <a:ln>
                      <a:noFill/>
                    </a:ln>
                    <a:solidFill>
                      <a:prstClr val="black">
                        <a:lumMod val="75000"/>
                        <a:lumOff val="25000"/>
                      </a:prstClr>
                    </a:solidFill>
                    <a:effectLst/>
                    <a:uLnTx/>
                    <a:uFillTx/>
                    <a:latin typeface="胡晓波真帅体" panose="02010600030101010101" pitchFamily="2" charset="-122"/>
                    <a:ea typeface="胡晓波真帅体" panose="02010600030101010101" pitchFamily="2" charset="-122"/>
                    <a:cs typeface="+mn-cs"/>
                  </a:rPr>
                  <a:t>标题文字添加</a:t>
                </a:r>
                <a:endParaRPr kumimoji="0" lang="en-US" sz="2000" b="0" i="0" u="none" strike="noStrike" kern="1200" cap="none" spc="300" normalizeH="0" baseline="0" noProof="0" dirty="0">
                  <a:ln>
                    <a:noFill/>
                  </a:ln>
                  <a:solidFill>
                    <a:prstClr val="black">
                      <a:lumMod val="75000"/>
                      <a:lumOff val="25000"/>
                    </a:prstClr>
                  </a:solidFill>
                  <a:effectLst/>
                  <a:uLnTx/>
                  <a:uFillTx/>
                  <a:latin typeface="胡晓波真帅体" panose="02010600030101010101" pitchFamily="2" charset="-122"/>
                  <a:ea typeface="胡晓波真帅体" panose="02010600030101010101" pitchFamily="2" charset="-122"/>
                  <a:cs typeface="+mn-cs"/>
                </a:endParaRPr>
              </a:p>
            </p:txBody>
          </p:sp>
        </p:grpSp>
      </p:grpSp>
      <p:grpSp>
        <p:nvGrpSpPr>
          <p:cNvPr id="51" name="组合 50"/>
          <p:cNvGrpSpPr/>
          <p:nvPr/>
        </p:nvGrpSpPr>
        <p:grpSpPr>
          <a:xfrm>
            <a:off x="507361" y="217132"/>
            <a:ext cx="2960611" cy="757195"/>
            <a:chOff x="6987284" y="566491"/>
            <a:chExt cx="3315489" cy="847957"/>
          </a:xfrm>
        </p:grpSpPr>
        <p:grpSp>
          <p:nvGrpSpPr>
            <p:cNvPr id="52" name="组合 51"/>
            <p:cNvGrpSpPr/>
            <p:nvPr/>
          </p:nvGrpSpPr>
          <p:grpSpPr>
            <a:xfrm>
              <a:off x="7811968" y="651825"/>
              <a:ext cx="2490805" cy="695109"/>
              <a:chOff x="1265118" y="2855427"/>
              <a:chExt cx="2490805" cy="695109"/>
            </a:xfrm>
          </p:grpSpPr>
          <p:sp>
            <p:nvSpPr>
              <p:cNvPr id="54" name="文本框 53"/>
              <p:cNvSpPr txBox="1"/>
              <p:nvPr/>
            </p:nvSpPr>
            <p:spPr>
              <a:xfrm>
                <a:off x="1265119" y="2855427"/>
                <a:ext cx="2490804" cy="585936"/>
              </a:xfrm>
              <a:prstGeom prst="rect">
                <a:avLst/>
              </a:prstGeom>
              <a:noFill/>
            </p:spPr>
            <p:txBody>
              <a:bodyPr wrap="square" rtlCol="0">
                <a:spAutoFit/>
                <a:scene3d>
                  <a:camera prst="orthographicFront"/>
                  <a:lightRig rig="threePt" dir="t"/>
                </a:scene3d>
                <a:sp3d contourW="12700"/>
              </a:bodyPr>
              <a:lstStyle/>
              <a:p>
                <a:pPr marL="0" marR="0" lvl="0" indent="0" algn="dist" defTabSz="457200" rtl="0" eaLnBrk="1" fontAlgn="auto" latinLnBrk="0" hangingPunct="1">
                  <a:lnSpc>
                    <a:spcPct val="100000"/>
                  </a:lnSpc>
                  <a:spcBef>
                    <a:spcPts val="0"/>
                  </a:spcBef>
                  <a:spcAft>
                    <a:spcPts val="0"/>
                  </a:spcAft>
                  <a:buClrTx/>
                  <a:buSzTx/>
                  <a:buFontTx/>
                  <a:buNone/>
                  <a:defRPr/>
                </a:pPr>
                <a:r>
                  <a:rPr lang="zh-CN" altLang="en-US" sz="2800" b="1" dirty="0">
                    <a:solidFill>
                      <a:prstClr val="black">
                        <a:lumMod val="75000"/>
                        <a:lumOff val="25000"/>
                      </a:prstClr>
                    </a:solidFill>
                    <a:latin typeface="胡晓波真帅体" panose="02010600030101010101" pitchFamily="2" charset="-122"/>
                    <a:ea typeface="胡晓波真帅体" panose="02010600030101010101" pitchFamily="2" charset="-122"/>
                  </a:rPr>
                  <a:t>添加标题内容</a:t>
                </a:r>
                <a:endParaRPr kumimoji="0" lang="zh-CN" altLang="en-US" sz="2800" b="1" i="0" u="none" strike="noStrike" kern="1200" cap="none" spc="0" normalizeH="0" baseline="0" noProof="0" dirty="0">
                  <a:ln>
                    <a:noFill/>
                  </a:ln>
                  <a:solidFill>
                    <a:prstClr val="black">
                      <a:lumMod val="75000"/>
                      <a:lumOff val="25000"/>
                    </a:prstClr>
                  </a:solidFill>
                  <a:effectLst/>
                  <a:uLnTx/>
                  <a:uFillTx/>
                  <a:latin typeface="胡晓波真帅体" panose="02010600030101010101" pitchFamily="2" charset="-122"/>
                  <a:ea typeface="胡晓波真帅体" panose="02010600030101010101" pitchFamily="2" charset="-122"/>
                  <a:cs typeface="+mn-cs"/>
                </a:endParaRPr>
              </a:p>
            </p:txBody>
          </p:sp>
          <p:sp>
            <p:nvSpPr>
              <p:cNvPr id="55" name="矩形 54"/>
              <p:cNvSpPr/>
              <p:nvPr/>
            </p:nvSpPr>
            <p:spPr bwMode="auto">
              <a:xfrm>
                <a:off x="1265118" y="3343735"/>
                <a:ext cx="2261672" cy="206801"/>
              </a:xfrm>
              <a:prstGeom prst="rect">
                <a:avLst/>
              </a:prstGeom>
            </p:spPr>
            <p:txBody>
              <a:bodyPr wrap="square">
                <a:spAutoFit/>
                <a:scene3d>
                  <a:camera prst="orthographicFront"/>
                  <a:lightRig rig="threePt" dir="t"/>
                </a:scene3d>
                <a:sp3d contourW="12700"/>
              </a:bodyPr>
              <a:lstStyle/>
              <a:p>
                <a:pPr marL="0" marR="0" lvl="0" indent="0" algn="dist" defTabSz="457200" rtl="0" eaLnBrk="1" fontAlgn="auto" latinLnBrk="0" hangingPunct="1">
                  <a:lnSpc>
                    <a:spcPct val="100000"/>
                  </a:lnSpc>
                  <a:spcBef>
                    <a:spcPts val="0"/>
                  </a:spcBef>
                  <a:spcAft>
                    <a:spcPts val="0"/>
                  </a:spcAft>
                  <a:buClrTx/>
                  <a:buSzTx/>
                  <a:buFontTx/>
                  <a:buNone/>
                  <a:defRPr/>
                </a:pPr>
                <a:r>
                  <a:rPr kumimoji="0" lang="en-US" altLang="zh-CN" sz="600" b="0" i="0" u="none" strike="noStrike" kern="1200" cap="none" spc="0" normalizeH="0" baseline="0" noProof="0" dirty="0">
                    <a:ln>
                      <a:noFill/>
                    </a:ln>
                    <a:solidFill>
                      <a:prstClr val="black">
                        <a:lumMod val="65000"/>
                        <a:lumOff val="35000"/>
                      </a:prstClr>
                    </a:solidFill>
                    <a:effectLst/>
                    <a:uLnTx/>
                    <a:uFillTx/>
                    <a:latin typeface="胡晓波真帅体" panose="02010600030101010101" pitchFamily="2" charset="-122"/>
                    <a:ea typeface="胡晓波真帅体" panose="02010600030101010101" pitchFamily="2" charset="-122"/>
                    <a:cs typeface="+mn-cs"/>
                  </a:rPr>
                  <a:t>RECRUITMENT NOTICE</a:t>
                </a:r>
                <a:endParaRPr kumimoji="0" lang="zh-CN" altLang="en-US" sz="600" b="0" i="0" u="none" strike="noStrike" kern="1200" cap="none" spc="0" normalizeH="0" baseline="0" noProof="0" dirty="0">
                  <a:ln>
                    <a:noFill/>
                  </a:ln>
                  <a:solidFill>
                    <a:prstClr val="black">
                      <a:lumMod val="65000"/>
                      <a:lumOff val="35000"/>
                    </a:prstClr>
                  </a:solidFill>
                  <a:effectLst/>
                  <a:uLnTx/>
                  <a:uFillTx/>
                  <a:latin typeface="胡晓波真帅体" panose="02010600030101010101" pitchFamily="2" charset="-122"/>
                  <a:ea typeface="胡晓波真帅体" panose="02010600030101010101" pitchFamily="2" charset="-122"/>
                  <a:cs typeface="+mn-cs"/>
                </a:endParaRPr>
              </a:p>
            </p:txBody>
          </p:sp>
        </p:grpSp>
        <p:sp>
          <p:nvSpPr>
            <p:cNvPr id="53" name="矩形 52"/>
            <p:cNvSpPr/>
            <p:nvPr/>
          </p:nvSpPr>
          <p:spPr bwMode="auto">
            <a:xfrm>
              <a:off x="6987284" y="566491"/>
              <a:ext cx="783690" cy="847957"/>
            </a:xfrm>
            <a:prstGeom prst="rect">
              <a:avLst/>
            </a:prstGeom>
          </p:spPr>
          <p:txBody>
            <a:bodyPr wrap="square">
              <a:spAutoFit/>
              <a:scene3d>
                <a:camera prst="orthographicFront"/>
                <a:lightRig rig="threePt" dir="t"/>
              </a:scene3d>
              <a:sp3d contourW="12700"/>
            </a:bodyPr>
            <a:lstStyle/>
            <a:p>
              <a:pPr marL="0" marR="0" lvl="0" indent="0" algn="ctr" defTabSz="457200" rtl="0" eaLnBrk="1" fontAlgn="auto" latinLnBrk="0" hangingPunct="1">
                <a:lnSpc>
                  <a:spcPct val="120000"/>
                </a:lnSpc>
                <a:spcBef>
                  <a:spcPts val="0"/>
                </a:spcBef>
                <a:spcAft>
                  <a:spcPts val="0"/>
                </a:spcAft>
                <a:buClrTx/>
                <a:buSzTx/>
                <a:buFontTx/>
                <a:buNone/>
                <a:defRPr/>
              </a:pPr>
              <a:r>
                <a:rPr kumimoji="0" lang="en-US" altLang="zh-CN" sz="4000" b="0" i="0" u="none" strike="noStrike" kern="1200" cap="none" spc="0" normalizeH="0" baseline="0" noProof="0" dirty="0">
                  <a:ln>
                    <a:noFill/>
                  </a:ln>
                  <a:solidFill>
                    <a:srgbClr val="BF1E2E"/>
                  </a:solidFill>
                  <a:effectLst/>
                  <a:uLnTx/>
                  <a:uFillTx/>
                  <a:latin typeface="胡晓波真帅体" panose="02010600030101010101" pitchFamily="2" charset="-122"/>
                  <a:ea typeface="胡晓波真帅体" panose="02010600030101010101" pitchFamily="2" charset="-122"/>
                  <a:cs typeface="+mn-cs"/>
                </a:rPr>
                <a:t>03.</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anim calcmode="lin" valueType="num">
                                      <p:cBhvr>
                                        <p:cTn id="8" dur="500" fill="hold"/>
                                        <p:tgtEl>
                                          <p:spTgt spid="9"/>
                                        </p:tgtEl>
                                        <p:attrNameLst>
                                          <p:attrName>ppt_x</p:attrName>
                                        </p:attrNameLst>
                                      </p:cBhvr>
                                      <p:tavLst>
                                        <p:tav tm="0">
                                          <p:val>
                                            <p:strVal val="#ppt_x"/>
                                          </p:val>
                                        </p:tav>
                                        <p:tav tm="100000">
                                          <p:val>
                                            <p:strVal val="#ppt_x"/>
                                          </p:val>
                                        </p:tav>
                                      </p:tavLst>
                                    </p:anim>
                                    <p:anim calcmode="lin" valueType="num">
                                      <p:cBhvr>
                                        <p:cTn id="9" dur="5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8"/>
                                        </p:tgtEl>
                                        <p:attrNameLst>
                                          <p:attrName>style.visibility</p:attrName>
                                        </p:attrNameLst>
                                      </p:cBhvr>
                                      <p:to>
                                        <p:strVal val="visible"/>
                                      </p:to>
                                    </p:set>
                                    <p:animEffect transition="in" filter="fade">
                                      <p:cBhvr>
                                        <p:cTn id="13" dur="500"/>
                                        <p:tgtEl>
                                          <p:spTgt spid="38"/>
                                        </p:tgtEl>
                                      </p:cBhvr>
                                    </p:animEffect>
                                    <p:anim calcmode="lin" valueType="num">
                                      <p:cBhvr>
                                        <p:cTn id="14" dur="500" fill="hold"/>
                                        <p:tgtEl>
                                          <p:spTgt spid="38"/>
                                        </p:tgtEl>
                                        <p:attrNameLst>
                                          <p:attrName>ppt_x</p:attrName>
                                        </p:attrNameLst>
                                      </p:cBhvr>
                                      <p:tavLst>
                                        <p:tav tm="0">
                                          <p:val>
                                            <p:strVal val="#ppt_x"/>
                                          </p:val>
                                        </p:tav>
                                        <p:tav tm="100000">
                                          <p:val>
                                            <p:strVal val="#ppt_x"/>
                                          </p:val>
                                        </p:tav>
                                      </p:tavLst>
                                    </p:anim>
                                    <p:anim calcmode="lin" valueType="num">
                                      <p:cBhvr>
                                        <p:cTn id="15" dur="500" fill="hold"/>
                                        <p:tgtEl>
                                          <p:spTgt spid="38"/>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44"/>
                                        </p:tgtEl>
                                        <p:attrNameLst>
                                          <p:attrName>style.visibility</p:attrName>
                                        </p:attrNameLst>
                                      </p:cBhvr>
                                      <p:to>
                                        <p:strVal val="visible"/>
                                      </p:to>
                                    </p:set>
                                    <p:animEffect transition="in" filter="fade">
                                      <p:cBhvr>
                                        <p:cTn id="19" dur="500"/>
                                        <p:tgtEl>
                                          <p:spTgt spid="44"/>
                                        </p:tgtEl>
                                      </p:cBhvr>
                                    </p:animEffect>
                                    <p:anim calcmode="lin" valueType="num">
                                      <p:cBhvr>
                                        <p:cTn id="20" dur="500" fill="hold"/>
                                        <p:tgtEl>
                                          <p:spTgt spid="44"/>
                                        </p:tgtEl>
                                        <p:attrNameLst>
                                          <p:attrName>ppt_x</p:attrName>
                                        </p:attrNameLst>
                                      </p:cBhvr>
                                      <p:tavLst>
                                        <p:tav tm="0">
                                          <p:val>
                                            <p:strVal val="#ppt_x"/>
                                          </p:val>
                                        </p:tav>
                                        <p:tav tm="100000">
                                          <p:val>
                                            <p:strVal val="#ppt_x"/>
                                          </p:val>
                                        </p:tav>
                                      </p:tavLst>
                                    </p:anim>
                                    <p:anim calcmode="lin" valueType="num">
                                      <p:cBhvr>
                                        <p:cTn id="21" dur="500" fill="hold"/>
                                        <p:tgtEl>
                                          <p:spTgt spid="44"/>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anim calcmode="lin" valueType="num">
                                      <p:cBhvr>
                                        <p:cTn id="26" dur="500" fill="hold"/>
                                        <p:tgtEl>
                                          <p:spTgt spid="12"/>
                                        </p:tgtEl>
                                        <p:attrNameLst>
                                          <p:attrName>ppt_x</p:attrName>
                                        </p:attrNameLst>
                                      </p:cBhvr>
                                      <p:tavLst>
                                        <p:tav tm="0">
                                          <p:val>
                                            <p:strVal val="#ppt_x"/>
                                          </p:val>
                                        </p:tav>
                                        <p:tav tm="100000">
                                          <p:val>
                                            <p:strVal val="#ppt_x"/>
                                          </p:val>
                                        </p:tav>
                                      </p:tavLst>
                                    </p:anim>
                                    <p:anim calcmode="lin" valueType="num">
                                      <p:cBhvr>
                                        <p:cTn id="27" dur="500" fill="hold"/>
                                        <p:tgtEl>
                                          <p:spTgt spid="12"/>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fade">
                                      <p:cBhvr>
                                        <p:cTn id="31" dur="500"/>
                                        <p:tgtEl>
                                          <p:spTgt spid="22"/>
                                        </p:tgtEl>
                                      </p:cBhvr>
                                    </p:animEffect>
                                    <p:anim calcmode="lin" valueType="num">
                                      <p:cBhvr>
                                        <p:cTn id="32" dur="500" fill="hold"/>
                                        <p:tgtEl>
                                          <p:spTgt spid="22"/>
                                        </p:tgtEl>
                                        <p:attrNameLst>
                                          <p:attrName>ppt_x</p:attrName>
                                        </p:attrNameLst>
                                      </p:cBhvr>
                                      <p:tavLst>
                                        <p:tav tm="0">
                                          <p:val>
                                            <p:strVal val="#ppt_x"/>
                                          </p:val>
                                        </p:tav>
                                        <p:tav tm="100000">
                                          <p:val>
                                            <p:strVal val="#ppt_x"/>
                                          </p:val>
                                        </p:tav>
                                      </p:tavLst>
                                    </p:anim>
                                    <p:anim calcmode="lin" valueType="num">
                                      <p:cBhvr>
                                        <p:cTn id="33" dur="500" fill="hold"/>
                                        <p:tgtEl>
                                          <p:spTgt spid="22"/>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31"/>
                                        </p:tgtEl>
                                        <p:attrNameLst>
                                          <p:attrName>style.visibility</p:attrName>
                                        </p:attrNameLst>
                                      </p:cBhvr>
                                      <p:to>
                                        <p:strVal val="visible"/>
                                      </p:to>
                                    </p:set>
                                    <p:animEffect transition="in" filter="fade">
                                      <p:cBhvr>
                                        <p:cTn id="37" dur="500"/>
                                        <p:tgtEl>
                                          <p:spTgt spid="31"/>
                                        </p:tgtEl>
                                      </p:cBhvr>
                                    </p:animEffect>
                                    <p:anim calcmode="lin" valueType="num">
                                      <p:cBhvr>
                                        <p:cTn id="38" dur="500" fill="hold"/>
                                        <p:tgtEl>
                                          <p:spTgt spid="31"/>
                                        </p:tgtEl>
                                        <p:attrNameLst>
                                          <p:attrName>ppt_x</p:attrName>
                                        </p:attrNameLst>
                                      </p:cBhvr>
                                      <p:tavLst>
                                        <p:tav tm="0">
                                          <p:val>
                                            <p:strVal val="#ppt_x"/>
                                          </p:val>
                                        </p:tav>
                                        <p:tav tm="100000">
                                          <p:val>
                                            <p:strVal val="#ppt_x"/>
                                          </p:val>
                                        </p:tav>
                                      </p:tavLst>
                                    </p:anim>
                                    <p:anim calcmode="lin" valueType="num">
                                      <p:cBhvr>
                                        <p:cTn id="39" dur="5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 y="0"/>
            <a:ext cx="4992916" cy="6858000"/>
            <a:chOff x="-2" y="0"/>
            <a:chExt cx="6946901" cy="6858000"/>
          </a:xfrm>
        </p:grpSpPr>
        <p:sp>
          <p:nvSpPr>
            <p:cNvPr id="12" name="Freeform 5"/>
            <p:cNvSpPr/>
            <p:nvPr/>
          </p:nvSpPr>
          <p:spPr bwMode="auto">
            <a:xfrm>
              <a:off x="-1" y="0"/>
              <a:ext cx="6946900" cy="6858000"/>
            </a:xfrm>
            <a:custGeom>
              <a:avLst/>
              <a:gdLst>
                <a:gd name="T0" fmla="*/ 2178 w 2189"/>
                <a:gd name="T1" fmla="*/ 0 h 2160"/>
                <a:gd name="T2" fmla="*/ 0 w 2189"/>
                <a:gd name="T3" fmla="*/ 0 h 2160"/>
                <a:gd name="T4" fmla="*/ 0 w 2189"/>
                <a:gd name="T5" fmla="*/ 2160 h 2160"/>
                <a:gd name="T6" fmla="*/ 1718 w 2189"/>
                <a:gd name="T7" fmla="*/ 2160 h 2160"/>
                <a:gd name="T8" fmla="*/ 1550 w 2189"/>
                <a:gd name="T9" fmla="*/ 1438 h 2160"/>
                <a:gd name="T10" fmla="*/ 2092 w 2189"/>
                <a:gd name="T11" fmla="*/ 574 h 2160"/>
                <a:gd name="T12" fmla="*/ 2178 w 2189"/>
                <a:gd name="T13" fmla="*/ 0 h 2160"/>
              </a:gdLst>
              <a:ahLst/>
              <a:cxnLst>
                <a:cxn ang="0">
                  <a:pos x="T0" y="T1"/>
                </a:cxn>
                <a:cxn ang="0">
                  <a:pos x="T2" y="T3"/>
                </a:cxn>
                <a:cxn ang="0">
                  <a:pos x="T4" y="T5"/>
                </a:cxn>
                <a:cxn ang="0">
                  <a:pos x="T6" y="T7"/>
                </a:cxn>
                <a:cxn ang="0">
                  <a:pos x="T8" y="T9"/>
                </a:cxn>
                <a:cxn ang="0">
                  <a:pos x="T10" y="T11"/>
                </a:cxn>
                <a:cxn ang="0">
                  <a:pos x="T12" y="T13"/>
                </a:cxn>
              </a:cxnLst>
              <a:rect l="0" t="0" r="r" b="b"/>
              <a:pathLst>
                <a:path w="2189" h="2160">
                  <a:moveTo>
                    <a:pt x="2178" y="0"/>
                  </a:moveTo>
                  <a:cubicBezTo>
                    <a:pt x="0" y="0"/>
                    <a:pt x="0" y="0"/>
                    <a:pt x="0" y="0"/>
                  </a:cubicBezTo>
                  <a:cubicBezTo>
                    <a:pt x="0" y="2160"/>
                    <a:pt x="0" y="2160"/>
                    <a:pt x="0" y="2160"/>
                  </a:cubicBezTo>
                  <a:cubicBezTo>
                    <a:pt x="1718" y="2160"/>
                    <a:pt x="1718" y="2160"/>
                    <a:pt x="1718" y="2160"/>
                  </a:cubicBezTo>
                  <a:cubicBezTo>
                    <a:pt x="1718" y="2160"/>
                    <a:pt x="1531" y="1657"/>
                    <a:pt x="1550" y="1438"/>
                  </a:cubicBezTo>
                  <a:cubicBezTo>
                    <a:pt x="1580" y="1080"/>
                    <a:pt x="1946" y="933"/>
                    <a:pt x="2092" y="574"/>
                  </a:cubicBezTo>
                  <a:cubicBezTo>
                    <a:pt x="2175" y="368"/>
                    <a:pt x="2189" y="164"/>
                    <a:pt x="2178" y="0"/>
                  </a:cubicBezTo>
                </a:path>
              </a:pathLst>
            </a:custGeom>
            <a:blipFill>
              <a:blip r:embed="rId3"/>
              <a:stretch>
                <a:fillRect l="-37341" r="-63369"/>
              </a:stretch>
            </a:bli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3" name="Freeform 11"/>
            <p:cNvSpPr/>
            <p:nvPr/>
          </p:nvSpPr>
          <p:spPr bwMode="auto">
            <a:xfrm>
              <a:off x="-1" y="0"/>
              <a:ext cx="5504137" cy="6858000"/>
            </a:xfrm>
            <a:custGeom>
              <a:avLst/>
              <a:gdLst>
                <a:gd name="T0" fmla="*/ 1602 w 1662"/>
                <a:gd name="T1" fmla="*/ 0 h 2070"/>
                <a:gd name="T2" fmla="*/ 0 w 1662"/>
                <a:gd name="T3" fmla="*/ 0 h 2070"/>
                <a:gd name="T4" fmla="*/ 0 w 1662"/>
                <a:gd name="T5" fmla="*/ 2070 h 2070"/>
                <a:gd name="T6" fmla="*/ 1469 w 1662"/>
                <a:gd name="T7" fmla="*/ 2070 h 2070"/>
                <a:gd name="T8" fmla="*/ 1359 w 1662"/>
                <a:gd name="T9" fmla="*/ 1571 h 2070"/>
                <a:gd name="T10" fmla="*/ 1577 w 1662"/>
                <a:gd name="T11" fmla="*/ 721 h 2070"/>
                <a:gd name="T12" fmla="*/ 1602 w 1662"/>
                <a:gd name="T13" fmla="*/ 0 h 2070"/>
              </a:gdLst>
              <a:ahLst/>
              <a:cxnLst>
                <a:cxn ang="0">
                  <a:pos x="T0" y="T1"/>
                </a:cxn>
                <a:cxn ang="0">
                  <a:pos x="T2" y="T3"/>
                </a:cxn>
                <a:cxn ang="0">
                  <a:pos x="T4" y="T5"/>
                </a:cxn>
                <a:cxn ang="0">
                  <a:pos x="T6" y="T7"/>
                </a:cxn>
                <a:cxn ang="0">
                  <a:pos x="T8" y="T9"/>
                </a:cxn>
                <a:cxn ang="0">
                  <a:pos x="T10" y="T11"/>
                </a:cxn>
                <a:cxn ang="0">
                  <a:pos x="T12" y="T13"/>
                </a:cxn>
              </a:cxnLst>
              <a:rect l="0" t="0" r="r" b="b"/>
              <a:pathLst>
                <a:path w="1662" h="2070">
                  <a:moveTo>
                    <a:pt x="1602" y="0"/>
                  </a:moveTo>
                  <a:cubicBezTo>
                    <a:pt x="0" y="0"/>
                    <a:pt x="0" y="0"/>
                    <a:pt x="0" y="0"/>
                  </a:cubicBezTo>
                  <a:cubicBezTo>
                    <a:pt x="0" y="2070"/>
                    <a:pt x="0" y="2070"/>
                    <a:pt x="0" y="2070"/>
                  </a:cubicBezTo>
                  <a:cubicBezTo>
                    <a:pt x="1469" y="2070"/>
                    <a:pt x="1469" y="2070"/>
                    <a:pt x="1469" y="2070"/>
                  </a:cubicBezTo>
                  <a:cubicBezTo>
                    <a:pt x="1411" y="1962"/>
                    <a:pt x="1355" y="1797"/>
                    <a:pt x="1359" y="1571"/>
                  </a:cubicBezTo>
                  <a:cubicBezTo>
                    <a:pt x="1364" y="1226"/>
                    <a:pt x="1447" y="1069"/>
                    <a:pt x="1577" y="721"/>
                  </a:cubicBezTo>
                  <a:cubicBezTo>
                    <a:pt x="1662" y="493"/>
                    <a:pt x="1643" y="219"/>
                    <a:pt x="1602" y="0"/>
                  </a:cubicBezTo>
                </a:path>
              </a:pathLst>
            </a:custGeom>
            <a:solidFill>
              <a:srgbClr val="B20606">
                <a:alpha val="40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4" name="Freeform 16"/>
            <p:cNvSpPr/>
            <p:nvPr/>
          </p:nvSpPr>
          <p:spPr bwMode="auto">
            <a:xfrm>
              <a:off x="-2" y="0"/>
              <a:ext cx="5326063" cy="6858000"/>
            </a:xfrm>
            <a:custGeom>
              <a:avLst/>
              <a:gdLst>
                <a:gd name="T0" fmla="*/ 1382 w 1678"/>
                <a:gd name="T1" fmla="*/ 0 h 2160"/>
                <a:gd name="T2" fmla="*/ 0 w 1678"/>
                <a:gd name="T3" fmla="*/ 0 h 2160"/>
                <a:gd name="T4" fmla="*/ 0 w 1678"/>
                <a:gd name="T5" fmla="*/ 2160 h 2160"/>
                <a:gd name="T6" fmla="*/ 1678 w 1678"/>
                <a:gd name="T7" fmla="*/ 2160 h 2160"/>
                <a:gd name="T8" fmla="*/ 1404 w 1678"/>
                <a:gd name="T9" fmla="*/ 1512 h 2160"/>
                <a:gd name="T10" fmla="*/ 1513 w 1678"/>
                <a:gd name="T11" fmla="*/ 468 h 2160"/>
                <a:gd name="T12" fmla="*/ 1382 w 1678"/>
                <a:gd name="T13" fmla="*/ 0 h 2160"/>
              </a:gdLst>
              <a:ahLst/>
              <a:cxnLst>
                <a:cxn ang="0">
                  <a:pos x="T0" y="T1"/>
                </a:cxn>
                <a:cxn ang="0">
                  <a:pos x="T2" y="T3"/>
                </a:cxn>
                <a:cxn ang="0">
                  <a:pos x="T4" y="T5"/>
                </a:cxn>
                <a:cxn ang="0">
                  <a:pos x="T6" y="T7"/>
                </a:cxn>
                <a:cxn ang="0">
                  <a:pos x="T8" y="T9"/>
                </a:cxn>
                <a:cxn ang="0">
                  <a:pos x="T10" y="T11"/>
                </a:cxn>
                <a:cxn ang="0">
                  <a:pos x="T12" y="T13"/>
                </a:cxn>
              </a:cxnLst>
              <a:rect l="0" t="0" r="r" b="b"/>
              <a:pathLst>
                <a:path w="1678" h="2160">
                  <a:moveTo>
                    <a:pt x="1382" y="0"/>
                  </a:moveTo>
                  <a:cubicBezTo>
                    <a:pt x="0" y="0"/>
                    <a:pt x="0" y="0"/>
                    <a:pt x="0" y="0"/>
                  </a:cubicBezTo>
                  <a:cubicBezTo>
                    <a:pt x="0" y="2160"/>
                    <a:pt x="0" y="2160"/>
                    <a:pt x="0" y="2160"/>
                  </a:cubicBezTo>
                  <a:cubicBezTo>
                    <a:pt x="1678" y="2160"/>
                    <a:pt x="1678" y="2160"/>
                    <a:pt x="1678" y="2160"/>
                  </a:cubicBezTo>
                  <a:cubicBezTo>
                    <a:pt x="1580" y="1987"/>
                    <a:pt x="1432" y="1701"/>
                    <a:pt x="1404" y="1512"/>
                  </a:cubicBezTo>
                  <a:cubicBezTo>
                    <a:pt x="1353" y="1156"/>
                    <a:pt x="1591" y="881"/>
                    <a:pt x="1513" y="468"/>
                  </a:cubicBezTo>
                  <a:cubicBezTo>
                    <a:pt x="1446" y="116"/>
                    <a:pt x="1382" y="0"/>
                    <a:pt x="1382" y="0"/>
                  </a:cubicBezTo>
                </a:path>
              </a:pathLst>
            </a:custGeom>
            <a:solidFill>
              <a:srgbClr val="B20606">
                <a:alpha val="77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32" name="文本框 31"/>
          <p:cNvSpPr txBox="1"/>
          <p:nvPr/>
        </p:nvSpPr>
        <p:spPr>
          <a:xfrm>
            <a:off x="10775126" y="517070"/>
            <a:ext cx="987991" cy="523220"/>
          </a:xfrm>
          <a:prstGeom prst="rect">
            <a:avLst/>
          </a:prstGeom>
          <a:noFill/>
        </p:spPr>
        <p:txBody>
          <a:bodyPr wrap="square" rtlCol="0">
            <a:spAutoFit/>
          </a:bodyPr>
          <a:lstStyle/>
          <a:p>
            <a:r>
              <a:rPr lang="en-US" altLang="zh-CN" sz="2800" b="1" spc="600" dirty="0">
                <a:solidFill>
                  <a:srgbClr val="B20606"/>
                </a:solidFill>
                <a:latin typeface="站酷庆科黄油体" panose="02000803000000020004" pitchFamily="2" charset="-122"/>
                <a:ea typeface="站酷庆科黄油体" panose="02000803000000020004" pitchFamily="2" charset="-122"/>
                <a:cs typeface="+mn-ea"/>
                <a:sym typeface="+mn-lt"/>
              </a:rPr>
              <a:t>logo</a:t>
            </a:r>
            <a:endParaRPr lang="zh-CN" altLang="en-US" sz="2800" b="1" spc="600" dirty="0">
              <a:solidFill>
                <a:srgbClr val="B20606"/>
              </a:solidFill>
              <a:latin typeface="站酷庆科黄油体" panose="02000803000000020004" pitchFamily="2" charset="-122"/>
              <a:ea typeface="站酷庆科黄油体" panose="02000803000000020004" pitchFamily="2" charset="-122"/>
              <a:cs typeface="+mn-ea"/>
              <a:sym typeface="+mn-lt"/>
            </a:endParaRPr>
          </a:p>
        </p:txBody>
      </p:sp>
      <p:sp>
        <p:nvSpPr>
          <p:cNvPr id="24" name="文本框 23"/>
          <p:cNvSpPr txBox="1"/>
          <p:nvPr/>
        </p:nvSpPr>
        <p:spPr>
          <a:xfrm>
            <a:off x="5255980" y="3131676"/>
            <a:ext cx="4811192" cy="1107996"/>
          </a:xfrm>
          <a:prstGeom prst="rect">
            <a:avLst/>
          </a:prstGeom>
          <a:noFill/>
        </p:spPr>
        <p:txBody>
          <a:bodyPr wrap="square" rtlCol="0">
            <a:spAutoFit/>
          </a:bodyPr>
          <a:lstStyle/>
          <a:p>
            <a:pPr algn="dist"/>
            <a:r>
              <a:rPr lang="zh-CN" altLang="en-US" sz="6600" dirty="0">
                <a:solidFill>
                  <a:srgbClr val="B20606"/>
                </a:solidFill>
                <a:latin typeface="胡晓波真帅体" panose="02010600030101010101" pitchFamily="2" charset="-122"/>
                <a:ea typeface="胡晓波真帅体" panose="02010600030101010101" pitchFamily="2" charset="-122"/>
              </a:rPr>
              <a:t>添加标题内容</a:t>
            </a:r>
          </a:p>
        </p:txBody>
      </p:sp>
      <p:sp>
        <p:nvSpPr>
          <p:cNvPr id="25" name="矩形 24"/>
          <p:cNvSpPr/>
          <p:nvPr/>
        </p:nvSpPr>
        <p:spPr>
          <a:xfrm>
            <a:off x="5255980" y="4239672"/>
            <a:ext cx="5981869" cy="825098"/>
          </a:xfrm>
          <a:prstGeom prst="rect">
            <a:avLst/>
          </a:prstGeom>
        </p:spPr>
        <p:txBody>
          <a:bodyPr wrap="square">
            <a:spAutoFit/>
          </a:bodyPr>
          <a:lstStyle/>
          <a:p>
            <a:pPr>
              <a:lnSpc>
                <a:spcPct val="150000"/>
              </a:lnSpc>
              <a:defRPr/>
            </a:pPr>
            <a:r>
              <a:rPr lang="en-US" altLang="zh-CN" sz="1100" kern="0" dirty="0">
                <a:latin typeface="Arial" panose="020B0604020202020204" pitchFamily="34" charset="0"/>
              </a:rPr>
              <a:t>PLEASE ENTER YOUR DETAILED TEXT HERE, THE CONTENT SHOULD BE CONCISE AND CLEAR, CONCISE AND CONCISE DO NOT NEED TOO MUCH TEXT MODIFICATION AND EXPRESSION</a:t>
            </a:r>
            <a:r>
              <a:rPr lang="zh-CN" altLang="en-US" sz="1100" kern="0" dirty="0">
                <a:latin typeface="Arial" panose="020B0604020202020204" pitchFamily="34" charset="0"/>
              </a:rPr>
              <a:t>。</a:t>
            </a:r>
          </a:p>
        </p:txBody>
      </p:sp>
      <p:sp>
        <p:nvSpPr>
          <p:cNvPr id="26" name="文本框 25"/>
          <p:cNvSpPr txBox="1"/>
          <p:nvPr/>
        </p:nvSpPr>
        <p:spPr>
          <a:xfrm>
            <a:off x="5255980" y="2299416"/>
            <a:ext cx="3862600" cy="769441"/>
          </a:xfrm>
          <a:prstGeom prst="rect">
            <a:avLst/>
          </a:prstGeom>
          <a:noFill/>
        </p:spPr>
        <p:txBody>
          <a:bodyPr wrap="square" rtlCol="0">
            <a:spAutoFit/>
          </a:bodyPr>
          <a:lstStyle/>
          <a:p>
            <a:r>
              <a:rPr lang="en-US" altLang="zh-CN" sz="4400">
                <a:latin typeface="思源黑体 CN Regular" panose="020B0500000000000000" pitchFamily="34" charset="-122"/>
                <a:ea typeface="思源黑体 CN Regular" panose="020B0500000000000000" pitchFamily="34" charset="-122"/>
              </a:rPr>
              <a:t>PART 04</a:t>
            </a:r>
            <a:endParaRPr lang="zh-CN" altLang="en-US" sz="4400" dirty="0">
              <a:latin typeface="思源黑体 CN Regular" panose="020B0500000000000000" pitchFamily="34" charset="-122"/>
              <a:ea typeface="思源黑体 CN Regular" panose="020B0500000000000000" pitchFamily="34" charset="-122"/>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1000"/>
                                        <p:tgtEl>
                                          <p:spTgt spid="32"/>
                                        </p:tgtEl>
                                      </p:cBhvr>
                                    </p:animEffect>
                                    <p:anim calcmode="lin" valueType="num">
                                      <p:cBhvr>
                                        <p:cTn id="8" dur="1000" fill="hold"/>
                                        <p:tgtEl>
                                          <p:spTgt spid="32"/>
                                        </p:tgtEl>
                                        <p:attrNameLst>
                                          <p:attrName>ppt_x</p:attrName>
                                        </p:attrNameLst>
                                      </p:cBhvr>
                                      <p:tavLst>
                                        <p:tav tm="0">
                                          <p:val>
                                            <p:strVal val="#ppt_x"/>
                                          </p:val>
                                        </p:tav>
                                        <p:tav tm="100000">
                                          <p:val>
                                            <p:strVal val="#ppt_x"/>
                                          </p:val>
                                        </p:tav>
                                      </p:tavLst>
                                    </p:anim>
                                    <p:anim calcmode="lin" valueType="num">
                                      <p:cBhvr>
                                        <p:cTn id="9"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4"/>
                                        </p:tgtEl>
                                        <p:attrNameLst>
                                          <p:attrName>style.visibility</p:attrName>
                                        </p:attrNameLst>
                                      </p:cBhvr>
                                      <p:to>
                                        <p:strVal val="visible"/>
                                      </p:to>
                                    </p:set>
                                    <p:anim calcmode="lin" valueType="num">
                                      <p:cBhvr>
                                        <p:cTn id="14" dur="500" fill="hold"/>
                                        <p:tgtEl>
                                          <p:spTgt spid="24"/>
                                        </p:tgtEl>
                                        <p:attrNameLst>
                                          <p:attrName>ppt_w</p:attrName>
                                        </p:attrNameLst>
                                      </p:cBhvr>
                                      <p:tavLst>
                                        <p:tav tm="0">
                                          <p:val>
                                            <p:fltVal val="0"/>
                                          </p:val>
                                        </p:tav>
                                        <p:tav tm="100000">
                                          <p:val>
                                            <p:strVal val="#ppt_w"/>
                                          </p:val>
                                        </p:tav>
                                      </p:tavLst>
                                    </p:anim>
                                    <p:anim calcmode="lin" valueType="num">
                                      <p:cBhvr>
                                        <p:cTn id="15" dur="500" fill="hold"/>
                                        <p:tgtEl>
                                          <p:spTgt spid="24"/>
                                        </p:tgtEl>
                                        <p:attrNameLst>
                                          <p:attrName>ppt_h</p:attrName>
                                        </p:attrNameLst>
                                      </p:cBhvr>
                                      <p:tavLst>
                                        <p:tav tm="0">
                                          <p:val>
                                            <p:fltVal val="0"/>
                                          </p:val>
                                        </p:tav>
                                        <p:tav tm="100000">
                                          <p:val>
                                            <p:strVal val="#ppt_h"/>
                                          </p:val>
                                        </p:tav>
                                      </p:tavLst>
                                    </p:anim>
                                    <p:animEffect transition="in" filter="fade">
                                      <p:cBhvr>
                                        <p:cTn id="16" dur="500"/>
                                        <p:tgtEl>
                                          <p:spTgt spid="24"/>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anim calcmode="lin" valueType="num">
                                      <p:cBhvr>
                                        <p:cTn id="19" dur="500" fill="hold"/>
                                        <p:tgtEl>
                                          <p:spTgt spid="25"/>
                                        </p:tgtEl>
                                        <p:attrNameLst>
                                          <p:attrName>ppt_w</p:attrName>
                                        </p:attrNameLst>
                                      </p:cBhvr>
                                      <p:tavLst>
                                        <p:tav tm="0">
                                          <p:val>
                                            <p:fltVal val="0"/>
                                          </p:val>
                                        </p:tav>
                                        <p:tav tm="100000">
                                          <p:val>
                                            <p:strVal val="#ppt_w"/>
                                          </p:val>
                                        </p:tav>
                                      </p:tavLst>
                                    </p:anim>
                                    <p:anim calcmode="lin" valueType="num">
                                      <p:cBhvr>
                                        <p:cTn id="20" dur="500" fill="hold"/>
                                        <p:tgtEl>
                                          <p:spTgt spid="25"/>
                                        </p:tgtEl>
                                        <p:attrNameLst>
                                          <p:attrName>ppt_h</p:attrName>
                                        </p:attrNameLst>
                                      </p:cBhvr>
                                      <p:tavLst>
                                        <p:tav tm="0">
                                          <p:val>
                                            <p:fltVal val="0"/>
                                          </p:val>
                                        </p:tav>
                                        <p:tav tm="100000">
                                          <p:val>
                                            <p:strVal val="#ppt_h"/>
                                          </p:val>
                                        </p:tav>
                                      </p:tavLst>
                                    </p:anim>
                                    <p:animEffect transition="in" filter="fade">
                                      <p:cBhvr>
                                        <p:cTn id="21" dur="500"/>
                                        <p:tgtEl>
                                          <p:spTgt spid="25"/>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26"/>
                                        </p:tgtEl>
                                        <p:attrNameLst>
                                          <p:attrName>style.visibility</p:attrName>
                                        </p:attrNameLst>
                                      </p:cBhvr>
                                      <p:to>
                                        <p:strVal val="visible"/>
                                      </p:to>
                                    </p:set>
                                    <p:anim calcmode="lin" valueType="num">
                                      <p:cBhvr>
                                        <p:cTn id="24" dur="500" fill="hold"/>
                                        <p:tgtEl>
                                          <p:spTgt spid="26"/>
                                        </p:tgtEl>
                                        <p:attrNameLst>
                                          <p:attrName>ppt_w</p:attrName>
                                        </p:attrNameLst>
                                      </p:cBhvr>
                                      <p:tavLst>
                                        <p:tav tm="0">
                                          <p:val>
                                            <p:fltVal val="0"/>
                                          </p:val>
                                        </p:tav>
                                        <p:tav tm="100000">
                                          <p:val>
                                            <p:strVal val="#ppt_w"/>
                                          </p:val>
                                        </p:tav>
                                      </p:tavLst>
                                    </p:anim>
                                    <p:anim calcmode="lin" valueType="num">
                                      <p:cBhvr>
                                        <p:cTn id="25" dur="500" fill="hold"/>
                                        <p:tgtEl>
                                          <p:spTgt spid="26"/>
                                        </p:tgtEl>
                                        <p:attrNameLst>
                                          <p:attrName>ppt_h</p:attrName>
                                        </p:attrNameLst>
                                      </p:cBhvr>
                                      <p:tavLst>
                                        <p:tav tm="0">
                                          <p:val>
                                            <p:fltVal val="0"/>
                                          </p:val>
                                        </p:tav>
                                        <p:tav tm="100000">
                                          <p:val>
                                            <p:strVal val="#ppt_h"/>
                                          </p:val>
                                        </p:tav>
                                      </p:tavLst>
                                    </p:anim>
                                    <p:animEffect transition="in" filter="fade">
                                      <p:cBhvr>
                                        <p:cTn id="26"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24" grpId="0"/>
      <p:bldP spid="25" grpId="0"/>
      <p:bldP spid="2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3640549" y="1667900"/>
            <a:ext cx="4909599" cy="4100854"/>
            <a:chOff x="3640549" y="1667900"/>
            <a:chExt cx="4909599" cy="4100854"/>
          </a:xfrm>
        </p:grpSpPr>
        <p:sp>
          <p:nvSpPr>
            <p:cNvPr id="14" name="椭圆 13"/>
            <p:cNvSpPr/>
            <p:nvPr/>
          </p:nvSpPr>
          <p:spPr>
            <a:xfrm>
              <a:off x="4045573" y="1667900"/>
              <a:ext cx="4100854" cy="4100854"/>
            </a:xfrm>
            <a:prstGeom prst="ellipse">
              <a:avLst/>
            </a:prstGeom>
            <a:noFill/>
            <a:ln w="12700" cap="flat" cmpd="sng" algn="ctr">
              <a:solidFill>
                <a:srgbClr val="E7E6E6">
                  <a:lumMod val="75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rgbClr val="000000">
                    <a:lumMod val="75000"/>
                    <a:lumOff val="25000"/>
                  </a:srgbClr>
                </a:solidFill>
                <a:effectLst/>
                <a:uLnTx/>
                <a:uFillTx/>
                <a:latin typeface="胡晓波真帅体" panose="02010600030101010101" pitchFamily="2" charset="-122"/>
                <a:ea typeface="微软雅黑" panose="020B0503020204020204" charset="-122"/>
                <a:cs typeface="+mn-ea"/>
                <a:sym typeface="+mn-lt"/>
              </a:endParaRPr>
            </a:p>
          </p:txBody>
        </p:sp>
        <p:grpSp>
          <p:nvGrpSpPr>
            <p:cNvPr id="15" name="组合 14"/>
            <p:cNvGrpSpPr/>
            <p:nvPr/>
          </p:nvGrpSpPr>
          <p:grpSpPr>
            <a:xfrm>
              <a:off x="4138423" y="1760900"/>
              <a:ext cx="3914570" cy="3914566"/>
              <a:chOff x="3047429" y="1323744"/>
              <a:chExt cx="2783847" cy="2783844"/>
            </a:xfrm>
            <a:effectLst/>
          </p:grpSpPr>
          <p:sp>
            <p:nvSpPr>
              <p:cNvPr id="24" name="椭圆 11"/>
              <p:cNvSpPr/>
              <p:nvPr/>
            </p:nvSpPr>
            <p:spPr>
              <a:xfrm rot="2700000">
                <a:off x="3862480" y="1323962"/>
                <a:ext cx="1153402" cy="1152965"/>
              </a:xfrm>
              <a:custGeom>
                <a:avLst/>
                <a:gdLst/>
                <a:ahLst/>
                <a:cxnLst/>
                <a:rect l="l" t="t" r="r" b="b"/>
                <a:pathLst>
                  <a:path w="1153402" h="1152965">
                    <a:moveTo>
                      <a:pt x="746531" y="0"/>
                    </a:moveTo>
                    <a:cubicBezTo>
                      <a:pt x="779296" y="194851"/>
                      <a:pt x="949063" y="342875"/>
                      <a:pt x="1153402" y="342875"/>
                    </a:cubicBezTo>
                    <a:lnTo>
                      <a:pt x="1153402" y="1152965"/>
                    </a:lnTo>
                    <a:lnTo>
                      <a:pt x="343312" y="1152965"/>
                    </a:lnTo>
                    <a:cubicBezTo>
                      <a:pt x="343312" y="948474"/>
                      <a:pt x="195069" y="778607"/>
                      <a:pt x="0" y="746050"/>
                    </a:cubicBezTo>
                    <a:cubicBezTo>
                      <a:pt x="121924" y="397390"/>
                      <a:pt x="397695" y="121245"/>
                      <a:pt x="746531" y="0"/>
                    </a:cubicBezTo>
                    <a:close/>
                  </a:path>
                </a:pathLst>
              </a:custGeom>
              <a:solidFill>
                <a:srgbClr val="BF1E2E"/>
              </a:solidFill>
              <a:ln>
                <a:noFill/>
              </a:ln>
            </p:spPr>
            <p:txBody>
              <a:bodyPr lIns="0" tIns="0" rIns="0" bIns="0" anchor="ctr"/>
              <a:lstStyle/>
              <a:p>
                <a:pPr marL="0" marR="0" lvl="0" indent="0" algn="ctr" defTabSz="914400" rtl="0" eaLnBrk="1" fontAlgn="auto" latinLnBrk="0" hangingPunct="1">
                  <a:lnSpc>
                    <a:spcPct val="100000"/>
                  </a:lnSpc>
                  <a:spcBef>
                    <a:spcPts val="0"/>
                  </a:spcBef>
                  <a:spcAft>
                    <a:spcPts val="845"/>
                  </a:spcAft>
                  <a:buClrTx/>
                  <a:buSzTx/>
                  <a:buFontTx/>
                  <a:buNone/>
                  <a:defRPr/>
                </a:pPr>
                <a:endParaRPr kumimoji="0" lang="zh-CN" altLang="en-US" sz="1970" b="0" i="0" u="none" strike="noStrike" kern="0" cap="none" spc="0" normalizeH="0" baseline="0" noProof="0" dirty="0">
                  <a:ln>
                    <a:noFill/>
                  </a:ln>
                  <a:solidFill>
                    <a:srgbClr val="000000">
                      <a:lumMod val="75000"/>
                      <a:lumOff val="25000"/>
                    </a:srgbClr>
                  </a:solidFill>
                  <a:effectLst/>
                  <a:uLnTx/>
                  <a:uFillTx/>
                  <a:latin typeface="胡晓波真帅体" panose="02010600030101010101" pitchFamily="2" charset="-122"/>
                  <a:ea typeface="微软雅黑" panose="020B0503020204020204" charset="-122"/>
                  <a:cs typeface="+mn-ea"/>
                  <a:sym typeface="+mn-lt"/>
                </a:endParaRPr>
              </a:p>
            </p:txBody>
          </p:sp>
          <p:sp>
            <p:nvSpPr>
              <p:cNvPr id="25" name="椭圆 11"/>
              <p:cNvSpPr/>
              <p:nvPr/>
            </p:nvSpPr>
            <p:spPr>
              <a:xfrm rot="2700000" flipH="1">
                <a:off x="4678356" y="2138826"/>
                <a:ext cx="1152437" cy="1153402"/>
              </a:xfrm>
              <a:custGeom>
                <a:avLst/>
                <a:gdLst/>
                <a:ahLst/>
                <a:cxnLst/>
                <a:rect l="l" t="t" r="r" b="b"/>
                <a:pathLst>
                  <a:path w="1152437" h="1153402">
                    <a:moveTo>
                      <a:pt x="745522" y="0"/>
                    </a:moveTo>
                    <a:cubicBezTo>
                      <a:pt x="397295" y="121773"/>
                      <a:pt x="121402" y="397011"/>
                      <a:pt x="0" y="745261"/>
                    </a:cubicBezTo>
                    <a:cubicBezTo>
                      <a:pt x="201063" y="772062"/>
                      <a:pt x="355477" y="944700"/>
                      <a:pt x="355477" y="1153402"/>
                    </a:cubicBezTo>
                    <a:lnTo>
                      <a:pt x="1152437" y="1153402"/>
                    </a:lnTo>
                    <a:lnTo>
                      <a:pt x="1152437" y="343312"/>
                    </a:lnTo>
                    <a:cubicBezTo>
                      <a:pt x="947947" y="343312"/>
                      <a:pt x="778080" y="195069"/>
                      <a:pt x="745522" y="0"/>
                    </a:cubicBezTo>
                    <a:close/>
                  </a:path>
                </a:pathLst>
              </a:custGeom>
              <a:solidFill>
                <a:sysClr val="windowText" lastClr="000000">
                  <a:lumMod val="75000"/>
                  <a:lumOff val="25000"/>
                </a:sysClr>
              </a:solidFill>
              <a:ln>
                <a:noFill/>
              </a:ln>
            </p:spPr>
            <p:txBody>
              <a:bodyPr lIns="0" tIns="0" rIns="0" bIns="0" anchor="ctr"/>
              <a:lstStyle/>
              <a:p>
                <a:pPr marL="0" marR="0" lvl="0" indent="0" algn="ctr" defTabSz="914400" rtl="0" eaLnBrk="1" fontAlgn="auto" latinLnBrk="0" hangingPunct="1">
                  <a:lnSpc>
                    <a:spcPct val="100000"/>
                  </a:lnSpc>
                  <a:spcBef>
                    <a:spcPts val="0"/>
                  </a:spcBef>
                  <a:spcAft>
                    <a:spcPts val="845"/>
                  </a:spcAft>
                  <a:buClrTx/>
                  <a:buSzTx/>
                  <a:buFontTx/>
                  <a:buNone/>
                  <a:defRPr/>
                </a:pPr>
                <a:endParaRPr kumimoji="0" lang="zh-CN" altLang="en-US" sz="1970" b="0" i="0" u="none" strike="noStrike" kern="0" cap="none" spc="0" normalizeH="0" baseline="0" noProof="0" dirty="0">
                  <a:ln>
                    <a:noFill/>
                  </a:ln>
                  <a:solidFill>
                    <a:srgbClr val="000000">
                      <a:lumMod val="75000"/>
                      <a:lumOff val="25000"/>
                    </a:srgbClr>
                  </a:solidFill>
                  <a:effectLst/>
                  <a:uLnTx/>
                  <a:uFillTx/>
                  <a:latin typeface="胡晓波真帅体" panose="02010600030101010101" pitchFamily="2" charset="-122"/>
                  <a:ea typeface="微软雅黑" panose="020B0503020204020204" charset="-122"/>
                  <a:cs typeface="+mn-ea"/>
                  <a:sym typeface="+mn-lt"/>
                </a:endParaRPr>
              </a:p>
            </p:txBody>
          </p:sp>
          <p:sp>
            <p:nvSpPr>
              <p:cNvPr id="26" name="椭圆 11"/>
              <p:cNvSpPr/>
              <p:nvPr/>
            </p:nvSpPr>
            <p:spPr>
              <a:xfrm rot="2700000" flipV="1">
                <a:off x="3047211" y="2139230"/>
                <a:ext cx="1153402" cy="1152966"/>
              </a:xfrm>
              <a:custGeom>
                <a:avLst/>
                <a:gdLst/>
                <a:ahLst/>
                <a:cxnLst/>
                <a:rect l="l" t="t" r="r" b="b"/>
                <a:pathLst>
                  <a:path w="1153402" h="1152966">
                    <a:moveTo>
                      <a:pt x="343312" y="1152966"/>
                    </a:moveTo>
                    <a:lnTo>
                      <a:pt x="1153402" y="1152966"/>
                    </a:lnTo>
                    <a:lnTo>
                      <a:pt x="1153402" y="342876"/>
                    </a:lnTo>
                    <a:cubicBezTo>
                      <a:pt x="949063" y="342876"/>
                      <a:pt x="779296" y="194851"/>
                      <a:pt x="746532" y="0"/>
                    </a:cubicBezTo>
                    <a:cubicBezTo>
                      <a:pt x="397696" y="121245"/>
                      <a:pt x="121924" y="397391"/>
                      <a:pt x="0" y="746051"/>
                    </a:cubicBezTo>
                    <a:cubicBezTo>
                      <a:pt x="195069" y="778608"/>
                      <a:pt x="343312" y="948475"/>
                      <a:pt x="343312" y="1152966"/>
                    </a:cubicBezTo>
                    <a:close/>
                  </a:path>
                </a:pathLst>
              </a:custGeom>
              <a:solidFill>
                <a:sysClr val="windowText" lastClr="000000">
                  <a:lumMod val="75000"/>
                  <a:lumOff val="25000"/>
                </a:sysClr>
              </a:solidFill>
              <a:ln>
                <a:noFill/>
              </a:ln>
            </p:spPr>
            <p:txBody>
              <a:bodyPr lIns="0" tIns="0" rIns="0" bIns="0" anchor="ctr"/>
              <a:lstStyle/>
              <a:p>
                <a:pPr marL="0" marR="0" lvl="0" indent="0" algn="ctr" defTabSz="914400" rtl="0" eaLnBrk="1" fontAlgn="auto" latinLnBrk="0" hangingPunct="1">
                  <a:lnSpc>
                    <a:spcPct val="100000"/>
                  </a:lnSpc>
                  <a:spcBef>
                    <a:spcPts val="0"/>
                  </a:spcBef>
                  <a:spcAft>
                    <a:spcPts val="845"/>
                  </a:spcAft>
                  <a:buClrTx/>
                  <a:buSzTx/>
                  <a:buFontTx/>
                  <a:buNone/>
                  <a:defRPr/>
                </a:pPr>
                <a:endParaRPr kumimoji="0" lang="zh-CN" altLang="en-US" sz="1970" b="0" i="0" u="none" strike="noStrike" kern="0" cap="none" spc="0" normalizeH="0" baseline="0" noProof="0" dirty="0">
                  <a:ln>
                    <a:noFill/>
                  </a:ln>
                  <a:solidFill>
                    <a:srgbClr val="000000">
                      <a:lumMod val="75000"/>
                      <a:lumOff val="25000"/>
                    </a:srgbClr>
                  </a:solidFill>
                  <a:effectLst/>
                  <a:uLnTx/>
                  <a:uFillTx/>
                  <a:latin typeface="胡晓波真帅体" panose="02010600030101010101" pitchFamily="2" charset="-122"/>
                  <a:ea typeface="微软雅黑" panose="020B0503020204020204" charset="-122"/>
                  <a:cs typeface="+mn-ea"/>
                  <a:sym typeface="+mn-lt"/>
                </a:endParaRPr>
              </a:p>
            </p:txBody>
          </p:sp>
          <p:sp>
            <p:nvSpPr>
              <p:cNvPr id="27" name="椭圆 11"/>
              <p:cNvSpPr/>
              <p:nvPr/>
            </p:nvSpPr>
            <p:spPr>
              <a:xfrm rot="2700000" flipH="1" flipV="1">
                <a:off x="3862864" y="2954647"/>
                <a:ext cx="1152934" cy="1152947"/>
              </a:xfrm>
              <a:custGeom>
                <a:avLst/>
                <a:gdLst/>
                <a:ahLst/>
                <a:cxnLst/>
                <a:rect l="l" t="t" r="r" b="b"/>
                <a:pathLst>
                  <a:path w="1152934" h="1152947">
                    <a:moveTo>
                      <a:pt x="1152934" y="1152947"/>
                    </a:moveTo>
                    <a:lnTo>
                      <a:pt x="355974" y="1152947"/>
                    </a:lnTo>
                    <a:lnTo>
                      <a:pt x="355974" y="1152946"/>
                    </a:lnTo>
                    <a:cubicBezTo>
                      <a:pt x="355974" y="944071"/>
                      <a:pt x="201306" y="771320"/>
                      <a:pt x="0" y="744754"/>
                    </a:cubicBezTo>
                    <a:cubicBezTo>
                      <a:pt x="122138" y="396697"/>
                      <a:pt x="397654" y="121079"/>
                      <a:pt x="746064" y="0"/>
                    </a:cubicBezTo>
                    <a:cubicBezTo>
                      <a:pt x="778837" y="194842"/>
                      <a:pt x="948600" y="342857"/>
                      <a:pt x="1152933" y="342857"/>
                    </a:cubicBezTo>
                    <a:cubicBezTo>
                      <a:pt x="1152934" y="342857"/>
                      <a:pt x="1152934" y="342857"/>
                      <a:pt x="1152934" y="342857"/>
                    </a:cubicBezTo>
                    <a:close/>
                  </a:path>
                </a:pathLst>
              </a:custGeom>
              <a:solidFill>
                <a:srgbClr val="BF1E2E"/>
              </a:solidFill>
              <a:ln>
                <a:noFill/>
              </a:ln>
            </p:spPr>
            <p:txBody>
              <a:bodyPr lIns="0" tIns="0" rIns="0" bIns="0" anchor="ctr"/>
              <a:lstStyle/>
              <a:p>
                <a:pPr marL="0" marR="0" lvl="0" indent="0" algn="ctr" defTabSz="914400" rtl="0" eaLnBrk="1" fontAlgn="auto" latinLnBrk="0" hangingPunct="1">
                  <a:lnSpc>
                    <a:spcPct val="100000"/>
                  </a:lnSpc>
                  <a:spcBef>
                    <a:spcPts val="0"/>
                  </a:spcBef>
                  <a:spcAft>
                    <a:spcPts val="845"/>
                  </a:spcAft>
                  <a:buClrTx/>
                  <a:buSzTx/>
                  <a:buFontTx/>
                  <a:buNone/>
                  <a:defRPr/>
                </a:pPr>
                <a:endParaRPr kumimoji="0" lang="zh-CN" altLang="en-US" sz="1970" b="0" i="0" u="none" strike="noStrike" kern="0" cap="none" spc="0" normalizeH="0" baseline="0" noProof="0" dirty="0">
                  <a:ln>
                    <a:noFill/>
                  </a:ln>
                  <a:solidFill>
                    <a:srgbClr val="000000">
                      <a:lumMod val="75000"/>
                      <a:lumOff val="25000"/>
                    </a:srgbClr>
                  </a:solidFill>
                  <a:effectLst/>
                  <a:uLnTx/>
                  <a:uFillTx/>
                  <a:latin typeface="胡晓波真帅体" panose="02010600030101010101" pitchFamily="2" charset="-122"/>
                  <a:ea typeface="微软雅黑" panose="020B0503020204020204" charset="-122"/>
                  <a:cs typeface="+mn-ea"/>
                  <a:sym typeface="+mn-lt"/>
                </a:endParaRPr>
              </a:p>
            </p:txBody>
          </p:sp>
        </p:grpSp>
        <p:sp>
          <p:nvSpPr>
            <p:cNvPr id="16" name="标题层"/>
            <p:cNvSpPr txBox="1"/>
            <p:nvPr/>
          </p:nvSpPr>
          <p:spPr bwMode="auto">
            <a:xfrm>
              <a:off x="4514981" y="2253662"/>
              <a:ext cx="868618" cy="584775"/>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0" i="0" u="none" strike="noStrike" kern="0" cap="none" spc="0" normalizeH="0" baseline="0" noProof="0" dirty="0">
                  <a:ln>
                    <a:noFill/>
                  </a:ln>
                  <a:solidFill>
                    <a:srgbClr val="000000">
                      <a:lumMod val="75000"/>
                      <a:lumOff val="25000"/>
                    </a:srgbClr>
                  </a:solidFill>
                  <a:effectLst/>
                  <a:uLnTx/>
                  <a:uFillTx/>
                  <a:latin typeface="胡晓波真帅体" panose="02010600030101010101" pitchFamily="2" charset="-122"/>
                  <a:ea typeface="微软雅黑" panose="020B0503020204020204" charset="-122"/>
                  <a:cs typeface="+mn-ea"/>
                  <a:sym typeface="+mn-lt"/>
                </a:rPr>
                <a:t>01</a:t>
              </a:r>
              <a:endParaRPr kumimoji="0" lang="zh-CN" altLang="en-US" sz="3200" b="0" i="0" u="none" strike="noStrike" kern="0" cap="none" spc="0" normalizeH="0" baseline="0" noProof="0" dirty="0">
                <a:ln>
                  <a:noFill/>
                </a:ln>
                <a:solidFill>
                  <a:srgbClr val="000000">
                    <a:lumMod val="75000"/>
                    <a:lumOff val="25000"/>
                  </a:srgbClr>
                </a:solidFill>
                <a:effectLst/>
                <a:uLnTx/>
                <a:uFillTx/>
                <a:latin typeface="胡晓波真帅体" panose="02010600030101010101" pitchFamily="2" charset="-122"/>
                <a:ea typeface="微软雅黑" panose="020B0503020204020204" charset="-122"/>
                <a:cs typeface="+mn-ea"/>
                <a:sym typeface="+mn-lt"/>
              </a:endParaRPr>
            </a:p>
          </p:txBody>
        </p:sp>
        <p:sp>
          <p:nvSpPr>
            <p:cNvPr id="17" name="标题层"/>
            <p:cNvSpPr txBox="1"/>
            <p:nvPr/>
          </p:nvSpPr>
          <p:spPr bwMode="auto">
            <a:xfrm>
              <a:off x="6807740" y="2253662"/>
              <a:ext cx="868618" cy="584775"/>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0" i="0" u="none" strike="noStrike" kern="0" cap="none" spc="0" normalizeH="0" baseline="0" noProof="0" dirty="0">
                  <a:ln>
                    <a:noFill/>
                  </a:ln>
                  <a:solidFill>
                    <a:srgbClr val="000000">
                      <a:lumMod val="75000"/>
                      <a:lumOff val="25000"/>
                    </a:srgbClr>
                  </a:solidFill>
                  <a:effectLst/>
                  <a:uLnTx/>
                  <a:uFillTx/>
                  <a:latin typeface="胡晓波真帅体" panose="02010600030101010101" pitchFamily="2" charset="-122"/>
                  <a:ea typeface="微软雅黑" panose="020B0503020204020204" charset="-122"/>
                  <a:cs typeface="+mn-ea"/>
                  <a:sym typeface="+mn-lt"/>
                </a:rPr>
                <a:t>02</a:t>
              </a:r>
              <a:endParaRPr kumimoji="0" lang="zh-CN" altLang="en-US" sz="3200" b="0" i="0" u="none" strike="noStrike" kern="0" cap="none" spc="0" normalizeH="0" baseline="0" noProof="0" dirty="0">
                <a:ln>
                  <a:noFill/>
                </a:ln>
                <a:solidFill>
                  <a:srgbClr val="000000">
                    <a:lumMod val="75000"/>
                    <a:lumOff val="25000"/>
                  </a:srgbClr>
                </a:solidFill>
                <a:effectLst/>
                <a:uLnTx/>
                <a:uFillTx/>
                <a:latin typeface="胡晓波真帅体" panose="02010600030101010101" pitchFamily="2" charset="-122"/>
                <a:ea typeface="微软雅黑" panose="020B0503020204020204" charset="-122"/>
                <a:cs typeface="+mn-ea"/>
                <a:sym typeface="+mn-lt"/>
              </a:endParaRPr>
            </a:p>
          </p:txBody>
        </p:sp>
        <p:sp>
          <p:nvSpPr>
            <p:cNvPr id="18" name="标题层"/>
            <p:cNvSpPr txBox="1"/>
            <p:nvPr/>
          </p:nvSpPr>
          <p:spPr bwMode="auto">
            <a:xfrm>
              <a:off x="6807740" y="4546175"/>
              <a:ext cx="868618" cy="584775"/>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0" i="0" u="none" strike="noStrike" kern="0" cap="none" spc="0" normalizeH="0" baseline="0" noProof="0" dirty="0">
                  <a:ln>
                    <a:noFill/>
                  </a:ln>
                  <a:solidFill>
                    <a:srgbClr val="000000">
                      <a:lumMod val="75000"/>
                      <a:lumOff val="25000"/>
                    </a:srgbClr>
                  </a:solidFill>
                  <a:effectLst/>
                  <a:uLnTx/>
                  <a:uFillTx/>
                  <a:latin typeface="胡晓波真帅体" panose="02010600030101010101" pitchFamily="2" charset="-122"/>
                  <a:ea typeface="微软雅黑" panose="020B0503020204020204" charset="-122"/>
                  <a:cs typeface="+mn-ea"/>
                  <a:sym typeface="+mn-lt"/>
                </a:rPr>
                <a:t>03</a:t>
              </a:r>
              <a:endParaRPr kumimoji="0" lang="zh-CN" altLang="en-US" sz="3200" b="0" i="0" u="none" strike="noStrike" kern="0" cap="none" spc="0" normalizeH="0" baseline="0" noProof="0" dirty="0">
                <a:ln>
                  <a:noFill/>
                </a:ln>
                <a:solidFill>
                  <a:srgbClr val="000000">
                    <a:lumMod val="75000"/>
                    <a:lumOff val="25000"/>
                  </a:srgbClr>
                </a:solidFill>
                <a:effectLst/>
                <a:uLnTx/>
                <a:uFillTx/>
                <a:latin typeface="胡晓波真帅体" panose="02010600030101010101" pitchFamily="2" charset="-122"/>
                <a:ea typeface="微软雅黑" panose="020B0503020204020204" charset="-122"/>
                <a:cs typeface="+mn-ea"/>
                <a:sym typeface="+mn-lt"/>
              </a:endParaRPr>
            </a:p>
          </p:txBody>
        </p:sp>
        <p:sp>
          <p:nvSpPr>
            <p:cNvPr id="19" name="标题层"/>
            <p:cNvSpPr txBox="1"/>
            <p:nvPr/>
          </p:nvSpPr>
          <p:spPr bwMode="auto">
            <a:xfrm>
              <a:off x="4514981" y="4546175"/>
              <a:ext cx="868618" cy="584775"/>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0" i="0" u="none" strike="noStrike" kern="0" cap="none" spc="0" normalizeH="0" baseline="0" noProof="0" dirty="0">
                  <a:ln>
                    <a:noFill/>
                  </a:ln>
                  <a:solidFill>
                    <a:srgbClr val="000000">
                      <a:lumMod val="75000"/>
                      <a:lumOff val="25000"/>
                    </a:srgbClr>
                  </a:solidFill>
                  <a:effectLst/>
                  <a:uLnTx/>
                  <a:uFillTx/>
                  <a:latin typeface="胡晓波真帅体" panose="02010600030101010101" pitchFamily="2" charset="-122"/>
                  <a:ea typeface="微软雅黑" panose="020B0503020204020204" charset="-122"/>
                  <a:cs typeface="+mn-ea"/>
                  <a:sym typeface="+mn-lt"/>
                </a:rPr>
                <a:t>04</a:t>
              </a:r>
              <a:endParaRPr kumimoji="0" lang="zh-CN" altLang="en-US" sz="3200" b="0" i="0" u="none" strike="noStrike" kern="0" cap="none" spc="0" normalizeH="0" baseline="0" noProof="0" dirty="0">
                <a:ln>
                  <a:noFill/>
                </a:ln>
                <a:solidFill>
                  <a:srgbClr val="000000">
                    <a:lumMod val="75000"/>
                    <a:lumOff val="25000"/>
                  </a:srgbClr>
                </a:solidFill>
                <a:effectLst/>
                <a:uLnTx/>
                <a:uFillTx/>
                <a:latin typeface="胡晓波真帅体" panose="02010600030101010101" pitchFamily="2" charset="-122"/>
                <a:ea typeface="微软雅黑" panose="020B0503020204020204" charset="-122"/>
                <a:cs typeface="+mn-ea"/>
                <a:sym typeface="+mn-lt"/>
              </a:endParaRPr>
            </a:p>
          </p:txBody>
        </p:sp>
        <p:cxnSp>
          <p:nvCxnSpPr>
            <p:cNvPr id="20" name="直接连接符 19"/>
            <p:cNvCxnSpPr/>
            <p:nvPr/>
          </p:nvCxnSpPr>
          <p:spPr>
            <a:xfrm>
              <a:off x="3640549" y="2621703"/>
              <a:ext cx="873786" cy="0"/>
            </a:xfrm>
            <a:prstGeom prst="line">
              <a:avLst/>
            </a:prstGeom>
            <a:noFill/>
            <a:ln w="9525" cap="flat" cmpd="sng" algn="ctr">
              <a:solidFill>
                <a:srgbClr val="E7E6E6">
                  <a:lumMod val="75000"/>
                </a:srgbClr>
              </a:solidFill>
              <a:prstDash val="sysDash"/>
              <a:headEnd type="oval"/>
              <a:tailEnd type="oval"/>
            </a:ln>
            <a:effectLst/>
          </p:spPr>
        </p:cxnSp>
        <p:cxnSp>
          <p:nvCxnSpPr>
            <p:cNvPr id="21" name="直接连接符 20"/>
            <p:cNvCxnSpPr/>
            <p:nvPr/>
          </p:nvCxnSpPr>
          <p:spPr>
            <a:xfrm>
              <a:off x="7676362" y="2621703"/>
              <a:ext cx="873786" cy="0"/>
            </a:xfrm>
            <a:prstGeom prst="line">
              <a:avLst/>
            </a:prstGeom>
            <a:noFill/>
            <a:ln w="9525" cap="flat" cmpd="sng" algn="ctr">
              <a:solidFill>
                <a:srgbClr val="E7E6E6">
                  <a:lumMod val="75000"/>
                </a:srgbClr>
              </a:solidFill>
              <a:prstDash val="sysDash"/>
              <a:headEnd type="oval"/>
              <a:tailEnd type="oval"/>
            </a:ln>
            <a:effectLst/>
          </p:spPr>
        </p:cxnSp>
        <p:cxnSp>
          <p:nvCxnSpPr>
            <p:cNvPr id="22" name="直接连接符 21"/>
            <p:cNvCxnSpPr/>
            <p:nvPr/>
          </p:nvCxnSpPr>
          <p:spPr>
            <a:xfrm>
              <a:off x="7676362" y="4825657"/>
              <a:ext cx="873786" cy="0"/>
            </a:xfrm>
            <a:prstGeom prst="line">
              <a:avLst/>
            </a:prstGeom>
            <a:noFill/>
            <a:ln w="9525" cap="flat" cmpd="sng" algn="ctr">
              <a:solidFill>
                <a:srgbClr val="E7E6E6">
                  <a:lumMod val="75000"/>
                </a:srgbClr>
              </a:solidFill>
              <a:prstDash val="sysDash"/>
              <a:headEnd type="oval"/>
              <a:tailEnd type="oval"/>
            </a:ln>
            <a:effectLst/>
          </p:spPr>
        </p:cxnSp>
        <p:cxnSp>
          <p:nvCxnSpPr>
            <p:cNvPr id="23" name="直接连接符 22"/>
            <p:cNvCxnSpPr/>
            <p:nvPr/>
          </p:nvCxnSpPr>
          <p:spPr>
            <a:xfrm>
              <a:off x="3640549" y="4825657"/>
              <a:ext cx="873786" cy="0"/>
            </a:xfrm>
            <a:prstGeom prst="line">
              <a:avLst/>
            </a:prstGeom>
            <a:noFill/>
            <a:ln w="9525" cap="flat" cmpd="sng" algn="ctr">
              <a:solidFill>
                <a:srgbClr val="E7E6E6">
                  <a:lumMod val="75000"/>
                </a:srgbClr>
              </a:solidFill>
              <a:prstDash val="sysDash"/>
              <a:headEnd type="oval"/>
              <a:tailEnd type="oval"/>
            </a:ln>
            <a:effectLst/>
          </p:spPr>
        </p:cxnSp>
      </p:grpSp>
      <p:grpSp>
        <p:nvGrpSpPr>
          <p:cNvPr id="28" name="组合 27"/>
          <p:cNvGrpSpPr/>
          <p:nvPr/>
        </p:nvGrpSpPr>
        <p:grpSpPr>
          <a:xfrm>
            <a:off x="841348" y="2253662"/>
            <a:ext cx="2699694" cy="1168647"/>
            <a:chOff x="1895297" y="2159076"/>
            <a:chExt cx="2228941" cy="964866"/>
          </a:xfrm>
        </p:grpSpPr>
        <p:sp>
          <p:nvSpPr>
            <p:cNvPr id="29" name="Rectangle 16"/>
            <p:cNvSpPr/>
            <p:nvPr/>
          </p:nvSpPr>
          <p:spPr>
            <a:xfrm flipH="1">
              <a:off x="1895297" y="2468130"/>
              <a:ext cx="2228941" cy="655812"/>
            </a:xfrm>
            <a:prstGeom prst="rect">
              <a:avLst/>
            </a:prstGeom>
          </p:spPr>
          <p:txBody>
            <a:bodyPr wrap="square">
              <a:spAutoFit/>
            </a:bodyPr>
            <a:lstStyle/>
            <a:p>
              <a:pPr marL="0" marR="0" lvl="0" indent="0" algn="r" defTabSz="914400" rtl="0" eaLnBrk="1" fontAlgn="auto" latinLnBrk="0" hangingPunct="1">
                <a:lnSpc>
                  <a:spcPct val="150000"/>
                </a:lnSpc>
                <a:spcBef>
                  <a:spcPts val="0"/>
                </a:spcBef>
                <a:spcAft>
                  <a:spcPts val="0"/>
                </a:spcAft>
                <a:buClr>
                  <a:srgbClr val="E24848"/>
                </a:buClr>
                <a:buSzTx/>
                <a:buFontTx/>
                <a:buNone/>
                <a:defRPr/>
              </a:pPr>
              <a:r>
                <a:rPr kumimoji="0" lang="zh-CN" altLang="en-US" sz="1050" b="0" i="0" u="none" strike="noStrike" kern="1200" cap="none" spc="0" normalizeH="0" baseline="0" noProof="1">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kumimoji="0" lang="en-US" altLang="zh-CN" sz="1050" b="0" i="0" u="none" strike="noStrike" kern="1200" cap="none" spc="0" normalizeH="0" baseline="0" noProof="1">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30" name="Title 11"/>
            <p:cNvSpPr txBox="1"/>
            <p:nvPr/>
          </p:nvSpPr>
          <p:spPr>
            <a:xfrm flipH="1">
              <a:off x="2517083" y="2159076"/>
              <a:ext cx="1607155" cy="33034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300" normalizeH="0" baseline="0" noProof="0" dirty="0">
                  <a:ln>
                    <a:noFill/>
                  </a:ln>
                  <a:solidFill>
                    <a:srgbClr val="BF1E2E"/>
                  </a:solidFill>
                  <a:effectLst/>
                  <a:uLnTx/>
                  <a:uFillTx/>
                  <a:latin typeface="胡晓波真帅体" panose="02010600030101010101" pitchFamily="2" charset="-122"/>
                  <a:ea typeface="胡晓波真帅体" panose="02010600030101010101" pitchFamily="2" charset="-122"/>
                  <a:cs typeface="+mn-cs"/>
                </a:rPr>
                <a:t>标题文字添加</a:t>
              </a:r>
              <a:endParaRPr kumimoji="0" lang="en-US" sz="2000" b="0" i="0" u="none" strike="noStrike" kern="1200" cap="none" spc="300" normalizeH="0" baseline="0" noProof="0" dirty="0">
                <a:ln>
                  <a:noFill/>
                </a:ln>
                <a:solidFill>
                  <a:srgbClr val="BF1E2E"/>
                </a:solidFill>
                <a:effectLst/>
                <a:uLnTx/>
                <a:uFillTx/>
                <a:latin typeface="胡晓波真帅体" panose="02010600030101010101" pitchFamily="2" charset="-122"/>
                <a:ea typeface="胡晓波真帅体" panose="02010600030101010101" pitchFamily="2" charset="-122"/>
                <a:cs typeface="+mn-cs"/>
              </a:endParaRPr>
            </a:p>
          </p:txBody>
        </p:sp>
      </p:grpSp>
      <p:grpSp>
        <p:nvGrpSpPr>
          <p:cNvPr id="31" name="组合 30"/>
          <p:cNvGrpSpPr/>
          <p:nvPr/>
        </p:nvGrpSpPr>
        <p:grpSpPr>
          <a:xfrm>
            <a:off x="841348" y="4413328"/>
            <a:ext cx="2699694" cy="1168647"/>
            <a:chOff x="1895297" y="2159076"/>
            <a:chExt cx="2228941" cy="964866"/>
          </a:xfrm>
        </p:grpSpPr>
        <p:sp>
          <p:nvSpPr>
            <p:cNvPr id="32" name="Rectangle 16"/>
            <p:cNvSpPr/>
            <p:nvPr/>
          </p:nvSpPr>
          <p:spPr>
            <a:xfrm flipH="1">
              <a:off x="1895297" y="2468130"/>
              <a:ext cx="2228941" cy="655812"/>
            </a:xfrm>
            <a:prstGeom prst="rect">
              <a:avLst/>
            </a:prstGeom>
          </p:spPr>
          <p:txBody>
            <a:bodyPr wrap="square">
              <a:spAutoFit/>
            </a:bodyPr>
            <a:lstStyle/>
            <a:p>
              <a:pPr marL="0" marR="0" lvl="0" indent="0" algn="r" defTabSz="914400" rtl="0" eaLnBrk="1" fontAlgn="auto" latinLnBrk="0" hangingPunct="1">
                <a:lnSpc>
                  <a:spcPct val="150000"/>
                </a:lnSpc>
                <a:spcBef>
                  <a:spcPts val="0"/>
                </a:spcBef>
                <a:spcAft>
                  <a:spcPts val="0"/>
                </a:spcAft>
                <a:buClr>
                  <a:srgbClr val="E24848"/>
                </a:buClr>
                <a:buSzTx/>
                <a:buFontTx/>
                <a:buNone/>
                <a:defRPr/>
              </a:pPr>
              <a:r>
                <a:rPr kumimoji="0" lang="zh-CN" altLang="en-US" sz="1050" b="0" i="0" u="none" strike="noStrike" kern="1200" cap="none" spc="0" normalizeH="0" baseline="0" noProof="1">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kumimoji="0" lang="en-US" altLang="zh-CN" sz="1050" b="0" i="0" u="none" strike="noStrike" kern="1200" cap="none" spc="0" normalizeH="0" baseline="0" noProof="1">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33" name="Title 11"/>
            <p:cNvSpPr txBox="1"/>
            <p:nvPr/>
          </p:nvSpPr>
          <p:spPr>
            <a:xfrm flipH="1">
              <a:off x="2517083" y="2159076"/>
              <a:ext cx="1607155" cy="33034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300" normalizeH="0" baseline="0" noProof="0" dirty="0">
                  <a:ln>
                    <a:noFill/>
                  </a:ln>
                  <a:solidFill>
                    <a:prstClr val="black">
                      <a:lumMod val="75000"/>
                      <a:lumOff val="25000"/>
                    </a:prstClr>
                  </a:solidFill>
                  <a:effectLst/>
                  <a:uLnTx/>
                  <a:uFillTx/>
                  <a:latin typeface="胡晓波真帅体" panose="02010600030101010101" pitchFamily="2" charset="-122"/>
                  <a:ea typeface="胡晓波真帅体" panose="02010600030101010101" pitchFamily="2" charset="-122"/>
                  <a:cs typeface="+mn-cs"/>
                </a:rPr>
                <a:t>标题文字添加</a:t>
              </a:r>
              <a:endParaRPr kumimoji="0" lang="en-US" sz="2000" b="0" i="0" u="none" strike="noStrike" kern="1200" cap="none" spc="300" normalizeH="0" baseline="0" noProof="0" dirty="0">
                <a:ln>
                  <a:noFill/>
                </a:ln>
                <a:solidFill>
                  <a:prstClr val="black">
                    <a:lumMod val="75000"/>
                    <a:lumOff val="25000"/>
                  </a:prstClr>
                </a:solidFill>
                <a:effectLst/>
                <a:uLnTx/>
                <a:uFillTx/>
                <a:latin typeface="胡晓波真帅体" panose="02010600030101010101" pitchFamily="2" charset="-122"/>
                <a:ea typeface="胡晓波真帅体" panose="02010600030101010101" pitchFamily="2" charset="-122"/>
                <a:cs typeface="+mn-cs"/>
              </a:endParaRPr>
            </a:p>
          </p:txBody>
        </p:sp>
      </p:grpSp>
      <p:grpSp>
        <p:nvGrpSpPr>
          <p:cNvPr id="34" name="组合 33"/>
          <p:cNvGrpSpPr/>
          <p:nvPr/>
        </p:nvGrpSpPr>
        <p:grpSpPr>
          <a:xfrm flipH="1">
            <a:off x="8729650" y="2253662"/>
            <a:ext cx="2699694" cy="1168647"/>
            <a:chOff x="1895297" y="2159076"/>
            <a:chExt cx="2228941" cy="964866"/>
          </a:xfrm>
        </p:grpSpPr>
        <p:sp>
          <p:nvSpPr>
            <p:cNvPr id="35" name="Rectangle 16"/>
            <p:cNvSpPr/>
            <p:nvPr/>
          </p:nvSpPr>
          <p:spPr>
            <a:xfrm flipH="1">
              <a:off x="1895297" y="2468130"/>
              <a:ext cx="2228941" cy="655812"/>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
                  <a:srgbClr val="E24848"/>
                </a:buClr>
                <a:buSzTx/>
                <a:buFontTx/>
                <a:buNone/>
                <a:defRPr/>
              </a:pPr>
              <a:r>
                <a:rPr kumimoji="0" lang="zh-CN" altLang="en-US" sz="1050" b="0" i="0" u="none" strike="noStrike" kern="1200" cap="none" spc="0" normalizeH="0" baseline="0" noProof="1">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kumimoji="0" lang="en-US" altLang="zh-CN" sz="1050" b="0" i="0" u="none" strike="noStrike" kern="1200" cap="none" spc="0" normalizeH="0" baseline="0" noProof="1">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36" name="Title 11"/>
            <p:cNvSpPr txBox="1"/>
            <p:nvPr/>
          </p:nvSpPr>
          <p:spPr>
            <a:xfrm flipH="1">
              <a:off x="2517083" y="2159076"/>
              <a:ext cx="1607155" cy="33034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300" normalizeH="0" baseline="0" noProof="0" dirty="0">
                  <a:ln>
                    <a:noFill/>
                  </a:ln>
                  <a:solidFill>
                    <a:srgbClr val="BF1E2E"/>
                  </a:solidFill>
                  <a:effectLst/>
                  <a:uLnTx/>
                  <a:uFillTx/>
                  <a:latin typeface="胡晓波真帅体" panose="02010600030101010101" pitchFamily="2" charset="-122"/>
                  <a:ea typeface="胡晓波真帅体" panose="02010600030101010101" pitchFamily="2" charset="-122"/>
                  <a:cs typeface="+mn-cs"/>
                </a:rPr>
                <a:t>标题文字添加</a:t>
              </a:r>
              <a:endParaRPr kumimoji="0" lang="en-US" sz="2000" b="0" i="0" u="none" strike="noStrike" kern="1200" cap="none" spc="300" normalizeH="0" baseline="0" noProof="0" dirty="0">
                <a:ln>
                  <a:noFill/>
                </a:ln>
                <a:solidFill>
                  <a:srgbClr val="BF1E2E"/>
                </a:solidFill>
                <a:effectLst/>
                <a:uLnTx/>
                <a:uFillTx/>
                <a:latin typeface="胡晓波真帅体" panose="02010600030101010101" pitchFamily="2" charset="-122"/>
                <a:ea typeface="胡晓波真帅体" panose="02010600030101010101" pitchFamily="2" charset="-122"/>
                <a:cs typeface="+mn-cs"/>
              </a:endParaRPr>
            </a:p>
          </p:txBody>
        </p:sp>
      </p:grpSp>
      <p:grpSp>
        <p:nvGrpSpPr>
          <p:cNvPr id="37" name="组合 36"/>
          <p:cNvGrpSpPr/>
          <p:nvPr/>
        </p:nvGrpSpPr>
        <p:grpSpPr>
          <a:xfrm flipH="1">
            <a:off x="8729650" y="4413328"/>
            <a:ext cx="2699694" cy="1168647"/>
            <a:chOff x="1895297" y="2159076"/>
            <a:chExt cx="2228941" cy="964866"/>
          </a:xfrm>
        </p:grpSpPr>
        <p:sp>
          <p:nvSpPr>
            <p:cNvPr id="38" name="Rectangle 16"/>
            <p:cNvSpPr/>
            <p:nvPr/>
          </p:nvSpPr>
          <p:spPr>
            <a:xfrm flipH="1">
              <a:off x="1895297" y="2468130"/>
              <a:ext cx="2228941" cy="655812"/>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
                  <a:srgbClr val="E24848"/>
                </a:buClr>
                <a:buSzTx/>
                <a:buFontTx/>
                <a:buNone/>
                <a:defRPr/>
              </a:pPr>
              <a:r>
                <a:rPr kumimoji="0" lang="zh-CN" altLang="en-US" sz="1050" b="0" i="0" u="none" strike="noStrike" kern="1200" cap="none" spc="0" normalizeH="0" baseline="0" noProof="1">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kumimoji="0" lang="en-US" altLang="zh-CN" sz="1050" b="0" i="0" u="none" strike="noStrike" kern="1200" cap="none" spc="0" normalizeH="0" baseline="0" noProof="1">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39" name="Title 11"/>
            <p:cNvSpPr txBox="1"/>
            <p:nvPr/>
          </p:nvSpPr>
          <p:spPr>
            <a:xfrm flipH="1">
              <a:off x="2517083" y="2159076"/>
              <a:ext cx="1607155" cy="33034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300" normalizeH="0" baseline="0" noProof="0" dirty="0">
                  <a:ln>
                    <a:noFill/>
                  </a:ln>
                  <a:solidFill>
                    <a:prstClr val="black">
                      <a:lumMod val="75000"/>
                      <a:lumOff val="25000"/>
                    </a:prstClr>
                  </a:solidFill>
                  <a:effectLst/>
                  <a:uLnTx/>
                  <a:uFillTx/>
                  <a:latin typeface="胡晓波真帅体" panose="02010600030101010101" pitchFamily="2" charset="-122"/>
                  <a:ea typeface="胡晓波真帅体" panose="02010600030101010101" pitchFamily="2" charset="-122"/>
                  <a:cs typeface="+mn-cs"/>
                </a:rPr>
                <a:t>标题文字添加</a:t>
              </a:r>
              <a:endParaRPr kumimoji="0" lang="en-US" sz="2000" b="0" i="0" u="none" strike="noStrike" kern="1200" cap="none" spc="300" normalizeH="0" baseline="0" noProof="0" dirty="0">
                <a:ln>
                  <a:noFill/>
                </a:ln>
                <a:solidFill>
                  <a:prstClr val="black">
                    <a:lumMod val="75000"/>
                    <a:lumOff val="25000"/>
                  </a:prstClr>
                </a:solidFill>
                <a:effectLst/>
                <a:uLnTx/>
                <a:uFillTx/>
                <a:latin typeface="胡晓波真帅体" panose="02010600030101010101" pitchFamily="2" charset="-122"/>
                <a:ea typeface="胡晓波真帅体" panose="02010600030101010101" pitchFamily="2" charset="-122"/>
                <a:cs typeface="+mn-cs"/>
              </a:endParaRPr>
            </a:p>
          </p:txBody>
        </p:sp>
      </p:grpSp>
      <p:grpSp>
        <p:nvGrpSpPr>
          <p:cNvPr id="40" name="组合 39"/>
          <p:cNvGrpSpPr/>
          <p:nvPr/>
        </p:nvGrpSpPr>
        <p:grpSpPr>
          <a:xfrm>
            <a:off x="507361" y="217132"/>
            <a:ext cx="2960611" cy="757195"/>
            <a:chOff x="6987284" y="566491"/>
            <a:chExt cx="3315489" cy="847957"/>
          </a:xfrm>
        </p:grpSpPr>
        <p:grpSp>
          <p:nvGrpSpPr>
            <p:cNvPr id="41" name="组合 40"/>
            <p:cNvGrpSpPr/>
            <p:nvPr/>
          </p:nvGrpSpPr>
          <p:grpSpPr>
            <a:xfrm>
              <a:off x="7811968" y="651825"/>
              <a:ext cx="2490805" cy="695109"/>
              <a:chOff x="1265118" y="2855427"/>
              <a:chExt cx="2490805" cy="695109"/>
            </a:xfrm>
          </p:grpSpPr>
          <p:sp>
            <p:nvSpPr>
              <p:cNvPr id="43" name="文本框 42"/>
              <p:cNvSpPr txBox="1"/>
              <p:nvPr/>
            </p:nvSpPr>
            <p:spPr>
              <a:xfrm>
                <a:off x="1265119" y="2855427"/>
                <a:ext cx="2490804" cy="585936"/>
              </a:xfrm>
              <a:prstGeom prst="rect">
                <a:avLst/>
              </a:prstGeom>
              <a:noFill/>
            </p:spPr>
            <p:txBody>
              <a:bodyPr wrap="square" rtlCol="0">
                <a:spAutoFit/>
                <a:scene3d>
                  <a:camera prst="orthographicFront"/>
                  <a:lightRig rig="threePt" dir="t"/>
                </a:scene3d>
                <a:sp3d contourW="12700"/>
              </a:bodyPr>
              <a:lstStyle/>
              <a:p>
                <a:pPr marL="0" marR="0" lvl="0" indent="0" algn="dist" defTabSz="457200" rtl="0" eaLnBrk="1" fontAlgn="auto" latinLnBrk="0" hangingPunct="1">
                  <a:lnSpc>
                    <a:spcPct val="100000"/>
                  </a:lnSpc>
                  <a:spcBef>
                    <a:spcPts val="0"/>
                  </a:spcBef>
                  <a:spcAft>
                    <a:spcPts val="0"/>
                  </a:spcAft>
                  <a:buClrTx/>
                  <a:buSzTx/>
                  <a:buFontTx/>
                  <a:buNone/>
                  <a:defRPr/>
                </a:pPr>
                <a:r>
                  <a:rPr lang="zh-CN" altLang="en-US" sz="2800" b="1" dirty="0">
                    <a:solidFill>
                      <a:prstClr val="black">
                        <a:lumMod val="75000"/>
                        <a:lumOff val="25000"/>
                      </a:prstClr>
                    </a:solidFill>
                    <a:latin typeface="胡晓波真帅体" panose="02010600030101010101" pitchFamily="2" charset="-122"/>
                    <a:ea typeface="胡晓波真帅体" panose="02010600030101010101" pitchFamily="2" charset="-122"/>
                  </a:rPr>
                  <a:t>添加标题内容</a:t>
                </a:r>
                <a:endParaRPr kumimoji="0" lang="zh-CN" altLang="en-US" sz="2800" b="1" i="0" u="none" strike="noStrike" kern="1200" cap="none" spc="0" normalizeH="0" baseline="0" noProof="0" dirty="0">
                  <a:ln>
                    <a:noFill/>
                  </a:ln>
                  <a:solidFill>
                    <a:prstClr val="black">
                      <a:lumMod val="75000"/>
                      <a:lumOff val="25000"/>
                    </a:prstClr>
                  </a:solidFill>
                  <a:effectLst/>
                  <a:uLnTx/>
                  <a:uFillTx/>
                  <a:latin typeface="胡晓波真帅体" panose="02010600030101010101" pitchFamily="2" charset="-122"/>
                  <a:ea typeface="胡晓波真帅体" panose="02010600030101010101" pitchFamily="2" charset="-122"/>
                  <a:cs typeface="+mn-cs"/>
                </a:endParaRPr>
              </a:p>
            </p:txBody>
          </p:sp>
          <p:sp>
            <p:nvSpPr>
              <p:cNvPr id="44" name="矩形 43"/>
              <p:cNvSpPr/>
              <p:nvPr/>
            </p:nvSpPr>
            <p:spPr bwMode="auto">
              <a:xfrm>
                <a:off x="1265118" y="3343735"/>
                <a:ext cx="2261672" cy="206801"/>
              </a:xfrm>
              <a:prstGeom prst="rect">
                <a:avLst/>
              </a:prstGeom>
            </p:spPr>
            <p:txBody>
              <a:bodyPr wrap="square">
                <a:spAutoFit/>
                <a:scene3d>
                  <a:camera prst="orthographicFront"/>
                  <a:lightRig rig="threePt" dir="t"/>
                </a:scene3d>
                <a:sp3d contourW="12700"/>
              </a:bodyPr>
              <a:lstStyle/>
              <a:p>
                <a:pPr marL="0" marR="0" lvl="0" indent="0" algn="dist" defTabSz="457200" rtl="0" eaLnBrk="1" fontAlgn="auto" latinLnBrk="0" hangingPunct="1">
                  <a:lnSpc>
                    <a:spcPct val="100000"/>
                  </a:lnSpc>
                  <a:spcBef>
                    <a:spcPts val="0"/>
                  </a:spcBef>
                  <a:spcAft>
                    <a:spcPts val="0"/>
                  </a:spcAft>
                  <a:buClrTx/>
                  <a:buSzTx/>
                  <a:buFontTx/>
                  <a:buNone/>
                  <a:defRPr/>
                </a:pPr>
                <a:r>
                  <a:rPr kumimoji="0" lang="en-US" altLang="zh-CN" sz="600" b="0" i="0" u="none" strike="noStrike" kern="1200" cap="none" spc="0" normalizeH="0" baseline="0" noProof="0" dirty="0">
                    <a:ln>
                      <a:noFill/>
                    </a:ln>
                    <a:solidFill>
                      <a:prstClr val="black">
                        <a:lumMod val="65000"/>
                        <a:lumOff val="35000"/>
                      </a:prstClr>
                    </a:solidFill>
                    <a:effectLst/>
                    <a:uLnTx/>
                    <a:uFillTx/>
                    <a:latin typeface="胡晓波真帅体" panose="02010600030101010101" pitchFamily="2" charset="-122"/>
                    <a:ea typeface="胡晓波真帅体" panose="02010600030101010101" pitchFamily="2" charset="-122"/>
                    <a:cs typeface="+mn-cs"/>
                  </a:rPr>
                  <a:t>RECRUITMENT NOTICE</a:t>
                </a:r>
                <a:endParaRPr kumimoji="0" lang="zh-CN" altLang="en-US" sz="600" b="0" i="0" u="none" strike="noStrike" kern="1200" cap="none" spc="0" normalizeH="0" baseline="0" noProof="0" dirty="0">
                  <a:ln>
                    <a:noFill/>
                  </a:ln>
                  <a:solidFill>
                    <a:prstClr val="black">
                      <a:lumMod val="65000"/>
                      <a:lumOff val="35000"/>
                    </a:prstClr>
                  </a:solidFill>
                  <a:effectLst/>
                  <a:uLnTx/>
                  <a:uFillTx/>
                  <a:latin typeface="胡晓波真帅体" panose="02010600030101010101" pitchFamily="2" charset="-122"/>
                  <a:ea typeface="胡晓波真帅体" panose="02010600030101010101" pitchFamily="2" charset="-122"/>
                  <a:cs typeface="+mn-cs"/>
                </a:endParaRPr>
              </a:p>
            </p:txBody>
          </p:sp>
        </p:grpSp>
        <p:sp>
          <p:nvSpPr>
            <p:cNvPr id="42" name="矩形 41"/>
            <p:cNvSpPr/>
            <p:nvPr/>
          </p:nvSpPr>
          <p:spPr bwMode="auto">
            <a:xfrm>
              <a:off x="6987284" y="566491"/>
              <a:ext cx="783690" cy="847957"/>
            </a:xfrm>
            <a:prstGeom prst="rect">
              <a:avLst/>
            </a:prstGeom>
          </p:spPr>
          <p:txBody>
            <a:bodyPr wrap="square">
              <a:spAutoFit/>
              <a:scene3d>
                <a:camera prst="orthographicFront"/>
                <a:lightRig rig="threePt" dir="t"/>
              </a:scene3d>
              <a:sp3d contourW="12700"/>
            </a:bodyPr>
            <a:lstStyle/>
            <a:p>
              <a:pPr marL="0" marR="0" lvl="0" indent="0" algn="ctr" defTabSz="457200" rtl="0" eaLnBrk="1" fontAlgn="auto" latinLnBrk="0" hangingPunct="1">
                <a:lnSpc>
                  <a:spcPct val="120000"/>
                </a:lnSpc>
                <a:spcBef>
                  <a:spcPts val="0"/>
                </a:spcBef>
                <a:spcAft>
                  <a:spcPts val="0"/>
                </a:spcAft>
                <a:buClrTx/>
                <a:buSzTx/>
                <a:buFontTx/>
                <a:buNone/>
                <a:defRPr/>
              </a:pPr>
              <a:r>
                <a:rPr kumimoji="0" lang="en-US" altLang="zh-CN" sz="4000" b="0" i="0" u="none" strike="noStrike" kern="1200" cap="none" spc="0" normalizeH="0" baseline="0" noProof="0" dirty="0">
                  <a:ln>
                    <a:noFill/>
                  </a:ln>
                  <a:solidFill>
                    <a:srgbClr val="BF1E2E"/>
                  </a:solidFill>
                  <a:effectLst/>
                  <a:uLnTx/>
                  <a:uFillTx/>
                  <a:latin typeface="胡晓波真帅体" panose="02010600030101010101" pitchFamily="2" charset="-122"/>
                  <a:ea typeface="胡晓波真帅体" panose="02010600030101010101" pitchFamily="2" charset="-122"/>
                  <a:cs typeface="+mn-cs"/>
                </a:rPr>
                <a:t>04.</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anim calcmode="lin" valueType="num">
                                      <p:cBhvr>
                                        <p:cTn id="8" dur="500" fill="hold"/>
                                        <p:tgtEl>
                                          <p:spTgt spid="28"/>
                                        </p:tgtEl>
                                        <p:attrNameLst>
                                          <p:attrName>ppt_x</p:attrName>
                                        </p:attrNameLst>
                                      </p:cBhvr>
                                      <p:tavLst>
                                        <p:tav tm="0">
                                          <p:val>
                                            <p:strVal val="#ppt_x"/>
                                          </p:val>
                                        </p:tav>
                                        <p:tav tm="100000">
                                          <p:val>
                                            <p:strVal val="#ppt_x"/>
                                          </p:val>
                                        </p:tav>
                                      </p:tavLst>
                                    </p:anim>
                                    <p:anim calcmode="lin" valueType="num">
                                      <p:cBhvr>
                                        <p:cTn id="9" dur="500" fill="hold"/>
                                        <p:tgtEl>
                                          <p:spTgt spid="28"/>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4"/>
                                        </p:tgtEl>
                                        <p:attrNameLst>
                                          <p:attrName>style.visibility</p:attrName>
                                        </p:attrNameLst>
                                      </p:cBhvr>
                                      <p:to>
                                        <p:strVal val="visible"/>
                                      </p:to>
                                    </p:set>
                                    <p:animEffect transition="in" filter="fade">
                                      <p:cBhvr>
                                        <p:cTn id="13" dur="500"/>
                                        <p:tgtEl>
                                          <p:spTgt spid="34"/>
                                        </p:tgtEl>
                                      </p:cBhvr>
                                    </p:animEffect>
                                    <p:anim calcmode="lin" valueType="num">
                                      <p:cBhvr>
                                        <p:cTn id="14" dur="500" fill="hold"/>
                                        <p:tgtEl>
                                          <p:spTgt spid="34"/>
                                        </p:tgtEl>
                                        <p:attrNameLst>
                                          <p:attrName>ppt_x</p:attrName>
                                        </p:attrNameLst>
                                      </p:cBhvr>
                                      <p:tavLst>
                                        <p:tav tm="0">
                                          <p:val>
                                            <p:strVal val="#ppt_x"/>
                                          </p:val>
                                        </p:tav>
                                        <p:tav tm="100000">
                                          <p:val>
                                            <p:strVal val="#ppt_x"/>
                                          </p:val>
                                        </p:tav>
                                      </p:tavLst>
                                    </p:anim>
                                    <p:anim calcmode="lin" valueType="num">
                                      <p:cBhvr>
                                        <p:cTn id="15" dur="500" fill="hold"/>
                                        <p:tgtEl>
                                          <p:spTgt spid="34"/>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fade">
                                      <p:cBhvr>
                                        <p:cTn id="19" dur="500"/>
                                        <p:tgtEl>
                                          <p:spTgt spid="31"/>
                                        </p:tgtEl>
                                      </p:cBhvr>
                                    </p:animEffect>
                                    <p:anim calcmode="lin" valueType="num">
                                      <p:cBhvr>
                                        <p:cTn id="20" dur="500" fill="hold"/>
                                        <p:tgtEl>
                                          <p:spTgt spid="31"/>
                                        </p:tgtEl>
                                        <p:attrNameLst>
                                          <p:attrName>ppt_x</p:attrName>
                                        </p:attrNameLst>
                                      </p:cBhvr>
                                      <p:tavLst>
                                        <p:tav tm="0">
                                          <p:val>
                                            <p:strVal val="#ppt_x"/>
                                          </p:val>
                                        </p:tav>
                                        <p:tav tm="100000">
                                          <p:val>
                                            <p:strVal val="#ppt_x"/>
                                          </p:val>
                                        </p:tav>
                                      </p:tavLst>
                                    </p:anim>
                                    <p:anim calcmode="lin" valueType="num">
                                      <p:cBhvr>
                                        <p:cTn id="21" dur="500" fill="hold"/>
                                        <p:tgtEl>
                                          <p:spTgt spid="31"/>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37"/>
                                        </p:tgtEl>
                                        <p:attrNameLst>
                                          <p:attrName>style.visibility</p:attrName>
                                        </p:attrNameLst>
                                      </p:cBhvr>
                                      <p:to>
                                        <p:strVal val="visible"/>
                                      </p:to>
                                    </p:set>
                                    <p:animEffect transition="in" filter="fade">
                                      <p:cBhvr>
                                        <p:cTn id="25" dur="500"/>
                                        <p:tgtEl>
                                          <p:spTgt spid="37"/>
                                        </p:tgtEl>
                                      </p:cBhvr>
                                    </p:animEffect>
                                    <p:anim calcmode="lin" valueType="num">
                                      <p:cBhvr>
                                        <p:cTn id="26" dur="500" fill="hold"/>
                                        <p:tgtEl>
                                          <p:spTgt spid="37"/>
                                        </p:tgtEl>
                                        <p:attrNameLst>
                                          <p:attrName>ppt_x</p:attrName>
                                        </p:attrNameLst>
                                      </p:cBhvr>
                                      <p:tavLst>
                                        <p:tav tm="0">
                                          <p:val>
                                            <p:strVal val="#ppt_x"/>
                                          </p:val>
                                        </p:tav>
                                        <p:tav tm="100000">
                                          <p:val>
                                            <p:strVal val="#ppt_x"/>
                                          </p:val>
                                        </p:tav>
                                      </p:tavLst>
                                    </p:anim>
                                    <p:anim calcmode="lin" valueType="num">
                                      <p:cBhvr>
                                        <p:cTn id="27" dur="500" fill="hold"/>
                                        <p:tgtEl>
                                          <p:spTgt spid="37"/>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500"/>
                                        <p:tgtEl>
                                          <p:spTgt spid="8"/>
                                        </p:tgtEl>
                                      </p:cBhvr>
                                    </p:animEffect>
                                    <p:anim calcmode="lin" valueType="num">
                                      <p:cBhvr>
                                        <p:cTn id="32" dur="500" fill="hold"/>
                                        <p:tgtEl>
                                          <p:spTgt spid="8"/>
                                        </p:tgtEl>
                                        <p:attrNameLst>
                                          <p:attrName>ppt_x</p:attrName>
                                        </p:attrNameLst>
                                      </p:cBhvr>
                                      <p:tavLst>
                                        <p:tav tm="0">
                                          <p:val>
                                            <p:strVal val="#ppt_x"/>
                                          </p:val>
                                        </p:tav>
                                        <p:tav tm="100000">
                                          <p:val>
                                            <p:strVal val="#ppt_x"/>
                                          </p:val>
                                        </p:tav>
                                      </p:tavLst>
                                    </p:anim>
                                    <p:anim calcmode="lin" valueType="num">
                                      <p:cBhvr>
                                        <p:cTn id="33" dur="5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3"/>
          <p:cNvCxnSpPr/>
          <p:nvPr/>
        </p:nvCxnSpPr>
        <p:spPr>
          <a:xfrm>
            <a:off x="2537255" y="1896465"/>
            <a:ext cx="0" cy="2744872"/>
          </a:xfrm>
          <a:prstGeom prst="line">
            <a:avLst/>
          </a:prstGeom>
          <a:noFill/>
          <a:ln w="6350" cap="flat" cmpd="sng" algn="ctr">
            <a:solidFill>
              <a:srgbClr val="FFFFFF">
                <a:lumMod val="85000"/>
              </a:srgbClr>
            </a:solidFill>
            <a:prstDash val="dash"/>
            <a:miter lim="800000"/>
          </a:ln>
          <a:effectLst/>
        </p:spPr>
      </p:cxnSp>
      <p:cxnSp>
        <p:nvCxnSpPr>
          <p:cNvPr id="14" name="Straight Connector 4"/>
          <p:cNvCxnSpPr/>
          <p:nvPr/>
        </p:nvCxnSpPr>
        <p:spPr>
          <a:xfrm>
            <a:off x="2487827" y="4295350"/>
            <a:ext cx="7216346" cy="0"/>
          </a:xfrm>
          <a:prstGeom prst="line">
            <a:avLst/>
          </a:prstGeom>
          <a:noFill/>
          <a:ln w="6350" cap="flat" cmpd="sng" algn="ctr">
            <a:solidFill>
              <a:srgbClr val="FFFFFF">
                <a:lumMod val="85000"/>
              </a:srgbClr>
            </a:solidFill>
            <a:prstDash val="dash"/>
            <a:miter lim="800000"/>
          </a:ln>
          <a:effectLst/>
        </p:spPr>
      </p:cxnSp>
      <p:cxnSp>
        <p:nvCxnSpPr>
          <p:cNvPr id="15" name="Straight Connector 5"/>
          <p:cNvCxnSpPr/>
          <p:nvPr/>
        </p:nvCxnSpPr>
        <p:spPr>
          <a:xfrm>
            <a:off x="2426450" y="2017588"/>
            <a:ext cx="7216346" cy="0"/>
          </a:xfrm>
          <a:prstGeom prst="line">
            <a:avLst/>
          </a:prstGeom>
          <a:noFill/>
          <a:ln w="6350" cap="flat" cmpd="sng" algn="ctr">
            <a:solidFill>
              <a:srgbClr val="FFFFFF">
                <a:lumMod val="85000"/>
              </a:srgbClr>
            </a:solidFill>
            <a:prstDash val="dash"/>
            <a:miter lim="800000"/>
          </a:ln>
          <a:effectLst/>
        </p:spPr>
      </p:cxnSp>
      <p:grpSp>
        <p:nvGrpSpPr>
          <p:cNvPr id="16" name="组合 15"/>
          <p:cNvGrpSpPr/>
          <p:nvPr/>
        </p:nvGrpSpPr>
        <p:grpSpPr>
          <a:xfrm>
            <a:off x="2139781" y="1612761"/>
            <a:ext cx="3279155" cy="1758822"/>
            <a:chOff x="2139781" y="1612761"/>
            <a:chExt cx="3279155" cy="1758822"/>
          </a:xfrm>
        </p:grpSpPr>
        <p:sp>
          <p:nvSpPr>
            <p:cNvPr id="17" name="Oval 8"/>
            <p:cNvSpPr/>
            <p:nvPr/>
          </p:nvSpPr>
          <p:spPr>
            <a:xfrm>
              <a:off x="2139781" y="1612761"/>
              <a:ext cx="800242" cy="800242"/>
            </a:xfrm>
            <a:prstGeom prst="ellipse">
              <a:avLst/>
            </a:prstGeom>
            <a:solidFill>
              <a:schemeClr val="tx1">
                <a:lumMod val="75000"/>
                <a:lumOff val="25000"/>
              </a:schemeClr>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FFFFFF"/>
                </a:solidFill>
                <a:effectLst/>
                <a:uLnTx/>
                <a:uFillTx/>
                <a:latin typeface="Arial" panose="020B0604020202020204" pitchFamily="34" charset="0"/>
                <a:ea typeface="Ohka" panose="02000609000000000000" pitchFamily="49" charset="-128"/>
                <a:cs typeface="+mn-cs"/>
              </a:endParaRPr>
            </a:p>
          </p:txBody>
        </p:sp>
        <p:sp>
          <p:nvSpPr>
            <p:cNvPr id="18" name="TextBox 28"/>
            <p:cNvSpPr txBox="1"/>
            <p:nvPr/>
          </p:nvSpPr>
          <p:spPr>
            <a:xfrm>
              <a:off x="2315078" y="1781754"/>
              <a:ext cx="444352" cy="46166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2400" b="0" i="0" u="none" strike="noStrike" kern="1200" cap="none" spc="0" normalizeH="0" baseline="0" noProof="0" dirty="0">
                  <a:ln>
                    <a:noFill/>
                  </a:ln>
                  <a:solidFill>
                    <a:srgbClr val="FFFFFF"/>
                  </a:solidFill>
                  <a:effectLst/>
                  <a:uLnTx/>
                  <a:uFillTx/>
                  <a:latin typeface="胡晓波真帅体" panose="02010600030101010101" pitchFamily="2" charset="-122"/>
                  <a:ea typeface="胡晓波真帅体" panose="02010600030101010101" pitchFamily="2" charset="-122"/>
                  <a:cs typeface="+mn-cs"/>
                </a:rPr>
                <a:t>03</a:t>
              </a:r>
            </a:p>
          </p:txBody>
        </p:sp>
        <p:sp>
          <p:nvSpPr>
            <p:cNvPr id="19" name="Rectangle 29"/>
            <p:cNvSpPr/>
            <p:nvPr/>
          </p:nvSpPr>
          <p:spPr>
            <a:xfrm>
              <a:off x="3073641" y="2753978"/>
              <a:ext cx="2345295" cy="617605"/>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lumMod val="50000"/>
                    </a:srgbClr>
                  </a:solidFill>
                  <a:effectLst/>
                  <a:uLnTx/>
                  <a:uFillTx/>
                  <a:latin typeface="思源黑体 CN Light" panose="020B0300000000000000" pitchFamily="34" charset="-122"/>
                  <a:ea typeface="思源黑体 CN Light" panose="020B0300000000000000" pitchFamily="34" charset="-122"/>
                  <a:cs typeface="+mn-cs"/>
                  <a:sym typeface="FZHei-B01S" panose="02010601030101010101" pitchFamily="2" charset="-122"/>
                </a:rPr>
                <a:t>请在此处添加具体内容，文字尽量言简意赅，简单说明即可</a:t>
              </a:r>
            </a:p>
          </p:txBody>
        </p:sp>
        <p:sp>
          <p:nvSpPr>
            <p:cNvPr id="20" name="Rectangle 30"/>
            <p:cNvSpPr/>
            <p:nvPr/>
          </p:nvSpPr>
          <p:spPr>
            <a:xfrm>
              <a:off x="3073642" y="2443749"/>
              <a:ext cx="1734024" cy="4001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300" normalizeH="0" baseline="0" noProof="0" dirty="0">
                  <a:ln>
                    <a:noFill/>
                  </a:ln>
                  <a:solidFill>
                    <a:prstClr val="black">
                      <a:lumMod val="75000"/>
                      <a:lumOff val="25000"/>
                    </a:prstClr>
                  </a:solidFill>
                  <a:effectLst/>
                  <a:uLnTx/>
                  <a:uFillTx/>
                  <a:latin typeface="胡晓波真帅体" panose="02010600030101010101" pitchFamily="2" charset="-122"/>
                  <a:ea typeface="胡晓波真帅体" panose="02010600030101010101" pitchFamily="2" charset="-122"/>
                  <a:cs typeface="Open Sans" pitchFamily="34" charset="0"/>
                  <a:sym typeface="+mn-ea"/>
                </a:rPr>
                <a:t>标题文字添加</a:t>
              </a:r>
            </a:p>
          </p:txBody>
        </p:sp>
      </p:grpSp>
      <p:grpSp>
        <p:nvGrpSpPr>
          <p:cNvPr id="21" name="组合 20"/>
          <p:cNvGrpSpPr/>
          <p:nvPr/>
        </p:nvGrpSpPr>
        <p:grpSpPr>
          <a:xfrm>
            <a:off x="5716384" y="1612761"/>
            <a:ext cx="2743252" cy="1758822"/>
            <a:chOff x="5716384" y="1612761"/>
            <a:chExt cx="2743252" cy="1758822"/>
          </a:xfrm>
        </p:grpSpPr>
        <p:sp>
          <p:nvSpPr>
            <p:cNvPr id="22" name="Oval 7"/>
            <p:cNvSpPr/>
            <p:nvPr/>
          </p:nvSpPr>
          <p:spPr>
            <a:xfrm>
              <a:off x="5716384" y="1612761"/>
              <a:ext cx="800242" cy="800242"/>
            </a:xfrm>
            <a:prstGeom prst="ellipse">
              <a:avLst/>
            </a:prstGeom>
            <a:solidFill>
              <a:srgbClr val="BF1E2E"/>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FFFFFF"/>
                </a:solidFill>
                <a:effectLst/>
                <a:uLnTx/>
                <a:uFillTx/>
                <a:latin typeface="Arial" panose="020B0604020202020204" pitchFamily="34" charset="0"/>
                <a:ea typeface="Ohka" panose="02000609000000000000" pitchFamily="49" charset="-128"/>
                <a:cs typeface="+mn-cs"/>
              </a:endParaRPr>
            </a:p>
          </p:txBody>
        </p:sp>
        <p:sp>
          <p:nvSpPr>
            <p:cNvPr id="23" name="TextBox 27"/>
            <p:cNvSpPr txBox="1"/>
            <p:nvPr/>
          </p:nvSpPr>
          <p:spPr>
            <a:xfrm>
              <a:off x="5911545" y="1788963"/>
              <a:ext cx="450764" cy="46166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2400" b="0" i="0" u="none" strike="noStrike" kern="1200" cap="none" spc="0" normalizeH="0" baseline="0" noProof="0" dirty="0">
                  <a:ln>
                    <a:noFill/>
                  </a:ln>
                  <a:solidFill>
                    <a:srgbClr val="FFFFFF"/>
                  </a:solidFill>
                  <a:effectLst/>
                  <a:uLnTx/>
                  <a:uFillTx/>
                  <a:latin typeface="胡晓波真帅体" panose="02010600030101010101" pitchFamily="2" charset="-122"/>
                  <a:ea typeface="胡晓波真帅体" panose="02010600030101010101" pitchFamily="2" charset="-122"/>
                  <a:cs typeface="+mn-cs"/>
                </a:rPr>
                <a:t>02</a:t>
              </a:r>
            </a:p>
          </p:txBody>
        </p:sp>
        <p:sp>
          <p:nvSpPr>
            <p:cNvPr id="24" name="Rectangle 29"/>
            <p:cNvSpPr/>
            <p:nvPr/>
          </p:nvSpPr>
          <p:spPr>
            <a:xfrm>
              <a:off x="6114341" y="2753978"/>
              <a:ext cx="2345295" cy="617605"/>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lumMod val="50000"/>
                    </a:srgbClr>
                  </a:solidFill>
                  <a:effectLst/>
                  <a:uLnTx/>
                  <a:uFillTx/>
                  <a:latin typeface="思源黑体 CN Light" panose="020B0300000000000000" pitchFamily="34" charset="-122"/>
                  <a:ea typeface="思源黑体 CN Light" panose="020B0300000000000000" pitchFamily="34" charset="-122"/>
                  <a:cs typeface="+mn-cs"/>
                  <a:sym typeface="FZHei-B01S" panose="02010601030101010101" pitchFamily="2" charset="-122"/>
                </a:rPr>
                <a:t>请在此处添加具体内容，文字尽量言简意赅，简单说明即可</a:t>
              </a:r>
            </a:p>
          </p:txBody>
        </p:sp>
        <p:sp>
          <p:nvSpPr>
            <p:cNvPr id="25" name="Rectangle 30"/>
            <p:cNvSpPr/>
            <p:nvPr/>
          </p:nvSpPr>
          <p:spPr>
            <a:xfrm>
              <a:off x="6114342" y="2443749"/>
              <a:ext cx="1813600" cy="4001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300" normalizeH="0" baseline="0" noProof="0" dirty="0">
                  <a:ln>
                    <a:noFill/>
                  </a:ln>
                  <a:solidFill>
                    <a:srgbClr val="BF1E2E"/>
                  </a:solidFill>
                  <a:effectLst/>
                  <a:uLnTx/>
                  <a:uFillTx/>
                  <a:latin typeface="胡晓波真帅体" panose="02010600030101010101" pitchFamily="2" charset="-122"/>
                  <a:ea typeface="胡晓波真帅体" panose="02010600030101010101" pitchFamily="2" charset="-122"/>
                  <a:cs typeface="Open Sans" pitchFamily="34" charset="0"/>
                  <a:sym typeface="+mn-ea"/>
                </a:rPr>
                <a:t>标题文字添加</a:t>
              </a:r>
            </a:p>
          </p:txBody>
        </p:sp>
      </p:grpSp>
      <p:grpSp>
        <p:nvGrpSpPr>
          <p:cNvPr id="26" name="组合 25"/>
          <p:cNvGrpSpPr/>
          <p:nvPr/>
        </p:nvGrpSpPr>
        <p:grpSpPr>
          <a:xfrm>
            <a:off x="9155042" y="1612761"/>
            <a:ext cx="2345295" cy="1758822"/>
            <a:chOff x="9155042" y="1612761"/>
            <a:chExt cx="2345295" cy="1758822"/>
          </a:xfrm>
        </p:grpSpPr>
        <p:sp>
          <p:nvSpPr>
            <p:cNvPr id="27" name="Oval 6"/>
            <p:cNvSpPr/>
            <p:nvPr/>
          </p:nvSpPr>
          <p:spPr>
            <a:xfrm>
              <a:off x="9251977" y="1612761"/>
              <a:ext cx="800242" cy="800242"/>
            </a:xfrm>
            <a:prstGeom prst="ellipse">
              <a:avLst/>
            </a:prstGeom>
            <a:solidFill>
              <a:schemeClr val="tx1">
                <a:lumMod val="75000"/>
                <a:lumOff val="25000"/>
              </a:schemeClr>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FFFFFF"/>
                </a:solidFill>
                <a:effectLst/>
                <a:uLnTx/>
                <a:uFillTx/>
                <a:latin typeface="Arial" panose="020B0604020202020204" pitchFamily="34" charset="0"/>
                <a:ea typeface="Ohka" panose="02000609000000000000" pitchFamily="49" charset="-128"/>
                <a:cs typeface="+mn-cs"/>
              </a:endParaRPr>
            </a:p>
          </p:txBody>
        </p:sp>
        <p:sp>
          <p:nvSpPr>
            <p:cNvPr id="28" name="TextBox 26"/>
            <p:cNvSpPr txBox="1"/>
            <p:nvPr/>
          </p:nvSpPr>
          <p:spPr>
            <a:xfrm>
              <a:off x="9465989" y="1781754"/>
              <a:ext cx="372218" cy="46166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2400" b="0" i="0" u="none" strike="noStrike" kern="1200" cap="none" spc="0" normalizeH="0" baseline="0" noProof="0" dirty="0">
                  <a:ln>
                    <a:noFill/>
                  </a:ln>
                  <a:solidFill>
                    <a:srgbClr val="FFFFFF"/>
                  </a:solidFill>
                  <a:effectLst/>
                  <a:uLnTx/>
                  <a:uFillTx/>
                  <a:latin typeface="胡晓波真帅体" panose="02010600030101010101" pitchFamily="2" charset="-122"/>
                  <a:ea typeface="胡晓波真帅体" panose="02010600030101010101" pitchFamily="2" charset="-122"/>
                  <a:cs typeface="+mn-cs"/>
                </a:rPr>
                <a:t>01</a:t>
              </a:r>
            </a:p>
          </p:txBody>
        </p:sp>
        <p:sp>
          <p:nvSpPr>
            <p:cNvPr id="29" name="Rectangle 29"/>
            <p:cNvSpPr/>
            <p:nvPr/>
          </p:nvSpPr>
          <p:spPr>
            <a:xfrm>
              <a:off x="9155042" y="2753978"/>
              <a:ext cx="2345295" cy="617605"/>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lumMod val="50000"/>
                    </a:srgbClr>
                  </a:solidFill>
                  <a:effectLst/>
                  <a:uLnTx/>
                  <a:uFillTx/>
                  <a:latin typeface="思源黑体 CN Light" panose="020B0300000000000000" pitchFamily="34" charset="-122"/>
                  <a:ea typeface="思源黑体 CN Light" panose="020B0300000000000000" pitchFamily="34" charset="-122"/>
                  <a:cs typeface="+mn-cs"/>
                  <a:sym typeface="FZHei-B01S" panose="02010601030101010101" pitchFamily="2" charset="-122"/>
                </a:rPr>
                <a:t>请在此处添加具体内容，文字尽量言简意赅，简单说明即可</a:t>
              </a:r>
            </a:p>
          </p:txBody>
        </p:sp>
        <p:sp>
          <p:nvSpPr>
            <p:cNvPr id="30" name="Rectangle 30"/>
            <p:cNvSpPr/>
            <p:nvPr/>
          </p:nvSpPr>
          <p:spPr>
            <a:xfrm>
              <a:off x="9155043" y="2443749"/>
              <a:ext cx="1813600" cy="4001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300" normalizeH="0" baseline="0" noProof="0" dirty="0">
                  <a:ln>
                    <a:noFill/>
                  </a:ln>
                  <a:solidFill>
                    <a:prstClr val="black">
                      <a:lumMod val="75000"/>
                      <a:lumOff val="25000"/>
                    </a:prstClr>
                  </a:solidFill>
                  <a:effectLst/>
                  <a:uLnTx/>
                  <a:uFillTx/>
                  <a:latin typeface="胡晓波真帅体" panose="02010600030101010101" pitchFamily="2" charset="-122"/>
                  <a:ea typeface="胡晓波真帅体" panose="02010600030101010101" pitchFamily="2" charset="-122"/>
                  <a:cs typeface="Open Sans" pitchFamily="34" charset="0"/>
                  <a:sym typeface="+mn-ea"/>
                </a:rPr>
                <a:t>标题文字添加</a:t>
              </a:r>
            </a:p>
          </p:txBody>
        </p:sp>
      </p:grpSp>
      <p:grpSp>
        <p:nvGrpSpPr>
          <p:cNvPr id="31" name="组合 30"/>
          <p:cNvGrpSpPr/>
          <p:nvPr/>
        </p:nvGrpSpPr>
        <p:grpSpPr>
          <a:xfrm>
            <a:off x="1111160" y="3890523"/>
            <a:ext cx="2195682" cy="1836219"/>
            <a:chOff x="1111160" y="3890523"/>
            <a:chExt cx="2195682" cy="1836219"/>
          </a:xfrm>
        </p:grpSpPr>
        <p:sp>
          <p:nvSpPr>
            <p:cNvPr id="32" name="Oval 9"/>
            <p:cNvSpPr/>
            <p:nvPr/>
          </p:nvSpPr>
          <p:spPr>
            <a:xfrm>
              <a:off x="2139781" y="3890523"/>
              <a:ext cx="800242" cy="800242"/>
            </a:xfrm>
            <a:prstGeom prst="ellipse">
              <a:avLst/>
            </a:prstGeom>
            <a:solidFill>
              <a:srgbClr val="BF1E2E"/>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FFFFFF"/>
                </a:solidFill>
                <a:effectLst/>
                <a:uLnTx/>
                <a:uFillTx/>
                <a:latin typeface="Arial" panose="020B0604020202020204" pitchFamily="34" charset="0"/>
                <a:ea typeface="Ohka" panose="02000609000000000000" pitchFamily="49" charset="-128"/>
                <a:cs typeface="+mn-cs"/>
              </a:endParaRPr>
            </a:p>
          </p:txBody>
        </p:sp>
        <p:sp>
          <p:nvSpPr>
            <p:cNvPr id="33" name="TextBox 31"/>
            <p:cNvSpPr txBox="1"/>
            <p:nvPr/>
          </p:nvSpPr>
          <p:spPr>
            <a:xfrm>
              <a:off x="2300651" y="4070771"/>
              <a:ext cx="473206" cy="46166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2400" b="0" i="0" u="none" strike="noStrike" kern="1200" cap="none" spc="0" normalizeH="0" baseline="0" noProof="0" dirty="0">
                  <a:ln>
                    <a:noFill/>
                  </a:ln>
                  <a:solidFill>
                    <a:srgbClr val="FFFFFF"/>
                  </a:solidFill>
                  <a:effectLst/>
                  <a:uLnTx/>
                  <a:uFillTx/>
                  <a:latin typeface="胡晓波真帅体" panose="02010600030101010101" pitchFamily="2" charset="-122"/>
                  <a:ea typeface="胡晓波真帅体" panose="02010600030101010101" pitchFamily="2" charset="-122"/>
                  <a:cs typeface="+mn-cs"/>
                </a:rPr>
                <a:t>04</a:t>
              </a:r>
            </a:p>
          </p:txBody>
        </p:sp>
        <p:sp>
          <p:nvSpPr>
            <p:cNvPr id="34" name="Rectangle 29"/>
            <p:cNvSpPr/>
            <p:nvPr/>
          </p:nvSpPr>
          <p:spPr>
            <a:xfrm>
              <a:off x="1111160" y="5109137"/>
              <a:ext cx="2195682" cy="617605"/>
            </a:xfrm>
            <a:prstGeom prst="rect">
              <a:avLst/>
            </a:prstGeom>
          </p:spPr>
          <p:txBody>
            <a:bodyPr wrap="square">
              <a:spAutoFit/>
            </a:bodyPr>
            <a:lstStyle/>
            <a:p>
              <a:pPr marL="0" marR="0" lvl="0" indent="0" algn="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lumMod val="50000"/>
                    </a:srgbClr>
                  </a:solidFill>
                  <a:effectLst/>
                  <a:uLnTx/>
                  <a:uFillTx/>
                  <a:latin typeface="思源黑体 CN Light" panose="020B0300000000000000" pitchFamily="34" charset="-122"/>
                  <a:ea typeface="思源黑体 CN Light" panose="020B0300000000000000" pitchFamily="34" charset="-122"/>
                  <a:cs typeface="+mn-cs"/>
                  <a:sym typeface="FZHei-B01S" panose="02010601030101010101" pitchFamily="2" charset="-122"/>
                </a:rPr>
                <a:t>请在此处添加具体内容，文字尽量言简意赅，简单说明即可</a:t>
              </a:r>
            </a:p>
          </p:txBody>
        </p:sp>
        <p:sp>
          <p:nvSpPr>
            <p:cNvPr id="35" name="Rectangle 30"/>
            <p:cNvSpPr/>
            <p:nvPr/>
          </p:nvSpPr>
          <p:spPr>
            <a:xfrm>
              <a:off x="1411599" y="4798908"/>
              <a:ext cx="1895243" cy="400110"/>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300" normalizeH="0" baseline="0" noProof="0" dirty="0">
                  <a:ln>
                    <a:noFill/>
                  </a:ln>
                  <a:solidFill>
                    <a:srgbClr val="BF1E2E"/>
                  </a:solidFill>
                  <a:effectLst/>
                  <a:uLnTx/>
                  <a:uFillTx/>
                  <a:latin typeface="胡晓波真帅体" panose="02010600030101010101" pitchFamily="2" charset="-122"/>
                  <a:ea typeface="胡晓波真帅体" panose="02010600030101010101" pitchFamily="2" charset="-122"/>
                  <a:cs typeface="Open Sans" pitchFamily="34" charset="0"/>
                  <a:sym typeface="+mn-ea"/>
                </a:rPr>
                <a:t>标题文字添加</a:t>
              </a:r>
            </a:p>
          </p:txBody>
        </p:sp>
      </p:grpSp>
      <p:grpSp>
        <p:nvGrpSpPr>
          <p:cNvPr id="36" name="组合 35"/>
          <p:cNvGrpSpPr/>
          <p:nvPr/>
        </p:nvGrpSpPr>
        <p:grpSpPr>
          <a:xfrm>
            <a:off x="4151860" y="3890523"/>
            <a:ext cx="2364766" cy="1836219"/>
            <a:chOff x="4151860" y="3890523"/>
            <a:chExt cx="2364766" cy="1836219"/>
          </a:xfrm>
        </p:grpSpPr>
        <p:sp>
          <p:nvSpPr>
            <p:cNvPr id="37" name="Oval 12"/>
            <p:cNvSpPr/>
            <p:nvPr/>
          </p:nvSpPr>
          <p:spPr>
            <a:xfrm>
              <a:off x="5716384" y="3890523"/>
              <a:ext cx="800242" cy="800242"/>
            </a:xfrm>
            <a:prstGeom prst="ellipse">
              <a:avLst/>
            </a:prstGeom>
            <a:solidFill>
              <a:schemeClr val="tx1">
                <a:lumMod val="75000"/>
                <a:lumOff val="25000"/>
              </a:schemeClr>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FFFFFF"/>
                </a:solidFill>
                <a:effectLst/>
                <a:uLnTx/>
                <a:uFillTx/>
                <a:latin typeface="Arial" panose="020B0604020202020204" pitchFamily="34" charset="0"/>
                <a:ea typeface="Ohka" panose="02000609000000000000" pitchFamily="49" charset="-128"/>
                <a:cs typeface="+mn-cs"/>
              </a:endParaRPr>
            </a:p>
          </p:txBody>
        </p:sp>
        <p:sp>
          <p:nvSpPr>
            <p:cNvPr id="38" name="TextBox 30"/>
            <p:cNvSpPr txBox="1"/>
            <p:nvPr/>
          </p:nvSpPr>
          <p:spPr>
            <a:xfrm>
              <a:off x="5912346" y="4077980"/>
              <a:ext cx="449162" cy="46166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2400" b="0" i="0" u="none" strike="noStrike" kern="1200" cap="none" spc="0" normalizeH="0" baseline="0" noProof="0" dirty="0">
                  <a:ln>
                    <a:noFill/>
                  </a:ln>
                  <a:solidFill>
                    <a:srgbClr val="FFFFFF"/>
                  </a:solidFill>
                  <a:effectLst/>
                  <a:uLnTx/>
                  <a:uFillTx/>
                  <a:latin typeface="胡晓波真帅体" panose="02010600030101010101" pitchFamily="2" charset="-122"/>
                  <a:ea typeface="胡晓波真帅体" panose="02010600030101010101" pitchFamily="2" charset="-122"/>
                  <a:cs typeface="+mn-cs"/>
                </a:rPr>
                <a:t>05</a:t>
              </a:r>
            </a:p>
          </p:txBody>
        </p:sp>
        <p:sp>
          <p:nvSpPr>
            <p:cNvPr id="39" name="Rectangle 29"/>
            <p:cNvSpPr/>
            <p:nvPr/>
          </p:nvSpPr>
          <p:spPr>
            <a:xfrm>
              <a:off x="4151860" y="5109137"/>
              <a:ext cx="2195682" cy="617605"/>
            </a:xfrm>
            <a:prstGeom prst="rect">
              <a:avLst/>
            </a:prstGeom>
          </p:spPr>
          <p:txBody>
            <a:bodyPr wrap="square">
              <a:spAutoFit/>
            </a:bodyPr>
            <a:lstStyle/>
            <a:p>
              <a:pPr marL="0" marR="0" lvl="0" indent="0" algn="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lumMod val="50000"/>
                    </a:srgbClr>
                  </a:solidFill>
                  <a:effectLst/>
                  <a:uLnTx/>
                  <a:uFillTx/>
                  <a:latin typeface="思源黑体 CN Light" panose="020B0300000000000000" pitchFamily="34" charset="-122"/>
                  <a:ea typeface="思源黑体 CN Light" panose="020B0300000000000000" pitchFamily="34" charset="-122"/>
                  <a:cs typeface="+mn-cs"/>
                  <a:sym typeface="FZHei-B01S" panose="02010601030101010101" pitchFamily="2" charset="-122"/>
                </a:rPr>
                <a:t>请在此处添加具体内容，文字尽量言简意赅，简单说明即可</a:t>
              </a:r>
            </a:p>
          </p:txBody>
        </p:sp>
        <p:sp>
          <p:nvSpPr>
            <p:cNvPr id="40" name="Rectangle 30"/>
            <p:cNvSpPr/>
            <p:nvPr/>
          </p:nvSpPr>
          <p:spPr>
            <a:xfrm>
              <a:off x="4452299" y="4798908"/>
              <a:ext cx="1895243" cy="400110"/>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300" normalizeH="0" baseline="0" noProof="0" dirty="0">
                  <a:ln>
                    <a:noFill/>
                  </a:ln>
                  <a:solidFill>
                    <a:prstClr val="black">
                      <a:lumMod val="75000"/>
                      <a:lumOff val="25000"/>
                    </a:prstClr>
                  </a:solidFill>
                  <a:effectLst/>
                  <a:uLnTx/>
                  <a:uFillTx/>
                  <a:latin typeface="胡晓波真帅体" panose="02010600030101010101" pitchFamily="2" charset="-122"/>
                  <a:ea typeface="胡晓波真帅体" panose="02010600030101010101" pitchFamily="2" charset="-122"/>
                  <a:cs typeface="Open Sans" pitchFamily="34" charset="0"/>
                  <a:sym typeface="+mn-ea"/>
                </a:rPr>
                <a:t>标题文字添加</a:t>
              </a:r>
            </a:p>
          </p:txBody>
        </p:sp>
      </p:grpSp>
      <p:grpSp>
        <p:nvGrpSpPr>
          <p:cNvPr id="41" name="组合 40"/>
          <p:cNvGrpSpPr/>
          <p:nvPr/>
        </p:nvGrpSpPr>
        <p:grpSpPr>
          <a:xfrm>
            <a:off x="7192561" y="3890523"/>
            <a:ext cx="2859658" cy="1836219"/>
            <a:chOff x="7192561" y="3890523"/>
            <a:chExt cx="2859658" cy="1836219"/>
          </a:xfrm>
        </p:grpSpPr>
        <p:sp>
          <p:nvSpPr>
            <p:cNvPr id="42" name="Oval 13"/>
            <p:cNvSpPr/>
            <p:nvPr/>
          </p:nvSpPr>
          <p:spPr>
            <a:xfrm>
              <a:off x="9251977" y="3890523"/>
              <a:ext cx="800242" cy="800242"/>
            </a:xfrm>
            <a:prstGeom prst="ellipse">
              <a:avLst/>
            </a:prstGeom>
            <a:solidFill>
              <a:srgbClr val="BF1E2E"/>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FFFFFF"/>
                </a:solidFill>
                <a:effectLst/>
                <a:uLnTx/>
                <a:uFillTx/>
                <a:latin typeface="Arial" panose="020B0604020202020204" pitchFamily="34" charset="0"/>
                <a:ea typeface="Ohka" panose="02000609000000000000" pitchFamily="49" charset="-128"/>
                <a:cs typeface="+mn-cs"/>
              </a:endParaRPr>
            </a:p>
          </p:txBody>
        </p:sp>
        <p:sp>
          <p:nvSpPr>
            <p:cNvPr id="43" name="TextBox 29"/>
            <p:cNvSpPr txBox="1"/>
            <p:nvPr/>
          </p:nvSpPr>
          <p:spPr>
            <a:xfrm>
              <a:off x="9428318" y="4070771"/>
              <a:ext cx="447558" cy="46166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2400" b="0" i="0" u="none" strike="noStrike" kern="1200" cap="none" spc="0" normalizeH="0" baseline="0" noProof="0" dirty="0">
                  <a:ln>
                    <a:noFill/>
                  </a:ln>
                  <a:solidFill>
                    <a:srgbClr val="FFFFFF"/>
                  </a:solidFill>
                  <a:effectLst/>
                  <a:uLnTx/>
                  <a:uFillTx/>
                  <a:latin typeface="胡晓波真帅体" panose="02010600030101010101" pitchFamily="2" charset="-122"/>
                  <a:ea typeface="胡晓波真帅体" panose="02010600030101010101" pitchFamily="2" charset="-122"/>
                  <a:cs typeface="+mn-cs"/>
                </a:rPr>
                <a:t>06</a:t>
              </a:r>
            </a:p>
          </p:txBody>
        </p:sp>
        <p:sp>
          <p:nvSpPr>
            <p:cNvPr id="44" name="Rectangle 29"/>
            <p:cNvSpPr/>
            <p:nvPr/>
          </p:nvSpPr>
          <p:spPr>
            <a:xfrm>
              <a:off x="7192561" y="5109137"/>
              <a:ext cx="2195682" cy="617605"/>
            </a:xfrm>
            <a:prstGeom prst="rect">
              <a:avLst/>
            </a:prstGeom>
          </p:spPr>
          <p:txBody>
            <a:bodyPr wrap="square">
              <a:spAutoFit/>
            </a:bodyPr>
            <a:lstStyle/>
            <a:p>
              <a:pPr marL="0" marR="0" lvl="0" indent="0" algn="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lumMod val="50000"/>
                    </a:srgbClr>
                  </a:solidFill>
                  <a:effectLst/>
                  <a:uLnTx/>
                  <a:uFillTx/>
                  <a:latin typeface="思源黑体 CN Light" panose="020B0300000000000000" pitchFamily="34" charset="-122"/>
                  <a:ea typeface="思源黑体 CN Light" panose="020B0300000000000000" pitchFamily="34" charset="-122"/>
                  <a:cs typeface="+mn-cs"/>
                  <a:sym typeface="FZHei-B01S" panose="02010601030101010101" pitchFamily="2" charset="-122"/>
                </a:rPr>
                <a:t>请在此处添加具体内容，文字尽量言简意赅，简单说明即可</a:t>
              </a:r>
            </a:p>
          </p:txBody>
        </p:sp>
        <p:sp>
          <p:nvSpPr>
            <p:cNvPr id="45" name="Rectangle 30"/>
            <p:cNvSpPr/>
            <p:nvPr/>
          </p:nvSpPr>
          <p:spPr>
            <a:xfrm>
              <a:off x="7493000" y="4798908"/>
              <a:ext cx="1895243" cy="400110"/>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300" normalizeH="0" baseline="0" noProof="0" dirty="0">
                  <a:ln>
                    <a:noFill/>
                  </a:ln>
                  <a:solidFill>
                    <a:srgbClr val="BF1E2E"/>
                  </a:solidFill>
                  <a:effectLst/>
                  <a:uLnTx/>
                  <a:uFillTx/>
                  <a:latin typeface="胡晓波真帅体" panose="02010600030101010101" pitchFamily="2" charset="-122"/>
                  <a:ea typeface="胡晓波真帅体" panose="02010600030101010101" pitchFamily="2" charset="-122"/>
                  <a:cs typeface="Open Sans" pitchFamily="34" charset="0"/>
                  <a:sym typeface="+mn-ea"/>
                </a:rPr>
                <a:t>标题文字添加</a:t>
              </a:r>
            </a:p>
          </p:txBody>
        </p:sp>
      </p:grpSp>
      <p:grpSp>
        <p:nvGrpSpPr>
          <p:cNvPr id="46" name="组合 45"/>
          <p:cNvGrpSpPr/>
          <p:nvPr/>
        </p:nvGrpSpPr>
        <p:grpSpPr>
          <a:xfrm>
            <a:off x="507361" y="217132"/>
            <a:ext cx="2960611" cy="757195"/>
            <a:chOff x="6987284" y="566491"/>
            <a:chExt cx="3315489" cy="847957"/>
          </a:xfrm>
        </p:grpSpPr>
        <p:grpSp>
          <p:nvGrpSpPr>
            <p:cNvPr id="47" name="组合 46"/>
            <p:cNvGrpSpPr/>
            <p:nvPr/>
          </p:nvGrpSpPr>
          <p:grpSpPr>
            <a:xfrm>
              <a:off x="7811968" y="651825"/>
              <a:ext cx="2490805" cy="695109"/>
              <a:chOff x="1265118" y="2855427"/>
              <a:chExt cx="2490805" cy="695109"/>
            </a:xfrm>
          </p:grpSpPr>
          <p:sp>
            <p:nvSpPr>
              <p:cNvPr id="49" name="文本框 48"/>
              <p:cNvSpPr txBox="1"/>
              <p:nvPr/>
            </p:nvSpPr>
            <p:spPr>
              <a:xfrm>
                <a:off x="1265119" y="2855427"/>
                <a:ext cx="2490804" cy="585936"/>
              </a:xfrm>
              <a:prstGeom prst="rect">
                <a:avLst/>
              </a:prstGeom>
              <a:noFill/>
            </p:spPr>
            <p:txBody>
              <a:bodyPr wrap="square" rtlCol="0">
                <a:spAutoFit/>
                <a:scene3d>
                  <a:camera prst="orthographicFront"/>
                  <a:lightRig rig="threePt" dir="t"/>
                </a:scene3d>
                <a:sp3d contourW="12700"/>
              </a:bodyPr>
              <a:lstStyle/>
              <a:p>
                <a:pPr marL="0" marR="0" lvl="0" indent="0" algn="dist" defTabSz="457200" rtl="0" eaLnBrk="1" fontAlgn="auto" latinLnBrk="0" hangingPunct="1">
                  <a:lnSpc>
                    <a:spcPct val="100000"/>
                  </a:lnSpc>
                  <a:spcBef>
                    <a:spcPts val="0"/>
                  </a:spcBef>
                  <a:spcAft>
                    <a:spcPts val="0"/>
                  </a:spcAft>
                  <a:buClrTx/>
                  <a:buSzTx/>
                  <a:buFontTx/>
                  <a:buNone/>
                  <a:defRPr/>
                </a:pPr>
                <a:r>
                  <a:rPr lang="zh-CN" altLang="en-US" sz="2800" b="1" dirty="0">
                    <a:solidFill>
                      <a:prstClr val="black">
                        <a:lumMod val="75000"/>
                        <a:lumOff val="25000"/>
                      </a:prstClr>
                    </a:solidFill>
                    <a:latin typeface="胡晓波真帅体" panose="02010600030101010101" pitchFamily="2" charset="-122"/>
                    <a:ea typeface="胡晓波真帅体" panose="02010600030101010101" pitchFamily="2" charset="-122"/>
                  </a:rPr>
                  <a:t>添加标题内容</a:t>
                </a:r>
                <a:endParaRPr kumimoji="0" lang="zh-CN" altLang="en-US" sz="2800" b="1" i="0" u="none" strike="noStrike" kern="1200" cap="none" spc="0" normalizeH="0" baseline="0" noProof="0" dirty="0">
                  <a:ln>
                    <a:noFill/>
                  </a:ln>
                  <a:solidFill>
                    <a:prstClr val="black">
                      <a:lumMod val="75000"/>
                      <a:lumOff val="25000"/>
                    </a:prstClr>
                  </a:solidFill>
                  <a:effectLst/>
                  <a:uLnTx/>
                  <a:uFillTx/>
                  <a:latin typeface="胡晓波真帅体" panose="02010600030101010101" pitchFamily="2" charset="-122"/>
                  <a:ea typeface="胡晓波真帅体" panose="02010600030101010101" pitchFamily="2" charset="-122"/>
                  <a:cs typeface="+mn-cs"/>
                </a:endParaRPr>
              </a:p>
            </p:txBody>
          </p:sp>
          <p:sp>
            <p:nvSpPr>
              <p:cNvPr id="50" name="矩形 49"/>
              <p:cNvSpPr/>
              <p:nvPr/>
            </p:nvSpPr>
            <p:spPr bwMode="auto">
              <a:xfrm>
                <a:off x="1265118" y="3343735"/>
                <a:ext cx="2261672" cy="206801"/>
              </a:xfrm>
              <a:prstGeom prst="rect">
                <a:avLst/>
              </a:prstGeom>
            </p:spPr>
            <p:txBody>
              <a:bodyPr wrap="square">
                <a:spAutoFit/>
                <a:scene3d>
                  <a:camera prst="orthographicFront"/>
                  <a:lightRig rig="threePt" dir="t"/>
                </a:scene3d>
                <a:sp3d contourW="12700"/>
              </a:bodyPr>
              <a:lstStyle/>
              <a:p>
                <a:pPr marL="0" marR="0" lvl="0" indent="0" algn="dist" defTabSz="457200" rtl="0" eaLnBrk="1" fontAlgn="auto" latinLnBrk="0" hangingPunct="1">
                  <a:lnSpc>
                    <a:spcPct val="100000"/>
                  </a:lnSpc>
                  <a:spcBef>
                    <a:spcPts val="0"/>
                  </a:spcBef>
                  <a:spcAft>
                    <a:spcPts val="0"/>
                  </a:spcAft>
                  <a:buClrTx/>
                  <a:buSzTx/>
                  <a:buFontTx/>
                  <a:buNone/>
                  <a:defRPr/>
                </a:pPr>
                <a:r>
                  <a:rPr kumimoji="0" lang="en-US" altLang="zh-CN" sz="600" b="0" i="0" u="none" strike="noStrike" kern="1200" cap="none" spc="0" normalizeH="0" baseline="0" noProof="0" dirty="0">
                    <a:ln>
                      <a:noFill/>
                    </a:ln>
                    <a:solidFill>
                      <a:prstClr val="black">
                        <a:lumMod val="65000"/>
                        <a:lumOff val="35000"/>
                      </a:prstClr>
                    </a:solidFill>
                    <a:effectLst/>
                    <a:uLnTx/>
                    <a:uFillTx/>
                    <a:latin typeface="胡晓波真帅体" panose="02010600030101010101" pitchFamily="2" charset="-122"/>
                    <a:ea typeface="胡晓波真帅体" panose="02010600030101010101" pitchFamily="2" charset="-122"/>
                    <a:cs typeface="+mn-cs"/>
                  </a:rPr>
                  <a:t>RECRUITMENT NOTICE</a:t>
                </a:r>
                <a:endParaRPr kumimoji="0" lang="zh-CN" altLang="en-US" sz="600" b="0" i="0" u="none" strike="noStrike" kern="1200" cap="none" spc="0" normalizeH="0" baseline="0" noProof="0" dirty="0">
                  <a:ln>
                    <a:noFill/>
                  </a:ln>
                  <a:solidFill>
                    <a:prstClr val="black">
                      <a:lumMod val="65000"/>
                      <a:lumOff val="35000"/>
                    </a:prstClr>
                  </a:solidFill>
                  <a:effectLst/>
                  <a:uLnTx/>
                  <a:uFillTx/>
                  <a:latin typeface="胡晓波真帅体" panose="02010600030101010101" pitchFamily="2" charset="-122"/>
                  <a:ea typeface="胡晓波真帅体" panose="02010600030101010101" pitchFamily="2" charset="-122"/>
                  <a:cs typeface="+mn-cs"/>
                </a:endParaRPr>
              </a:p>
            </p:txBody>
          </p:sp>
        </p:grpSp>
        <p:sp>
          <p:nvSpPr>
            <p:cNvPr id="48" name="矩形 47"/>
            <p:cNvSpPr/>
            <p:nvPr/>
          </p:nvSpPr>
          <p:spPr bwMode="auto">
            <a:xfrm>
              <a:off x="6987284" y="566491"/>
              <a:ext cx="783690" cy="847957"/>
            </a:xfrm>
            <a:prstGeom prst="rect">
              <a:avLst/>
            </a:prstGeom>
          </p:spPr>
          <p:txBody>
            <a:bodyPr wrap="square">
              <a:spAutoFit/>
              <a:scene3d>
                <a:camera prst="orthographicFront"/>
                <a:lightRig rig="threePt" dir="t"/>
              </a:scene3d>
              <a:sp3d contourW="12700"/>
            </a:bodyPr>
            <a:lstStyle/>
            <a:p>
              <a:pPr marL="0" marR="0" lvl="0" indent="0" algn="ctr" defTabSz="457200" rtl="0" eaLnBrk="1" fontAlgn="auto" latinLnBrk="0" hangingPunct="1">
                <a:lnSpc>
                  <a:spcPct val="120000"/>
                </a:lnSpc>
                <a:spcBef>
                  <a:spcPts val="0"/>
                </a:spcBef>
                <a:spcAft>
                  <a:spcPts val="0"/>
                </a:spcAft>
                <a:buClrTx/>
                <a:buSzTx/>
                <a:buFontTx/>
                <a:buNone/>
                <a:defRPr/>
              </a:pPr>
              <a:r>
                <a:rPr kumimoji="0" lang="en-US" altLang="zh-CN" sz="4000" b="0" i="0" u="none" strike="noStrike" kern="1200" cap="none" spc="0" normalizeH="0" baseline="0" noProof="0" dirty="0">
                  <a:ln>
                    <a:noFill/>
                  </a:ln>
                  <a:solidFill>
                    <a:srgbClr val="BF1E2E"/>
                  </a:solidFill>
                  <a:effectLst/>
                  <a:uLnTx/>
                  <a:uFillTx/>
                  <a:latin typeface="胡晓波真帅体" panose="02010600030101010101" pitchFamily="2" charset="-122"/>
                  <a:ea typeface="胡晓波真帅体" panose="02010600030101010101" pitchFamily="2" charset="-122"/>
                  <a:cs typeface="+mn-cs"/>
                </a:rPr>
                <a:t>04.</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anim calcmode="lin" valueType="num">
                                      <p:cBhvr>
                                        <p:cTn id="8" dur="500" fill="hold"/>
                                        <p:tgtEl>
                                          <p:spTgt spid="26"/>
                                        </p:tgtEl>
                                        <p:attrNameLst>
                                          <p:attrName>ppt_x</p:attrName>
                                        </p:attrNameLst>
                                      </p:cBhvr>
                                      <p:tavLst>
                                        <p:tav tm="0">
                                          <p:val>
                                            <p:strVal val="#ppt_x"/>
                                          </p:val>
                                        </p:tav>
                                        <p:tav tm="100000">
                                          <p:val>
                                            <p:strVal val="#ppt_x"/>
                                          </p:val>
                                        </p:tav>
                                      </p:tavLst>
                                    </p:anim>
                                    <p:anim calcmode="lin" valueType="num">
                                      <p:cBhvr>
                                        <p:cTn id="9" dur="500" fill="hold"/>
                                        <p:tgtEl>
                                          <p:spTgt spid="2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fade">
                                      <p:cBhvr>
                                        <p:cTn id="13" dur="500"/>
                                        <p:tgtEl>
                                          <p:spTgt spid="21"/>
                                        </p:tgtEl>
                                      </p:cBhvr>
                                    </p:animEffect>
                                    <p:anim calcmode="lin" valueType="num">
                                      <p:cBhvr>
                                        <p:cTn id="14" dur="500" fill="hold"/>
                                        <p:tgtEl>
                                          <p:spTgt spid="21"/>
                                        </p:tgtEl>
                                        <p:attrNameLst>
                                          <p:attrName>ppt_x</p:attrName>
                                        </p:attrNameLst>
                                      </p:cBhvr>
                                      <p:tavLst>
                                        <p:tav tm="0">
                                          <p:val>
                                            <p:strVal val="#ppt_x"/>
                                          </p:val>
                                        </p:tav>
                                        <p:tav tm="100000">
                                          <p:val>
                                            <p:strVal val="#ppt_x"/>
                                          </p:val>
                                        </p:tav>
                                      </p:tavLst>
                                    </p:anim>
                                    <p:anim calcmode="lin" valueType="num">
                                      <p:cBhvr>
                                        <p:cTn id="15" dur="500" fill="hold"/>
                                        <p:tgtEl>
                                          <p:spTgt spid="21"/>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500"/>
                                        <p:tgtEl>
                                          <p:spTgt spid="16"/>
                                        </p:tgtEl>
                                      </p:cBhvr>
                                    </p:animEffect>
                                    <p:anim calcmode="lin" valueType="num">
                                      <p:cBhvr>
                                        <p:cTn id="20" dur="500" fill="hold"/>
                                        <p:tgtEl>
                                          <p:spTgt spid="16"/>
                                        </p:tgtEl>
                                        <p:attrNameLst>
                                          <p:attrName>ppt_x</p:attrName>
                                        </p:attrNameLst>
                                      </p:cBhvr>
                                      <p:tavLst>
                                        <p:tav tm="0">
                                          <p:val>
                                            <p:strVal val="#ppt_x"/>
                                          </p:val>
                                        </p:tav>
                                        <p:tav tm="100000">
                                          <p:val>
                                            <p:strVal val="#ppt_x"/>
                                          </p:val>
                                        </p:tav>
                                      </p:tavLst>
                                    </p:anim>
                                    <p:anim calcmode="lin" valueType="num">
                                      <p:cBhvr>
                                        <p:cTn id="21" dur="500" fill="hold"/>
                                        <p:tgtEl>
                                          <p:spTgt spid="16"/>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fade">
                                      <p:cBhvr>
                                        <p:cTn id="25" dur="500"/>
                                        <p:tgtEl>
                                          <p:spTgt spid="31"/>
                                        </p:tgtEl>
                                      </p:cBhvr>
                                    </p:animEffect>
                                    <p:anim calcmode="lin" valueType="num">
                                      <p:cBhvr>
                                        <p:cTn id="26" dur="500" fill="hold"/>
                                        <p:tgtEl>
                                          <p:spTgt spid="31"/>
                                        </p:tgtEl>
                                        <p:attrNameLst>
                                          <p:attrName>ppt_x</p:attrName>
                                        </p:attrNameLst>
                                      </p:cBhvr>
                                      <p:tavLst>
                                        <p:tav tm="0">
                                          <p:val>
                                            <p:strVal val="#ppt_x"/>
                                          </p:val>
                                        </p:tav>
                                        <p:tav tm="100000">
                                          <p:val>
                                            <p:strVal val="#ppt_x"/>
                                          </p:val>
                                        </p:tav>
                                      </p:tavLst>
                                    </p:anim>
                                    <p:anim calcmode="lin" valueType="num">
                                      <p:cBhvr>
                                        <p:cTn id="27" dur="500" fill="hold"/>
                                        <p:tgtEl>
                                          <p:spTgt spid="31"/>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fade">
                                      <p:cBhvr>
                                        <p:cTn id="31" dur="500"/>
                                        <p:tgtEl>
                                          <p:spTgt spid="36"/>
                                        </p:tgtEl>
                                      </p:cBhvr>
                                    </p:animEffect>
                                    <p:anim calcmode="lin" valueType="num">
                                      <p:cBhvr>
                                        <p:cTn id="32" dur="500" fill="hold"/>
                                        <p:tgtEl>
                                          <p:spTgt spid="36"/>
                                        </p:tgtEl>
                                        <p:attrNameLst>
                                          <p:attrName>ppt_x</p:attrName>
                                        </p:attrNameLst>
                                      </p:cBhvr>
                                      <p:tavLst>
                                        <p:tav tm="0">
                                          <p:val>
                                            <p:strVal val="#ppt_x"/>
                                          </p:val>
                                        </p:tav>
                                        <p:tav tm="100000">
                                          <p:val>
                                            <p:strVal val="#ppt_x"/>
                                          </p:val>
                                        </p:tav>
                                      </p:tavLst>
                                    </p:anim>
                                    <p:anim calcmode="lin" valueType="num">
                                      <p:cBhvr>
                                        <p:cTn id="33" dur="500" fill="hold"/>
                                        <p:tgtEl>
                                          <p:spTgt spid="36"/>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41"/>
                                        </p:tgtEl>
                                        <p:attrNameLst>
                                          <p:attrName>style.visibility</p:attrName>
                                        </p:attrNameLst>
                                      </p:cBhvr>
                                      <p:to>
                                        <p:strVal val="visible"/>
                                      </p:to>
                                    </p:set>
                                    <p:animEffect transition="in" filter="fade">
                                      <p:cBhvr>
                                        <p:cTn id="37" dur="500"/>
                                        <p:tgtEl>
                                          <p:spTgt spid="41"/>
                                        </p:tgtEl>
                                      </p:cBhvr>
                                    </p:animEffect>
                                    <p:anim calcmode="lin" valueType="num">
                                      <p:cBhvr>
                                        <p:cTn id="38" dur="500" fill="hold"/>
                                        <p:tgtEl>
                                          <p:spTgt spid="41"/>
                                        </p:tgtEl>
                                        <p:attrNameLst>
                                          <p:attrName>ppt_x</p:attrName>
                                        </p:attrNameLst>
                                      </p:cBhvr>
                                      <p:tavLst>
                                        <p:tav tm="0">
                                          <p:val>
                                            <p:strVal val="#ppt_x"/>
                                          </p:val>
                                        </p:tav>
                                        <p:tav tm="100000">
                                          <p:val>
                                            <p:strVal val="#ppt_x"/>
                                          </p:val>
                                        </p:tav>
                                      </p:tavLst>
                                    </p:anim>
                                    <p:anim calcmode="lin" valueType="num">
                                      <p:cBhvr>
                                        <p:cTn id="39" dur="500" fill="hold"/>
                                        <p:tgtEl>
                                          <p:spTgt spid="4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 y="0"/>
            <a:ext cx="4992916" cy="6858000"/>
            <a:chOff x="-2" y="0"/>
            <a:chExt cx="6946901" cy="6858000"/>
          </a:xfrm>
        </p:grpSpPr>
        <p:sp>
          <p:nvSpPr>
            <p:cNvPr id="12" name="Freeform 5"/>
            <p:cNvSpPr/>
            <p:nvPr/>
          </p:nvSpPr>
          <p:spPr bwMode="auto">
            <a:xfrm>
              <a:off x="-1" y="0"/>
              <a:ext cx="6946900" cy="6858000"/>
            </a:xfrm>
            <a:custGeom>
              <a:avLst/>
              <a:gdLst>
                <a:gd name="T0" fmla="*/ 2178 w 2189"/>
                <a:gd name="T1" fmla="*/ 0 h 2160"/>
                <a:gd name="T2" fmla="*/ 0 w 2189"/>
                <a:gd name="T3" fmla="*/ 0 h 2160"/>
                <a:gd name="T4" fmla="*/ 0 w 2189"/>
                <a:gd name="T5" fmla="*/ 2160 h 2160"/>
                <a:gd name="T6" fmla="*/ 1718 w 2189"/>
                <a:gd name="T7" fmla="*/ 2160 h 2160"/>
                <a:gd name="T8" fmla="*/ 1550 w 2189"/>
                <a:gd name="T9" fmla="*/ 1438 h 2160"/>
                <a:gd name="T10" fmla="*/ 2092 w 2189"/>
                <a:gd name="T11" fmla="*/ 574 h 2160"/>
                <a:gd name="T12" fmla="*/ 2178 w 2189"/>
                <a:gd name="T13" fmla="*/ 0 h 2160"/>
              </a:gdLst>
              <a:ahLst/>
              <a:cxnLst>
                <a:cxn ang="0">
                  <a:pos x="T0" y="T1"/>
                </a:cxn>
                <a:cxn ang="0">
                  <a:pos x="T2" y="T3"/>
                </a:cxn>
                <a:cxn ang="0">
                  <a:pos x="T4" y="T5"/>
                </a:cxn>
                <a:cxn ang="0">
                  <a:pos x="T6" y="T7"/>
                </a:cxn>
                <a:cxn ang="0">
                  <a:pos x="T8" y="T9"/>
                </a:cxn>
                <a:cxn ang="0">
                  <a:pos x="T10" y="T11"/>
                </a:cxn>
                <a:cxn ang="0">
                  <a:pos x="T12" y="T13"/>
                </a:cxn>
              </a:cxnLst>
              <a:rect l="0" t="0" r="r" b="b"/>
              <a:pathLst>
                <a:path w="2189" h="2160">
                  <a:moveTo>
                    <a:pt x="2178" y="0"/>
                  </a:moveTo>
                  <a:cubicBezTo>
                    <a:pt x="0" y="0"/>
                    <a:pt x="0" y="0"/>
                    <a:pt x="0" y="0"/>
                  </a:cubicBezTo>
                  <a:cubicBezTo>
                    <a:pt x="0" y="2160"/>
                    <a:pt x="0" y="2160"/>
                    <a:pt x="0" y="2160"/>
                  </a:cubicBezTo>
                  <a:cubicBezTo>
                    <a:pt x="1718" y="2160"/>
                    <a:pt x="1718" y="2160"/>
                    <a:pt x="1718" y="2160"/>
                  </a:cubicBezTo>
                  <a:cubicBezTo>
                    <a:pt x="1718" y="2160"/>
                    <a:pt x="1531" y="1657"/>
                    <a:pt x="1550" y="1438"/>
                  </a:cubicBezTo>
                  <a:cubicBezTo>
                    <a:pt x="1580" y="1080"/>
                    <a:pt x="1946" y="933"/>
                    <a:pt x="2092" y="574"/>
                  </a:cubicBezTo>
                  <a:cubicBezTo>
                    <a:pt x="2175" y="368"/>
                    <a:pt x="2189" y="164"/>
                    <a:pt x="2178" y="0"/>
                  </a:cubicBezTo>
                </a:path>
              </a:pathLst>
            </a:custGeom>
            <a:blipFill>
              <a:blip r:embed="rId7"/>
              <a:stretch>
                <a:fillRect l="-37341" r="-63369"/>
              </a:stretch>
            </a:bli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3" name="Freeform 11"/>
            <p:cNvSpPr/>
            <p:nvPr/>
          </p:nvSpPr>
          <p:spPr bwMode="auto">
            <a:xfrm>
              <a:off x="-1" y="0"/>
              <a:ext cx="5504137" cy="6858000"/>
            </a:xfrm>
            <a:custGeom>
              <a:avLst/>
              <a:gdLst>
                <a:gd name="T0" fmla="*/ 1602 w 1662"/>
                <a:gd name="T1" fmla="*/ 0 h 2070"/>
                <a:gd name="T2" fmla="*/ 0 w 1662"/>
                <a:gd name="T3" fmla="*/ 0 h 2070"/>
                <a:gd name="T4" fmla="*/ 0 w 1662"/>
                <a:gd name="T5" fmla="*/ 2070 h 2070"/>
                <a:gd name="T6" fmla="*/ 1469 w 1662"/>
                <a:gd name="T7" fmla="*/ 2070 h 2070"/>
                <a:gd name="T8" fmla="*/ 1359 w 1662"/>
                <a:gd name="T9" fmla="*/ 1571 h 2070"/>
                <a:gd name="T10" fmla="*/ 1577 w 1662"/>
                <a:gd name="T11" fmla="*/ 721 h 2070"/>
                <a:gd name="T12" fmla="*/ 1602 w 1662"/>
                <a:gd name="T13" fmla="*/ 0 h 2070"/>
              </a:gdLst>
              <a:ahLst/>
              <a:cxnLst>
                <a:cxn ang="0">
                  <a:pos x="T0" y="T1"/>
                </a:cxn>
                <a:cxn ang="0">
                  <a:pos x="T2" y="T3"/>
                </a:cxn>
                <a:cxn ang="0">
                  <a:pos x="T4" y="T5"/>
                </a:cxn>
                <a:cxn ang="0">
                  <a:pos x="T6" y="T7"/>
                </a:cxn>
                <a:cxn ang="0">
                  <a:pos x="T8" y="T9"/>
                </a:cxn>
                <a:cxn ang="0">
                  <a:pos x="T10" y="T11"/>
                </a:cxn>
                <a:cxn ang="0">
                  <a:pos x="T12" y="T13"/>
                </a:cxn>
              </a:cxnLst>
              <a:rect l="0" t="0" r="r" b="b"/>
              <a:pathLst>
                <a:path w="1662" h="2070">
                  <a:moveTo>
                    <a:pt x="1602" y="0"/>
                  </a:moveTo>
                  <a:cubicBezTo>
                    <a:pt x="0" y="0"/>
                    <a:pt x="0" y="0"/>
                    <a:pt x="0" y="0"/>
                  </a:cubicBezTo>
                  <a:cubicBezTo>
                    <a:pt x="0" y="2070"/>
                    <a:pt x="0" y="2070"/>
                    <a:pt x="0" y="2070"/>
                  </a:cubicBezTo>
                  <a:cubicBezTo>
                    <a:pt x="1469" y="2070"/>
                    <a:pt x="1469" y="2070"/>
                    <a:pt x="1469" y="2070"/>
                  </a:cubicBezTo>
                  <a:cubicBezTo>
                    <a:pt x="1411" y="1962"/>
                    <a:pt x="1355" y="1797"/>
                    <a:pt x="1359" y="1571"/>
                  </a:cubicBezTo>
                  <a:cubicBezTo>
                    <a:pt x="1364" y="1226"/>
                    <a:pt x="1447" y="1069"/>
                    <a:pt x="1577" y="721"/>
                  </a:cubicBezTo>
                  <a:cubicBezTo>
                    <a:pt x="1662" y="493"/>
                    <a:pt x="1643" y="219"/>
                    <a:pt x="1602" y="0"/>
                  </a:cubicBezTo>
                </a:path>
              </a:pathLst>
            </a:custGeom>
            <a:solidFill>
              <a:srgbClr val="B20606">
                <a:alpha val="40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4" name="Freeform 16"/>
            <p:cNvSpPr/>
            <p:nvPr/>
          </p:nvSpPr>
          <p:spPr bwMode="auto">
            <a:xfrm>
              <a:off x="-2" y="0"/>
              <a:ext cx="5326063" cy="6858000"/>
            </a:xfrm>
            <a:custGeom>
              <a:avLst/>
              <a:gdLst>
                <a:gd name="T0" fmla="*/ 1382 w 1678"/>
                <a:gd name="T1" fmla="*/ 0 h 2160"/>
                <a:gd name="T2" fmla="*/ 0 w 1678"/>
                <a:gd name="T3" fmla="*/ 0 h 2160"/>
                <a:gd name="T4" fmla="*/ 0 w 1678"/>
                <a:gd name="T5" fmla="*/ 2160 h 2160"/>
                <a:gd name="T6" fmla="*/ 1678 w 1678"/>
                <a:gd name="T7" fmla="*/ 2160 h 2160"/>
                <a:gd name="T8" fmla="*/ 1404 w 1678"/>
                <a:gd name="T9" fmla="*/ 1512 h 2160"/>
                <a:gd name="T10" fmla="*/ 1513 w 1678"/>
                <a:gd name="T11" fmla="*/ 468 h 2160"/>
                <a:gd name="T12" fmla="*/ 1382 w 1678"/>
                <a:gd name="T13" fmla="*/ 0 h 2160"/>
              </a:gdLst>
              <a:ahLst/>
              <a:cxnLst>
                <a:cxn ang="0">
                  <a:pos x="T0" y="T1"/>
                </a:cxn>
                <a:cxn ang="0">
                  <a:pos x="T2" y="T3"/>
                </a:cxn>
                <a:cxn ang="0">
                  <a:pos x="T4" y="T5"/>
                </a:cxn>
                <a:cxn ang="0">
                  <a:pos x="T6" y="T7"/>
                </a:cxn>
                <a:cxn ang="0">
                  <a:pos x="T8" y="T9"/>
                </a:cxn>
                <a:cxn ang="0">
                  <a:pos x="T10" y="T11"/>
                </a:cxn>
                <a:cxn ang="0">
                  <a:pos x="T12" y="T13"/>
                </a:cxn>
              </a:cxnLst>
              <a:rect l="0" t="0" r="r" b="b"/>
              <a:pathLst>
                <a:path w="1678" h="2160">
                  <a:moveTo>
                    <a:pt x="1382" y="0"/>
                  </a:moveTo>
                  <a:cubicBezTo>
                    <a:pt x="0" y="0"/>
                    <a:pt x="0" y="0"/>
                    <a:pt x="0" y="0"/>
                  </a:cubicBezTo>
                  <a:cubicBezTo>
                    <a:pt x="0" y="2160"/>
                    <a:pt x="0" y="2160"/>
                    <a:pt x="0" y="2160"/>
                  </a:cubicBezTo>
                  <a:cubicBezTo>
                    <a:pt x="1678" y="2160"/>
                    <a:pt x="1678" y="2160"/>
                    <a:pt x="1678" y="2160"/>
                  </a:cubicBezTo>
                  <a:cubicBezTo>
                    <a:pt x="1580" y="1987"/>
                    <a:pt x="1432" y="1701"/>
                    <a:pt x="1404" y="1512"/>
                  </a:cubicBezTo>
                  <a:cubicBezTo>
                    <a:pt x="1353" y="1156"/>
                    <a:pt x="1591" y="881"/>
                    <a:pt x="1513" y="468"/>
                  </a:cubicBezTo>
                  <a:cubicBezTo>
                    <a:pt x="1446" y="116"/>
                    <a:pt x="1382" y="0"/>
                    <a:pt x="1382" y="0"/>
                  </a:cubicBezTo>
                </a:path>
              </a:pathLst>
            </a:custGeom>
            <a:solidFill>
              <a:srgbClr val="B20606">
                <a:alpha val="77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grpSp>
      <p:grpSp>
        <p:nvGrpSpPr>
          <p:cNvPr id="16" name="组合 15"/>
          <p:cNvGrpSpPr/>
          <p:nvPr/>
        </p:nvGrpSpPr>
        <p:grpSpPr>
          <a:xfrm>
            <a:off x="426819" y="2968080"/>
            <a:ext cx="2395425" cy="921840"/>
            <a:chOff x="4806753" y="950436"/>
            <a:chExt cx="2395425" cy="921840"/>
          </a:xfrm>
        </p:grpSpPr>
        <p:sp>
          <p:nvSpPr>
            <p:cNvPr id="17" name="文本框 16"/>
            <p:cNvSpPr txBox="1"/>
            <p:nvPr/>
          </p:nvSpPr>
          <p:spPr>
            <a:xfrm>
              <a:off x="4806753" y="950436"/>
              <a:ext cx="2395425" cy="707887"/>
            </a:xfrm>
            <a:prstGeom prst="rect">
              <a:avLst/>
            </a:prstGeom>
            <a:noFill/>
          </p:spPr>
          <p:txBody>
            <a:bodyPr wrap="square" rtlCol="0">
              <a:spAutoFit/>
            </a:bodyPr>
            <a:lstStyle/>
            <a:p>
              <a:pPr algn="dist"/>
              <a:r>
                <a:rPr lang="en-US" altLang="zh-CN" sz="4000" dirty="0">
                  <a:solidFill>
                    <a:schemeClr val="bg1"/>
                  </a:solidFill>
                  <a:latin typeface="站酷庆科黄油体" panose="02000803000000020004" pitchFamily="2" charset="-122"/>
                  <a:ea typeface="站酷庆科黄油体" panose="02000803000000020004" pitchFamily="2" charset="-122"/>
                </a:rPr>
                <a:t>CONTENTS</a:t>
              </a:r>
              <a:endParaRPr lang="zh-CN" altLang="en-US" sz="4000" dirty="0">
                <a:solidFill>
                  <a:schemeClr val="bg1"/>
                </a:solidFill>
                <a:latin typeface="站酷庆科黄油体" panose="02000803000000020004" pitchFamily="2" charset="-122"/>
                <a:ea typeface="站酷庆科黄油体" panose="02000803000000020004" pitchFamily="2" charset="-122"/>
              </a:endParaRPr>
            </a:p>
          </p:txBody>
        </p:sp>
        <p:cxnSp>
          <p:nvCxnSpPr>
            <p:cNvPr id="18" name="直接连接符 17"/>
            <p:cNvCxnSpPr/>
            <p:nvPr/>
          </p:nvCxnSpPr>
          <p:spPr>
            <a:xfrm>
              <a:off x="5807937" y="1872276"/>
              <a:ext cx="393056" cy="0"/>
            </a:xfrm>
            <a:prstGeom prst="line">
              <a:avLst/>
            </a:prstGeom>
            <a:solidFill>
              <a:srgbClr val="080808"/>
            </a:solidFill>
            <a:ln w="47625" cap="rnd" cmpd="sng" algn="ctr">
              <a:solidFill>
                <a:schemeClr val="bg1"/>
              </a:solidFill>
              <a:prstDash val="solid"/>
              <a:round/>
            </a:ln>
            <a:effectLst/>
          </p:spPr>
        </p:cxnSp>
      </p:grpSp>
      <p:sp>
        <p:nvSpPr>
          <p:cNvPr id="19" name="PA-文本框 6"/>
          <p:cNvSpPr txBox="1"/>
          <p:nvPr>
            <p:custDataLst>
              <p:tags r:id="rId1"/>
            </p:custDataLst>
          </p:nvPr>
        </p:nvSpPr>
        <p:spPr>
          <a:xfrm>
            <a:off x="7270141" y="1026818"/>
            <a:ext cx="3223366" cy="769441"/>
          </a:xfrm>
          <a:prstGeom prst="rect">
            <a:avLst/>
          </a:prstGeom>
          <a:noFill/>
        </p:spPr>
        <p:txBody>
          <a:bodyPr wrap="square" rtlCol="0">
            <a:spAutoFit/>
          </a:bodyPr>
          <a:lstStyle/>
          <a:p>
            <a:r>
              <a:rPr lang="zh-CN" altLang="en-US" sz="2800" spc="600" dirty="0">
                <a:latin typeface="胡晓波真帅体" panose="02010600030101010101" pitchFamily="2" charset="-122"/>
                <a:ea typeface="胡晓波真帅体" panose="02010600030101010101" pitchFamily="2" charset="-122"/>
                <a:sym typeface="Arial" panose="020B0604020202020204" pitchFamily="34" charset="0"/>
              </a:rPr>
              <a:t>添加标题内容</a:t>
            </a:r>
          </a:p>
          <a:p>
            <a:r>
              <a:rPr lang="en-US" sz="1600" b="1" spc="300" dirty="0">
                <a:solidFill>
                  <a:schemeClr val="tx1">
                    <a:lumMod val="75000"/>
                    <a:lumOff val="25000"/>
                  </a:schemeClr>
                </a:solidFill>
                <a:latin typeface="思源黑体 CN Light" panose="020B0300000000000000" pitchFamily="34" charset="-122"/>
                <a:ea typeface="思源黑体 CN Light" panose="020B0300000000000000" pitchFamily="34" charset="-122"/>
                <a:sym typeface="Arial" panose="020B0604020202020204" pitchFamily="34" charset="0"/>
              </a:rPr>
              <a:t>Annual work overview</a:t>
            </a:r>
          </a:p>
        </p:txBody>
      </p:sp>
      <p:sp>
        <p:nvSpPr>
          <p:cNvPr id="20" name="PA-文本框 6"/>
          <p:cNvSpPr txBox="1"/>
          <p:nvPr>
            <p:custDataLst>
              <p:tags r:id="rId2"/>
            </p:custDataLst>
          </p:nvPr>
        </p:nvSpPr>
        <p:spPr>
          <a:xfrm>
            <a:off x="7270141" y="2449203"/>
            <a:ext cx="3711872" cy="769441"/>
          </a:xfrm>
          <a:prstGeom prst="rect">
            <a:avLst/>
          </a:prstGeom>
          <a:noFill/>
        </p:spPr>
        <p:txBody>
          <a:bodyPr wrap="square" rtlCol="0">
            <a:spAutoFit/>
          </a:bodyPr>
          <a:lstStyle/>
          <a:p>
            <a:r>
              <a:rPr lang="zh-CN" altLang="en-US" sz="2800" spc="600" dirty="0">
                <a:latin typeface="胡晓波真帅体" panose="02010600030101010101" pitchFamily="2" charset="-122"/>
                <a:ea typeface="胡晓波真帅体" panose="02010600030101010101" pitchFamily="2" charset="-122"/>
                <a:sym typeface="Arial" panose="020B0604020202020204" pitchFamily="34" charset="0"/>
              </a:rPr>
              <a:t>添加标题内容</a:t>
            </a:r>
          </a:p>
          <a:p>
            <a:r>
              <a:rPr lang="en-US" sz="1600" b="1" spc="300" dirty="0">
                <a:solidFill>
                  <a:schemeClr val="tx1">
                    <a:lumMod val="75000"/>
                    <a:lumOff val="25000"/>
                  </a:schemeClr>
                </a:solidFill>
                <a:latin typeface="思源黑体 CN Light" panose="020B0300000000000000" pitchFamily="34" charset="-122"/>
                <a:ea typeface="思源黑体 CN Light" panose="020B0300000000000000" pitchFamily="34" charset="-122"/>
                <a:sym typeface="Arial" panose="020B0604020202020204" pitchFamily="34" charset="0"/>
              </a:rPr>
              <a:t>Work completion</a:t>
            </a:r>
          </a:p>
        </p:txBody>
      </p:sp>
      <p:sp>
        <p:nvSpPr>
          <p:cNvPr id="21" name="PA-文本框 6"/>
          <p:cNvSpPr txBox="1"/>
          <p:nvPr>
            <p:custDataLst>
              <p:tags r:id="rId3"/>
            </p:custDataLst>
          </p:nvPr>
        </p:nvSpPr>
        <p:spPr>
          <a:xfrm>
            <a:off x="7270141" y="3871588"/>
            <a:ext cx="3552214" cy="769441"/>
          </a:xfrm>
          <a:prstGeom prst="rect">
            <a:avLst/>
          </a:prstGeom>
          <a:noFill/>
        </p:spPr>
        <p:txBody>
          <a:bodyPr wrap="square" rtlCol="0">
            <a:spAutoFit/>
          </a:bodyPr>
          <a:lstStyle/>
          <a:p>
            <a:r>
              <a:rPr lang="zh-CN" altLang="en-US" sz="2800" spc="600" dirty="0">
                <a:latin typeface="胡晓波真帅体" panose="02010600030101010101" pitchFamily="2" charset="-122"/>
                <a:ea typeface="胡晓波真帅体" panose="02010600030101010101" pitchFamily="2" charset="-122"/>
                <a:sym typeface="Arial" panose="020B0604020202020204" pitchFamily="34" charset="0"/>
              </a:rPr>
              <a:t>添加标题内容</a:t>
            </a:r>
          </a:p>
          <a:p>
            <a:r>
              <a:rPr lang="en-US" sz="1600" b="1" spc="300" dirty="0">
                <a:solidFill>
                  <a:schemeClr val="tx1">
                    <a:lumMod val="75000"/>
                    <a:lumOff val="25000"/>
                  </a:schemeClr>
                </a:solidFill>
                <a:latin typeface="思源黑体 CN Light" panose="020B0300000000000000" pitchFamily="34" charset="-122"/>
                <a:ea typeface="思源黑体 CN Light" panose="020B0300000000000000" pitchFamily="34" charset="-122"/>
                <a:sym typeface="Arial" panose="020B0604020202020204" pitchFamily="34" charset="0"/>
              </a:rPr>
              <a:t>Projects show</a:t>
            </a:r>
          </a:p>
        </p:txBody>
      </p:sp>
      <p:sp>
        <p:nvSpPr>
          <p:cNvPr id="22" name="PA-文本框 6"/>
          <p:cNvSpPr txBox="1"/>
          <p:nvPr>
            <p:custDataLst>
              <p:tags r:id="rId4"/>
            </p:custDataLst>
          </p:nvPr>
        </p:nvSpPr>
        <p:spPr>
          <a:xfrm>
            <a:off x="7270141" y="5293972"/>
            <a:ext cx="4147300" cy="769441"/>
          </a:xfrm>
          <a:prstGeom prst="rect">
            <a:avLst/>
          </a:prstGeom>
          <a:noFill/>
        </p:spPr>
        <p:txBody>
          <a:bodyPr wrap="square" rtlCol="0">
            <a:spAutoFit/>
          </a:bodyPr>
          <a:lstStyle/>
          <a:p>
            <a:r>
              <a:rPr lang="zh-CN" altLang="en-US" sz="2800" spc="600" dirty="0">
                <a:latin typeface="胡晓波真帅体" panose="02010600030101010101" pitchFamily="2" charset="-122"/>
                <a:ea typeface="胡晓波真帅体" panose="02010600030101010101" pitchFamily="2" charset="-122"/>
                <a:sym typeface="Arial" panose="020B0604020202020204" pitchFamily="34" charset="0"/>
              </a:rPr>
              <a:t>添加标题内容</a:t>
            </a:r>
          </a:p>
          <a:p>
            <a:r>
              <a:rPr lang="en-US" sz="1600" b="1" spc="300" dirty="0">
                <a:solidFill>
                  <a:schemeClr val="tx1">
                    <a:lumMod val="75000"/>
                    <a:lumOff val="25000"/>
                  </a:schemeClr>
                </a:solidFill>
                <a:latin typeface="思源黑体 CN Light" panose="020B0300000000000000" pitchFamily="34" charset="-122"/>
                <a:ea typeface="思源黑体 CN Light" panose="020B0300000000000000" pitchFamily="34" charset="-122"/>
                <a:sym typeface="Arial" panose="020B0604020202020204" pitchFamily="34" charset="0"/>
              </a:rPr>
              <a:t>Future work plan</a:t>
            </a:r>
          </a:p>
        </p:txBody>
      </p:sp>
      <p:sp>
        <p:nvSpPr>
          <p:cNvPr id="23" name="椭圆 22"/>
          <p:cNvSpPr/>
          <p:nvPr/>
        </p:nvSpPr>
        <p:spPr>
          <a:xfrm>
            <a:off x="6168770" y="1069971"/>
            <a:ext cx="683134" cy="683134"/>
          </a:xfrm>
          <a:prstGeom prst="ellipse">
            <a:avLst/>
          </a:prstGeom>
          <a:solidFill>
            <a:srgbClr val="B206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latin typeface="胡晓波真帅体" panose="02010600030101010101" pitchFamily="2" charset="-122"/>
                <a:ea typeface="胡晓波真帅体" panose="02010600030101010101" pitchFamily="2" charset="-122"/>
              </a:rPr>
              <a:t>1</a:t>
            </a:r>
            <a:endParaRPr lang="zh-CN" altLang="en-US" sz="2800" dirty="0">
              <a:latin typeface="胡晓波真帅体" panose="02010600030101010101" pitchFamily="2" charset="-122"/>
              <a:ea typeface="胡晓波真帅体" panose="02010600030101010101" pitchFamily="2" charset="-122"/>
            </a:endParaRPr>
          </a:p>
        </p:txBody>
      </p:sp>
      <p:sp>
        <p:nvSpPr>
          <p:cNvPr id="29" name="椭圆 28"/>
          <p:cNvSpPr/>
          <p:nvPr/>
        </p:nvSpPr>
        <p:spPr>
          <a:xfrm>
            <a:off x="6168770" y="2492356"/>
            <a:ext cx="683134" cy="683134"/>
          </a:xfrm>
          <a:prstGeom prst="ellipse">
            <a:avLst/>
          </a:prstGeom>
          <a:solidFill>
            <a:srgbClr val="B206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latin typeface="胡晓波真帅体" panose="02010600030101010101" pitchFamily="2" charset="-122"/>
                <a:ea typeface="胡晓波真帅体" panose="02010600030101010101" pitchFamily="2" charset="-122"/>
              </a:rPr>
              <a:t>2</a:t>
            </a:r>
            <a:endParaRPr lang="zh-CN" altLang="en-US" sz="2800" dirty="0">
              <a:latin typeface="胡晓波真帅体" panose="02010600030101010101" pitchFamily="2" charset="-122"/>
              <a:ea typeface="胡晓波真帅体" panose="02010600030101010101" pitchFamily="2" charset="-122"/>
            </a:endParaRPr>
          </a:p>
        </p:txBody>
      </p:sp>
      <p:sp>
        <p:nvSpPr>
          <p:cNvPr id="30" name="椭圆 29"/>
          <p:cNvSpPr/>
          <p:nvPr/>
        </p:nvSpPr>
        <p:spPr>
          <a:xfrm>
            <a:off x="6168770" y="3914741"/>
            <a:ext cx="683134" cy="683134"/>
          </a:xfrm>
          <a:prstGeom prst="ellipse">
            <a:avLst/>
          </a:prstGeom>
          <a:solidFill>
            <a:srgbClr val="B206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latin typeface="胡晓波真帅体" panose="02010600030101010101" pitchFamily="2" charset="-122"/>
                <a:ea typeface="胡晓波真帅体" panose="02010600030101010101" pitchFamily="2" charset="-122"/>
              </a:rPr>
              <a:t>3</a:t>
            </a:r>
            <a:endParaRPr lang="zh-CN" altLang="en-US" sz="2800" dirty="0">
              <a:latin typeface="胡晓波真帅体" panose="02010600030101010101" pitchFamily="2" charset="-122"/>
              <a:ea typeface="胡晓波真帅体" panose="02010600030101010101" pitchFamily="2" charset="-122"/>
            </a:endParaRPr>
          </a:p>
        </p:txBody>
      </p:sp>
      <p:sp>
        <p:nvSpPr>
          <p:cNvPr id="31" name="椭圆 30"/>
          <p:cNvSpPr/>
          <p:nvPr/>
        </p:nvSpPr>
        <p:spPr>
          <a:xfrm>
            <a:off x="6168770" y="5337125"/>
            <a:ext cx="683134" cy="683134"/>
          </a:xfrm>
          <a:prstGeom prst="ellipse">
            <a:avLst/>
          </a:prstGeom>
          <a:solidFill>
            <a:srgbClr val="B206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latin typeface="胡晓波真帅体" panose="02010600030101010101" pitchFamily="2" charset="-122"/>
                <a:ea typeface="胡晓波真帅体" panose="02010600030101010101" pitchFamily="2" charset="-122"/>
              </a:rPr>
              <a:t>4</a:t>
            </a:r>
            <a:endParaRPr lang="zh-CN" altLang="en-US" sz="2800" dirty="0">
              <a:latin typeface="胡晓波真帅体" panose="02010600030101010101" pitchFamily="2" charset="-122"/>
              <a:ea typeface="胡晓波真帅体" panose="02010600030101010101" pitchFamily="2" charset="-122"/>
            </a:endParaRPr>
          </a:p>
        </p:txBody>
      </p:sp>
      <p:sp>
        <p:nvSpPr>
          <p:cNvPr id="32" name="文本框 31"/>
          <p:cNvSpPr txBox="1"/>
          <p:nvPr/>
        </p:nvSpPr>
        <p:spPr>
          <a:xfrm>
            <a:off x="10775126" y="517070"/>
            <a:ext cx="987991" cy="523220"/>
          </a:xfrm>
          <a:prstGeom prst="rect">
            <a:avLst/>
          </a:prstGeom>
          <a:noFill/>
        </p:spPr>
        <p:txBody>
          <a:bodyPr wrap="square" rtlCol="0">
            <a:spAutoFit/>
          </a:bodyPr>
          <a:lstStyle/>
          <a:p>
            <a:r>
              <a:rPr lang="en-US" altLang="zh-CN" sz="2800" b="1" spc="600" dirty="0">
                <a:solidFill>
                  <a:srgbClr val="B20606"/>
                </a:solidFill>
                <a:latin typeface="站酷庆科黄油体" panose="02000803000000020004" pitchFamily="2" charset="-122"/>
                <a:ea typeface="站酷庆科黄油体" panose="02000803000000020004" pitchFamily="2" charset="-122"/>
                <a:cs typeface="+mn-ea"/>
                <a:sym typeface="+mn-lt"/>
              </a:rPr>
              <a:t>logo</a:t>
            </a:r>
            <a:endParaRPr lang="zh-CN" altLang="en-US" sz="2800" b="1" spc="600" dirty="0">
              <a:solidFill>
                <a:srgbClr val="B20606"/>
              </a:solidFill>
              <a:latin typeface="站酷庆科黄油体" panose="02000803000000020004" pitchFamily="2" charset="-122"/>
              <a:ea typeface="站酷庆科黄油体" panose="02000803000000020004" pitchFamily="2" charset="-122"/>
              <a:cs typeface="+mn-ea"/>
              <a:sym typeface="+mn-lt"/>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Effect transition="in" filter="fade">
                                      <p:cBhvr>
                                        <p:cTn id="9" dur="500"/>
                                        <p:tgtEl>
                                          <p:spTgt spid="23"/>
                                        </p:tgtEl>
                                      </p:cBhvr>
                                    </p:animEffect>
                                  </p:childTnLst>
                                </p:cTn>
                              </p:par>
                            </p:childTnLst>
                          </p:cTn>
                        </p:par>
                        <p:par>
                          <p:cTn id="10" fill="hold">
                            <p:stCondLst>
                              <p:cond delay="500"/>
                            </p:stCondLst>
                            <p:childTnLst>
                              <p:par>
                                <p:cTn id="11" presetID="12" presetClass="entr" presetSubtype="8" fill="hold" grpId="0" nodeType="after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500"/>
                                        <p:tgtEl>
                                          <p:spTgt spid="19"/>
                                        </p:tgtEl>
                                        <p:attrNameLst>
                                          <p:attrName>ppt_x</p:attrName>
                                        </p:attrNameLst>
                                      </p:cBhvr>
                                      <p:tavLst>
                                        <p:tav tm="0">
                                          <p:val>
                                            <p:strVal val="#ppt_x-#ppt_w*1.125000"/>
                                          </p:val>
                                        </p:tav>
                                        <p:tav tm="100000">
                                          <p:val>
                                            <p:strVal val="#ppt_x"/>
                                          </p:val>
                                        </p:tav>
                                      </p:tavLst>
                                    </p:anim>
                                    <p:animEffect transition="in" filter="wipe(right)">
                                      <p:cBhvr>
                                        <p:cTn id="14" dur="500"/>
                                        <p:tgtEl>
                                          <p:spTgt spid="19"/>
                                        </p:tgtEl>
                                      </p:cBhvr>
                                    </p:animEffect>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29"/>
                                        </p:tgtEl>
                                        <p:attrNameLst>
                                          <p:attrName>style.visibility</p:attrName>
                                        </p:attrNameLst>
                                      </p:cBhvr>
                                      <p:to>
                                        <p:strVal val="visible"/>
                                      </p:to>
                                    </p:set>
                                    <p:anim calcmode="lin" valueType="num">
                                      <p:cBhvr>
                                        <p:cTn id="18" dur="500" fill="hold"/>
                                        <p:tgtEl>
                                          <p:spTgt spid="29"/>
                                        </p:tgtEl>
                                        <p:attrNameLst>
                                          <p:attrName>ppt_w</p:attrName>
                                        </p:attrNameLst>
                                      </p:cBhvr>
                                      <p:tavLst>
                                        <p:tav tm="0">
                                          <p:val>
                                            <p:fltVal val="0"/>
                                          </p:val>
                                        </p:tav>
                                        <p:tav tm="100000">
                                          <p:val>
                                            <p:strVal val="#ppt_w"/>
                                          </p:val>
                                        </p:tav>
                                      </p:tavLst>
                                    </p:anim>
                                    <p:anim calcmode="lin" valueType="num">
                                      <p:cBhvr>
                                        <p:cTn id="19" dur="500" fill="hold"/>
                                        <p:tgtEl>
                                          <p:spTgt spid="29"/>
                                        </p:tgtEl>
                                        <p:attrNameLst>
                                          <p:attrName>ppt_h</p:attrName>
                                        </p:attrNameLst>
                                      </p:cBhvr>
                                      <p:tavLst>
                                        <p:tav tm="0">
                                          <p:val>
                                            <p:fltVal val="0"/>
                                          </p:val>
                                        </p:tav>
                                        <p:tav tm="100000">
                                          <p:val>
                                            <p:strVal val="#ppt_h"/>
                                          </p:val>
                                        </p:tav>
                                      </p:tavLst>
                                    </p:anim>
                                    <p:animEffect transition="in" filter="fade">
                                      <p:cBhvr>
                                        <p:cTn id="20" dur="500"/>
                                        <p:tgtEl>
                                          <p:spTgt spid="29"/>
                                        </p:tgtEl>
                                      </p:cBhvr>
                                    </p:animEffect>
                                  </p:childTnLst>
                                </p:cTn>
                              </p:par>
                            </p:childTnLst>
                          </p:cTn>
                        </p:par>
                        <p:par>
                          <p:cTn id="21" fill="hold">
                            <p:stCondLst>
                              <p:cond delay="1500"/>
                            </p:stCondLst>
                            <p:childTnLst>
                              <p:par>
                                <p:cTn id="22" presetID="12" presetClass="entr" presetSubtype="8" fill="hold" grpId="0" nodeType="afterEffect">
                                  <p:stCondLst>
                                    <p:cond delay="0"/>
                                  </p:stCondLst>
                                  <p:childTnLst>
                                    <p:set>
                                      <p:cBhvr>
                                        <p:cTn id="23" dur="1" fill="hold">
                                          <p:stCondLst>
                                            <p:cond delay="0"/>
                                          </p:stCondLst>
                                        </p:cTn>
                                        <p:tgtEl>
                                          <p:spTgt spid="20"/>
                                        </p:tgtEl>
                                        <p:attrNameLst>
                                          <p:attrName>style.visibility</p:attrName>
                                        </p:attrNameLst>
                                      </p:cBhvr>
                                      <p:to>
                                        <p:strVal val="visible"/>
                                      </p:to>
                                    </p:set>
                                    <p:anim calcmode="lin" valueType="num">
                                      <p:cBhvr additive="base">
                                        <p:cTn id="24" dur="500"/>
                                        <p:tgtEl>
                                          <p:spTgt spid="20"/>
                                        </p:tgtEl>
                                        <p:attrNameLst>
                                          <p:attrName>ppt_x</p:attrName>
                                        </p:attrNameLst>
                                      </p:cBhvr>
                                      <p:tavLst>
                                        <p:tav tm="0">
                                          <p:val>
                                            <p:strVal val="#ppt_x-#ppt_w*1.125000"/>
                                          </p:val>
                                        </p:tav>
                                        <p:tav tm="100000">
                                          <p:val>
                                            <p:strVal val="#ppt_x"/>
                                          </p:val>
                                        </p:tav>
                                      </p:tavLst>
                                    </p:anim>
                                    <p:animEffect transition="in" filter="wipe(right)">
                                      <p:cBhvr>
                                        <p:cTn id="25" dur="500"/>
                                        <p:tgtEl>
                                          <p:spTgt spid="20"/>
                                        </p:tgtEl>
                                      </p:cBhvr>
                                    </p:animEffect>
                                  </p:childTnLst>
                                </p:cTn>
                              </p:par>
                            </p:childTnLst>
                          </p:cTn>
                        </p:par>
                        <p:par>
                          <p:cTn id="26" fill="hold">
                            <p:stCondLst>
                              <p:cond delay="2000"/>
                            </p:stCondLst>
                            <p:childTnLst>
                              <p:par>
                                <p:cTn id="27" presetID="53" presetClass="entr" presetSubtype="16" fill="hold" grpId="0" nodeType="afterEffect">
                                  <p:stCondLst>
                                    <p:cond delay="0"/>
                                  </p:stCondLst>
                                  <p:childTnLst>
                                    <p:set>
                                      <p:cBhvr>
                                        <p:cTn id="28" dur="1" fill="hold">
                                          <p:stCondLst>
                                            <p:cond delay="0"/>
                                          </p:stCondLst>
                                        </p:cTn>
                                        <p:tgtEl>
                                          <p:spTgt spid="30"/>
                                        </p:tgtEl>
                                        <p:attrNameLst>
                                          <p:attrName>style.visibility</p:attrName>
                                        </p:attrNameLst>
                                      </p:cBhvr>
                                      <p:to>
                                        <p:strVal val="visible"/>
                                      </p:to>
                                    </p:set>
                                    <p:anim calcmode="lin" valueType="num">
                                      <p:cBhvr>
                                        <p:cTn id="29" dur="500" fill="hold"/>
                                        <p:tgtEl>
                                          <p:spTgt spid="30"/>
                                        </p:tgtEl>
                                        <p:attrNameLst>
                                          <p:attrName>ppt_w</p:attrName>
                                        </p:attrNameLst>
                                      </p:cBhvr>
                                      <p:tavLst>
                                        <p:tav tm="0">
                                          <p:val>
                                            <p:fltVal val="0"/>
                                          </p:val>
                                        </p:tav>
                                        <p:tav tm="100000">
                                          <p:val>
                                            <p:strVal val="#ppt_w"/>
                                          </p:val>
                                        </p:tav>
                                      </p:tavLst>
                                    </p:anim>
                                    <p:anim calcmode="lin" valueType="num">
                                      <p:cBhvr>
                                        <p:cTn id="30" dur="500" fill="hold"/>
                                        <p:tgtEl>
                                          <p:spTgt spid="30"/>
                                        </p:tgtEl>
                                        <p:attrNameLst>
                                          <p:attrName>ppt_h</p:attrName>
                                        </p:attrNameLst>
                                      </p:cBhvr>
                                      <p:tavLst>
                                        <p:tav tm="0">
                                          <p:val>
                                            <p:fltVal val="0"/>
                                          </p:val>
                                        </p:tav>
                                        <p:tav tm="100000">
                                          <p:val>
                                            <p:strVal val="#ppt_h"/>
                                          </p:val>
                                        </p:tav>
                                      </p:tavLst>
                                    </p:anim>
                                    <p:animEffect transition="in" filter="fade">
                                      <p:cBhvr>
                                        <p:cTn id="31" dur="500"/>
                                        <p:tgtEl>
                                          <p:spTgt spid="30"/>
                                        </p:tgtEl>
                                      </p:cBhvr>
                                    </p:animEffect>
                                  </p:childTnLst>
                                </p:cTn>
                              </p:par>
                            </p:childTnLst>
                          </p:cTn>
                        </p:par>
                        <p:par>
                          <p:cTn id="32" fill="hold">
                            <p:stCondLst>
                              <p:cond delay="2500"/>
                            </p:stCondLst>
                            <p:childTnLst>
                              <p:par>
                                <p:cTn id="33" presetID="12" presetClass="entr" presetSubtype="8" fill="hold" grpId="0" nodeType="afterEffect">
                                  <p:stCondLst>
                                    <p:cond delay="0"/>
                                  </p:stCondLst>
                                  <p:childTnLst>
                                    <p:set>
                                      <p:cBhvr>
                                        <p:cTn id="34" dur="1" fill="hold">
                                          <p:stCondLst>
                                            <p:cond delay="0"/>
                                          </p:stCondLst>
                                        </p:cTn>
                                        <p:tgtEl>
                                          <p:spTgt spid="21"/>
                                        </p:tgtEl>
                                        <p:attrNameLst>
                                          <p:attrName>style.visibility</p:attrName>
                                        </p:attrNameLst>
                                      </p:cBhvr>
                                      <p:to>
                                        <p:strVal val="visible"/>
                                      </p:to>
                                    </p:set>
                                    <p:anim calcmode="lin" valueType="num">
                                      <p:cBhvr additive="base">
                                        <p:cTn id="35" dur="500"/>
                                        <p:tgtEl>
                                          <p:spTgt spid="21"/>
                                        </p:tgtEl>
                                        <p:attrNameLst>
                                          <p:attrName>ppt_x</p:attrName>
                                        </p:attrNameLst>
                                      </p:cBhvr>
                                      <p:tavLst>
                                        <p:tav tm="0">
                                          <p:val>
                                            <p:strVal val="#ppt_x-#ppt_w*1.125000"/>
                                          </p:val>
                                        </p:tav>
                                        <p:tav tm="100000">
                                          <p:val>
                                            <p:strVal val="#ppt_x"/>
                                          </p:val>
                                        </p:tav>
                                      </p:tavLst>
                                    </p:anim>
                                    <p:animEffect transition="in" filter="wipe(right)">
                                      <p:cBhvr>
                                        <p:cTn id="36" dur="500"/>
                                        <p:tgtEl>
                                          <p:spTgt spid="21"/>
                                        </p:tgtEl>
                                      </p:cBhvr>
                                    </p:animEffect>
                                  </p:childTnLst>
                                </p:cTn>
                              </p:par>
                            </p:childTnLst>
                          </p:cTn>
                        </p:par>
                        <p:par>
                          <p:cTn id="37" fill="hold">
                            <p:stCondLst>
                              <p:cond delay="3000"/>
                            </p:stCondLst>
                            <p:childTnLst>
                              <p:par>
                                <p:cTn id="38" presetID="53" presetClass="entr" presetSubtype="16" fill="hold" grpId="0" nodeType="afterEffect">
                                  <p:stCondLst>
                                    <p:cond delay="0"/>
                                  </p:stCondLst>
                                  <p:childTnLst>
                                    <p:set>
                                      <p:cBhvr>
                                        <p:cTn id="39" dur="1" fill="hold">
                                          <p:stCondLst>
                                            <p:cond delay="0"/>
                                          </p:stCondLst>
                                        </p:cTn>
                                        <p:tgtEl>
                                          <p:spTgt spid="31"/>
                                        </p:tgtEl>
                                        <p:attrNameLst>
                                          <p:attrName>style.visibility</p:attrName>
                                        </p:attrNameLst>
                                      </p:cBhvr>
                                      <p:to>
                                        <p:strVal val="visible"/>
                                      </p:to>
                                    </p:set>
                                    <p:anim calcmode="lin" valueType="num">
                                      <p:cBhvr>
                                        <p:cTn id="40" dur="500" fill="hold"/>
                                        <p:tgtEl>
                                          <p:spTgt spid="31"/>
                                        </p:tgtEl>
                                        <p:attrNameLst>
                                          <p:attrName>ppt_w</p:attrName>
                                        </p:attrNameLst>
                                      </p:cBhvr>
                                      <p:tavLst>
                                        <p:tav tm="0">
                                          <p:val>
                                            <p:fltVal val="0"/>
                                          </p:val>
                                        </p:tav>
                                        <p:tav tm="100000">
                                          <p:val>
                                            <p:strVal val="#ppt_w"/>
                                          </p:val>
                                        </p:tav>
                                      </p:tavLst>
                                    </p:anim>
                                    <p:anim calcmode="lin" valueType="num">
                                      <p:cBhvr>
                                        <p:cTn id="41" dur="500" fill="hold"/>
                                        <p:tgtEl>
                                          <p:spTgt spid="31"/>
                                        </p:tgtEl>
                                        <p:attrNameLst>
                                          <p:attrName>ppt_h</p:attrName>
                                        </p:attrNameLst>
                                      </p:cBhvr>
                                      <p:tavLst>
                                        <p:tav tm="0">
                                          <p:val>
                                            <p:fltVal val="0"/>
                                          </p:val>
                                        </p:tav>
                                        <p:tav tm="100000">
                                          <p:val>
                                            <p:strVal val="#ppt_h"/>
                                          </p:val>
                                        </p:tav>
                                      </p:tavLst>
                                    </p:anim>
                                    <p:animEffect transition="in" filter="fade">
                                      <p:cBhvr>
                                        <p:cTn id="42" dur="500"/>
                                        <p:tgtEl>
                                          <p:spTgt spid="31"/>
                                        </p:tgtEl>
                                      </p:cBhvr>
                                    </p:animEffect>
                                  </p:childTnLst>
                                </p:cTn>
                              </p:par>
                            </p:childTnLst>
                          </p:cTn>
                        </p:par>
                        <p:par>
                          <p:cTn id="43" fill="hold">
                            <p:stCondLst>
                              <p:cond delay="3500"/>
                            </p:stCondLst>
                            <p:childTnLst>
                              <p:par>
                                <p:cTn id="44" presetID="12" presetClass="entr" presetSubtype="8" fill="hold" grpId="0" nodeType="afterEffect">
                                  <p:stCondLst>
                                    <p:cond delay="0"/>
                                  </p:stCondLst>
                                  <p:childTnLst>
                                    <p:set>
                                      <p:cBhvr>
                                        <p:cTn id="45" dur="1" fill="hold">
                                          <p:stCondLst>
                                            <p:cond delay="0"/>
                                          </p:stCondLst>
                                        </p:cTn>
                                        <p:tgtEl>
                                          <p:spTgt spid="22"/>
                                        </p:tgtEl>
                                        <p:attrNameLst>
                                          <p:attrName>style.visibility</p:attrName>
                                        </p:attrNameLst>
                                      </p:cBhvr>
                                      <p:to>
                                        <p:strVal val="visible"/>
                                      </p:to>
                                    </p:set>
                                    <p:anim calcmode="lin" valueType="num">
                                      <p:cBhvr additive="base">
                                        <p:cTn id="46" dur="500"/>
                                        <p:tgtEl>
                                          <p:spTgt spid="22"/>
                                        </p:tgtEl>
                                        <p:attrNameLst>
                                          <p:attrName>ppt_x</p:attrName>
                                        </p:attrNameLst>
                                      </p:cBhvr>
                                      <p:tavLst>
                                        <p:tav tm="0">
                                          <p:val>
                                            <p:strVal val="#ppt_x-#ppt_w*1.125000"/>
                                          </p:val>
                                        </p:tav>
                                        <p:tav tm="100000">
                                          <p:val>
                                            <p:strVal val="#ppt_x"/>
                                          </p:val>
                                        </p:tav>
                                      </p:tavLst>
                                    </p:anim>
                                    <p:animEffect transition="in" filter="wipe(right)">
                                      <p:cBhvr>
                                        <p:cTn id="47" dur="500"/>
                                        <p:tgtEl>
                                          <p:spTgt spid="22"/>
                                        </p:tgtEl>
                                      </p:cBhvr>
                                    </p:animEffect>
                                  </p:childTnLst>
                                </p:cTn>
                              </p:par>
                            </p:childTnLst>
                          </p:cTn>
                        </p:par>
                        <p:par>
                          <p:cTn id="48" fill="hold">
                            <p:stCondLst>
                              <p:cond delay="4000"/>
                            </p:stCondLst>
                            <p:childTnLst>
                              <p:par>
                                <p:cTn id="49" presetID="42" presetClass="entr" presetSubtype="0" fill="hold" grpId="0" nodeType="afterEffect">
                                  <p:stCondLst>
                                    <p:cond delay="0"/>
                                  </p:stCondLst>
                                  <p:childTnLst>
                                    <p:set>
                                      <p:cBhvr>
                                        <p:cTn id="50" dur="1" fill="hold">
                                          <p:stCondLst>
                                            <p:cond delay="0"/>
                                          </p:stCondLst>
                                        </p:cTn>
                                        <p:tgtEl>
                                          <p:spTgt spid="32"/>
                                        </p:tgtEl>
                                        <p:attrNameLst>
                                          <p:attrName>style.visibility</p:attrName>
                                        </p:attrNameLst>
                                      </p:cBhvr>
                                      <p:to>
                                        <p:strVal val="visible"/>
                                      </p:to>
                                    </p:set>
                                    <p:animEffect transition="in" filter="fade">
                                      <p:cBhvr>
                                        <p:cTn id="51" dur="1000"/>
                                        <p:tgtEl>
                                          <p:spTgt spid="32"/>
                                        </p:tgtEl>
                                      </p:cBhvr>
                                    </p:animEffect>
                                    <p:anim calcmode="lin" valueType="num">
                                      <p:cBhvr>
                                        <p:cTn id="52" dur="1000" fill="hold"/>
                                        <p:tgtEl>
                                          <p:spTgt spid="32"/>
                                        </p:tgtEl>
                                        <p:attrNameLst>
                                          <p:attrName>ppt_x</p:attrName>
                                        </p:attrNameLst>
                                      </p:cBhvr>
                                      <p:tavLst>
                                        <p:tav tm="0">
                                          <p:val>
                                            <p:strVal val="#ppt_x"/>
                                          </p:val>
                                        </p:tav>
                                        <p:tav tm="100000">
                                          <p:val>
                                            <p:strVal val="#ppt_x"/>
                                          </p:val>
                                        </p:tav>
                                      </p:tavLst>
                                    </p:anim>
                                    <p:anim calcmode="lin" valueType="num">
                                      <p:cBhvr>
                                        <p:cTn id="53"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P spid="23" grpId="0" animBg="1"/>
      <p:bldP spid="29" grpId="0" animBg="1"/>
      <p:bldP spid="30" grpId="0" animBg="1"/>
      <p:bldP spid="31" grpId="0" animBg="1"/>
      <p:bldP spid="3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 y="0"/>
            <a:ext cx="4992916" cy="6858000"/>
            <a:chOff x="-2" y="0"/>
            <a:chExt cx="6946901" cy="6858000"/>
          </a:xfrm>
        </p:grpSpPr>
        <p:sp>
          <p:nvSpPr>
            <p:cNvPr id="12" name="Freeform 5"/>
            <p:cNvSpPr/>
            <p:nvPr/>
          </p:nvSpPr>
          <p:spPr bwMode="auto">
            <a:xfrm>
              <a:off x="-1" y="0"/>
              <a:ext cx="6946900" cy="6858000"/>
            </a:xfrm>
            <a:custGeom>
              <a:avLst/>
              <a:gdLst>
                <a:gd name="T0" fmla="*/ 2178 w 2189"/>
                <a:gd name="T1" fmla="*/ 0 h 2160"/>
                <a:gd name="T2" fmla="*/ 0 w 2189"/>
                <a:gd name="T3" fmla="*/ 0 h 2160"/>
                <a:gd name="T4" fmla="*/ 0 w 2189"/>
                <a:gd name="T5" fmla="*/ 2160 h 2160"/>
                <a:gd name="T6" fmla="*/ 1718 w 2189"/>
                <a:gd name="T7" fmla="*/ 2160 h 2160"/>
                <a:gd name="T8" fmla="*/ 1550 w 2189"/>
                <a:gd name="T9" fmla="*/ 1438 h 2160"/>
                <a:gd name="T10" fmla="*/ 2092 w 2189"/>
                <a:gd name="T11" fmla="*/ 574 h 2160"/>
                <a:gd name="T12" fmla="*/ 2178 w 2189"/>
                <a:gd name="T13" fmla="*/ 0 h 2160"/>
              </a:gdLst>
              <a:ahLst/>
              <a:cxnLst>
                <a:cxn ang="0">
                  <a:pos x="T0" y="T1"/>
                </a:cxn>
                <a:cxn ang="0">
                  <a:pos x="T2" y="T3"/>
                </a:cxn>
                <a:cxn ang="0">
                  <a:pos x="T4" y="T5"/>
                </a:cxn>
                <a:cxn ang="0">
                  <a:pos x="T6" y="T7"/>
                </a:cxn>
                <a:cxn ang="0">
                  <a:pos x="T8" y="T9"/>
                </a:cxn>
                <a:cxn ang="0">
                  <a:pos x="T10" y="T11"/>
                </a:cxn>
                <a:cxn ang="0">
                  <a:pos x="T12" y="T13"/>
                </a:cxn>
              </a:cxnLst>
              <a:rect l="0" t="0" r="r" b="b"/>
              <a:pathLst>
                <a:path w="2189" h="2160">
                  <a:moveTo>
                    <a:pt x="2178" y="0"/>
                  </a:moveTo>
                  <a:cubicBezTo>
                    <a:pt x="0" y="0"/>
                    <a:pt x="0" y="0"/>
                    <a:pt x="0" y="0"/>
                  </a:cubicBezTo>
                  <a:cubicBezTo>
                    <a:pt x="0" y="2160"/>
                    <a:pt x="0" y="2160"/>
                    <a:pt x="0" y="2160"/>
                  </a:cubicBezTo>
                  <a:cubicBezTo>
                    <a:pt x="1718" y="2160"/>
                    <a:pt x="1718" y="2160"/>
                    <a:pt x="1718" y="2160"/>
                  </a:cubicBezTo>
                  <a:cubicBezTo>
                    <a:pt x="1718" y="2160"/>
                    <a:pt x="1531" y="1657"/>
                    <a:pt x="1550" y="1438"/>
                  </a:cubicBezTo>
                  <a:cubicBezTo>
                    <a:pt x="1580" y="1080"/>
                    <a:pt x="1946" y="933"/>
                    <a:pt x="2092" y="574"/>
                  </a:cubicBezTo>
                  <a:cubicBezTo>
                    <a:pt x="2175" y="368"/>
                    <a:pt x="2189" y="164"/>
                    <a:pt x="2178" y="0"/>
                  </a:cubicBezTo>
                </a:path>
              </a:pathLst>
            </a:custGeom>
            <a:blipFill>
              <a:blip r:embed="rId3"/>
              <a:stretch>
                <a:fillRect l="-37341" r="-63369"/>
              </a:stretch>
            </a:bli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3" name="Freeform 11"/>
            <p:cNvSpPr/>
            <p:nvPr/>
          </p:nvSpPr>
          <p:spPr bwMode="auto">
            <a:xfrm>
              <a:off x="-1" y="0"/>
              <a:ext cx="5504137" cy="6858000"/>
            </a:xfrm>
            <a:custGeom>
              <a:avLst/>
              <a:gdLst>
                <a:gd name="T0" fmla="*/ 1602 w 1662"/>
                <a:gd name="T1" fmla="*/ 0 h 2070"/>
                <a:gd name="T2" fmla="*/ 0 w 1662"/>
                <a:gd name="T3" fmla="*/ 0 h 2070"/>
                <a:gd name="T4" fmla="*/ 0 w 1662"/>
                <a:gd name="T5" fmla="*/ 2070 h 2070"/>
                <a:gd name="T6" fmla="*/ 1469 w 1662"/>
                <a:gd name="T7" fmla="*/ 2070 h 2070"/>
                <a:gd name="T8" fmla="*/ 1359 w 1662"/>
                <a:gd name="T9" fmla="*/ 1571 h 2070"/>
                <a:gd name="T10" fmla="*/ 1577 w 1662"/>
                <a:gd name="T11" fmla="*/ 721 h 2070"/>
                <a:gd name="T12" fmla="*/ 1602 w 1662"/>
                <a:gd name="T13" fmla="*/ 0 h 2070"/>
              </a:gdLst>
              <a:ahLst/>
              <a:cxnLst>
                <a:cxn ang="0">
                  <a:pos x="T0" y="T1"/>
                </a:cxn>
                <a:cxn ang="0">
                  <a:pos x="T2" y="T3"/>
                </a:cxn>
                <a:cxn ang="0">
                  <a:pos x="T4" y="T5"/>
                </a:cxn>
                <a:cxn ang="0">
                  <a:pos x="T6" y="T7"/>
                </a:cxn>
                <a:cxn ang="0">
                  <a:pos x="T8" y="T9"/>
                </a:cxn>
                <a:cxn ang="0">
                  <a:pos x="T10" y="T11"/>
                </a:cxn>
                <a:cxn ang="0">
                  <a:pos x="T12" y="T13"/>
                </a:cxn>
              </a:cxnLst>
              <a:rect l="0" t="0" r="r" b="b"/>
              <a:pathLst>
                <a:path w="1662" h="2070">
                  <a:moveTo>
                    <a:pt x="1602" y="0"/>
                  </a:moveTo>
                  <a:cubicBezTo>
                    <a:pt x="0" y="0"/>
                    <a:pt x="0" y="0"/>
                    <a:pt x="0" y="0"/>
                  </a:cubicBezTo>
                  <a:cubicBezTo>
                    <a:pt x="0" y="2070"/>
                    <a:pt x="0" y="2070"/>
                    <a:pt x="0" y="2070"/>
                  </a:cubicBezTo>
                  <a:cubicBezTo>
                    <a:pt x="1469" y="2070"/>
                    <a:pt x="1469" y="2070"/>
                    <a:pt x="1469" y="2070"/>
                  </a:cubicBezTo>
                  <a:cubicBezTo>
                    <a:pt x="1411" y="1962"/>
                    <a:pt x="1355" y="1797"/>
                    <a:pt x="1359" y="1571"/>
                  </a:cubicBezTo>
                  <a:cubicBezTo>
                    <a:pt x="1364" y="1226"/>
                    <a:pt x="1447" y="1069"/>
                    <a:pt x="1577" y="721"/>
                  </a:cubicBezTo>
                  <a:cubicBezTo>
                    <a:pt x="1662" y="493"/>
                    <a:pt x="1643" y="219"/>
                    <a:pt x="1602" y="0"/>
                  </a:cubicBezTo>
                </a:path>
              </a:pathLst>
            </a:custGeom>
            <a:solidFill>
              <a:srgbClr val="B20606">
                <a:alpha val="40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4" name="Freeform 16"/>
            <p:cNvSpPr/>
            <p:nvPr/>
          </p:nvSpPr>
          <p:spPr bwMode="auto">
            <a:xfrm>
              <a:off x="-2" y="0"/>
              <a:ext cx="5326063" cy="6858000"/>
            </a:xfrm>
            <a:custGeom>
              <a:avLst/>
              <a:gdLst>
                <a:gd name="T0" fmla="*/ 1382 w 1678"/>
                <a:gd name="T1" fmla="*/ 0 h 2160"/>
                <a:gd name="T2" fmla="*/ 0 w 1678"/>
                <a:gd name="T3" fmla="*/ 0 h 2160"/>
                <a:gd name="T4" fmla="*/ 0 w 1678"/>
                <a:gd name="T5" fmla="*/ 2160 h 2160"/>
                <a:gd name="T6" fmla="*/ 1678 w 1678"/>
                <a:gd name="T7" fmla="*/ 2160 h 2160"/>
                <a:gd name="T8" fmla="*/ 1404 w 1678"/>
                <a:gd name="T9" fmla="*/ 1512 h 2160"/>
                <a:gd name="T10" fmla="*/ 1513 w 1678"/>
                <a:gd name="T11" fmla="*/ 468 h 2160"/>
                <a:gd name="T12" fmla="*/ 1382 w 1678"/>
                <a:gd name="T13" fmla="*/ 0 h 2160"/>
              </a:gdLst>
              <a:ahLst/>
              <a:cxnLst>
                <a:cxn ang="0">
                  <a:pos x="T0" y="T1"/>
                </a:cxn>
                <a:cxn ang="0">
                  <a:pos x="T2" y="T3"/>
                </a:cxn>
                <a:cxn ang="0">
                  <a:pos x="T4" y="T5"/>
                </a:cxn>
                <a:cxn ang="0">
                  <a:pos x="T6" y="T7"/>
                </a:cxn>
                <a:cxn ang="0">
                  <a:pos x="T8" y="T9"/>
                </a:cxn>
                <a:cxn ang="0">
                  <a:pos x="T10" y="T11"/>
                </a:cxn>
                <a:cxn ang="0">
                  <a:pos x="T12" y="T13"/>
                </a:cxn>
              </a:cxnLst>
              <a:rect l="0" t="0" r="r" b="b"/>
              <a:pathLst>
                <a:path w="1678" h="2160">
                  <a:moveTo>
                    <a:pt x="1382" y="0"/>
                  </a:moveTo>
                  <a:cubicBezTo>
                    <a:pt x="0" y="0"/>
                    <a:pt x="0" y="0"/>
                    <a:pt x="0" y="0"/>
                  </a:cubicBezTo>
                  <a:cubicBezTo>
                    <a:pt x="0" y="2160"/>
                    <a:pt x="0" y="2160"/>
                    <a:pt x="0" y="2160"/>
                  </a:cubicBezTo>
                  <a:cubicBezTo>
                    <a:pt x="1678" y="2160"/>
                    <a:pt x="1678" y="2160"/>
                    <a:pt x="1678" y="2160"/>
                  </a:cubicBezTo>
                  <a:cubicBezTo>
                    <a:pt x="1580" y="1987"/>
                    <a:pt x="1432" y="1701"/>
                    <a:pt x="1404" y="1512"/>
                  </a:cubicBezTo>
                  <a:cubicBezTo>
                    <a:pt x="1353" y="1156"/>
                    <a:pt x="1591" y="881"/>
                    <a:pt x="1513" y="468"/>
                  </a:cubicBezTo>
                  <a:cubicBezTo>
                    <a:pt x="1446" y="116"/>
                    <a:pt x="1382" y="0"/>
                    <a:pt x="1382" y="0"/>
                  </a:cubicBezTo>
                </a:path>
              </a:pathLst>
            </a:custGeom>
            <a:solidFill>
              <a:srgbClr val="B20606">
                <a:alpha val="77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32" name="文本框 31"/>
          <p:cNvSpPr txBox="1"/>
          <p:nvPr/>
        </p:nvSpPr>
        <p:spPr>
          <a:xfrm>
            <a:off x="10775126" y="517070"/>
            <a:ext cx="987991" cy="523220"/>
          </a:xfrm>
          <a:prstGeom prst="rect">
            <a:avLst/>
          </a:prstGeom>
          <a:noFill/>
        </p:spPr>
        <p:txBody>
          <a:bodyPr wrap="square" rtlCol="0">
            <a:spAutoFit/>
          </a:bodyPr>
          <a:lstStyle/>
          <a:p>
            <a:r>
              <a:rPr lang="en-US" altLang="zh-CN" sz="2800" b="1" spc="600" dirty="0">
                <a:solidFill>
                  <a:srgbClr val="B20606"/>
                </a:solidFill>
                <a:latin typeface="站酷庆科黄油体" panose="02000803000000020004" pitchFamily="2" charset="-122"/>
                <a:ea typeface="站酷庆科黄油体" panose="02000803000000020004" pitchFamily="2" charset="-122"/>
                <a:cs typeface="+mn-ea"/>
                <a:sym typeface="+mn-lt"/>
              </a:rPr>
              <a:t>logo</a:t>
            </a:r>
            <a:endParaRPr lang="zh-CN" altLang="en-US" sz="2800" b="1" spc="600" dirty="0">
              <a:solidFill>
                <a:srgbClr val="B20606"/>
              </a:solidFill>
              <a:latin typeface="站酷庆科黄油体" panose="02000803000000020004" pitchFamily="2" charset="-122"/>
              <a:ea typeface="站酷庆科黄油体" panose="02000803000000020004" pitchFamily="2" charset="-122"/>
              <a:cs typeface="+mn-ea"/>
              <a:sym typeface="+mn-lt"/>
            </a:endParaRPr>
          </a:p>
        </p:txBody>
      </p:sp>
      <p:sp>
        <p:nvSpPr>
          <p:cNvPr id="24" name="文本框 23"/>
          <p:cNvSpPr txBox="1"/>
          <p:nvPr/>
        </p:nvSpPr>
        <p:spPr>
          <a:xfrm>
            <a:off x="5255980" y="3131676"/>
            <a:ext cx="4811192" cy="1107996"/>
          </a:xfrm>
          <a:prstGeom prst="rect">
            <a:avLst/>
          </a:prstGeom>
          <a:noFill/>
        </p:spPr>
        <p:txBody>
          <a:bodyPr wrap="square" rtlCol="0">
            <a:spAutoFit/>
          </a:bodyPr>
          <a:lstStyle/>
          <a:p>
            <a:pPr algn="dist"/>
            <a:r>
              <a:rPr lang="zh-CN" altLang="en-US" sz="6600" dirty="0">
                <a:solidFill>
                  <a:srgbClr val="B20606"/>
                </a:solidFill>
                <a:latin typeface="胡晓波真帅体" panose="02010600030101010101" pitchFamily="2" charset="-122"/>
                <a:ea typeface="胡晓波真帅体" panose="02010600030101010101" pitchFamily="2" charset="-122"/>
              </a:rPr>
              <a:t>添加标题内容</a:t>
            </a:r>
          </a:p>
        </p:txBody>
      </p:sp>
      <p:sp>
        <p:nvSpPr>
          <p:cNvPr id="25" name="矩形 24"/>
          <p:cNvSpPr/>
          <p:nvPr/>
        </p:nvSpPr>
        <p:spPr>
          <a:xfrm>
            <a:off x="5255980" y="4239672"/>
            <a:ext cx="5981869" cy="825098"/>
          </a:xfrm>
          <a:prstGeom prst="rect">
            <a:avLst/>
          </a:prstGeom>
        </p:spPr>
        <p:txBody>
          <a:bodyPr wrap="square">
            <a:spAutoFit/>
          </a:bodyPr>
          <a:lstStyle/>
          <a:p>
            <a:pPr>
              <a:lnSpc>
                <a:spcPct val="150000"/>
              </a:lnSpc>
              <a:defRPr/>
            </a:pPr>
            <a:r>
              <a:rPr lang="en-US" altLang="zh-CN" sz="1100" kern="0" dirty="0">
                <a:latin typeface="Arial" panose="020B0604020202020204" pitchFamily="34" charset="0"/>
              </a:rPr>
              <a:t>PLEASE ENTER YOUR DETAILED TEXT HERE, THE CONTENT SHOULD BE CONCISE AND CLEAR, CONCISE AND CONCISE DO NOT NEED TOO MUCH TEXT MODIFICATION AND EXPRESSION</a:t>
            </a:r>
            <a:r>
              <a:rPr lang="zh-CN" altLang="en-US" sz="1100" kern="0" dirty="0">
                <a:latin typeface="Arial" panose="020B0604020202020204" pitchFamily="34" charset="0"/>
              </a:rPr>
              <a:t>。</a:t>
            </a:r>
          </a:p>
        </p:txBody>
      </p:sp>
      <p:sp>
        <p:nvSpPr>
          <p:cNvPr id="26" name="文本框 25"/>
          <p:cNvSpPr txBox="1"/>
          <p:nvPr/>
        </p:nvSpPr>
        <p:spPr>
          <a:xfrm>
            <a:off x="5255980" y="2299416"/>
            <a:ext cx="3862600" cy="769441"/>
          </a:xfrm>
          <a:prstGeom prst="rect">
            <a:avLst/>
          </a:prstGeom>
          <a:noFill/>
        </p:spPr>
        <p:txBody>
          <a:bodyPr wrap="square" rtlCol="0">
            <a:spAutoFit/>
          </a:bodyPr>
          <a:lstStyle/>
          <a:p>
            <a:r>
              <a:rPr lang="en-US" altLang="zh-CN" sz="4400" dirty="0">
                <a:latin typeface="思源黑体 CN Regular" panose="020B0500000000000000" pitchFamily="34" charset="-122"/>
                <a:ea typeface="思源黑体 CN Regular" panose="020B0500000000000000" pitchFamily="34" charset="-122"/>
              </a:rPr>
              <a:t>PART 01</a:t>
            </a:r>
            <a:endParaRPr lang="zh-CN" altLang="en-US" sz="4400" dirty="0">
              <a:latin typeface="思源黑体 CN Regular" panose="020B0500000000000000" pitchFamily="34" charset="-122"/>
              <a:ea typeface="思源黑体 CN Regular" panose="020B0500000000000000" pitchFamily="34" charset="-122"/>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1000"/>
                                        <p:tgtEl>
                                          <p:spTgt spid="32"/>
                                        </p:tgtEl>
                                      </p:cBhvr>
                                    </p:animEffect>
                                    <p:anim calcmode="lin" valueType="num">
                                      <p:cBhvr>
                                        <p:cTn id="8" dur="1000" fill="hold"/>
                                        <p:tgtEl>
                                          <p:spTgt spid="32"/>
                                        </p:tgtEl>
                                        <p:attrNameLst>
                                          <p:attrName>ppt_x</p:attrName>
                                        </p:attrNameLst>
                                      </p:cBhvr>
                                      <p:tavLst>
                                        <p:tav tm="0">
                                          <p:val>
                                            <p:strVal val="#ppt_x"/>
                                          </p:val>
                                        </p:tav>
                                        <p:tav tm="100000">
                                          <p:val>
                                            <p:strVal val="#ppt_x"/>
                                          </p:val>
                                        </p:tav>
                                      </p:tavLst>
                                    </p:anim>
                                    <p:anim calcmode="lin" valueType="num">
                                      <p:cBhvr>
                                        <p:cTn id="9"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4"/>
                                        </p:tgtEl>
                                        <p:attrNameLst>
                                          <p:attrName>style.visibility</p:attrName>
                                        </p:attrNameLst>
                                      </p:cBhvr>
                                      <p:to>
                                        <p:strVal val="visible"/>
                                      </p:to>
                                    </p:set>
                                    <p:anim calcmode="lin" valueType="num">
                                      <p:cBhvr>
                                        <p:cTn id="14" dur="500" fill="hold"/>
                                        <p:tgtEl>
                                          <p:spTgt spid="24"/>
                                        </p:tgtEl>
                                        <p:attrNameLst>
                                          <p:attrName>ppt_w</p:attrName>
                                        </p:attrNameLst>
                                      </p:cBhvr>
                                      <p:tavLst>
                                        <p:tav tm="0">
                                          <p:val>
                                            <p:fltVal val="0"/>
                                          </p:val>
                                        </p:tav>
                                        <p:tav tm="100000">
                                          <p:val>
                                            <p:strVal val="#ppt_w"/>
                                          </p:val>
                                        </p:tav>
                                      </p:tavLst>
                                    </p:anim>
                                    <p:anim calcmode="lin" valueType="num">
                                      <p:cBhvr>
                                        <p:cTn id="15" dur="500" fill="hold"/>
                                        <p:tgtEl>
                                          <p:spTgt spid="24"/>
                                        </p:tgtEl>
                                        <p:attrNameLst>
                                          <p:attrName>ppt_h</p:attrName>
                                        </p:attrNameLst>
                                      </p:cBhvr>
                                      <p:tavLst>
                                        <p:tav tm="0">
                                          <p:val>
                                            <p:fltVal val="0"/>
                                          </p:val>
                                        </p:tav>
                                        <p:tav tm="100000">
                                          <p:val>
                                            <p:strVal val="#ppt_h"/>
                                          </p:val>
                                        </p:tav>
                                      </p:tavLst>
                                    </p:anim>
                                    <p:animEffect transition="in" filter="fade">
                                      <p:cBhvr>
                                        <p:cTn id="16" dur="500"/>
                                        <p:tgtEl>
                                          <p:spTgt spid="24"/>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anim calcmode="lin" valueType="num">
                                      <p:cBhvr>
                                        <p:cTn id="19" dur="500" fill="hold"/>
                                        <p:tgtEl>
                                          <p:spTgt spid="25"/>
                                        </p:tgtEl>
                                        <p:attrNameLst>
                                          <p:attrName>ppt_w</p:attrName>
                                        </p:attrNameLst>
                                      </p:cBhvr>
                                      <p:tavLst>
                                        <p:tav tm="0">
                                          <p:val>
                                            <p:fltVal val="0"/>
                                          </p:val>
                                        </p:tav>
                                        <p:tav tm="100000">
                                          <p:val>
                                            <p:strVal val="#ppt_w"/>
                                          </p:val>
                                        </p:tav>
                                      </p:tavLst>
                                    </p:anim>
                                    <p:anim calcmode="lin" valueType="num">
                                      <p:cBhvr>
                                        <p:cTn id="20" dur="500" fill="hold"/>
                                        <p:tgtEl>
                                          <p:spTgt spid="25"/>
                                        </p:tgtEl>
                                        <p:attrNameLst>
                                          <p:attrName>ppt_h</p:attrName>
                                        </p:attrNameLst>
                                      </p:cBhvr>
                                      <p:tavLst>
                                        <p:tav tm="0">
                                          <p:val>
                                            <p:fltVal val="0"/>
                                          </p:val>
                                        </p:tav>
                                        <p:tav tm="100000">
                                          <p:val>
                                            <p:strVal val="#ppt_h"/>
                                          </p:val>
                                        </p:tav>
                                      </p:tavLst>
                                    </p:anim>
                                    <p:animEffect transition="in" filter="fade">
                                      <p:cBhvr>
                                        <p:cTn id="21" dur="500"/>
                                        <p:tgtEl>
                                          <p:spTgt spid="25"/>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26"/>
                                        </p:tgtEl>
                                        <p:attrNameLst>
                                          <p:attrName>style.visibility</p:attrName>
                                        </p:attrNameLst>
                                      </p:cBhvr>
                                      <p:to>
                                        <p:strVal val="visible"/>
                                      </p:to>
                                    </p:set>
                                    <p:anim calcmode="lin" valueType="num">
                                      <p:cBhvr>
                                        <p:cTn id="24" dur="500" fill="hold"/>
                                        <p:tgtEl>
                                          <p:spTgt spid="26"/>
                                        </p:tgtEl>
                                        <p:attrNameLst>
                                          <p:attrName>ppt_w</p:attrName>
                                        </p:attrNameLst>
                                      </p:cBhvr>
                                      <p:tavLst>
                                        <p:tav tm="0">
                                          <p:val>
                                            <p:fltVal val="0"/>
                                          </p:val>
                                        </p:tav>
                                        <p:tav tm="100000">
                                          <p:val>
                                            <p:strVal val="#ppt_w"/>
                                          </p:val>
                                        </p:tav>
                                      </p:tavLst>
                                    </p:anim>
                                    <p:anim calcmode="lin" valueType="num">
                                      <p:cBhvr>
                                        <p:cTn id="25" dur="500" fill="hold"/>
                                        <p:tgtEl>
                                          <p:spTgt spid="26"/>
                                        </p:tgtEl>
                                        <p:attrNameLst>
                                          <p:attrName>ppt_h</p:attrName>
                                        </p:attrNameLst>
                                      </p:cBhvr>
                                      <p:tavLst>
                                        <p:tav tm="0">
                                          <p:val>
                                            <p:fltVal val="0"/>
                                          </p:val>
                                        </p:tav>
                                        <p:tav tm="100000">
                                          <p:val>
                                            <p:strVal val="#ppt_h"/>
                                          </p:val>
                                        </p:tav>
                                      </p:tavLst>
                                    </p:anim>
                                    <p:animEffect transition="in" filter="fade">
                                      <p:cBhvr>
                                        <p:cTn id="26"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24" grpId="0"/>
      <p:bldP spid="25" grpId="0"/>
      <p:bldP spid="2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507361" y="217132"/>
            <a:ext cx="2960611" cy="757195"/>
            <a:chOff x="6987284" y="566491"/>
            <a:chExt cx="3315489" cy="847957"/>
          </a:xfrm>
        </p:grpSpPr>
        <p:grpSp>
          <p:nvGrpSpPr>
            <p:cNvPr id="5" name="组合 4"/>
            <p:cNvGrpSpPr/>
            <p:nvPr/>
          </p:nvGrpSpPr>
          <p:grpSpPr>
            <a:xfrm>
              <a:off x="7811968" y="651825"/>
              <a:ext cx="2490805" cy="695109"/>
              <a:chOff x="1265118" y="2855427"/>
              <a:chExt cx="2490805" cy="695109"/>
            </a:xfrm>
          </p:grpSpPr>
          <p:sp>
            <p:nvSpPr>
              <p:cNvPr id="7" name="文本框 6"/>
              <p:cNvSpPr txBox="1"/>
              <p:nvPr/>
            </p:nvSpPr>
            <p:spPr>
              <a:xfrm>
                <a:off x="1265119" y="2855427"/>
                <a:ext cx="2490804" cy="585936"/>
              </a:xfrm>
              <a:prstGeom prst="rect">
                <a:avLst/>
              </a:prstGeom>
              <a:noFill/>
            </p:spPr>
            <p:txBody>
              <a:bodyPr wrap="square" rtlCol="0">
                <a:spAutoFit/>
                <a:scene3d>
                  <a:camera prst="orthographicFront"/>
                  <a:lightRig rig="threePt" dir="t"/>
                </a:scene3d>
                <a:sp3d contourW="12700"/>
              </a:bodyPr>
              <a:lstStyle/>
              <a:p>
                <a:pPr marL="0" marR="0" lvl="0" indent="0" algn="dist" defTabSz="457200" rtl="0" eaLnBrk="1" fontAlgn="auto" latinLnBrk="0" hangingPunct="1">
                  <a:lnSpc>
                    <a:spcPct val="100000"/>
                  </a:lnSpc>
                  <a:spcBef>
                    <a:spcPts val="0"/>
                  </a:spcBef>
                  <a:spcAft>
                    <a:spcPts val="0"/>
                  </a:spcAft>
                  <a:buClrTx/>
                  <a:buSzTx/>
                  <a:buFontTx/>
                  <a:buNone/>
                  <a:defRPr/>
                </a:pPr>
                <a:r>
                  <a:rPr lang="zh-CN" altLang="en-US" sz="2800" b="1" dirty="0">
                    <a:solidFill>
                      <a:prstClr val="black">
                        <a:lumMod val="75000"/>
                        <a:lumOff val="25000"/>
                      </a:prstClr>
                    </a:solidFill>
                    <a:latin typeface="胡晓波真帅体" panose="02010600030101010101" pitchFamily="2" charset="-122"/>
                    <a:ea typeface="胡晓波真帅体" panose="02010600030101010101" pitchFamily="2" charset="-122"/>
                  </a:rPr>
                  <a:t>添加标题内容</a:t>
                </a:r>
                <a:endParaRPr kumimoji="0" lang="zh-CN" altLang="en-US" sz="2800" b="1" i="0" u="none" strike="noStrike" kern="1200" cap="none" spc="0" normalizeH="0" baseline="0" noProof="0" dirty="0">
                  <a:ln>
                    <a:noFill/>
                  </a:ln>
                  <a:solidFill>
                    <a:prstClr val="black">
                      <a:lumMod val="75000"/>
                      <a:lumOff val="25000"/>
                    </a:prstClr>
                  </a:solidFill>
                  <a:effectLst/>
                  <a:uLnTx/>
                  <a:uFillTx/>
                  <a:latin typeface="胡晓波真帅体" panose="02010600030101010101" pitchFamily="2" charset="-122"/>
                  <a:ea typeface="胡晓波真帅体" panose="02010600030101010101" pitchFamily="2" charset="-122"/>
                  <a:cs typeface="+mn-cs"/>
                </a:endParaRPr>
              </a:p>
            </p:txBody>
          </p:sp>
          <p:sp>
            <p:nvSpPr>
              <p:cNvPr id="8" name="矩形 7"/>
              <p:cNvSpPr/>
              <p:nvPr/>
            </p:nvSpPr>
            <p:spPr bwMode="auto">
              <a:xfrm>
                <a:off x="1265118" y="3343735"/>
                <a:ext cx="2261672" cy="206801"/>
              </a:xfrm>
              <a:prstGeom prst="rect">
                <a:avLst/>
              </a:prstGeom>
            </p:spPr>
            <p:txBody>
              <a:bodyPr wrap="square">
                <a:spAutoFit/>
                <a:scene3d>
                  <a:camera prst="orthographicFront"/>
                  <a:lightRig rig="threePt" dir="t"/>
                </a:scene3d>
                <a:sp3d contourW="12700"/>
              </a:bodyPr>
              <a:lstStyle/>
              <a:p>
                <a:pPr marL="0" marR="0" lvl="0" indent="0" algn="dist" defTabSz="457200" rtl="0" eaLnBrk="1" fontAlgn="auto" latinLnBrk="0" hangingPunct="1">
                  <a:lnSpc>
                    <a:spcPct val="100000"/>
                  </a:lnSpc>
                  <a:spcBef>
                    <a:spcPts val="0"/>
                  </a:spcBef>
                  <a:spcAft>
                    <a:spcPts val="0"/>
                  </a:spcAft>
                  <a:buClrTx/>
                  <a:buSzTx/>
                  <a:buFontTx/>
                  <a:buNone/>
                  <a:defRPr/>
                </a:pPr>
                <a:r>
                  <a:rPr kumimoji="0" lang="en-US" altLang="zh-CN" sz="600" b="0" i="0" u="none" strike="noStrike" kern="1200" cap="none" spc="0" normalizeH="0" baseline="0" noProof="0" dirty="0">
                    <a:ln>
                      <a:noFill/>
                    </a:ln>
                    <a:solidFill>
                      <a:prstClr val="black">
                        <a:lumMod val="65000"/>
                        <a:lumOff val="35000"/>
                      </a:prstClr>
                    </a:solidFill>
                    <a:effectLst/>
                    <a:uLnTx/>
                    <a:uFillTx/>
                    <a:latin typeface="胡晓波真帅体" panose="02010600030101010101" pitchFamily="2" charset="-122"/>
                    <a:ea typeface="胡晓波真帅体" panose="02010600030101010101" pitchFamily="2" charset="-122"/>
                    <a:cs typeface="+mn-cs"/>
                  </a:rPr>
                  <a:t>RECRUITMENT NOTICE</a:t>
                </a:r>
                <a:endParaRPr kumimoji="0" lang="zh-CN" altLang="en-US" sz="600" b="0" i="0" u="none" strike="noStrike" kern="1200" cap="none" spc="0" normalizeH="0" baseline="0" noProof="0" dirty="0">
                  <a:ln>
                    <a:noFill/>
                  </a:ln>
                  <a:solidFill>
                    <a:prstClr val="black">
                      <a:lumMod val="65000"/>
                      <a:lumOff val="35000"/>
                    </a:prstClr>
                  </a:solidFill>
                  <a:effectLst/>
                  <a:uLnTx/>
                  <a:uFillTx/>
                  <a:latin typeface="胡晓波真帅体" panose="02010600030101010101" pitchFamily="2" charset="-122"/>
                  <a:ea typeface="胡晓波真帅体" panose="02010600030101010101" pitchFamily="2" charset="-122"/>
                  <a:cs typeface="+mn-cs"/>
                </a:endParaRPr>
              </a:p>
            </p:txBody>
          </p:sp>
        </p:grpSp>
        <p:sp>
          <p:nvSpPr>
            <p:cNvPr id="6" name="矩形 5"/>
            <p:cNvSpPr/>
            <p:nvPr/>
          </p:nvSpPr>
          <p:spPr bwMode="auto">
            <a:xfrm>
              <a:off x="6987284" y="566491"/>
              <a:ext cx="783690" cy="847957"/>
            </a:xfrm>
            <a:prstGeom prst="rect">
              <a:avLst/>
            </a:prstGeom>
          </p:spPr>
          <p:txBody>
            <a:bodyPr wrap="square">
              <a:spAutoFit/>
              <a:scene3d>
                <a:camera prst="orthographicFront"/>
                <a:lightRig rig="threePt" dir="t"/>
              </a:scene3d>
              <a:sp3d contourW="12700"/>
            </a:bodyPr>
            <a:lstStyle/>
            <a:p>
              <a:pPr marL="0" marR="0" lvl="0" indent="0" algn="ctr" defTabSz="457200" rtl="0" eaLnBrk="1" fontAlgn="auto" latinLnBrk="0" hangingPunct="1">
                <a:lnSpc>
                  <a:spcPct val="120000"/>
                </a:lnSpc>
                <a:spcBef>
                  <a:spcPts val="0"/>
                </a:spcBef>
                <a:spcAft>
                  <a:spcPts val="0"/>
                </a:spcAft>
                <a:buClrTx/>
                <a:buSzTx/>
                <a:buFontTx/>
                <a:buNone/>
                <a:defRPr/>
              </a:pPr>
              <a:r>
                <a:rPr kumimoji="0" lang="en-US" altLang="zh-CN" sz="4000" b="0" i="0" u="none" strike="noStrike" kern="1200" cap="none" spc="0" normalizeH="0" baseline="0" noProof="0" dirty="0">
                  <a:ln>
                    <a:noFill/>
                  </a:ln>
                  <a:solidFill>
                    <a:srgbClr val="BF1E2E"/>
                  </a:solidFill>
                  <a:effectLst/>
                  <a:uLnTx/>
                  <a:uFillTx/>
                  <a:latin typeface="胡晓波真帅体" panose="02010600030101010101" pitchFamily="2" charset="-122"/>
                  <a:ea typeface="胡晓波真帅体" panose="02010600030101010101" pitchFamily="2" charset="-122"/>
                  <a:cs typeface="+mn-cs"/>
                </a:rPr>
                <a:t>01.</a:t>
              </a:r>
            </a:p>
          </p:txBody>
        </p:sp>
      </p:grpSp>
      <p:grpSp>
        <p:nvGrpSpPr>
          <p:cNvPr id="34" name="组合 33"/>
          <p:cNvGrpSpPr/>
          <p:nvPr/>
        </p:nvGrpSpPr>
        <p:grpSpPr>
          <a:xfrm rot="1653121">
            <a:off x="3941989" y="2940559"/>
            <a:ext cx="3859671" cy="2995866"/>
            <a:chOff x="3614128" y="2420663"/>
            <a:chExt cx="3859671" cy="2995866"/>
          </a:xfrm>
        </p:grpSpPr>
        <p:sp>
          <p:nvSpPr>
            <p:cNvPr id="35" name="Freeform 34"/>
            <p:cNvSpPr/>
            <p:nvPr/>
          </p:nvSpPr>
          <p:spPr bwMode="auto">
            <a:xfrm>
              <a:off x="6018181" y="2420663"/>
              <a:ext cx="1455618" cy="2609477"/>
            </a:xfrm>
            <a:custGeom>
              <a:avLst/>
              <a:gdLst>
                <a:gd name="T0" fmla="*/ 325 w 849"/>
                <a:gd name="T1" fmla="*/ 1518 h 1518"/>
                <a:gd name="T2" fmla="*/ 817 w 849"/>
                <a:gd name="T3" fmla="*/ 816 h 1518"/>
                <a:gd name="T4" fmla="*/ 539 w 849"/>
                <a:gd name="T5" fmla="*/ 0 h 1518"/>
                <a:gd name="T6" fmla="*/ 98 w 849"/>
                <a:gd name="T7" fmla="*/ 644 h 1518"/>
                <a:gd name="T8" fmla="*/ 189 w 849"/>
                <a:gd name="T9" fmla="*/ 1506 h 1518"/>
                <a:gd name="T10" fmla="*/ 455 w 849"/>
                <a:gd name="T11" fmla="*/ 706 h 1518"/>
                <a:gd name="T12" fmla="*/ 325 w 849"/>
                <a:gd name="T13" fmla="*/ 1518 h 1518"/>
              </a:gdLst>
              <a:ahLst/>
              <a:cxnLst>
                <a:cxn ang="0">
                  <a:pos x="T0" y="T1"/>
                </a:cxn>
                <a:cxn ang="0">
                  <a:pos x="T2" y="T3"/>
                </a:cxn>
                <a:cxn ang="0">
                  <a:pos x="T4" y="T5"/>
                </a:cxn>
                <a:cxn ang="0">
                  <a:pos x="T6" y="T7"/>
                </a:cxn>
                <a:cxn ang="0">
                  <a:pos x="T8" y="T9"/>
                </a:cxn>
                <a:cxn ang="0">
                  <a:pos x="T10" y="T11"/>
                </a:cxn>
                <a:cxn ang="0">
                  <a:pos x="T12" y="T13"/>
                </a:cxn>
              </a:cxnLst>
              <a:rect l="0" t="0" r="r" b="b"/>
              <a:pathLst>
                <a:path w="849" h="1518">
                  <a:moveTo>
                    <a:pt x="325" y="1518"/>
                  </a:moveTo>
                  <a:cubicBezTo>
                    <a:pt x="325" y="1518"/>
                    <a:pt x="785" y="1276"/>
                    <a:pt x="817" y="816"/>
                  </a:cubicBezTo>
                  <a:cubicBezTo>
                    <a:pt x="849" y="356"/>
                    <a:pt x="539" y="0"/>
                    <a:pt x="539" y="0"/>
                  </a:cubicBezTo>
                  <a:cubicBezTo>
                    <a:pt x="539" y="0"/>
                    <a:pt x="209" y="294"/>
                    <a:pt x="98" y="644"/>
                  </a:cubicBezTo>
                  <a:cubicBezTo>
                    <a:pt x="0" y="951"/>
                    <a:pt x="59" y="1290"/>
                    <a:pt x="189" y="1506"/>
                  </a:cubicBezTo>
                  <a:cubicBezTo>
                    <a:pt x="189" y="1506"/>
                    <a:pt x="167" y="1158"/>
                    <a:pt x="455" y="706"/>
                  </a:cubicBezTo>
                  <a:cubicBezTo>
                    <a:pt x="455" y="706"/>
                    <a:pt x="345" y="970"/>
                    <a:pt x="325" y="1518"/>
                  </a:cubicBezTo>
                  <a:close/>
                </a:path>
              </a:pathLst>
            </a:custGeom>
            <a:solidFill>
              <a:srgbClr val="BF1E2E"/>
            </a:solidFill>
            <a:ln w="6350">
              <a:noFill/>
            </a:ln>
          </p:spPr>
          <p:txBody>
            <a:bodyPr lIns="121885" tIns="60943" rIns="121885" bIns="60943"/>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rgbClr val="44546A"/>
                </a:solidFill>
                <a:effectLst/>
                <a:uLnTx/>
                <a:uFillTx/>
                <a:latin typeface="胡晓波真帅体" panose="02010600030101010101" pitchFamily="2" charset="-122"/>
                <a:ea typeface="微软雅黑" panose="020B0503020204020204" charset="-122"/>
                <a:cs typeface="+mn-ea"/>
                <a:sym typeface="+mn-lt"/>
              </a:endParaRPr>
            </a:p>
          </p:txBody>
        </p:sp>
        <p:sp>
          <p:nvSpPr>
            <p:cNvPr id="36" name="Freeform 35"/>
            <p:cNvSpPr/>
            <p:nvPr/>
          </p:nvSpPr>
          <p:spPr bwMode="auto">
            <a:xfrm>
              <a:off x="4615662" y="2554342"/>
              <a:ext cx="1633220" cy="2384239"/>
            </a:xfrm>
            <a:custGeom>
              <a:avLst/>
              <a:gdLst>
                <a:gd name="T0" fmla="*/ 700 w 952"/>
                <a:gd name="T1" fmla="*/ 1330 h 1386"/>
                <a:gd name="T2" fmla="*/ 760 w 952"/>
                <a:gd name="T3" fmla="*/ 522 h 1386"/>
                <a:gd name="T4" fmla="*/ 138 w 952"/>
                <a:gd name="T5" fmla="*/ 0 h 1386"/>
                <a:gd name="T6" fmla="*/ 122 w 952"/>
                <a:gd name="T7" fmla="*/ 820 h 1386"/>
                <a:gd name="T8" fmla="*/ 590 w 952"/>
                <a:gd name="T9" fmla="*/ 1386 h 1386"/>
                <a:gd name="T10" fmla="*/ 412 w 952"/>
                <a:gd name="T11" fmla="*/ 618 h 1386"/>
                <a:gd name="T12" fmla="*/ 700 w 952"/>
                <a:gd name="T13" fmla="*/ 1330 h 1386"/>
              </a:gdLst>
              <a:ahLst/>
              <a:cxnLst>
                <a:cxn ang="0">
                  <a:pos x="T0" y="T1"/>
                </a:cxn>
                <a:cxn ang="0">
                  <a:pos x="T2" y="T3"/>
                </a:cxn>
                <a:cxn ang="0">
                  <a:pos x="T4" y="T5"/>
                </a:cxn>
                <a:cxn ang="0">
                  <a:pos x="T6" y="T7"/>
                </a:cxn>
                <a:cxn ang="0">
                  <a:pos x="T8" y="T9"/>
                </a:cxn>
                <a:cxn ang="0">
                  <a:pos x="T10" y="T11"/>
                </a:cxn>
                <a:cxn ang="0">
                  <a:pos x="T12" y="T13"/>
                </a:cxn>
              </a:cxnLst>
              <a:rect l="0" t="0" r="r" b="b"/>
              <a:pathLst>
                <a:path w="952" h="1386">
                  <a:moveTo>
                    <a:pt x="700" y="1330"/>
                  </a:moveTo>
                  <a:cubicBezTo>
                    <a:pt x="700" y="1330"/>
                    <a:pt x="952" y="916"/>
                    <a:pt x="760" y="522"/>
                  </a:cubicBezTo>
                  <a:cubicBezTo>
                    <a:pt x="571" y="134"/>
                    <a:pt x="138" y="0"/>
                    <a:pt x="138" y="0"/>
                  </a:cubicBezTo>
                  <a:cubicBezTo>
                    <a:pt x="138" y="0"/>
                    <a:pt x="0" y="476"/>
                    <a:pt x="122" y="820"/>
                  </a:cubicBezTo>
                  <a:cubicBezTo>
                    <a:pt x="241" y="1156"/>
                    <a:pt x="462" y="1316"/>
                    <a:pt x="590" y="1386"/>
                  </a:cubicBezTo>
                  <a:cubicBezTo>
                    <a:pt x="590" y="1386"/>
                    <a:pt x="422" y="1170"/>
                    <a:pt x="412" y="618"/>
                  </a:cubicBezTo>
                  <a:cubicBezTo>
                    <a:pt x="412" y="618"/>
                    <a:pt x="548" y="1094"/>
                    <a:pt x="700" y="1330"/>
                  </a:cubicBezTo>
                  <a:close/>
                </a:path>
              </a:pathLst>
            </a:custGeom>
            <a:solidFill>
              <a:schemeClr val="tx1">
                <a:lumMod val="75000"/>
                <a:lumOff val="25000"/>
              </a:schemeClr>
            </a:solidFill>
            <a:ln w="6350">
              <a:noFill/>
            </a:ln>
          </p:spPr>
          <p:txBody>
            <a:bodyPr lIns="121885" tIns="60943" rIns="121885" bIns="60943"/>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rgbClr val="44546A"/>
                </a:solidFill>
                <a:effectLst/>
                <a:uLnTx/>
                <a:uFillTx/>
                <a:latin typeface="胡晓波真帅体" panose="02010600030101010101" pitchFamily="2" charset="-122"/>
                <a:ea typeface="微软雅黑" panose="020B0503020204020204" charset="-122"/>
                <a:cs typeface="+mn-ea"/>
                <a:sym typeface="+mn-lt"/>
              </a:endParaRPr>
            </a:p>
          </p:txBody>
        </p:sp>
        <p:sp>
          <p:nvSpPr>
            <p:cNvPr id="37" name="Freeform 36"/>
            <p:cNvSpPr/>
            <p:nvPr/>
          </p:nvSpPr>
          <p:spPr bwMode="auto">
            <a:xfrm>
              <a:off x="3614128" y="4178630"/>
              <a:ext cx="1810824" cy="1237899"/>
            </a:xfrm>
            <a:custGeom>
              <a:avLst/>
              <a:gdLst>
                <a:gd name="T0" fmla="*/ 1056 w 1056"/>
                <a:gd name="T1" fmla="*/ 528 h 720"/>
                <a:gd name="T2" fmla="*/ 616 w 1056"/>
                <a:gd name="T3" fmla="*/ 80 h 720"/>
                <a:gd name="T4" fmla="*/ 0 w 1056"/>
                <a:gd name="T5" fmla="*/ 178 h 720"/>
                <a:gd name="T6" fmla="*/ 446 w 1056"/>
                <a:gd name="T7" fmla="*/ 596 h 720"/>
                <a:gd name="T8" fmla="*/ 1036 w 1056"/>
                <a:gd name="T9" fmla="*/ 622 h 720"/>
                <a:gd name="T10" fmla="*/ 504 w 1056"/>
                <a:gd name="T11" fmla="*/ 334 h 720"/>
                <a:gd name="T12" fmla="*/ 1056 w 1056"/>
                <a:gd name="T13" fmla="*/ 528 h 720"/>
              </a:gdLst>
              <a:ahLst/>
              <a:cxnLst>
                <a:cxn ang="0">
                  <a:pos x="T0" y="T1"/>
                </a:cxn>
                <a:cxn ang="0">
                  <a:pos x="T2" y="T3"/>
                </a:cxn>
                <a:cxn ang="0">
                  <a:pos x="T4" y="T5"/>
                </a:cxn>
                <a:cxn ang="0">
                  <a:pos x="T6" y="T7"/>
                </a:cxn>
                <a:cxn ang="0">
                  <a:pos x="T8" y="T9"/>
                </a:cxn>
                <a:cxn ang="0">
                  <a:pos x="T10" y="T11"/>
                </a:cxn>
                <a:cxn ang="0">
                  <a:pos x="T12" y="T13"/>
                </a:cxn>
              </a:cxnLst>
              <a:rect l="0" t="0" r="r" b="b"/>
              <a:pathLst>
                <a:path w="1056" h="720">
                  <a:moveTo>
                    <a:pt x="1056" y="528"/>
                  </a:moveTo>
                  <a:cubicBezTo>
                    <a:pt x="1056" y="528"/>
                    <a:pt x="950" y="160"/>
                    <a:pt x="616" y="80"/>
                  </a:cubicBezTo>
                  <a:cubicBezTo>
                    <a:pt x="282" y="0"/>
                    <a:pt x="0" y="178"/>
                    <a:pt x="0" y="178"/>
                  </a:cubicBezTo>
                  <a:cubicBezTo>
                    <a:pt x="0" y="178"/>
                    <a:pt x="190" y="477"/>
                    <a:pt x="446" y="596"/>
                  </a:cubicBezTo>
                  <a:cubicBezTo>
                    <a:pt x="712" y="720"/>
                    <a:pt x="952" y="660"/>
                    <a:pt x="1036" y="622"/>
                  </a:cubicBezTo>
                  <a:cubicBezTo>
                    <a:pt x="1036" y="622"/>
                    <a:pt x="786" y="594"/>
                    <a:pt x="504" y="334"/>
                  </a:cubicBezTo>
                  <a:cubicBezTo>
                    <a:pt x="504" y="334"/>
                    <a:pt x="824" y="508"/>
                    <a:pt x="1056" y="528"/>
                  </a:cubicBezTo>
                  <a:close/>
                </a:path>
              </a:pathLst>
            </a:custGeom>
            <a:solidFill>
              <a:srgbClr val="BF1E2E"/>
            </a:solidFill>
            <a:ln w="6350">
              <a:noFill/>
            </a:ln>
          </p:spPr>
          <p:txBody>
            <a:bodyPr lIns="121885" tIns="60943" rIns="121885" bIns="60943"/>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rgbClr val="44546A"/>
                </a:solidFill>
                <a:effectLst/>
                <a:uLnTx/>
                <a:uFillTx/>
                <a:latin typeface="胡晓波真帅体" panose="02010600030101010101" pitchFamily="2" charset="-122"/>
                <a:ea typeface="微软雅黑" panose="020B0503020204020204" charset="-122"/>
                <a:cs typeface="+mn-ea"/>
                <a:sym typeface="+mn-lt"/>
              </a:endParaRPr>
            </a:p>
          </p:txBody>
        </p:sp>
      </p:grpSp>
      <p:grpSp>
        <p:nvGrpSpPr>
          <p:cNvPr id="38" name="组合 37"/>
          <p:cNvGrpSpPr/>
          <p:nvPr/>
        </p:nvGrpSpPr>
        <p:grpSpPr>
          <a:xfrm>
            <a:off x="1003257" y="3460293"/>
            <a:ext cx="2464718" cy="1066930"/>
            <a:chOff x="1895297" y="2159076"/>
            <a:chExt cx="2228941" cy="964866"/>
          </a:xfrm>
        </p:grpSpPr>
        <p:sp>
          <p:nvSpPr>
            <p:cNvPr id="39" name="Rectangle 16"/>
            <p:cNvSpPr/>
            <p:nvPr/>
          </p:nvSpPr>
          <p:spPr>
            <a:xfrm flipH="1">
              <a:off x="1895297" y="2468130"/>
              <a:ext cx="2228941" cy="655812"/>
            </a:xfrm>
            <a:prstGeom prst="rect">
              <a:avLst/>
            </a:prstGeom>
          </p:spPr>
          <p:txBody>
            <a:bodyPr wrap="square">
              <a:spAutoFit/>
            </a:bodyPr>
            <a:lstStyle/>
            <a:p>
              <a:pPr marL="0" marR="0" lvl="0" indent="0" algn="r" defTabSz="914400" rtl="0" eaLnBrk="1" fontAlgn="auto" latinLnBrk="0" hangingPunct="1">
                <a:lnSpc>
                  <a:spcPct val="150000"/>
                </a:lnSpc>
                <a:spcBef>
                  <a:spcPts val="0"/>
                </a:spcBef>
                <a:spcAft>
                  <a:spcPts val="0"/>
                </a:spcAft>
                <a:buClr>
                  <a:srgbClr val="E24848"/>
                </a:buClr>
                <a:buSzTx/>
                <a:buFontTx/>
                <a:buNone/>
                <a:defRPr/>
              </a:pPr>
              <a:r>
                <a:rPr kumimoji="0" lang="zh-CN" altLang="en-US" sz="1050" b="0" i="0" u="none" strike="noStrike" kern="1200" cap="none" spc="0" normalizeH="0" baseline="0" noProof="1">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kumimoji="0" lang="en-US" altLang="zh-CN" sz="1050" b="0" i="0" u="none" strike="noStrike" kern="1200" cap="none" spc="0" normalizeH="0" baseline="0" noProof="1">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40" name="Title 11"/>
            <p:cNvSpPr txBox="1"/>
            <p:nvPr/>
          </p:nvSpPr>
          <p:spPr>
            <a:xfrm flipH="1">
              <a:off x="2517083" y="2159076"/>
              <a:ext cx="1607155" cy="361835"/>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300" normalizeH="0" baseline="0" noProof="0" dirty="0">
                  <a:ln>
                    <a:noFill/>
                  </a:ln>
                  <a:solidFill>
                    <a:srgbClr val="BF1E2E"/>
                  </a:solidFill>
                  <a:effectLst/>
                  <a:uLnTx/>
                  <a:uFillTx/>
                  <a:latin typeface="胡晓波真帅体" panose="02010600030101010101" pitchFamily="2" charset="-122"/>
                  <a:ea typeface="胡晓波真帅体" panose="02010600030101010101" pitchFamily="2" charset="-122"/>
                  <a:cs typeface="+mn-cs"/>
                </a:rPr>
                <a:t>标题文字添加</a:t>
              </a:r>
              <a:endParaRPr kumimoji="0" lang="en-US" sz="2000" b="0" i="0" u="none" strike="noStrike" kern="1200" cap="none" spc="300" normalizeH="0" baseline="0" noProof="0" dirty="0">
                <a:ln>
                  <a:noFill/>
                </a:ln>
                <a:solidFill>
                  <a:srgbClr val="BF1E2E"/>
                </a:solidFill>
                <a:effectLst/>
                <a:uLnTx/>
                <a:uFillTx/>
                <a:latin typeface="胡晓波真帅体" panose="02010600030101010101" pitchFamily="2" charset="-122"/>
                <a:ea typeface="胡晓波真帅体" panose="02010600030101010101" pitchFamily="2" charset="-122"/>
                <a:cs typeface="+mn-cs"/>
              </a:endParaRPr>
            </a:p>
          </p:txBody>
        </p:sp>
      </p:grpSp>
      <p:grpSp>
        <p:nvGrpSpPr>
          <p:cNvPr id="41" name="组合 40"/>
          <p:cNvGrpSpPr/>
          <p:nvPr/>
        </p:nvGrpSpPr>
        <p:grpSpPr>
          <a:xfrm>
            <a:off x="3831035" y="1574591"/>
            <a:ext cx="2464718" cy="1066930"/>
            <a:chOff x="1895297" y="2159076"/>
            <a:chExt cx="2228941" cy="964866"/>
          </a:xfrm>
        </p:grpSpPr>
        <p:sp>
          <p:nvSpPr>
            <p:cNvPr id="42" name="Rectangle 16"/>
            <p:cNvSpPr/>
            <p:nvPr/>
          </p:nvSpPr>
          <p:spPr>
            <a:xfrm flipH="1">
              <a:off x="1895297" y="2468130"/>
              <a:ext cx="2228941" cy="655812"/>
            </a:xfrm>
            <a:prstGeom prst="rect">
              <a:avLst/>
            </a:prstGeom>
          </p:spPr>
          <p:txBody>
            <a:bodyPr wrap="square">
              <a:spAutoFit/>
            </a:bodyPr>
            <a:lstStyle/>
            <a:p>
              <a:pPr marL="0" marR="0" lvl="0" indent="0" algn="r" defTabSz="914400" rtl="0" eaLnBrk="1" fontAlgn="auto" latinLnBrk="0" hangingPunct="1">
                <a:lnSpc>
                  <a:spcPct val="150000"/>
                </a:lnSpc>
                <a:spcBef>
                  <a:spcPts val="0"/>
                </a:spcBef>
                <a:spcAft>
                  <a:spcPts val="0"/>
                </a:spcAft>
                <a:buClr>
                  <a:srgbClr val="E24848"/>
                </a:buClr>
                <a:buSzTx/>
                <a:buFontTx/>
                <a:buNone/>
                <a:defRPr/>
              </a:pPr>
              <a:r>
                <a:rPr kumimoji="0" lang="zh-CN" altLang="en-US" sz="1050" b="0" i="0" u="none" strike="noStrike" kern="1200" cap="none" spc="0" normalizeH="0" baseline="0" noProof="1">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kumimoji="0" lang="en-US" altLang="zh-CN" sz="1050" b="0" i="0" u="none" strike="noStrike" kern="1200" cap="none" spc="0" normalizeH="0" baseline="0" noProof="1">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43" name="Title 11"/>
            <p:cNvSpPr txBox="1"/>
            <p:nvPr/>
          </p:nvSpPr>
          <p:spPr>
            <a:xfrm flipH="1">
              <a:off x="2517083" y="2159076"/>
              <a:ext cx="1607155" cy="361835"/>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300" normalizeH="0" baseline="0" noProof="0" dirty="0">
                  <a:ln>
                    <a:noFill/>
                  </a:ln>
                  <a:solidFill>
                    <a:prstClr val="black">
                      <a:lumMod val="75000"/>
                      <a:lumOff val="25000"/>
                    </a:prstClr>
                  </a:solidFill>
                  <a:effectLst/>
                  <a:uLnTx/>
                  <a:uFillTx/>
                  <a:latin typeface="胡晓波真帅体" panose="02010600030101010101" pitchFamily="2" charset="-122"/>
                  <a:ea typeface="胡晓波真帅体" panose="02010600030101010101" pitchFamily="2" charset="-122"/>
                  <a:cs typeface="+mn-cs"/>
                </a:rPr>
                <a:t>标题文字添加</a:t>
              </a:r>
              <a:endParaRPr kumimoji="0" lang="en-US" sz="2000" b="0" i="0" u="none" strike="noStrike" kern="1200" cap="none" spc="300" normalizeH="0" baseline="0" noProof="0" dirty="0">
                <a:ln>
                  <a:noFill/>
                </a:ln>
                <a:solidFill>
                  <a:prstClr val="black">
                    <a:lumMod val="75000"/>
                    <a:lumOff val="25000"/>
                  </a:prstClr>
                </a:solidFill>
                <a:effectLst/>
                <a:uLnTx/>
                <a:uFillTx/>
                <a:latin typeface="胡晓波真帅体" panose="02010600030101010101" pitchFamily="2" charset="-122"/>
                <a:ea typeface="胡晓波真帅体" panose="02010600030101010101" pitchFamily="2" charset="-122"/>
                <a:cs typeface="+mn-cs"/>
              </a:endParaRPr>
            </a:p>
          </p:txBody>
        </p:sp>
      </p:grpSp>
      <p:grpSp>
        <p:nvGrpSpPr>
          <p:cNvPr id="44" name="组合 43"/>
          <p:cNvGrpSpPr/>
          <p:nvPr/>
        </p:nvGrpSpPr>
        <p:grpSpPr>
          <a:xfrm flipH="1">
            <a:off x="8507469" y="3167285"/>
            <a:ext cx="2464718" cy="1066930"/>
            <a:chOff x="1895297" y="2159076"/>
            <a:chExt cx="2228941" cy="964866"/>
          </a:xfrm>
        </p:grpSpPr>
        <p:sp>
          <p:nvSpPr>
            <p:cNvPr id="45" name="Rectangle 16"/>
            <p:cNvSpPr/>
            <p:nvPr/>
          </p:nvSpPr>
          <p:spPr>
            <a:xfrm flipH="1">
              <a:off x="1895297" y="2468130"/>
              <a:ext cx="2228941" cy="655812"/>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
                  <a:srgbClr val="E24848"/>
                </a:buClr>
                <a:buSzTx/>
                <a:buFontTx/>
                <a:buNone/>
                <a:defRPr/>
              </a:pPr>
              <a:r>
                <a:rPr kumimoji="0" lang="zh-CN" altLang="en-US" sz="1050" b="0" i="0" u="none" strike="noStrike" kern="1200" cap="none" spc="0" normalizeH="0" baseline="0" noProof="1">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kumimoji="0" lang="en-US" altLang="zh-CN" sz="1050" b="0" i="0" u="none" strike="noStrike" kern="1200" cap="none" spc="0" normalizeH="0" baseline="0" noProof="1">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46" name="Title 11"/>
            <p:cNvSpPr txBox="1"/>
            <p:nvPr/>
          </p:nvSpPr>
          <p:spPr>
            <a:xfrm flipH="1">
              <a:off x="2517083" y="2159076"/>
              <a:ext cx="1607155" cy="361835"/>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300" normalizeH="0" baseline="0" noProof="0" dirty="0">
                  <a:ln>
                    <a:noFill/>
                  </a:ln>
                  <a:solidFill>
                    <a:srgbClr val="BF1E2E"/>
                  </a:solidFill>
                  <a:effectLst/>
                  <a:uLnTx/>
                  <a:uFillTx/>
                  <a:latin typeface="胡晓波真帅体" panose="02010600030101010101" pitchFamily="2" charset="-122"/>
                  <a:ea typeface="胡晓波真帅体" panose="02010600030101010101" pitchFamily="2" charset="-122"/>
                  <a:cs typeface="+mn-cs"/>
                </a:rPr>
                <a:t>标题文字添加</a:t>
              </a:r>
              <a:endParaRPr kumimoji="0" lang="en-US" sz="2000" b="0" i="0" u="none" strike="noStrike" kern="1200" cap="none" spc="300" normalizeH="0" baseline="0" noProof="0" dirty="0">
                <a:ln>
                  <a:noFill/>
                </a:ln>
                <a:solidFill>
                  <a:srgbClr val="BF1E2E"/>
                </a:solidFill>
                <a:effectLst/>
                <a:uLnTx/>
                <a:uFillTx/>
                <a:latin typeface="胡晓波真帅体" panose="02010600030101010101" pitchFamily="2" charset="-122"/>
                <a:ea typeface="胡晓波真帅体" panose="02010600030101010101" pitchFamily="2" charset="-122"/>
                <a:cs typeface="+mn-cs"/>
              </a:endParaRP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anim calcmode="lin" valueType="num">
                                      <p:cBhvr>
                                        <p:cTn id="8" dur="500" fill="hold"/>
                                        <p:tgtEl>
                                          <p:spTgt spid="34"/>
                                        </p:tgtEl>
                                        <p:attrNameLst>
                                          <p:attrName>ppt_x</p:attrName>
                                        </p:attrNameLst>
                                      </p:cBhvr>
                                      <p:tavLst>
                                        <p:tav tm="0">
                                          <p:val>
                                            <p:strVal val="#ppt_x"/>
                                          </p:val>
                                        </p:tav>
                                        <p:tav tm="100000">
                                          <p:val>
                                            <p:strVal val="#ppt_x"/>
                                          </p:val>
                                        </p:tav>
                                      </p:tavLst>
                                    </p:anim>
                                    <p:anim calcmode="lin" valueType="num">
                                      <p:cBhvr>
                                        <p:cTn id="9" dur="500" fill="hold"/>
                                        <p:tgtEl>
                                          <p:spTgt spid="34"/>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8"/>
                                        </p:tgtEl>
                                        <p:attrNameLst>
                                          <p:attrName>style.visibility</p:attrName>
                                        </p:attrNameLst>
                                      </p:cBhvr>
                                      <p:to>
                                        <p:strVal val="visible"/>
                                      </p:to>
                                    </p:set>
                                    <p:animEffect transition="in" filter="fade">
                                      <p:cBhvr>
                                        <p:cTn id="13" dur="500"/>
                                        <p:tgtEl>
                                          <p:spTgt spid="38"/>
                                        </p:tgtEl>
                                      </p:cBhvr>
                                    </p:animEffect>
                                    <p:anim calcmode="lin" valueType="num">
                                      <p:cBhvr>
                                        <p:cTn id="14" dur="500" fill="hold"/>
                                        <p:tgtEl>
                                          <p:spTgt spid="38"/>
                                        </p:tgtEl>
                                        <p:attrNameLst>
                                          <p:attrName>ppt_x</p:attrName>
                                        </p:attrNameLst>
                                      </p:cBhvr>
                                      <p:tavLst>
                                        <p:tav tm="0">
                                          <p:val>
                                            <p:strVal val="#ppt_x"/>
                                          </p:val>
                                        </p:tav>
                                        <p:tav tm="100000">
                                          <p:val>
                                            <p:strVal val="#ppt_x"/>
                                          </p:val>
                                        </p:tav>
                                      </p:tavLst>
                                    </p:anim>
                                    <p:anim calcmode="lin" valueType="num">
                                      <p:cBhvr>
                                        <p:cTn id="15" dur="500" fill="hold"/>
                                        <p:tgtEl>
                                          <p:spTgt spid="38"/>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41"/>
                                        </p:tgtEl>
                                        <p:attrNameLst>
                                          <p:attrName>style.visibility</p:attrName>
                                        </p:attrNameLst>
                                      </p:cBhvr>
                                      <p:to>
                                        <p:strVal val="visible"/>
                                      </p:to>
                                    </p:set>
                                    <p:animEffect transition="in" filter="fade">
                                      <p:cBhvr>
                                        <p:cTn id="19" dur="500"/>
                                        <p:tgtEl>
                                          <p:spTgt spid="41"/>
                                        </p:tgtEl>
                                      </p:cBhvr>
                                    </p:animEffect>
                                    <p:anim calcmode="lin" valueType="num">
                                      <p:cBhvr>
                                        <p:cTn id="20" dur="500" fill="hold"/>
                                        <p:tgtEl>
                                          <p:spTgt spid="41"/>
                                        </p:tgtEl>
                                        <p:attrNameLst>
                                          <p:attrName>ppt_x</p:attrName>
                                        </p:attrNameLst>
                                      </p:cBhvr>
                                      <p:tavLst>
                                        <p:tav tm="0">
                                          <p:val>
                                            <p:strVal val="#ppt_x"/>
                                          </p:val>
                                        </p:tav>
                                        <p:tav tm="100000">
                                          <p:val>
                                            <p:strVal val="#ppt_x"/>
                                          </p:val>
                                        </p:tav>
                                      </p:tavLst>
                                    </p:anim>
                                    <p:anim calcmode="lin" valueType="num">
                                      <p:cBhvr>
                                        <p:cTn id="21" dur="500" fill="hold"/>
                                        <p:tgtEl>
                                          <p:spTgt spid="41"/>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44"/>
                                        </p:tgtEl>
                                        <p:attrNameLst>
                                          <p:attrName>style.visibility</p:attrName>
                                        </p:attrNameLst>
                                      </p:cBhvr>
                                      <p:to>
                                        <p:strVal val="visible"/>
                                      </p:to>
                                    </p:set>
                                    <p:animEffect transition="in" filter="fade">
                                      <p:cBhvr>
                                        <p:cTn id="25" dur="500"/>
                                        <p:tgtEl>
                                          <p:spTgt spid="44"/>
                                        </p:tgtEl>
                                      </p:cBhvr>
                                    </p:animEffect>
                                    <p:anim calcmode="lin" valueType="num">
                                      <p:cBhvr>
                                        <p:cTn id="26" dur="500" fill="hold"/>
                                        <p:tgtEl>
                                          <p:spTgt spid="44"/>
                                        </p:tgtEl>
                                        <p:attrNameLst>
                                          <p:attrName>ppt_x</p:attrName>
                                        </p:attrNameLst>
                                      </p:cBhvr>
                                      <p:tavLst>
                                        <p:tav tm="0">
                                          <p:val>
                                            <p:strVal val="#ppt_x"/>
                                          </p:val>
                                        </p:tav>
                                        <p:tav tm="100000">
                                          <p:val>
                                            <p:strVal val="#ppt_x"/>
                                          </p:val>
                                        </p:tav>
                                      </p:tavLst>
                                    </p:anim>
                                    <p:anim calcmode="lin" valueType="num">
                                      <p:cBhvr>
                                        <p:cTn id="27" dur="500" fill="hold"/>
                                        <p:tgtEl>
                                          <p:spTgt spid="4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组合 4179"/>
          <p:cNvGrpSpPr/>
          <p:nvPr/>
        </p:nvGrpSpPr>
        <p:grpSpPr bwMode="auto">
          <a:xfrm>
            <a:off x="7895004" y="1655298"/>
            <a:ext cx="3417908" cy="669880"/>
            <a:chOff x="0" y="0"/>
            <a:chExt cx="3241854" cy="635376"/>
          </a:xfrm>
        </p:grpSpPr>
        <p:grpSp>
          <p:nvGrpSpPr>
            <p:cNvPr id="37" name="五边形 29"/>
            <p:cNvGrpSpPr/>
            <p:nvPr/>
          </p:nvGrpSpPr>
          <p:grpSpPr bwMode="auto">
            <a:xfrm>
              <a:off x="498654" y="7488"/>
              <a:ext cx="2743200" cy="627888"/>
              <a:chOff x="0" y="0"/>
              <a:chExt cx="2743200" cy="627888"/>
            </a:xfrm>
          </p:grpSpPr>
          <p:pic>
            <p:nvPicPr>
              <p:cNvPr id="40" name="五边形 29"/>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743200" cy="62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Text Box 7"/>
              <p:cNvSpPr txBox="1">
                <a:spLocks noChangeArrowheads="1"/>
              </p:cNvSpPr>
              <p:nvPr/>
            </p:nvSpPr>
            <p:spPr bwMode="auto">
              <a:xfrm>
                <a:off x="-1131" y="2037"/>
                <a:ext cx="2745302" cy="62732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1pPr>
                <a:lvl2pPr marL="742950" indent="-28575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2pPr>
                <a:lvl3pPr marL="11430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3pPr>
                <a:lvl4pPr marL="16002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4pPr>
                <a:lvl5pPr marL="20574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defRPr/>
                </a:pPr>
                <a:endParaRPr kumimoji="0" lang="zh-CN" altLang="en-US" sz="1800" b="0" i="0" u="none" strike="noStrike" kern="0" cap="none" spc="0" normalizeH="0" baseline="0" noProof="0" dirty="0">
                  <a:ln>
                    <a:noFill/>
                  </a:ln>
                  <a:solidFill>
                    <a:srgbClr val="FFFFFF"/>
                  </a:solidFill>
                  <a:effectLst/>
                  <a:uLnTx/>
                  <a:uFillTx/>
                  <a:latin typeface="胡晓波真帅体" panose="02010600030101010101" pitchFamily="2" charset="-122"/>
                  <a:ea typeface="微软雅黑" panose="020B0503020204020204" charset="-122"/>
                  <a:cs typeface="+mn-ea"/>
                  <a:sym typeface="+mn-lt"/>
                </a:endParaRPr>
              </a:p>
            </p:txBody>
          </p:sp>
        </p:grpSp>
        <p:sp>
          <p:nvSpPr>
            <p:cNvPr id="38" name="椭圆 4181"/>
            <p:cNvSpPr>
              <a:spLocks noChangeArrowheads="1"/>
            </p:cNvSpPr>
            <p:nvPr/>
          </p:nvSpPr>
          <p:spPr bwMode="auto">
            <a:xfrm>
              <a:off x="0" y="128090"/>
              <a:ext cx="249228" cy="249228"/>
            </a:xfrm>
            <a:prstGeom prst="ellipse">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1pPr>
              <a:lvl2pPr marL="742950" indent="-28575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2pPr>
              <a:lvl3pPr marL="11430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3pPr>
              <a:lvl4pPr marL="16002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4pPr>
              <a:lvl5pPr marL="20574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defRPr/>
              </a:pPr>
              <a:endParaRPr kumimoji="0" lang="zh-CN" altLang="en-US" sz="1800" b="0" i="0" u="none" strike="noStrike" kern="0" cap="none" spc="0" normalizeH="0" baseline="0" noProof="0" dirty="0">
                <a:ln>
                  <a:noFill/>
                </a:ln>
                <a:solidFill>
                  <a:srgbClr val="FFFFFF"/>
                </a:solidFill>
                <a:effectLst/>
                <a:uLnTx/>
                <a:uFillTx/>
                <a:latin typeface="胡晓波真帅体" panose="02010600030101010101" pitchFamily="2" charset="-122"/>
                <a:ea typeface="微软雅黑" panose="020B0503020204020204" charset="-122"/>
                <a:cs typeface="+mn-ea"/>
                <a:sym typeface="+mn-lt"/>
              </a:endParaRPr>
            </a:p>
          </p:txBody>
        </p:sp>
        <p:sp>
          <p:nvSpPr>
            <p:cNvPr id="39" name="五边形 4182"/>
            <p:cNvSpPr>
              <a:spLocks noChangeArrowheads="1"/>
            </p:cNvSpPr>
            <p:nvPr/>
          </p:nvSpPr>
          <p:spPr bwMode="auto">
            <a:xfrm flipH="1">
              <a:off x="478473" y="0"/>
              <a:ext cx="2587064" cy="505407"/>
            </a:xfrm>
            <a:prstGeom prst="homePlate">
              <a:avLst>
                <a:gd name="adj" fmla="val 37135"/>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1pPr>
              <a:lvl2pPr marL="742950" indent="-28575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2pPr>
              <a:lvl3pPr marL="11430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3pPr>
              <a:lvl4pPr marL="16002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4pPr>
              <a:lvl5pPr marL="20574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defRPr/>
              </a:pPr>
              <a:endParaRPr kumimoji="0" lang="zh-CN" altLang="en-US" sz="1800" b="0" i="0" u="none" strike="noStrike" kern="0" cap="none" spc="0" normalizeH="0" baseline="0" noProof="0" dirty="0">
                <a:ln>
                  <a:noFill/>
                </a:ln>
                <a:solidFill>
                  <a:srgbClr val="FFFFFF"/>
                </a:solidFill>
                <a:effectLst/>
                <a:uLnTx/>
                <a:uFillTx/>
                <a:latin typeface="胡晓波真帅体" panose="02010600030101010101" pitchFamily="2" charset="-122"/>
                <a:ea typeface="微软雅黑" panose="020B0503020204020204" charset="-122"/>
                <a:cs typeface="+mn-ea"/>
                <a:sym typeface="+mn-lt"/>
              </a:endParaRPr>
            </a:p>
          </p:txBody>
        </p:sp>
      </p:grpSp>
      <p:grpSp>
        <p:nvGrpSpPr>
          <p:cNvPr id="42" name="组合 4184"/>
          <p:cNvGrpSpPr/>
          <p:nvPr/>
        </p:nvGrpSpPr>
        <p:grpSpPr bwMode="auto">
          <a:xfrm>
            <a:off x="7895004" y="5249691"/>
            <a:ext cx="3417908" cy="669259"/>
            <a:chOff x="0" y="0"/>
            <a:chExt cx="3241854" cy="634699"/>
          </a:xfrm>
        </p:grpSpPr>
        <p:grpSp>
          <p:nvGrpSpPr>
            <p:cNvPr id="43" name="五边形 29"/>
            <p:cNvGrpSpPr/>
            <p:nvPr/>
          </p:nvGrpSpPr>
          <p:grpSpPr bwMode="auto">
            <a:xfrm>
              <a:off x="498654" y="6811"/>
              <a:ext cx="2743200" cy="627888"/>
              <a:chOff x="0" y="0"/>
              <a:chExt cx="2743200" cy="627888"/>
            </a:xfrm>
          </p:grpSpPr>
          <p:pic>
            <p:nvPicPr>
              <p:cNvPr id="46" name="五边形 29"/>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743200" cy="62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Text Box 16"/>
              <p:cNvSpPr txBox="1">
                <a:spLocks noChangeArrowheads="1"/>
              </p:cNvSpPr>
              <p:nvPr/>
            </p:nvSpPr>
            <p:spPr bwMode="auto">
              <a:xfrm>
                <a:off x="-1131" y="2714"/>
                <a:ext cx="2745302" cy="627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1pPr>
                <a:lvl2pPr marL="742950" indent="-28575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2pPr>
                <a:lvl3pPr marL="11430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3pPr>
                <a:lvl4pPr marL="16002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4pPr>
                <a:lvl5pPr marL="20574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defRPr/>
                </a:pPr>
                <a:endParaRPr kumimoji="0" lang="zh-CN" altLang="en-US" sz="1800" b="0" i="0" u="none" strike="noStrike" kern="0" cap="none" spc="0" normalizeH="0" baseline="0" noProof="0" dirty="0">
                  <a:ln>
                    <a:noFill/>
                  </a:ln>
                  <a:solidFill>
                    <a:srgbClr val="FFFFFF"/>
                  </a:solidFill>
                  <a:effectLst/>
                  <a:uLnTx/>
                  <a:uFillTx/>
                  <a:latin typeface="胡晓波真帅体" panose="02010600030101010101" pitchFamily="2" charset="-122"/>
                  <a:ea typeface="微软雅黑" panose="020B0503020204020204" charset="-122"/>
                  <a:cs typeface="+mn-ea"/>
                  <a:sym typeface="+mn-lt"/>
                </a:endParaRPr>
              </a:p>
            </p:txBody>
          </p:sp>
        </p:grpSp>
        <p:sp>
          <p:nvSpPr>
            <p:cNvPr id="44" name="椭圆 4186"/>
            <p:cNvSpPr>
              <a:spLocks noChangeArrowheads="1"/>
            </p:cNvSpPr>
            <p:nvPr/>
          </p:nvSpPr>
          <p:spPr bwMode="auto">
            <a:xfrm>
              <a:off x="0" y="128090"/>
              <a:ext cx="249228" cy="249228"/>
            </a:xfrm>
            <a:prstGeom prst="ellipse">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1pPr>
              <a:lvl2pPr marL="742950" indent="-28575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2pPr>
              <a:lvl3pPr marL="11430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3pPr>
              <a:lvl4pPr marL="16002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4pPr>
              <a:lvl5pPr marL="20574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defRPr/>
              </a:pPr>
              <a:endParaRPr kumimoji="0" lang="zh-CN" altLang="en-US" sz="1800" b="0" i="0" u="none" strike="noStrike" kern="0" cap="none" spc="0" normalizeH="0" baseline="0" noProof="0" dirty="0">
                <a:ln>
                  <a:noFill/>
                </a:ln>
                <a:solidFill>
                  <a:srgbClr val="FFFFFF"/>
                </a:solidFill>
                <a:effectLst/>
                <a:uLnTx/>
                <a:uFillTx/>
                <a:latin typeface="胡晓波真帅体" panose="02010600030101010101" pitchFamily="2" charset="-122"/>
                <a:ea typeface="微软雅黑" panose="020B0503020204020204" charset="-122"/>
                <a:cs typeface="+mn-ea"/>
                <a:sym typeface="+mn-lt"/>
              </a:endParaRPr>
            </a:p>
          </p:txBody>
        </p:sp>
        <p:sp>
          <p:nvSpPr>
            <p:cNvPr id="45" name="五边形 4187"/>
            <p:cNvSpPr>
              <a:spLocks noChangeArrowheads="1"/>
            </p:cNvSpPr>
            <p:nvPr/>
          </p:nvSpPr>
          <p:spPr bwMode="auto">
            <a:xfrm flipH="1">
              <a:off x="478473" y="0"/>
              <a:ext cx="2587064" cy="505407"/>
            </a:xfrm>
            <a:prstGeom prst="homePlate">
              <a:avLst>
                <a:gd name="adj" fmla="val 37135"/>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1pPr>
              <a:lvl2pPr marL="742950" indent="-28575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2pPr>
              <a:lvl3pPr marL="11430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3pPr>
              <a:lvl4pPr marL="16002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4pPr>
              <a:lvl5pPr marL="20574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defRPr/>
              </a:pPr>
              <a:endParaRPr kumimoji="0" lang="zh-CN" altLang="en-US" sz="1800" b="0" i="0" u="none" strike="noStrike" kern="0" cap="none" spc="0" normalizeH="0" baseline="0" noProof="0" dirty="0">
                <a:ln>
                  <a:noFill/>
                </a:ln>
                <a:solidFill>
                  <a:srgbClr val="FFFFFF"/>
                </a:solidFill>
                <a:effectLst/>
                <a:uLnTx/>
                <a:uFillTx/>
                <a:latin typeface="胡晓波真帅体" panose="02010600030101010101" pitchFamily="2" charset="-122"/>
                <a:ea typeface="微软雅黑" panose="020B0503020204020204" charset="-122"/>
                <a:cs typeface="+mn-ea"/>
                <a:sym typeface="+mn-lt"/>
              </a:endParaRPr>
            </a:p>
          </p:txBody>
        </p:sp>
      </p:grpSp>
      <p:grpSp>
        <p:nvGrpSpPr>
          <p:cNvPr id="48" name="组合 4189"/>
          <p:cNvGrpSpPr/>
          <p:nvPr/>
        </p:nvGrpSpPr>
        <p:grpSpPr bwMode="auto">
          <a:xfrm flipH="1">
            <a:off x="1065257" y="1655298"/>
            <a:ext cx="3419353" cy="669880"/>
            <a:chOff x="0" y="0"/>
            <a:chExt cx="3241809" cy="635376"/>
          </a:xfrm>
        </p:grpSpPr>
        <p:grpSp>
          <p:nvGrpSpPr>
            <p:cNvPr id="49" name="五边形 29"/>
            <p:cNvGrpSpPr/>
            <p:nvPr/>
          </p:nvGrpSpPr>
          <p:grpSpPr bwMode="auto">
            <a:xfrm flipH="1">
              <a:off x="498609" y="7488"/>
              <a:ext cx="2743200" cy="627888"/>
              <a:chOff x="0" y="0"/>
              <a:chExt cx="2743200" cy="627888"/>
            </a:xfrm>
          </p:grpSpPr>
          <p:pic>
            <p:nvPicPr>
              <p:cNvPr id="52" name="五边形 29"/>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2743200" cy="62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 name="Text Box 25"/>
              <p:cNvSpPr txBox="1">
                <a:spLocks noChangeArrowheads="1"/>
              </p:cNvSpPr>
              <p:nvPr/>
            </p:nvSpPr>
            <p:spPr bwMode="auto">
              <a:xfrm>
                <a:off x="-1016" y="2037"/>
                <a:ext cx="2745302" cy="627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1pPr>
                <a:lvl2pPr marL="742950" indent="-28575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2pPr>
                <a:lvl3pPr marL="11430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3pPr>
                <a:lvl4pPr marL="16002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4pPr>
                <a:lvl5pPr marL="20574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defRPr/>
                </a:pPr>
                <a:endParaRPr kumimoji="0" lang="zh-CN" altLang="en-US" sz="1800" b="0" i="0" u="none" strike="noStrike" kern="0" cap="none" spc="0" normalizeH="0" baseline="0" noProof="0" dirty="0">
                  <a:ln>
                    <a:noFill/>
                  </a:ln>
                  <a:solidFill>
                    <a:srgbClr val="FFFFFF"/>
                  </a:solidFill>
                  <a:effectLst/>
                  <a:uLnTx/>
                  <a:uFillTx/>
                  <a:latin typeface="胡晓波真帅体" panose="02010600030101010101" pitchFamily="2" charset="-122"/>
                  <a:ea typeface="微软雅黑" panose="020B0503020204020204" charset="-122"/>
                  <a:cs typeface="+mn-ea"/>
                  <a:sym typeface="+mn-lt"/>
                </a:endParaRPr>
              </a:p>
            </p:txBody>
          </p:sp>
        </p:grpSp>
        <p:sp>
          <p:nvSpPr>
            <p:cNvPr id="50" name="椭圆 4191"/>
            <p:cNvSpPr>
              <a:spLocks noChangeArrowheads="1"/>
            </p:cNvSpPr>
            <p:nvPr/>
          </p:nvSpPr>
          <p:spPr bwMode="auto">
            <a:xfrm>
              <a:off x="0" y="128090"/>
              <a:ext cx="249228" cy="249228"/>
            </a:xfrm>
            <a:prstGeom prst="ellipse">
              <a:avLst/>
            </a:prstGeom>
            <a:solidFill>
              <a:srgbClr val="BF1E2E"/>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1pPr>
              <a:lvl2pPr marL="742950" indent="-28575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2pPr>
              <a:lvl3pPr marL="11430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3pPr>
              <a:lvl4pPr marL="16002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4pPr>
              <a:lvl5pPr marL="20574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defRPr/>
              </a:pPr>
              <a:endParaRPr kumimoji="0" lang="zh-CN" altLang="en-US" sz="1800" b="0" i="0" u="none" strike="noStrike" kern="0" cap="none" spc="0" normalizeH="0" baseline="0" noProof="0" dirty="0">
                <a:ln>
                  <a:noFill/>
                </a:ln>
                <a:solidFill>
                  <a:srgbClr val="FFFFFF"/>
                </a:solidFill>
                <a:effectLst/>
                <a:uLnTx/>
                <a:uFillTx/>
                <a:latin typeface="胡晓波真帅体" panose="02010600030101010101" pitchFamily="2" charset="-122"/>
                <a:ea typeface="微软雅黑" panose="020B0503020204020204" charset="-122"/>
                <a:cs typeface="+mn-ea"/>
                <a:sym typeface="+mn-lt"/>
              </a:endParaRPr>
            </a:p>
          </p:txBody>
        </p:sp>
        <p:sp>
          <p:nvSpPr>
            <p:cNvPr id="51" name="五边形 4192"/>
            <p:cNvSpPr>
              <a:spLocks noChangeArrowheads="1"/>
            </p:cNvSpPr>
            <p:nvPr/>
          </p:nvSpPr>
          <p:spPr bwMode="auto">
            <a:xfrm flipH="1">
              <a:off x="478473" y="0"/>
              <a:ext cx="2587064" cy="505407"/>
            </a:xfrm>
            <a:prstGeom prst="homePlate">
              <a:avLst>
                <a:gd name="adj" fmla="val 37135"/>
              </a:avLst>
            </a:prstGeom>
            <a:solidFill>
              <a:srgbClr val="BF1E2E"/>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1pPr>
              <a:lvl2pPr marL="742950" indent="-28575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2pPr>
              <a:lvl3pPr marL="11430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3pPr>
              <a:lvl4pPr marL="16002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4pPr>
              <a:lvl5pPr marL="20574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defRPr/>
              </a:pPr>
              <a:endParaRPr kumimoji="0" lang="zh-CN" altLang="en-US" sz="1800" b="0" i="0" u="none" strike="noStrike" kern="0" cap="none" spc="0" normalizeH="0" baseline="0" noProof="0" dirty="0">
                <a:ln>
                  <a:noFill/>
                </a:ln>
                <a:solidFill>
                  <a:srgbClr val="FFFFFF"/>
                </a:solidFill>
                <a:effectLst/>
                <a:uLnTx/>
                <a:uFillTx/>
                <a:latin typeface="胡晓波真帅体" panose="02010600030101010101" pitchFamily="2" charset="-122"/>
                <a:ea typeface="微软雅黑" panose="020B0503020204020204" charset="-122"/>
                <a:cs typeface="+mn-ea"/>
                <a:sym typeface="+mn-lt"/>
              </a:endParaRPr>
            </a:p>
          </p:txBody>
        </p:sp>
      </p:grpSp>
      <p:grpSp>
        <p:nvGrpSpPr>
          <p:cNvPr id="54" name="组合 4194"/>
          <p:cNvGrpSpPr/>
          <p:nvPr/>
        </p:nvGrpSpPr>
        <p:grpSpPr bwMode="auto">
          <a:xfrm flipH="1">
            <a:off x="1065258" y="5249691"/>
            <a:ext cx="3419352" cy="669259"/>
            <a:chOff x="0" y="0"/>
            <a:chExt cx="3241809" cy="634699"/>
          </a:xfrm>
        </p:grpSpPr>
        <p:grpSp>
          <p:nvGrpSpPr>
            <p:cNvPr id="55" name="五边形 29"/>
            <p:cNvGrpSpPr/>
            <p:nvPr/>
          </p:nvGrpSpPr>
          <p:grpSpPr bwMode="auto">
            <a:xfrm flipH="1">
              <a:off x="498609" y="6811"/>
              <a:ext cx="2743200" cy="627888"/>
              <a:chOff x="0" y="0"/>
              <a:chExt cx="2743200" cy="627888"/>
            </a:xfrm>
          </p:grpSpPr>
          <p:pic>
            <p:nvPicPr>
              <p:cNvPr id="58" name="五边形 29"/>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2743200" cy="62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 name="Text Box 34"/>
              <p:cNvSpPr txBox="1">
                <a:spLocks noChangeArrowheads="1"/>
              </p:cNvSpPr>
              <p:nvPr/>
            </p:nvSpPr>
            <p:spPr bwMode="auto">
              <a:xfrm>
                <a:off x="-1016" y="2714"/>
                <a:ext cx="2745302" cy="627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1pPr>
                <a:lvl2pPr marL="742950" indent="-28575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2pPr>
                <a:lvl3pPr marL="11430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3pPr>
                <a:lvl4pPr marL="16002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4pPr>
                <a:lvl5pPr marL="20574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defRPr/>
                </a:pPr>
                <a:endParaRPr kumimoji="0" lang="zh-CN" altLang="en-US" sz="1800" b="0" i="0" u="none" strike="noStrike" kern="0" cap="none" spc="0" normalizeH="0" baseline="0" noProof="0" dirty="0">
                  <a:ln>
                    <a:noFill/>
                  </a:ln>
                  <a:solidFill>
                    <a:srgbClr val="FFFFFF"/>
                  </a:solidFill>
                  <a:effectLst/>
                  <a:uLnTx/>
                  <a:uFillTx/>
                  <a:latin typeface="胡晓波真帅体" panose="02010600030101010101" pitchFamily="2" charset="-122"/>
                  <a:ea typeface="微软雅黑" panose="020B0503020204020204" charset="-122"/>
                  <a:cs typeface="+mn-ea"/>
                  <a:sym typeface="+mn-lt"/>
                </a:endParaRPr>
              </a:p>
            </p:txBody>
          </p:sp>
        </p:grpSp>
        <p:sp>
          <p:nvSpPr>
            <p:cNvPr id="56" name="椭圆 4196"/>
            <p:cNvSpPr>
              <a:spLocks noChangeArrowheads="1"/>
            </p:cNvSpPr>
            <p:nvPr/>
          </p:nvSpPr>
          <p:spPr bwMode="auto">
            <a:xfrm>
              <a:off x="0" y="128090"/>
              <a:ext cx="249228" cy="249228"/>
            </a:xfrm>
            <a:prstGeom prst="ellipse">
              <a:avLst/>
            </a:prstGeom>
            <a:solidFill>
              <a:srgbClr val="BF1E2E"/>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1pPr>
              <a:lvl2pPr marL="742950" indent="-28575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2pPr>
              <a:lvl3pPr marL="11430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3pPr>
              <a:lvl4pPr marL="16002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4pPr>
              <a:lvl5pPr marL="20574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defRPr/>
              </a:pPr>
              <a:endParaRPr kumimoji="0" lang="zh-CN" altLang="en-US" sz="1800" b="0" i="0" u="none" strike="noStrike" kern="0" cap="none" spc="0" normalizeH="0" baseline="0" noProof="0" dirty="0">
                <a:ln>
                  <a:noFill/>
                </a:ln>
                <a:solidFill>
                  <a:srgbClr val="FFFFFF"/>
                </a:solidFill>
                <a:effectLst/>
                <a:uLnTx/>
                <a:uFillTx/>
                <a:latin typeface="胡晓波真帅体" panose="02010600030101010101" pitchFamily="2" charset="-122"/>
                <a:ea typeface="微软雅黑" panose="020B0503020204020204" charset="-122"/>
                <a:cs typeface="+mn-ea"/>
                <a:sym typeface="+mn-lt"/>
              </a:endParaRPr>
            </a:p>
          </p:txBody>
        </p:sp>
        <p:sp>
          <p:nvSpPr>
            <p:cNvPr id="57" name="五边形 4197"/>
            <p:cNvSpPr>
              <a:spLocks noChangeArrowheads="1"/>
            </p:cNvSpPr>
            <p:nvPr/>
          </p:nvSpPr>
          <p:spPr bwMode="auto">
            <a:xfrm flipH="1">
              <a:off x="478473" y="0"/>
              <a:ext cx="2587064" cy="505407"/>
            </a:xfrm>
            <a:prstGeom prst="homePlate">
              <a:avLst>
                <a:gd name="adj" fmla="val 37135"/>
              </a:avLst>
            </a:prstGeom>
            <a:solidFill>
              <a:srgbClr val="BF1E2E"/>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1pPr>
              <a:lvl2pPr marL="742950" indent="-28575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2pPr>
              <a:lvl3pPr marL="11430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3pPr>
              <a:lvl4pPr marL="16002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4pPr>
              <a:lvl5pPr marL="20574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defRPr/>
              </a:pPr>
              <a:endParaRPr kumimoji="0" lang="zh-CN" altLang="en-US" sz="1800" b="0" i="0" u="none" strike="noStrike" kern="0" cap="none" spc="0" normalizeH="0" baseline="0" noProof="0" dirty="0">
                <a:ln>
                  <a:noFill/>
                </a:ln>
                <a:solidFill>
                  <a:srgbClr val="FFFFFF"/>
                </a:solidFill>
                <a:effectLst/>
                <a:uLnTx/>
                <a:uFillTx/>
                <a:latin typeface="胡晓波真帅体" panose="02010600030101010101" pitchFamily="2" charset="-122"/>
                <a:ea typeface="微软雅黑" panose="020B0503020204020204" charset="-122"/>
                <a:cs typeface="+mn-ea"/>
                <a:sym typeface="+mn-lt"/>
              </a:endParaRPr>
            </a:p>
          </p:txBody>
        </p:sp>
      </p:grpSp>
      <p:grpSp>
        <p:nvGrpSpPr>
          <p:cNvPr id="60" name="组合 4205"/>
          <p:cNvGrpSpPr/>
          <p:nvPr/>
        </p:nvGrpSpPr>
        <p:grpSpPr bwMode="auto">
          <a:xfrm>
            <a:off x="4554128" y="2109228"/>
            <a:ext cx="3304842" cy="3275528"/>
            <a:chOff x="0" y="0"/>
            <a:chExt cx="4115890" cy="4079752"/>
          </a:xfrm>
        </p:grpSpPr>
        <p:grpSp>
          <p:nvGrpSpPr>
            <p:cNvPr id="61" name="组合 4203"/>
            <p:cNvGrpSpPr/>
            <p:nvPr/>
          </p:nvGrpSpPr>
          <p:grpSpPr bwMode="auto">
            <a:xfrm>
              <a:off x="0" y="0"/>
              <a:ext cx="4115890" cy="4079752"/>
              <a:chOff x="0" y="0"/>
              <a:chExt cx="4354245" cy="4316016"/>
            </a:xfrm>
          </p:grpSpPr>
          <p:sp>
            <p:nvSpPr>
              <p:cNvPr id="64" name="任意多边形 4164"/>
              <p:cNvSpPr/>
              <p:nvPr/>
            </p:nvSpPr>
            <p:spPr bwMode="auto">
              <a:xfrm>
                <a:off x="0" y="2511"/>
                <a:ext cx="2114283" cy="2109263"/>
              </a:xfrm>
              <a:custGeom>
                <a:avLst/>
                <a:gdLst>
                  <a:gd name="T0" fmla="*/ 2114283 w 2114283"/>
                  <a:gd name="T1" fmla="*/ 0 h 2109263"/>
                  <a:gd name="T2" fmla="*/ 2114283 w 2114283"/>
                  <a:gd name="T3" fmla="*/ 2109263 h 2109263"/>
                  <a:gd name="T4" fmla="*/ 0 w 2114283"/>
                  <a:gd name="T5" fmla="*/ 2109263 h 2109263"/>
                  <a:gd name="T6" fmla="*/ 10650 w 2114283"/>
                  <a:gd name="T7" fmla="*/ 1898352 h 2109263"/>
                  <a:gd name="T8" fmla="*/ 2114283 w 2114283"/>
                  <a:gd name="T9" fmla="*/ 0 h 2109263"/>
                  <a:gd name="T10" fmla="*/ 0 60000 65536"/>
                  <a:gd name="T11" fmla="*/ 0 60000 65536"/>
                  <a:gd name="T12" fmla="*/ 0 60000 65536"/>
                  <a:gd name="T13" fmla="*/ 0 60000 65536"/>
                  <a:gd name="T14" fmla="*/ 0 60000 65536"/>
                  <a:gd name="T15" fmla="*/ 0 w 2114283"/>
                  <a:gd name="T16" fmla="*/ 0 h 2109263"/>
                  <a:gd name="T17" fmla="*/ 2114283 w 2114283"/>
                  <a:gd name="T18" fmla="*/ 2109263 h 2109263"/>
                </a:gdLst>
                <a:ahLst/>
                <a:cxnLst>
                  <a:cxn ang="T10">
                    <a:pos x="T0" y="T1"/>
                  </a:cxn>
                  <a:cxn ang="T11">
                    <a:pos x="T2" y="T3"/>
                  </a:cxn>
                  <a:cxn ang="T12">
                    <a:pos x="T4" y="T5"/>
                  </a:cxn>
                  <a:cxn ang="T13">
                    <a:pos x="T6" y="T7"/>
                  </a:cxn>
                  <a:cxn ang="T14">
                    <a:pos x="T8" y="T9"/>
                  </a:cxn>
                </a:cxnLst>
                <a:rect l="T15" t="T16" r="T17" b="T18"/>
                <a:pathLst>
                  <a:path w="2114283" h="2109263">
                    <a:moveTo>
                      <a:pt x="2114283" y="0"/>
                    </a:moveTo>
                    <a:lnTo>
                      <a:pt x="2114283" y="2109263"/>
                    </a:lnTo>
                    <a:lnTo>
                      <a:pt x="0" y="2109263"/>
                    </a:lnTo>
                    <a:lnTo>
                      <a:pt x="10650" y="1898350"/>
                    </a:lnTo>
                    <a:cubicBezTo>
                      <a:pt x="118936" y="832075"/>
                      <a:pt x="1019439" y="0"/>
                      <a:pt x="2114283" y="0"/>
                    </a:cubicBezTo>
                    <a:close/>
                  </a:path>
                </a:pathLst>
              </a:custGeom>
              <a:solidFill>
                <a:srgbClr val="BF1E2E"/>
              </a:solid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rgbClr val="000000"/>
                  </a:solidFill>
                  <a:effectLst/>
                  <a:uLnTx/>
                  <a:uFillTx/>
                  <a:latin typeface="胡晓波真帅体" panose="02010600030101010101" pitchFamily="2" charset="-122"/>
                  <a:ea typeface="微软雅黑" panose="020B0503020204020204" charset="-122"/>
                  <a:cs typeface="+mn-ea"/>
                  <a:sym typeface="+mn-lt"/>
                </a:endParaRPr>
              </a:p>
            </p:txBody>
          </p:sp>
          <p:sp>
            <p:nvSpPr>
              <p:cNvPr id="65" name="任意多边形 4165"/>
              <p:cNvSpPr/>
              <p:nvPr/>
            </p:nvSpPr>
            <p:spPr bwMode="auto">
              <a:xfrm rot="-5400000">
                <a:off x="2509" y="2204242"/>
                <a:ext cx="2114283" cy="2109263"/>
              </a:xfrm>
              <a:custGeom>
                <a:avLst/>
                <a:gdLst>
                  <a:gd name="T0" fmla="*/ 2114283 w 2114283"/>
                  <a:gd name="T1" fmla="*/ 0 h 2109263"/>
                  <a:gd name="T2" fmla="*/ 2114283 w 2114283"/>
                  <a:gd name="T3" fmla="*/ 2109263 h 2109263"/>
                  <a:gd name="T4" fmla="*/ 0 w 2114283"/>
                  <a:gd name="T5" fmla="*/ 2109263 h 2109263"/>
                  <a:gd name="T6" fmla="*/ 10650 w 2114283"/>
                  <a:gd name="T7" fmla="*/ 1898352 h 2109263"/>
                  <a:gd name="T8" fmla="*/ 2114283 w 2114283"/>
                  <a:gd name="T9" fmla="*/ 0 h 2109263"/>
                  <a:gd name="T10" fmla="*/ 0 60000 65536"/>
                  <a:gd name="T11" fmla="*/ 0 60000 65536"/>
                  <a:gd name="T12" fmla="*/ 0 60000 65536"/>
                  <a:gd name="T13" fmla="*/ 0 60000 65536"/>
                  <a:gd name="T14" fmla="*/ 0 60000 65536"/>
                  <a:gd name="T15" fmla="*/ 0 w 2114283"/>
                  <a:gd name="T16" fmla="*/ 0 h 2109263"/>
                  <a:gd name="T17" fmla="*/ 2114283 w 2114283"/>
                  <a:gd name="T18" fmla="*/ 2109263 h 2109263"/>
                </a:gdLst>
                <a:ahLst/>
                <a:cxnLst>
                  <a:cxn ang="T10">
                    <a:pos x="T0" y="T1"/>
                  </a:cxn>
                  <a:cxn ang="T11">
                    <a:pos x="T2" y="T3"/>
                  </a:cxn>
                  <a:cxn ang="T12">
                    <a:pos x="T4" y="T5"/>
                  </a:cxn>
                  <a:cxn ang="T13">
                    <a:pos x="T6" y="T7"/>
                  </a:cxn>
                  <a:cxn ang="T14">
                    <a:pos x="T8" y="T9"/>
                  </a:cxn>
                </a:cxnLst>
                <a:rect l="T15" t="T16" r="T17" b="T18"/>
                <a:pathLst>
                  <a:path w="2114283" h="2109263">
                    <a:moveTo>
                      <a:pt x="2114283" y="0"/>
                    </a:moveTo>
                    <a:lnTo>
                      <a:pt x="2114283" y="2109263"/>
                    </a:lnTo>
                    <a:lnTo>
                      <a:pt x="0" y="2109263"/>
                    </a:lnTo>
                    <a:lnTo>
                      <a:pt x="10650" y="1898350"/>
                    </a:lnTo>
                    <a:cubicBezTo>
                      <a:pt x="118936" y="832075"/>
                      <a:pt x="1019439" y="0"/>
                      <a:pt x="2114283" y="0"/>
                    </a:cubicBezTo>
                    <a:close/>
                  </a:path>
                </a:pathLst>
              </a:custGeom>
              <a:solidFill>
                <a:srgbClr val="BF1E2E"/>
              </a:solid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rgbClr val="000000"/>
                  </a:solidFill>
                  <a:effectLst/>
                  <a:uLnTx/>
                  <a:uFillTx/>
                  <a:latin typeface="胡晓波真帅体" panose="02010600030101010101" pitchFamily="2" charset="-122"/>
                  <a:ea typeface="微软雅黑" panose="020B0503020204020204" charset="-122"/>
                  <a:cs typeface="+mn-ea"/>
                  <a:sym typeface="+mn-lt"/>
                </a:endParaRPr>
              </a:p>
            </p:txBody>
          </p:sp>
          <p:sp>
            <p:nvSpPr>
              <p:cNvPr id="66" name="任意多边形 4166"/>
              <p:cNvSpPr/>
              <p:nvPr/>
            </p:nvSpPr>
            <p:spPr bwMode="auto">
              <a:xfrm rot="10800000">
                <a:off x="2239962" y="2201732"/>
                <a:ext cx="2114283" cy="2109263"/>
              </a:xfrm>
              <a:custGeom>
                <a:avLst/>
                <a:gdLst>
                  <a:gd name="T0" fmla="*/ 2114283 w 2114283"/>
                  <a:gd name="T1" fmla="*/ 0 h 2109263"/>
                  <a:gd name="T2" fmla="*/ 2114283 w 2114283"/>
                  <a:gd name="T3" fmla="*/ 2109263 h 2109263"/>
                  <a:gd name="T4" fmla="*/ 0 w 2114283"/>
                  <a:gd name="T5" fmla="*/ 2109263 h 2109263"/>
                  <a:gd name="T6" fmla="*/ 10650 w 2114283"/>
                  <a:gd name="T7" fmla="*/ 1898352 h 2109263"/>
                  <a:gd name="T8" fmla="*/ 2114283 w 2114283"/>
                  <a:gd name="T9" fmla="*/ 0 h 2109263"/>
                  <a:gd name="T10" fmla="*/ 0 60000 65536"/>
                  <a:gd name="T11" fmla="*/ 0 60000 65536"/>
                  <a:gd name="T12" fmla="*/ 0 60000 65536"/>
                  <a:gd name="T13" fmla="*/ 0 60000 65536"/>
                  <a:gd name="T14" fmla="*/ 0 60000 65536"/>
                  <a:gd name="T15" fmla="*/ 0 w 2114283"/>
                  <a:gd name="T16" fmla="*/ 0 h 2109263"/>
                  <a:gd name="T17" fmla="*/ 2114283 w 2114283"/>
                  <a:gd name="T18" fmla="*/ 2109263 h 2109263"/>
                </a:gdLst>
                <a:ahLst/>
                <a:cxnLst>
                  <a:cxn ang="T10">
                    <a:pos x="T0" y="T1"/>
                  </a:cxn>
                  <a:cxn ang="T11">
                    <a:pos x="T2" y="T3"/>
                  </a:cxn>
                  <a:cxn ang="T12">
                    <a:pos x="T4" y="T5"/>
                  </a:cxn>
                  <a:cxn ang="T13">
                    <a:pos x="T6" y="T7"/>
                  </a:cxn>
                  <a:cxn ang="T14">
                    <a:pos x="T8" y="T9"/>
                  </a:cxn>
                </a:cxnLst>
                <a:rect l="T15" t="T16" r="T17" b="T18"/>
                <a:pathLst>
                  <a:path w="2114283" h="2109263">
                    <a:moveTo>
                      <a:pt x="2114283" y="0"/>
                    </a:moveTo>
                    <a:lnTo>
                      <a:pt x="2114283" y="2109263"/>
                    </a:lnTo>
                    <a:lnTo>
                      <a:pt x="0" y="2109263"/>
                    </a:lnTo>
                    <a:lnTo>
                      <a:pt x="10650" y="1898350"/>
                    </a:lnTo>
                    <a:cubicBezTo>
                      <a:pt x="118936" y="832075"/>
                      <a:pt x="1019439" y="0"/>
                      <a:pt x="2114283" y="0"/>
                    </a:cubicBezTo>
                    <a:close/>
                  </a:path>
                </a:pathLst>
              </a:custGeom>
              <a:solidFill>
                <a:srgbClr val="BF1E2E"/>
              </a:solid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rgbClr val="000000"/>
                  </a:solidFill>
                  <a:effectLst/>
                  <a:uLnTx/>
                  <a:uFillTx/>
                  <a:latin typeface="胡晓波真帅体" panose="02010600030101010101" pitchFamily="2" charset="-122"/>
                  <a:ea typeface="微软雅黑" panose="020B0503020204020204" charset="-122"/>
                  <a:cs typeface="+mn-ea"/>
                  <a:sym typeface="+mn-lt"/>
                </a:endParaRPr>
              </a:p>
            </p:txBody>
          </p:sp>
          <p:sp>
            <p:nvSpPr>
              <p:cNvPr id="67" name="任意多边形 4167"/>
              <p:cNvSpPr/>
              <p:nvPr/>
            </p:nvSpPr>
            <p:spPr bwMode="auto">
              <a:xfrm rot="5400000">
                <a:off x="2237450" y="2510"/>
                <a:ext cx="2114283" cy="2109263"/>
              </a:xfrm>
              <a:custGeom>
                <a:avLst/>
                <a:gdLst>
                  <a:gd name="T0" fmla="*/ 2114283 w 2114283"/>
                  <a:gd name="T1" fmla="*/ 0 h 2109263"/>
                  <a:gd name="T2" fmla="*/ 2114283 w 2114283"/>
                  <a:gd name="T3" fmla="*/ 2109263 h 2109263"/>
                  <a:gd name="T4" fmla="*/ 0 w 2114283"/>
                  <a:gd name="T5" fmla="*/ 2109263 h 2109263"/>
                  <a:gd name="T6" fmla="*/ 10650 w 2114283"/>
                  <a:gd name="T7" fmla="*/ 1898352 h 2109263"/>
                  <a:gd name="T8" fmla="*/ 2114283 w 2114283"/>
                  <a:gd name="T9" fmla="*/ 0 h 2109263"/>
                  <a:gd name="T10" fmla="*/ 0 60000 65536"/>
                  <a:gd name="T11" fmla="*/ 0 60000 65536"/>
                  <a:gd name="T12" fmla="*/ 0 60000 65536"/>
                  <a:gd name="T13" fmla="*/ 0 60000 65536"/>
                  <a:gd name="T14" fmla="*/ 0 60000 65536"/>
                  <a:gd name="T15" fmla="*/ 0 w 2114283"/>
                  <a:gd name="T16" fmla="*/ 0 h 2109263"/>
                  <a:gd name="T17" fmla="*/ 2114283 w 2114283"/>
                  <a:gd name="T18" fmla="*/ 2109263 h 2109263"/>
                </a:gdLst>
                <a:ahLst/>
                <a:cxnLst>
                  <a:cxn ang="T10">
                    <a:pos x="T0" y="T1"/>
                  </a:cxn>
                  <a:cxn ang="T11">
                    <a:pos x="T2" y="T3"/>
                  </a:cxn>
                  <a:cxn ang="T12">
                    <a:pos x="T4" y="T5"/>
                  </a:cxn>
                  <a:cxn ang="T13">
                    <a:pos x="T6" y="T7"/>
                  </a:cxn>
                  <a:cxn ang="T14">
                    <a:pos x="T8" y="T9"/>
                  </a:cxn>
                </a:cxnLst>
                <a:rect l="T15" t="T16" r="T17" b="T18"/>
                <a:pathLst>
                  <a:path w="2114283" h="2109263">
                    <a:moveTo>
                      <a:pt x="2114283" y="0"/>
                    </a:moveTo>
                    <a:lnTo>
                      <a:pt x="2114283" y="2109263"/>
                    </a:lnTo>
                    <a:lnTo>
                      <a:pt x="0" y="2109263"/>
                    </a:lnTo>
                    <a:lnTo>
                      <a:pt x="10650" y="1898350"/>
                    </a:lnTo>
                    <a:cubicBezTo>
                      <a:pt x="118936" y="832075"/>
                      <a:pt x="1019439" y="0"/>
                      <a:pt x="2114283" y="0"/>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rgbClr val="000000"/>
                  </a:solidFill>
                  <a:effectLst/>
                  <a:uLnTx/>
                  <a:uFillTx/>
                  <a:latin typeface="胡晓波真帅体" panose="02010600030101010101" pitchFamily="2" charset="-122"/>
                  <a:ea typeface="微软雅黑" panose="020B0503020204020204" charset="-122"/>
                  <a:cs typeface="+mn-ea"/>
                  <a:sym typeface="+mn-lt"/>
                </a:endParaRPr>
              </a:p>
            </p:txBody>
          </p:sp>
        </p:grpSp>
        <p:pic>
          <p:nvPicPr>
            <p:cNvPr id="62" name="图片 417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0264" y="682942"/>
              <a:ext cx="1816765" cy="2865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 name="文本框 4204"/>
            <p:cNvSpPr txBox="1">
              <a:spLocks noChangeArrowheads="1"/>
            </p:cNvSpPr>
            <p:nvPr/>
          </p:nvSpPr>
          <p:spPr bwMode="auto">
            <a:xfrm>
              <a:off x="1434265" y="1185588"/>
              <a:ext cx="1268112" cy="72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1pPr>
              <a:lvl2pPr marL="742950" indent="-28575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2pPr>
              <a:lvl3pPr marL="11430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3pPr>
              <a:lvl4pPr marL="16002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4pPr>
              <a:lvl5pPr marL="20574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altLang="zh-CN" sz="3200" b="0" i="0" u="none" strike="noStrike" kern="0" cap="none" spc="0" normalizeH="0" baseline="0" noProof="0" dirty="0">
                  <a:ln>
                    <a:noFill/>
                  </a:ln>
                  <a:solidFill>
                    <a:prstClr val="black">
                      <a:lumMod val="75000"/>
                      <a:lumOff val="25000"/>
                    </a:prstClr>
                  </a:solidFill>
                  <a:effectLst/>
                  <a:uLnTx/>
                  <a:uFillTx/>
                  <a:latin typeface="胡晓波真帅体" panose="02010600030101010101" pitchFamily="2" charset="-122"/>
                  <a:ea typeface="微软雅黑" panose="020B0503020204020204" charset="-122"/>
                  <a:cs typeface="+mn-ea"/>
                  <a:sym typeface="+mn-lt"/>
                </a:rPr>
                <a:t>TITLE</a:t>
              </a:r>
              <a:endParaRPr kumimoji="0" lang="zh-CN" altLang="en-US" sz="3200" b="0" i="0" u="none" strike="noStrike" kern="0" cap="none" spc="0" normalizeH="0" baseline="0" noProof="0" dirty="0">
                <a:ln>
                  <a:noFill/>
                </a:ln>
                <a:solidFill>
                  <a:prstClr val="black">
                    <a:lumMod val="75000"/>
                    <a:lumOff val="25000"/>
                  </a:prstClr>
                </a:solidFill>
                <a:effectLst/>
                <a:uLnTx/>
                <a:uFillTx/>
                <a:latin typeface="胡晓波真帅体" panose="02010600030101010101" pitchFamily="2" charset="-122"/>
                <a:ea typeface="微软雅黑" panose="020B0503020204020204" charset="-122"/>
                <a:cs typeface="+mn-ea"/>
                <a:sym typeface="+mn-lt"/>
              </a:endParaRPr>
            </a:p>
          </p:txBody>
        </p:sp>
      </p:grpSp>
      <p:grpSp>
        <p:nvGrpSpPr>
          <p:cNvPr id="68" name="组合 67"/>
          <p:cNvGrpSpPr/>
          <p:nvPr/>
        </p:nvGrpSpPr>
        <p:grpSpPr>
          <a:xfrm>
            <a:off x="1156247" y="1711073"/>
            <a:ext cx="2699694" cy="1360281"/>
            <a:chOff x="1895297" y="2159076"/>
            <a:chExt cx="2228941" cy="1123084"/>
          </a:xfrm>
        </p:grpSpPr>
        <p:sp>
          <p:nvSpPr>
            <p:cNvPr id="69" name="Rectangle 16"/>
            <p:cNvSpPr/>
            <p:nvPr/>
          </p:nvSpPr>
          <p:spPr>
            <a:xfrm flipH="1">
              <a:off x="1895297" y="2626348"/>
              <a:ext cx="2228941" cy="655812"/>
            </a:xfrm>
            <a:prstGeom prst="rect">
              <a:avLst/>
            </a:prstGeom>
          </p:spPr>
          <p:txBody>
            <a:bodyPr wrap="square">
              <a:spAutoFit/>
            </a:bodyPr>
            <a:lstStyle/>
            <a:p>
              <a:pPr marL="0" marR="0" lvl="0" indent="0" algn="r" defTabSz="914400" rtl="0" eaLnBrk="1" fontAlgn="auto" latinLnBrk="0" hangingPunct="1">
                <a:lnSpc>
                  <a:spcPct val="150000"/>
                </a:lnSpc>
                <a:spcBef>
                  <a:spcPts val="0"/>
                </a:spcBef>
                <a:spcAft>
                  <a:spcPts val="0"/>
                </a:spcAft>
                <a:buClr>
                  <a:srgbClr val="E24848"/>
                </a:buClr>
                <a:buSzTx/>
                <a:buFontTx/>
                <a:buNone/>
                <a:defRPr/>
              </a:pPr>
              <a:r>
                <a:rPr kumimoji="0" lang="zh-CN" altLang="en-US" sz="1050" b="0" i="0" u="none" strike="noStrike" kern="1200" cap="none" spc="0" normalizeH="0" baseline="0" noProof="1">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kumimoji="0" lang="en-US" altLang="zh-CN" sz="1050" b="0" i="0" u="none" strike="noStrike" kern="1200" cap="none" spc="0" normalizeH="0" baseline="0" noProof="1">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70" name="Title 11"/>
            <p:cNvSpPr txBox="1"/>
            <p:nvPr/>
          </p:nvSpPr>
          <p:spPr>
            <a:xfrm flipH="1">
              <a:off x="2517083" y="2159076"/>
              <a:ext cx="1607155" cy="33034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300" normalizeH="0" baseline="0" noProof="0" dirty="0">
                  <a:ln>
                    <a:noFill/>
                  </a:ln>
                  <a:solidFill>
                    <a:prstClr val="white"/>
                  </a:solidFill>
                  <a:effectLst/>
                  <a:uLnTx/>
                  <a:uFillTx/>
                  <a:latin typeface="胡晓波真帅体" panose="02010600030101010101" pitchFamily="2" charset="-122"/>
                  <a:ea typeface="胡晓波真帅体" panose="02010600030101010101" pitchFamily="2" charset="-122"/>
                  <a:cs typeface="+mn-cs"/>
                </a:rPr>
                <a:t>标题文字添加</a:t>
              </a:r>
              <a:endParaRPr kumimoji="0" lang="en-US" sz="2000" b="0" i="0" u="none" strike="noStrike" kern="1200" cap="none" spc="300" normalizeH="0" baseline="0" noProof="0" dirty="0">
                <a:ln>
                  <a:noFill/>
                </a:ln>
                <a:solidFill>
                  <a:prstClr val="white"/>
                </a:solidFill>
                <a:effectLst/>
                <a:uLnTx/>
                <a:uFillTx/>
                <a:latin typeface="胡晓波真帅体" panose="02010600030101010101" pitchFamily="2" charset="-122"/>
                <a:ea typeface="胡晓波真帅体" panose="02010600030101010101" pitchFamily="2" charset="-122"/>
                <a:cs typeface="+mn-cs"/>
              </a:endParaRPr>
            </a:p>
          </p:txBody>
        </p:sp>
      </p:grpSp>
      <p:grpSp>
        <p:nvGrpSpPr>
          <p:cNvPr id="71" name="组合 70"/>
          <p:cNvGrpSpPr/>
          <p:nvPr/>
        </p:nvGrpSpPr>
        <p:grpSpPr>
          <a:xfrm flipH="1">
            <a:off x="8591535" y="1711073"/>
            <a:ext cx="2699694" cy="1360281"/>
            <a:chOff x="1895297" y="2159076"/>
            <a:chExt cx="2228941" cy="1123084"/>
          </a:xfrm>
        </p:grpSpPr>
        <p:sp>
          <p:nvSpPr>
            <p:cNvPr id="72" name="Rectangle 16"/>
            <p:cNvSpPr/>
            <p:nvPr/>
          </p:nvSpPr>
          <p:spPr>
            <a:xfrm flipH="1">
              <a:off x="1895297" y="2626348"/>
              <a:ext cx="2228941" cy="655812"/>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
                  <a:srgbClr val="E24848"/>
                </a:buClr>
                <a:buSzTx/>
                <a:buFontTx/>
                <a:buNone/>
                <a:defRPr/>
              </a:pPr>
              <a:r>
                <a:rPr kumimoji="0" lang="zh-CN" altLang="en-US" sz="1050" b="0" i="0" u="none" strike="noStrike" kern="1200" cap="none" spc="0" normalizeH="0" baseline="0" noProof="1">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kumimoji="0" lang="en-US" altLang="zh-CN" sz="1050" b="0" i="0" u="none" strike="noStrike" kern="1200" cap="none" spc="0" normalizeH="0" baseline="0" noProof="1">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73" name="Title 11"/>
            <p:cNvSpPr txBox="1"/>
            <p:nvPr/>
          </p:nvSpPr>
          <p:spPr>
            <a:xfrm flipH="1">
              <a:off x="2517083" y="2159076"/>
              <a:ext cx="1607155" cy="33034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300" normalizeH="0" baseline="0" noProof="0" dirty="0">
                  <a:ln>
                    <a:noFill/>
                  </a:ln>
                  <a:solidFill>
                    <a:prstClr val="white"/>
                  </a:solidFill>
                  <a:effectLst/>
                  <a:uLnTx/>
                  <a:uFillTx/>
                  <a:latin typeface="胡晓波真帅体" panose="02010600030101010101" pitchFamily="2" charset="-122"/>
                  <a:ea typeface="胡晓波真帅体" panose="02010600030101010101" pitchFamily="2" charset="-122"/>
                  <a:cs typeface="+mn-cs"/>
                </a:rPr>
                <a:t>标题文字添加</a:t>
              </a:r>
              <a:endParaRPr kumimoji="0" lang="en-US" sz="2000" b="0" i="0" u="none" strike="noStrike" kern="1200" cap="none" spc="300" normalizeH="0" baseline="0" noProof="0" dirty="0">
                <a:ln>
                  <a:noFill/>
                </a:ln>
                <a:solidFill>
                  <a:prstClr val="white"/>
                </a:solidFill>
                <a:effectLst/>
                <a:uLnTx/>
                <a:uFillTx/>
                <a:latin typeface="胡晓波真帅体" panose="02010600030101010101" pitchFamily="2" charset="-122"/>
                <a:ea typeface="胡晓波真帅体" panose="02010600030101010101" pitchFamily="2" charset="-122"/>
                <a:cs typeface="+mn-cs"/>
              </a:endParaRPr>
            </a:p>
          </p:txBody>
        </p:sp>
      </p:grpSp>
      <p:grpSp>
        <p:nvGrpSpPr>
          <p:cNvPr id="74" name="组合 73"/>
          <p:cNvGrpSpPr/>
          <p:nvPr/>
        </p:nvGrpSpPr>
        <p:grpSpPr>
          <a:xfrm>
            <a:off x="1156247" y="4323968"/>
            <a:ext cx="2699694" cy="1360316"/>
            <a:chOff x="1895297" y="2626348"/>
            <a:chExt cx="2228941" cy="1123113"/>
          </a:xfrm>
        </p:grpSpPr>
        <p:sp>
          <p:nvSpPr>
            <p:cNvPr id="75" name="Rectangle 16"/>
            <p:cNvSpPr/>
            <p:nvPr/>
          </p:nvSpPr>
          <p:spPr>
            <a:xfrm flipH="1">
              <a:off x="1895297" y="2626348"/>
              <a:ext cx="2228941" cy="655812"/>
            </a:xfrm>
            <a:prstGeom prst="rect">
              <a:avLst/>
            </a:prstGeom>
          </p:spPr>
          <p:txBody>
            <a:bodyPr wrap="square">
              <a:spAutoFit/>
            </a:bodyPr>
            <a:lstStyle/>
            <a:p>
              <a:pPr marL="0" marR="0" lvl="0" indent="0" algn="r" defTabSz="914400" rtl="0" eaLnBrk="1" fontAlgn="auto" latinLnBrk="0" hangingPunct="1">
                <a:lnSpc>
                  <a:spcPct val="150000"/>
                </a:lnSpc>
                <a:spcBef>
                  <a:spcPts val="0"/>
                </a:spcBef>
                <a:spcAft>
                  <a:spcPts val="0"/>
                </a:spcAft>
                <a:buClr>
                  <a:srgbClr val="E24848"/>
                </a:buClr>
                <a:buSzTx/>
                <a:buFontTx/>
                <a:buNone/>
                <a:defRPr/>
              </a:pPr>
              <a:r>
                <a:rPr kumimoji="0" lang="zh-CN" altLang="en-US" sz="1050" b="0" i="0" u="none" strike="noStrike" kern="1200" cap="none" spc="0" normalizeH="0" baseline="0" noProof="1">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kumimoji="0" lang="en-US" altLang="zh-CN" sz="1050" b="0" i="0" u="none" strike="noStrike" kern="1200" cap="none" spc="0" normalizeH="0" baseline="0" noProof="1">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76" name="Title 11"/>
            <p:cNvSpPr txBox="1"/>
            <p:nvPr/>
          </p:nvSpPr>
          <p:spPr>
            <a:xfrm flipH="1">
              <a:off x="2517083" y="3419119"/>
              <a:ext cx="1607155" cy="33034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300" normalizeH="0" baseline="0" noProof="0" dirty="0">
                  <a:ln>
                    <a:noFill/>
                  </a:ln>
                  <a:solidFill>
                    <a:prstClr val="white"/>
                  </a:solidFill>
                  <a:effectLst/>
                  <a:uLnTx/>
                  <a:uFillTx/>
                  <a:latin typeface="胡晓波真帅体" panose="02010600030101010101" pitchFamily="2" charset="-122"/>
                  <a:ea typeface="胡晓波真帅体" panose="02010600030101010101" pitchFamily="2" charset="-122"/>
                  <a:cs typeface="+mn-cs"/>
                </a:rPr>
                <a:t>标题文字添加</a:t>
              </a:r>
              <a:endParaRPr kumimoji="0" lang="en-US" sz="2000" b="0" i="0" u="none" strike="noStrike" kern="1200" cap="none" spc="300" normalizeH="0" baseline="0" noProof="0" dirty="0">
                <a:ln>
                  <a:noFill/>
                </a:ln>
                <a:solidFill>
                  <a:prstClr val="white"/>
                </a:solidFill>
                <a:effectLst/>
                <a:uLnTx/>
                <a:uFillTx/>
                <a:latin typeface="胡晓波真帅体" panose="02010600030101010101" pitchFamily="2" charset="-122"/>
                <a:ea typeface="胡晓波真帅体" panose="02010600030101010101" pitchFamily="2" charset="-122"/>
                <a:cs typeface="+mn-cs"/>
              </a:endParaRPr>
            </a:p>
          </p:txBody>
        </p:sp>
      </p:grpSp>
      <p:grpSp>
        <p:nvGrpSpPr>
          <p:cNvPr id="77" name="组合 76"/>
          <p:cNvGrpSpPr/>
          <p:nvPr/>
        </p:nvGrpSpPr>
        <p:grpSpPr>
          <a:xfrm flipH="1">
            <a:off x="8594022" y="4323968"/>
            <a:ext cx="2699694" cy="1360316"/>
            <a:chOff x="1895297" y="2626348"/>
            <a:chExt cx="2228941" cy="1123113"/>
          </a:xfrm>
        </p:grpSpPr>
        <p:sp>
          <p:nvSpPr>
            <p:cNvPr id="78" name="Rectangle 16"/>
            <p:cNvSpPr/>
            <p:nvPr/>
          </p:nvSpPr>
          <p:spPr>
            <a:xfrm flipH="1">
              <a:off x="1895297" y="2626348"/>
              <a:ext cx="2228941" cy="655812"/>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
                  <a:srgbClr val="E24848"/>
                </a:buClr>
                <a:buSzTx/>
                <a:buFontTx/>
                <a:buNone/>
                <a:defRPr/>
              </a:pPr>
              <a:r>
                <a:rPr kumimoji="0" lang="zh-CN" altLang="en-US" sz="1050" b="0" i="0" u="none" strike="noStrike" kern="1200" cap="none" spc="0" normalizeH="0" baseline="0" noProof="1">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kumimoji="0" lang="en-US" altLang="zh-CN" sz="1050" b="0" i="0" u="none" strike="noStrike" kern="1200" cap="none" spc="0" normalizeH="0" baseline="0" noProof="1">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79" name="Title 11"/>
            <p:cNvSpPr txBox="1"/>
            <p:nvPr/>
          </p:nvSpPr>
          <p:spPr>
            <a:xfrm flipH="1">
              <a:off x="2517083" y="3419119"/>
              <a:ext cx="1607155" cy="33034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300" normalizeH="0" baseline="0" noProof="0" dirty="0">
                  <a:ln>
                    <a:noFill/>
                  </a:ln>
                  <a:solidFill>
                    <a:prstClr val="white"/>
                  </a:solidFill>
                  <a:effectLst/>
                  <a:uLnTx/>
                  <a:uFillTx/>
                  <a:latin typeface="胡晓波真帅体" panose="02010600030101010101" pitchFamily="2" charset="-122"/>
                  <a:ea typeface="胡晓波真帅体" panose="02010600030101010101" pitchFamily="2" charset="-122"/>
                  <a:cs typeface="+mn-cs"/>
                </a:rPr>
                <a:t>标题文字添加</a:t>
              </a:r>
              <a:endParaRPr kumimoji="0" lang="en-US" sz="2000" b="0" i="0" u="none" strike="noStrike" kern="1200" cap="none" spc="300" normalizeH="0" baseline="0" noProof="0" dirty="0">
                <a:ln>
                  <a:noFill/>
                </a:ln>
                <a:solidFill>
                  <a:prstClr val="white"/>
                </a:solidFill>
                <a:effectLst/>
                <a:uLnTx/>
                <a:uFillTx/>
                <a:latin typeface="胡晓波真帅体" panose="02010600030101010101" pitchFamily="2" charset="-122"/>
                <a:ea typeface="胡晓波真帅体" panose="02010600030101010101" pitchFamily="2" charset="-122"/>
                <a:cs typeface="+mn-cs"/>
              </a:endParaRPr>
            </a:p>
          </p:txBody>
        </p:sp>
      </p:grpSp>
      <p:grpSp>
        <p:nvGrpSpPr>
          <p:cNvPr id="80" name="组合 79"/>
          <p:cNvGrpSpPr/>
          <p:nvPr/>
        </p:nvGrpSpPr>
        <p:grpSpPr>
          <a:xfrm>
            <a:off x="507361" y="217132"/>
            <a:ext cx="2960611" cy="757195"/>
            <a:chOff x="6987284" y="566491"/>
            <a:chExt cx="3315489" cy="847957"/>
          </a:xfrm>
        </p:grpSpPr>
        <p:grpSp>
          <p:nvGrpSpPr>
            <p:cNvPr id="81" name="组合 80"/>
            <p:cNvGrpSpPr/>
            <p:nvPr/>
          </p:nvGrpSpPr>
          <p:grpSpPr>
            <a:xfrm>
              <a:off x="7811968" y="651825"/>
              <a:ext cx="2490805" cy="695109"/>
              <a:chOff x="1265118" y="2855427"/>
              <a:chExt cx="2490805" cy="695109"/>
            </a:xfrm>
          </p:grpSpPr>
          <p:sp>
            <p:nvSpPr>
              <p:cNvPr id="83" name="文本框 82"/>
              <p:cNvSpPr txBox="1"/>
              <p:nvPr/>
            </p:nvSpPr>
            <p:spPr>
              <a:xfrm>
                <a:off x="1265119" y="2855427"/>
                <a:ext cx="2490804" cy="585936"/>
              </a:xfrm>
              <a:prstGeom prst="rect">
                <a:avLst/>
              </a:prstGeom>
              <a:noFill/>
            </p:spPr>
            <p:txBody>
              <a:bodyPr wrap="square" rtlCol="0">
                <a:spAutoFit/>
                <a:scene3d>
                  <a:camera prst="orthographicFront"/>
                  <a:lightRig rig="threePt" dir="t"/>
                </a:scene3d>
                <a:sp3d contourW="12700"/>
              </a:bodyPr>
              <a:lstStyle/>
              <a:p>
                <a:pPr marL="0" marR="0" lvl="0" indent="0" algn="dist" defTabSz="457200" rtl="0" eaLnBrk="1" fontAlgn="auto" latinLnBrk="0" hangingPunct="1">
                  <a:lnSpc>
                    <a:spcPct val="100000"/>
                  </a:lnSpc>
                  <a:spcBef>
                    <a:spcPts val="0"/>
                  </a:spcBef>
                  <a:spcAft>
                    <a:spcPts val="0"/>
                  </a:spcAft>
                  <a:buClrTx/>
                  <a:buSzTx/>
                  <a:buFontTx/>
                  <a:buNone/>
                  <a:defRPr/>
                </a:pPr>
                <a:r>
                  <a:rPr lang="zh-CN" altLang="en-US" sz="2800" b="1" dirty="0">
                    <a:solidFill>
                      <a:prstClr val="black">
                        <a:lumMod val="75000"/>
                        <a:lumOff val="25000"/>
                      </a:prstClr>
                    </a:solidFill>
                    <a:latin typeface="胡晓波真帅体" panose="02010600030101010101" pitchFamily="2" charset="-122"/>
                    <a:ea typeface="胡晓波真帅体" panose="02010600030101010101" pitchFamily="2" charset="-122"/>
                  </a:rPr>
                  <a:t>添加标题内容</a:t>
                </a:r>
                <a:endParaRPr kumimoji="0" lang="zh-CN" altLang="en-US" sz="2800" b="1" i="0" u="none" strike="noStrike" kern="1200" cap="none" spc="0" normalizeH="0" baseline="0" noProof="0" dirty="0">
                  <a:ln>
                    <a:noFill/>
                  </a:ln>
                  <a:solidFill>
                    <a:prstClr val="black">
                      <a:lumMod val="75000"/>
                      <a:lumOff val="25000"/>
                    </a:prstClr>
                  </a:solidFill>
                  <a:effectLst/>
                  <a:uLnTx/>
                  <a:uFillTx/>
                  <a:latin typeface="胡晓波真帅体" panose="02010600030101010101" pitchFamily="2" charset="-122"/>
                  <a:ea typeface="胡晓波真帅体" panose="02010600030101010101" pitchFamily="2" charset="-122"/>
                  <a:cs typeface="+mn-cs"/>
                </a:endParaRPr>
              </a:p>
            </p:txBody>
          </p:sp>
          <p:sp>
            <p:nvSpPr>
              <p:cNvPr id="84" name="矩形 83"/>
              <p:cNvSpPr/>
              <p:nvPr/>
            </p:nvSpPr>
            <p:spPr bwMode="auto">
              <a:xfrm>
                <a:off x="1265118" y="3343735"/>
                <a:ext cx="2261672" cy="206801"/>
              </a:xfrm>
              <a:prstGeom prst="rect">
                <a:avLst/>
              </a:prstGeom>
            </p:spPr>
            <p:txBody>
              <a:bodyPr wrap="square">
                <a:spAutoFit/>
                <a:scene3d>
                  <a:camera prst="orthographicFront"/>
                  <a:lightRig rig="threePt" dir="t"/>
                </a:scene3d>
                <a:sp3d contourW="12700"/>
              </a:bodyPr>
              <a:lstStyle/>
              <a:p>
                <a:pPr marL="0" marR="0" lvl="0" indent="0" algn="dist" defTabSz="457200" rtl="0" eaLnBrk="1" fontAlgn="auto" latinLnBrk="0" hangingPunct="1">
                  <a:lnSpc>
                    <a:spcPct val="100000"/>
                  </a:lnSpc>
                  <a:spcBef>
                    <a:spcPts val="0"/>
                  </a:spcBef>
                  <a:spcAft>
                    <a:spcPts val="0"/>
                  </a:spcAft>
                  <a:buClrTx/>
                  <a:buSzTx/>
                  <a:buFontTx/>
                  <a:buNone/>
                  <a:defRPr/>
                </a:pPr>
                <a:r>
                  <a:rPr kumimoji="0" lang="en-US" altLang="zh-CN" sz="600" b="0" i="0" u="none" strike="noStrike" kern="1200" cap="none" spc="0" normalizeH="0" baseline="0" noProof="0" dirty="0">
                    <a:ln>
                      <a:noFill/>
                    </a:ln>
                    <a:solidFill>
                      <a:prstClr val="black">
                        <a:lumMod val="65000"/>
                        <a:lumOff val="35000"/>
                      </a:prstClr>
                    </a:solidFill>
                    <a:effectLst/>
                    <a:uLnTx/>
                    <a:uFillTx/>
                    <a:latin typeface="胡晓波真帅体" panose="02010600030101010101" pitchFamily="2" charset="-122"/>
                    <a:ea typeface="胡晓波真帅体" panose="02010600030101010101" pitchFamily="2" charset="-122"/>
                    <a:cs typeface="+mn-cs"/>
                  </a:rPr>
                  <a:t>RECRUITMENT NOTICE</a:t>
                </a:r>
                <a:endParaRPr kumimoji="0" lang="zh-CN" altLang="en-US" sz="600" b="0" i="0" u="none" strike="noStrike" kern="1200" cap="none" spc="0" normalizeH="0" baseline="0" noProof="0" dirty="0">
                  <a:ln>
                    <a:noFill/>
                  </a:ln>
                  <a:solidFill>
                    <a:prstClr val="black">
                      <a:lumMod val="65000"/>
                      <a:lumOff val="35000"/>
                    </a:prstClr>
                  </a:solidFill>
                  <a:effectLst/>
                  <a:uLnTx/>
                  <a:uFillTx/>
                  <a:latin typeface="胡晓波真帅体" panose="02010600030101010101" pitchFamily="2" charset="-122"/>
                  <a:ea typeface="胡晓波真帅体" panose="02010600030101010101" pitchFamily="2" charset="-122"/>
                  <a:cs typeface="+mn-cs"/>
                </a:endParaRPr>
              </a:p>
            </p:txBody>
          </p:sp>
        </p:grpSp>
        <p:sp>
          <p:nvSpPr>
            <p:cNvPr id="82" name="矩形 81"/>
            <p:cNvSpPr/>
            <p:nvPr/>
          </p:nvSpPr>
          <p:spPr bwMode="auto">
            <a:xfrm>
              <a:off x="6987284" y="566491"/>
              <a:ext cx="783690" cy="847957"/>
            </a:xfrm>
            <a:prstGeom prst="rect">
              <a:avLst/>
            </a:prstGeom>
          </p:spPr>
          <p:txBody>
            <a:bodyPr wrap="square">
              <a:spAutoFit/>
              <a:scene3d>
                <a:camera prst="orthographicFront"/>
                <a:lightRig rig="threePt" dir="t"/>
              </a:scene3d>
              <a:sp3d contourW="12700"/>
            </a:bodyPr>
            <a:lstStyle/>
            <a:p>
              <a:pPr marL="0" marR="0" lvl="0" indent="0" algn="ctr" defTabSz="457200" rtl="0" eaLnBrk="1" fontAlgn="auto" latinLnBrk="0" hangingPunct="1">
                <a:lnSpc>
                  <a:spcPct val="120000"/>
                </a:lnSpc>
                <a:spcBef>
                  <a:spcPts val="0"/>
                </a:spcBef>
                <a:spcAft>
                  <a:spcPts val="0"/>
                </a:spcAft>
                <a:buClrTx/>
                <a:buSzTx/>
                <a:buFontTx/>
                <a:buNone/>
                <a:defRPr/>
              </a:pPr>
              <a:r>
                <a:rPr kumimoji="0" lang="en-US" altLang="zh-CN" sz="4000" b="0" i="0" u="none" strike="noStrike" kern="1200" cap="none" spc="0" normalizeH="0" baseline="0" noProof="0" dirty="0">
                  <a:ln>
                    <a:noFill/>
                  </a:ln>
                  <a:solidFill>
                    <a:srgbClr val="BF1E2E"/>
                  </a:solidFill>
                  <a:effectLst/>
                  <a:uLnTx/>
                  <a:uFillTx/>
                  <a:latin typeface="胡晓波真帅体" panose="02010600030101010101" pitchFamily="2" charset="-122"/>
                  <a:ea typeface="胡晓波真帅体" panose="02010600030101010101" pitchFamily="2" charset="-122"/>
                  <a:cs typeface="+mn-cs"/>
                </a:rPr>
                <a:t>01.</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fade">
                                      <p:cBhvr>
                                        <p:cTn id="7" dur="500"/>
                                        <p:tgtEl>
                                          <p:spTgt spid="60"/>
                                        </p:tgtEl>
                                      </p:cBhvr>
                                    </p:animEffect>
                                    <p:anim calcmode="lin" valueType="num">
                                      <p:cBhvr>
                                        <p:cTn id="8" dur="500" fill="hold"/>
                                        <p:tgtEl>
                                          <p:spTgt spid="60"/>
                                        </p:tgtEl>
                                        <p:attrNameLst>
                                          <p:attrName>ppt_x</p:attrName>
                                        </p:attrNameLst>
                                      </p:cBhvr>
                                      <p:tavLst>
                                        <p:tav tm="0">
                                          <p:val>
                                            <p:strVal val="#ppt_x"/>
                                          </p:val>
                                        </p:tav>
                                        <p:tav tm="100000">
                                          <p:val>
                                            <p:strVal val="#ppt_x"/>
                                          </p:val>
                                        </p:tav>
                                      </p:tavLst>
                                    </p:anim>
                                    <p:anim calcmode="lin" valueType="num">
                                      <p:cBhvr>
                                        <p:cTn id="9" dur="500" fill="hold"/>
                                        <p:tgtEl>
                                          <p:spTgt spid="60"/>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68"/>
                                        </p:tgtEl>
                                        <p:attrNameLst>
                                          <p:attrName>style.visibility</p:attrName>
                                        </p:attrNameLst>
                                      </p:cBhvr>
                                      <p:to>
                                        <p:strVal val="visible"/>
                                      </p:to>
                                    </p:set>
                                    <p:animEffect transition="in" filter="fade">
                                      <p:cBhvr>
                                        <p:cTn id="13" dur="500"/>
                                        <p:tgtEl>
                                          <p:spTgt spid="68"/>
                                        </p:tgtEl>
                                      </p:cBhvr>
                                    </p:animEffect>
                                    <p:anim calcmode="lin" valueType="num">
                                      <p:cBhvr>
                                        <p:cTn id="14" dur="500" fill="hold"/>
                                        <p:tgtEl>
                                          <p:spTgt spid="68"/>
                                        </p:tgtEl>
                                        <p:attrNameLst>
                                          <p:attrName>ppt_x</p:attrName>
                                        </p:attrNameLst>
                                      </p:cBhvr>
                                      <p:tavLst>
                                        <p:tav tm="0">
                                          <p:val>
                                            <p:strVal val="#ppt_x"/>
                                          </p:val>
                                        </p:tav>
                                        <p:tav tm="100000">
                                          <p:val>
                                            <p:strVal val="#ppt_x"/>
                                          </p:val>
                                        </p:tav>
                                      </p:tavLst>
                                    </p:anim>
                                    <p:anim calcmode="lin" valueType="num">
                                      <p:cBhvr>
                                        <p:cTn id="15" dur="500" fill="hold"/>
                                        <p:tgtEl>
                                          <p:spTgt spid="68"/>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71"/>
                                        </p:tgtEl>
                                        <p:attrNameLst>
                                          <p:attrName>style.visibility</p:attrName>
                                        </p:attrNameLst>
                                      </p:cBhvr>
                                      <p:to>
                                        <p:strVal val="visible"/>
                                      </p:to>
                                    </p:set>
                                    <p:animEffect transition="in" filter="fade">
                                      <p:cBhvr>
                                        <p:cTn id="19" dur="500"/>
                                        <p:tgtEl>
                                          <p:spTgt spid="71"/>
                                        </p:tgtEl>
                                      </p:cBhvr>
                                    </p:animEffect>
                                    <p:anim calcmode="lin" valueType="num">
                                      <p:cBhvr>
                                        <p:cTn id="20" dur="500" fill="hold"/>
                                        <p:tgtEl>
                                          <p:spTgt spid="71"/>
                                        </p:tgtEl>
                                        <p:attrNameLst>
                                          <p:attrName>ppt_x</p:attrName>
                                        </p:attrNameLst>
                                      </p:cBhvr>
                                      <p:tavLst>
                                        <p:tav tm="0">
                                          <p:val>
                                            <p:strVal val="#ppt_x"/>
                                          </p:val>
                                        </p:tav>
                                        <p:tav tm="100000">
                                          <p:val>
                                            <p:strVal val="#ppt_x"/>
                                          </p:val>
                                        </p:tav>
                                      </p:tavLst>
                                    </p:anim>
                                    <p:anim calcmode="lin" valueType="num">
                                      <p:cBhvr>
                                        <p:cTn id="21" dur="500" fill="hold"/>
                                        <p:tgtEl>
                                          <p:spTgt spid="71"/>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74"/>
                                        </p:tgtEl>
                                        <p:attrNameLst>
                                          <p:attrName>style.visibility</p:attrName>
                                        </p:attrNameLst>
                                      </p:cBhvr>
                                      <p:to>
                                        <p:strVal val="visible"/>
                                      </p:to>
                                    </p:set>
                                    <p:animEffect transition="in" filter="fade">
                                      <p:cBhvr>
                                        <p:cTn id="25" dur="500"/>
                                        <p:tgtEl>
                                          <p:spTgt spid="74"/>
                                        </p:tgtEl>
                                      </p:cBhvr>
                                    </p:animEffect>
                                    <p:anim calcmode="lin" valueType="num">
                                      <p:cBhvr>
                                        <p:cTn id="26" dur="500" fill="hold"/>
                                        <p:tgtEl>
                                          <p:spTgt spid="74"/>
                                        </p:tgtEl>
                                        <p:attrNameLst>
                                          <p:attrName>ppt_x</p:attrName>
                                        </p:attrNameLst>
                                      </p:cBhvr>
                                      <p:tavLst>
                                        <p:tav tm="0">
                                          <p:val>
                                            <p:strVal val="#ppt_x"/>
                                          </p:val>
                                        </p:tav>
                                        <p:tav tm="100000">
                                          <p:val>
                                            <p:strVal val="#ppt_x"/>
                                          </p:val>
                                        </p:tav>
                                      </p:tavLst>
                                    </p:anim>
                                    <p:anim calcmode="lin" valueType="num">
                                      <p:cBhvr>
                                        <p:cTn id="27" dur="500" fill="hold"/>
                                        <p:tgtEl>
                                          <p:spTgt spid="74"/>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77"/>
                                        </p:tgtEl>
                                        <p:attrNameLst>
                                          <p:attrName>style.visibility</p:attrName>
                                        </p:attrNameLst>
                                      </p:cBhvr>
                                      <p:to>
                                        <p:strVal val="visible"/>
                                      </p:to>
                                    </p:set>
                                    <p:animEffect transition="in" filter="fade">
                                      <p:cBhvr>
                                        <p:cTn id="31" dur="500"/>
                                        <p:tgtEl>
                                          <p:spTgt spid="77"/>
                                        </p:tgtEl>
                                      </p:cBhvr>
                                    </p:animEffect>
                                    <p:anim calcmode="lin" valueType="num">
                                      <p:cBhvr>
                                        <p:cTn id="32" dur="500" fill="hold"/>
                                        <p:tgtEl>
                                          <p:spTgt spid="77"/>
                                        </p:tgtEl>
                                        <p:attrNameLst>
                                          <p:attrName>ppt_x</p:attrName>
                                        </p:attrNameLst>
                                      </p:cBhvr>
                                      <p:tavLst>
                                        <p:tav tm="0">
                                          <p:val>
                                            <p:strVal val="#ppt_x"/>
                                          </p:val>
                                        </p:tav>
                                        <p:tav tm="100000">
                                          <p:val>
                                            <p:strVal val="#ppt_x"/>
                                          </p:val>
                                        </p:tav>
                                      </p:tavLst>
                                    </p:anim>
                                    <p:anim calcmode="lin" valueType="num">
                                      <p:cBhvr>
                                        <p:cTn id="33" dur="500" fill="hold"/>
                                        <p:tgtEl>
                                          <p:spTgt spid="7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 name="组合 48"/>
          <p:cNvGrpSpPr/>
          <p:nvPr/>
        </p:nvGrpSpPr>
        <p:grpSpPr>
          <a:xfrm>
            <a:off x="1696406" y="1631322"/>
            <a:ext cx="1602021" cy="2748370"/>
            <a:chOff x="1024047" y="1435650"/>
            <a:chExt cx="1846027" cy="3166980"/>
          </a:xfrm>
        </p:grpSpPr>
        <p:sp>
          <p:nvSpPr>
            <p:cNvPr id="50" name="Shape 1721"/>
            <p:cNvSpPr/>
            <p:nvPr/>
          </p:nvSpPr>
          <p:spPr>
            <a:xfrm rot="18900000">
              <a:off x="1222733" y="2983506"/>
              <a:ext cx="1414666" cy="1414666"/>
            </a:xfrm>
            <a:prstGeom prst="roundRect">
              <a:avLst>
                <a:gd name="adj" fmla="val 15000"/>
              </a:avLst>
            </a:prstGeom>
            <a:solidFill>
              <a:srgbClr val="F6F6F6"/>
            </a:solidFill>
            <a:ln>
              <a:noFill/>
            </a:ln>
            <a:effectLst/>
          </p:spPr>
          <p:txBody>
            <a:bodyPr lIns="50800" tIns="50800" rIns="50800" bIns="50800" anchor="ctr"/>
            <a:lstStyle/>
            <a:p>
              <a:pPr marL="0" marR="0" lvl="0" indent="0" algn="l" defTabSz="914400" rtl="0" eaLnBrk="1" fontAlgn="auto" latinLnBrk="0" hangingPunct="1">
                <a:lnSpc>
                  <a:spcPct val="100000"/>
                </a:lnSpc>
                <a:spcBef>
                  <a:spcPts val="4500"/>
                </a:spcBef>
                <a:spcAft>
                  <a:spcPts val="0"/>
                </a:spcAft>
                <a:buClrTx/>
                <a:buSzTx/>
                <a:buFontTx/>
                <a:buNone/>
                <a:defRPr sz="2500">
                  <a:latin typeface="Aller Light"/>
                  <a:ea typeface="Aller Light"/>
                  <a:cs typeface="Aller Light"/>
                  <a:sym typeface="Aller Light"/>
                </a:defRPr>
              </a:pPr>
              <a:endParaRPr kumimoji="0" sz="2400" b="0" i="0" u="none" strike="noStrike" kern="0" cap="none" spc="0" normalizeH="0" baseline="0" noProof="0" dirty="0">
                <a:ln>
                  <a:noFill/>
                </a:ln>
                <a:solidFill>
                  <a:prstClr val="white"/>
                </a:solidFill>
                <a:effectLst/>
                <a:uLnTx/>
                <a:uFillTx/>
                <a:latin typeface="Arial" panose="020B0604020202020204" pitchFamily="34" charset="0"/>
                <a:ea typeface="Aller Light"/>
                <a:cs typeface="Aller Light"/>
                <a:sym typeface="Aller Light"/>
              </a:endParaRPr>
            </a:p>
          </p:txBody>
        </p:sp>
        <p:grpSp>
          <p:nvGrpSpPr>
            <p:cNvPr id="51" name="Group 74"/>
            <p:cNvGrpSpPr/>
            <p:nvPr/>
          </p:nvGrpSpPr>
          <p:grpSpPr>
            <a:xfrm>
              <a:off x="1222733" y="3187963"/>
              <a:ext cx="1414666" cy="1414667"/>
              <a:chOff x="1222733" y="2730763"/>
              <a:chExt cx="1414666" cy="1414667"/>
            </a:xfrm>
            <a:solidFill>
              <a:srgbClr val="296E52"/>
            </a:solidFill>
          </p:grpSpPr>
          <p:sp>
            <p:nvSpPr>
              <p:cNvPr id="55" name="Shape 1732"/>
              <p:cNvSpPr/>
              <p:nvPr/>
            </p:nvSpPr>
            <p:spPr>
              <a:xfrm rot="18900000">
                <a:off x="1222733" y="2730763"/>
                <a:ext cx="1414666" cy="1414667"/>
              </a:xfrm>
              <a:prstGeom prst="roundRect">
                <a:avLst>
                  <a:gd name="adj" fmla="val 15000"/>
                </a:avLst>
              </a:prstGeom>
              <a:solidFill>
                <a:srgbClr val="BF1E2E"/>
              </a:solidFill>
              <a:ln>
                <a:noFill/>
              </a:ln>
              <a:effectLst/>
            </p:spPr>
            <p:txBody>
              <a:bodyPr wrap="square" lIns="50800" tIns="50800" rIns="50800" bIns="50800" numCol="1" anchor="ctr">
                <a:noAutofit/>
              </a:bodyPr>
              <a:lstStyle/>
              <a:p>
                <a:pPr marL="0" marR="0" lvl="0" indent="0" algn="l" defTabSz="914400" rtl="0" eaLnBrk="1" fontAlgn="auto" latinLnBrk="0" hangingPunct="1">
                  <a:lnSpc>
                    <a:spcPct val="100000"/>
                  </a:lnSpc>
                  <a:spcBef>
                    <a:spcPts val="4500"/>
                  </a:spcBef>
                  <a:spcAft>
                    <a:spcPts val="0"/>
                  </a:spcAft>
                  <a:buClrTx/>
                  <a:buSzTx/>
                  <a:buFontTx/>
                  <a:buNone/>
                  <a:defRPr sz="2500">
                    <a:latin typeface="Aller Light"/>
                    <a:ea typeface="Aller Light"/>
                    <a:cs typeface="Aller Light"/>
                    <a:sym typeface="Aller Light"/>
                  </a:defRPr>
                </a:pPr>
                <a:endParaRPr kumimoji="0" sz="2400" b="0" i="0" u="none" strike="noStrike" kern="0" cap="none" spc="0" normalizeH="0" baseline="0" noProof="0" dirty="0">
                  <a:ln>
                    <a:noFill/>
                  </a:ln>
                  <a:solidFill>
                    <a:prstClr val="white"/>
                  </a:solidFill>
                  <a:effectLst/>
                  <a:uLnTx/>
                  <a:uFillTx/>
                  <a:latin typeface="Arial" panose="020B0604020202020204" pitchFamily="34" charset="0"/>
                  <a:ea typeface="Aller Light"/>
                  <a:cs typeface="Aller Light"/>
                  <a:sym typeface="Aller Light"/>
                </a:endParaRPr>
              </a:p>
            </p:txBody>
          </p:sp>
          <p:grpSp>
            <p:nvGrpSpPr>
              <p:cNvPr id="56" name="Group 19"/>
              <p:cNvGrpSpPr/>
              <p:nvPr/>
            </p:nvGrpSpPr>
            <p:grpSpPr>
              <a:xfrm>
                <a:off x="1690353" y="3205162"/>
                <a:ext cx="479425" cy="447676"/>
                <a:chOff x="1237129" y="1616133"/>
                <a:chExt cx="479425" cy="447676"/>
              </a:xfrm>
              <a:grpFill/>
            </p:grpSpPr>
            <p:sp>
              <p:nvSpPr>
                <p:cNvPr id="57" name="Freeform 23"/>
                <p:cNvSpPr/>
                <p:nvPr/>
              </p:nvSpPr>
              <p:spPr bwMode="auto">
                <a:xfrm>
                  <a:off x="1237129" y="1732021"/>
                  <a:ext cx="479425" cy="92075"/>
                </a:xfrm>
                <a:custGeom>
                  <a:avLst/>
                  <a:gdLst>
                    <a:gd name="T0" fmla="*/ 232 w 232"/>
                    <a:gd name="T1" fmla="*/ 44 h 44"/>
                    <a:gd name="T2" fmla="*/ 0 w 232"/>
                    <a:gd name="T3" fmla="*/ 44 h 44"/>
                    <a:gd name="T4" fmla="*/ 0 w 232"/>
                    <a:gd name="T5" fmla="*/ 8 h 44"/>
                    <a:gd name="T6" fmla="*/ 8 w 232"/>
                    <a:gd name="T7" fmla="*/ 0 h 44"/>
                    <a:gd name="T8" fmla="*/ 226 w 232"/>
                    <a:gd name="T9" fmla="*/ 0 h 44"/>
                    <a:gd name="T10" fmla="*/ 232 w 232"/>
                    <a:gd name="T11" fmla="*/ 6 h 44"/>
                    <a:gd name="T12" fmla="*/ 232 w 232"/>
                    <a:gd name="T13" fmla="*/ 44 h 44"/>
                  </a:gdLst>
                  <a:ahLst/>
                  <a:cxnLst>
                    <a:cxn ang="0">
                      <a:pos x="T0" y="T1"/>
                    </a:cxn>
                    <a:cxn ang="0">
                      <a:pos x="T2" y="T3"/>
                    </a:cxn>
                    <a:cxn ang="0">
                      <a:pos x="T4" y="T5"/>
                    </a:cxn>
                    <a:cxn ang="0">
                      <a:pos x="T6" y="T7"/>
                    </a:cxn>
                    <a:cxn ang="0">
                      <a:pos x="T8" y="T9"/>
                    </a:cxn>
                    <a:cxn ang="0">
                      <a:pos x="T10" y="T11"/>
                    </a:cxn>
                    <a:cxn ang="0">
                      <a:pos x="T12" y="T13"/>
                    </a:cxn>
                  </a:cxnLst>
                  <a:rect l="0" t="0" r="r" b="b"/>
                  <a:pathLst>
                    <a:path w="232" h="44">
                      <a:moveTo>
                        <a:pt x="232" y="44"/>
                      </a:moveTo>
                      <a:cubicBezTo>
                        <a:pt x="0" y="44"/>
                        <a:pt x="0" y="44"/>
                        <a:pt x="0" y="44"/>
                      </a:cubicBezTo>
                      <a:cubicBezTo>
                        <a:pt x="0" y="8"/>
                        <a:pt x="0" y="8"/>
                        <a:pt x="0" y="8"/>
                      </a:cubicBezTo>
                      <a:cubicBezTo>
                        <a:pt x="0" y="3"/>
                        <a:pt x="4" y="0"/>
                        <a:pt x="8" y="0"/>
                      </a:cubicBezTo>
                      <a:cubicBezTo>
                        <a:pt x="226" y="0"/>
                        <a:pt x="226" y="0"/>
                        <a:pt x="226" y="0"/>
                      </a:cubicBezTo>
                      <a:cubicBezTo>
                        <a:pt x="230" y="0"/>
                        <a:pt x="232" y="2"/>
                        <a:pt x="232" y="6"/>
                      </a:cubicBezTo>
                      <a:lnTo>
                        <a:pt x="232" y="44"/>
                      </a:lnTo>
                      <a:close/>
                    </a:path>
                  </a:pathLst>
                </a:custGeom>
                <a:noFill/>
                <a:ln w="15875" cap="rnd">
                  <a:solidFill>
                    <a:sysClr val="window" lastClr="FFFFFF"/>
                  </a:solid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58" name="Freeform 24"/>
                <p:cNvSpPr/>
                <p:nvPr/>
              </p:nvSpPr>
              <p:spPr bwMode="auto">
                <a:xfrm>
                  <a:off x="1262529" y="1824096"/>
                  <a:ext cx="428625" cy="239713"/>
                </a:xfrm>
                <a:custGeom>
                  <a:avLst/>
                  <a:gdLst>
                    <a:gd name="T0" fmla="*/ 201 w 208"/>
                    <a:gd name="T1" fmla="*/ 116 h 116"/>
                    <a:gd name="T2" fmla="*/ 8 w 208"/>
                    <a:gd name="T3" fmla="*/ 116 h 116"/>
                    <a:gd name="T4" fmla="*/ 0 w 208"/>
                    <a:gd name="T5" fmla="*/ 108 h 116"/>
                    <a:gd name="T6" fmla="*/ 0 w 208"/>
                    <a:gd name="T7" fmla="*/ 0 h 116"/>
                    <a:gd name="T8" fmla="*/ 208 w 208"/>
                    <a:gd name="T9" fmla="*/ 0 h 116"/>
                    <a:gd name="T10" fmla="*/ 208 w 208"/>
                    <a:gd name="T11" fmla="*/ 108 h 116"/>
                    <a:gd name="T12" fmla="*/ 201 w 208"/>
                    <a:gd name="T13" fmla="*/ 116 h 116"/>
                  </a:gdLst>
                  <a:ahLst/>
                  <a:cxnLst>
                    <a:cxn ang="0">
                      <a:pos x="T0" y="T1"/>
                    </a:cxn>
                    <a:cxn ang="0">
                      <a:pos x="T2" y="T3"/>
                    </a:cxn>
                    <a:cxn ang="0">
                      <a:pos x="T4" y="T5"/>
                    </a:cxn>
                    <a:cxn ang="0">
                      <a:pos x="T6" y="T7"/>
                    </a:cxn>
                    <a:cxn ang="0">
                      <a:pos x="T8" y="T9"/>
                    </a:cxn>
                    <a:cxn ang="0">
                      <a:pos x="T10" y="T11"/>
                    </a:cxn>
                    <a:cxn ang="0">
                      <a:pos x="T12" y="T13"/>
                    </a:cxn>
                  </a:cxnLst>
                  <a:rect l="0" t="0" r="r" b="b"/>
                  <a:pathLst>
                    <a:path w="208" h="116">
                      <a:moveTo>
                        <a:pt x="201" y="116"/>
                      </a:moveTo>
                      <a:cubicBezTo>
                        <a:pt x="8" y="116"/>
                        <a:pt x="8" y="116"/>
                        <a:pt x="8" y="116"/>
                      </a:cubicBezTo>
                      <a:cubicBezTo>
                        <a:pt x="4" y="116"/>
                        <a:pt x="0" y="112"/>
                        <a:pt x="0" y="108"/>
                      </a:cubicBezTo>
                      <a:cubicBezTo>
                        <a:pt x="0" y="0"/>
                        <a:pt x="0" y="0"/>
                        <a:pt x="0" y="0"/>
                      </a:cubicBezTo>
                      <a:cubicBezTo>
                        <a:pt x="208" y="0"/>
                        <a:pt x="208" y="0"/>
                        <a:pt x="208" y="0"/>
                      </a:cubicBezTo>
                      <a:cubicBezTo>
                        <a:pt x="208" y="108"/>
                        <a:pt x="208" y="108"/>
                        <a:pt x="208" y="108"/>
                      </a:cubicBezTo>
                      <a:cubicBezTo>
                        <a:pt x="208" y="112"/>
                        <a:pt x="205" y="116"/>
                        <a:pt x="201" y="116"/>
                      </a:cubicBezTo>
                      <a:close/>
                    </a:path>
                  </a:pathLst>
                </a:custGeom>
                <a:noFill/>
                <a:ln w="15875" cap="rnd">
                  <a:solidFill>
                    <a:sysClr val="window" lastClr="FFFFFF"/>
                  </a:solid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59" name="Line 25"/>
                <p:cNvSpPr>
                  <a:spLocks noChangeShapeType="1"/>
                </p:cNvSpPr>
                <p:nvPr/>
              </p:nvSpPr>
              <p:spPr bwMode="auto">
                <a:xfrm>
                  <a:off x="1476842" y="1728846"/>
                  <a:ext cx="0" cy="334963"/>
                </a:xfrm>
                <a:prstGeom prst="line">
                  <a:avLst/>
                </a:prstGeom>
                <a:grpFill/>
                <a:ln w="15875" cap="rnd">
                  <a:solidFill>
                    <a:sysClr val="window" lastClr="FFFFFF"/>
                  </a:solid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60" name="Freeform 26"/>
                <p:cNvSpPr/>
                <p:nvPr/>
              </p:nvSpPr>
              <p:spPr bwMode="auto">
                <a:xfrm>
                  <a:off x="1481604" y="1616133"/>
                  <a:ext cx="173038" cy="115888"/>
                </a:xfrm>
                <a:custGeom>
                  <a:avLst/>
                  <a:gdLst>
                    <a:gd name="T0" fmla="*/ 44 w 84"/>
                    <a:gd name="T1" fmla="*/ 56 h 56"/>
                    <a:gd name="T2" fmla="*/ 84 w 84"/>
                    <a:gd name="T3" fmla="*/ 20 h 56"/>
                    <a:gd name="T4" fmla="*/ 60 w 84"/>
                    <a:gd name="T5" fmla="*/ 0 h 56"/>
                    <a:gd name="T6" fmla="*/ 0 w 84"/>
                    <a:gd name="T7" fmla="*/ 56 h 56"/>
                  </a:gdLst>
                  <a:ahLst/>
                  <a:cxnLst>
                    <a:cxn ang="0">
                      <a:pos x="T0" y="T1"/>
                    </a:cxn>
                    <a:cxn ang="0">
                      <a:pos x="T2" y="T3"/>
                    </a:cxn>
                    <a:cxn ang="0">
                      <a:pos x="T4" y="T5"/>
                    </a:cxn>
                    <a:cxn ang="0">
                      <a:pos x="T6" y="T7"/>
                    </a:cxn>
                  </a:cxnLst>
                  <a:rect l="0" t="0" r="r" b="b"/>
                  <a:pathLst>
                    <a:path w="84" h="56">
                      <a:moveTo>
                        <a:pt x="44" y="56"/>
                      </a:moveTo>
                      <a:cubicBezTo>
                        <a:pt x="59" y="56"/>
                        <a:pt x="84" y="43"/>
                        <a:pt x="84" y="20"/>
                      </a:cubicBezTo>
                      <a:cubicBezTo>
                        <a:pt x="84" y="0"/>
                        <a:pt x="68" y="0"/>
                        <a:pt x="60" y="0"/>
                      </a:cubicBezTo>
                      <a:cubicBezTo>
                        <a:pt x="48" y="0"/>
                        <a:pt x="23" y="10"/>
                        <a:pt x="0" y="56"/>
                      </a:cubicBezTo>
                    </a:path>
                  </a:pathLst>
                </a:custGeom>
                <a:noFill/>
                <a:ln w="15875" cap="rnd">
                  <a:solidFill>
                    <a:sysClr val="window" lastClr="FFFFFF"/>
                  </a:solid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61" name="Freeform 27"/>
                <p:cNvSpPr/>
                <p:nvPr/>
              </p:nvSpPr>
              <p:spPr bwMode="auto">
                <a:xfrm>
                  <a:off x="1306979" y="1616133"/>
                  <a:ext cx="174625" cy="115888"/>
                </a:xfrm>
                <a:custGeom>
                  <a:avLst/>
                  <a:gdLst>
                    <a:gd name="T0" fmla="*/ 40 w 84"/>
                    <a:gd name="T1" fmla="*/ 56 h 56"/>
                    <a:gd name="T2" fmla="*/ 0 w 84"/>
                    <a:gd name="T3" fmla="*/ 20 h 56"/>
                    <a:gd name="T4" fmla="*/ 24 w 84"/>
                    <a:gd name="T5" fmla="*/ 0 h 56"/>
                    <a:gd name="T6" fmla="*/ 84 w 84"/>
                    <a:gd name="T7" fmla="*/ 56 h 56"/>
                  </a:gdLst>
                  <a:ahLst/>
                  <a:cxnLst>
                    <a:cxn ang="0">
                      <a:pos x="T0" y="T1"/>
                    </a:cxn>
                    <a:cxn ang="0">
                      <a:pos x="T2" y="T3"/>
                    </a:cxn>
                    <a:cxn ang="0">
                      <a:pos x="T4" y="T5"/>
                    </a:cxn>
                    <a:cxn ang="0">
                      <a:pos x="T6" y="T7"/>
                    </a:cxn>
                  </a:cxnLst>
                  <a:rect l="0" t="0" r="r" b="b"/>
                  <a:pathLst>
                    <a:path w="84" h="56">
                      <a:moveTo>
                        <a:pt x="40" y="56"/>
                      </a:moveTo>
                      <a:cubicBezTo>
                        <a:pt x="25" y="56"/>
                        <a:pt x="0" y="43"/>
                        <a:pt x="0" y="20"/>
                      </a:cubicBezTo>
                      <a:cubicBezTo>
                        <a:pt x="0" y="0"/>
                        <a:pt x="16" y="0"/>
                        <a:pt x="24" y="0"/>
                      </a:cubicBezTo>
                      <a:cubicBezTo>
                        <a:pt x="36" y="0"/>
                        <a:pt x="61" y="10"/>
                        <a:pt x="84" y="56"/>
                      </a:cubicBezTo>
                    </a:path>
                  </a:pathLst>
                </a:custGeom>
                <a:noFill/>
                <a:ln w="15875" cap="rnd">
                  <a:solidFill>
                    <a:sysClr val="window" lastClr="FFFFFF"/>
                  </a:solid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grpSp>
        <p:sp>
          <p:nvSpPr>
            <p:cNvPr id="52" name="Text Placeholder 32"/>
            <p:cNvSpPr txBox="1"/>
            <p:nvPr/>
          </p:nvSpPr>
          <p:spPr>
            <a:xfrm>
              <a:off x="1024047" y="1923672"/>
              <a:ext cx="1846027" cy="66887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150000"/>
                </a:lnSpc>
                <a:spcBef>
                  <a:spcPts val="750"/>
                </a:spcBef>
                <a:spcAft>
                  <a:spcPts val="0"/>
                </a:spcAft>
                <a:buClrTx/>
                <a:buSzTx/>
                <a:buFont typeface="Arial" panose="020B0604020202020204" pitchFamily="34" charset="0"/>
                <a:buNone/>
                <a:defRPr/>
              </a:pPr>
              <a:r>
                <a:rPr kumimoji="0" lang="zh-CN" altLang="en-US" sz="11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此处输入具体内容此处输入具体内容此处具体内容</a:t>
              </a:r>
            </a:p>
          </p:txBody>
        </p:sp>
        <p:sp>
          <p:nvSpPr>
            <p:cNvPr id="53" name="TextBox 56"/>
            <p:cNvSpPr txBox="1"/>
            <p:nvPr/>
          </p:nvSpPr>
          <p:spPr>
            <a:xfrm>
              <a:off x="1777121" y="1435650"/>
              <a:ext cx="339878" cy="496516"/>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AU" sz="2800" b="0" i="0" u="none" strike="noStrike" kern="1200" cap="none" spc="300" normalizeH="0" baseline="0" noProof="0" dirty="0">
                  <a:ln>
                    <a:noFill/>
                  </a:ln>
                  <a:solidFill>
                    <a:srgbClr val="BF1E2E"/>
                  </a:solidFill>
                  <a:effectLst/>
                  <a:uLnTx/>
                  <a:uFillTx/>
                  <a:latin typeface="胡晓波真帅体" panose="02010600030101010101" pitchFamily="2" charset="-122"/>
                  <a:ea typeface="胡晓波真帅体" panose="02010600030101010101" pitchFamily="2" charset="-122"/>
                  <a:cs typeface="Roboto Medium" panose="02000000000000000000" pitchFamily="2" charset="0"/>
                </a:rPr>
                <a:t>01</a:t>
              </a:r>
              <a:endParaRPr kumimoji="0" lang="en-US" sz="2800" b="0" i="0" u="none" strike="noStrike" kern="1200" cap="none" spc="300" normalizeH="0" baseline="0" noProof="0" dirty="0">
                <a:ln>
                  <a:noFill/>
                </a:ln>
                <a:solidFill>
                  <a:srgbClr val="BF1E2E"/>
                </a:solidFill>
                <a:effectLst/>
                <a:uLnTx/>
                <a:uFillTx/>
                <a:latin typeface="胡晓波真帅体" panose="02010600030101010101" pitchFamily="2" charset="-122"/>
                <a:ea typeface="胡晓波真帅体" panose="02010600030101010101" pitchFamily="2" charset="-122"/>
                <a:cs typeface="Roboto Medium" panose="02000000000000000000" pitchFamily="2" charset="0"/>
              </a:endParaRPr>
            </a:p>
          </p:txBody>
        </p:sp>
        <p:cxnSp>
          <p:nvCxnSpPr>
            <p:cNvPr id="54" name="Straight Connector 69"/>
            <p:cNvCxnSpPr/>
            <p:nvPr/>
          </p:nvCxnSpPr>
          <p:spPr>
            <a:xfrm flipV="1">
              <a:off x="1947062" y="2643963"/>
              <a:ext cx="298" cy="486465"/>
            </a:xfrm>
            <a:prstGeom prst="line">
              <a:avLst/>
            </a:prstGeom>
            <a:noFill/>
            <a:ln w="19050" cap="flat" cmpd="sng" algn="ctr">
              <a:solidFill>
                <a:srgbClr val="656D78"/>
              </a:solidFill>
              <a:prstDash val="sysDot"/>
              <a:miter lim="800000"/>
              <a:headEnd type="oval"/>
              <a:tailEnd type="oval"/>
            </a:ln>
            <a:effectLst/>
          </p:spPr>
        </p:cxnSp>
      </p:grpSp>
      <p:grpSp>
        <p:nvGrpSpPr>
          <p:cNvPr id="62" name="组合 61"/>
          <p:cNvGrpSpPr/>
          <p:nvPr/>
        </p:nvGrpSpPr>
        <p:grpSpPr>
          <a:xfrm>
            <a:off x="3495176" y="3045433"/>
            <a:ext cx="1602021" cy="2792743"/>
            <a:chOff x="3096791" y="3065147"/>
            <a:chExt cx="1846027" cy="3218111"/>
          </a:xfrm>
        </p:grpSpPr>
        <p:sp>
          <p:nvSpPr>
            <p:cNvPr id="63" name="Shape 1722"/>
            <p:cNvSpPr/>
            <p:nvPr/>
          </p:nvSpPr>
          <p:spPr>
            <a:xfrm rot="8100000">
              <a:off x="3311277" y="3269605"/>
              <a:ext cx="1414666" cy="1414666"/>
            </a:xfrm>
            <a:prstGeom prst="roundRect">
              <a:avLst>
                <a:gd name="adj" fmla="val 15000"/>
              </a:avLst>
            </a:prstGeom>
            <a:solidFill>
              <a:srgbClr val="F6F6F6"/>
            </a:solidFill>
            <a:ln>
              <a:noFill/>
            </a:ln>
            <a:effectLst/>
          </p:spPr>
          <p:txBody>
            <a:bodyPr lIns="50800" tIns="50800" rIns="50800" bIns="50800" anchor="ctr"/>
            <a:lstStyle/>
            <a:p>
              <a:pPr marL="0" marR="0" lvl="0" indent="0" algn="l" defTabSz="914400" rtl="0" eaLnBrk="1" fontAlgn="auto" latinLnBrk="0" hangingPunct="1">
                <a:lnSpc>
                  <a:spcPct val="100000"/>
                </a:lnSpc>
                <a:spcBef>
                  <a:spcPts val="4500"/>
                </a:spcBef>
                <a:spcAft>
                  <a:spcPts val="0"/>
                </a:spcAft>
                <a:buClrTx/>
                <a:buSzTx/>
                <a:buFontTx/>
                <a:buNone/>
                <a:defRPr sz="2500">
                  <a:latin typeface="Aller Light"/>
                  <a:ea typeface="Aller Light"/>
                  <a:cs typeface="Aller Light"/>
                  <a:sym typeface="Aller Light"/>
                </a:defRPr>
              </a:pPr>
              <a:endParaRPr kumimoji="0" sz="2400" b="0" i="0" u="none" strike="noStrike" kern="0" cap="none" spc="0" normalizeH="0" baseline="0" noProof="0" dirty="0">
                <a:ln>
                  <a:noFill/>
                </a:ln>
                <a:solidFill>
                  <a:prstClr val="white"/>
                </a:solidFill>
                <a:effectLst/>
                <a:uLnTx/>
                <a:uFillTx/>
                <a:latin typeface="Arial" panose="020B0604020202020204" pitchFamily="34" charset="0"/>
                <a:ea typeface="Aller Light"/>
                <a:cs typeface="Aller Light"/>
                <a:sym typeface="Aller Light"/>
              </a:endParaRPr>
            </a:p>
          </p:txBody>
        </p:sp>
        <p:grpSp>
          <p:nvGrpSpPr>
            <p:cNvPr id="64" name="Group 75"/>
            <p:cNvGrpSpPr/>
            <p:nvPr/>
          </p:nvGrpSpPr>
          <p:grpSpPr>
            <a:xfrm>
              <a:off x="3311277" y="3065147"/>
              <a:ext cx="1414666" cy="1414667"/>
              <a:chOff x="3311277" y="2607947"/>
              <a:chExt cx="1414666" cy="1414667"/>
            </a:xfrm>
            <a:solidFill>
              <a:srgbClr val="9B9998"/>
            </a:solidFill>
          </p:grpSpPr>
          <p:sp>
            <p:nvSpPr>
              <p:cNvPr id="68" name="Shape 1729"/>
              <p:cNvSpPr/>
              <p:nvPr/>
            </p:nvSpPr>
            <p:spPr>
              <a:xfrm rot="8100000">
                <a:off x="3311277" y="2607947"/>
                <a:ext cx="1414666" cy="1414667"/>
              </a:xfrm>
              <a:prstGeom prst="roundRect">
                <a:avLst>
                  <a:gd name="adj" fmla="val 15000"/>
                </a:avLst>
              </a:prstGeom>
              <a:solidFill>
                <a:schemeClr val="tx1">
                  <a:lumMod val="75000"/>
                  <a:lumOff val="25000"/>
                </a:schemeClr>
              </a:solidFill>
              <a:ln>
                <a:noFill/>
              </a:ln>
              <a:effectLst/>
            </p:spPr>
            <p:txBody>
              <a:bodyPr wrap="square" lIns="50800" tIns="50800" rIns="50800" bIns="50800" numCol="1" anchor="ctr">
                <a:noAutofit/>
              </a:bodyPr>
              <a:lstStyle/>
              <a:p>
                <a:pPr marL="0" marR="0" lvl="0" indent="0" algn="l" defTabSz="914400" rtl="0" eaLnBrk="1" fontAlgn="auto" latinLnBrk="0" hangingPunct="1">
                  <a:lnSpc>
                    <a:spcPct val="100000"/>
                  </a:lnSpc>
                  <a:spcBef>
                    <a:spcPts val="4500"/>
                  </a:spcBef>
                  <a:spcAft>
                    <a:spcPts val="0"/>
                  </a:spcAft>
                  <a:buClrTx/>
                  <a:buSzTx/>
                  <a:buFontTx/>
                  <a:buNone/>
                  <a:defRPr sz="2500">
                    <a:latin typeface="Aller Light"/>
                    <a:ea typeface="Aller Light"/>
                    <a:cs typeface="Aller Light"/>
                    <a:sym typeface="Aller Light"/>
                  </a:defRPr>
                </a:pPr>
                <a:endParaRPr kumimoji="0" sz="2400" b="0" i="0" u="none" strike="noStrike" kern="0" cap="none" spc="0" normalizeH="0" baseline="0" noProof="0" dirty="0">
                  <a:ln>
                    <a:noFill/>
                  </a:ln>
                  <a:solidFill>
                    <a:prstClr val="white"/>
                  </a:solidFill>
                  <a:effectLst/>
                  <a:uLnTx/>
                  <a:uFillTx/>
                  <a:latin typeface="Arial" panose="020B0604020202020204" pitchFamily="34" charset="0"/>
                  <a:ea typeface="Aller Light"/>
                  <a:cs typeface="Aller Light"/>
                  <a:sym typeface="Aller Light"/>
                </a:endParaRPr>
              </a:p>
            </p:txBody>
          </p:sp>
          <p:grpSp>
            <p:nvGrpSpPr>
              <p:cNvPr id="69" name="Group 25"/>
              <p:cNvGrpSpPr/>
              <p:nvPr/>
            </p:nvGrpSpPr>
            <p:grpSpPr>
              <a:xfrm>
                <a:off x="3778896" y="3124530"/>
                <a:ext cx="479425" cy="479426"/>
                <a:chOff x="3957567" y="2521912"/>
                <a:chExt cx="479425" cy="479426"/>
              </a:xfrm>
              <a:grpFill/>
            </p:grpSpPr>
            <p:sp>
              <p:nvSpPr>
                <p:cNvPr id="70" name="Freeform 114"/>
                <p:cNvSpPr/>
                <p:nvPr/>
              </p:nvSpPr>
              <p:spPr bwMode="auto">
                <a:xfrm>
                  <a:off x="4246492" y="2521912"/>
                  <a:ext cx="190500" cy="188913"/>
                </a:xfrm>
                <a:custGeom>
                  <a:avLst/>
                  <a:gdLst>
                    <a:gd name="T0" fmla="*/ 92 w 92"/>
                    <a:gd name="T1" fmla="*/ 85 h 92"/>
                    <a:gd name="T2" fmla="*/ 24 w 92"/>
                    <a:gd name="T3" fmla="*/ 68 h 92"/>
                    <a:gd name="T4" fmla="*/ 7 w 92"/>
                    <a:gd name="T5" fmla="*/ 0 h 92"/>
                    <a:gd name="T6" fmla="*/ 92 w 92"/>
                    <a:gd name="T7" fmla="*/ 85 h 92"/>
                  </a:gdLst>
                  <a:ahLst/>
                  <a:cxnLst>
                    <a:cxn ang="0">
                      <a:pos x="T0" y="T1"/>
                    </a:cxn>
                    <a:cxn ang="0">
                      <a:pos x="T2" y="T3"/>
                    </a:cxn>
                    <a:cxn ang="0">
                      <a:pos x="T4" y="T5"/>
                    </a:cxn>
                    <a:cxn ang="0">
                      <a:pos x="T6" y="T7"/>
                    </a:cxn>
                  </a:cxnLst>
                  <a:rect l="0" t="0" r="r" b="b"/>
                  <a:pathLst>
                    <a:path w="92" h="92">
                      <a:moveTo>
                        <a:pt x="92" y="85"/>
                      </a:moveTo>
                      <a:cubicBezTo>
                        <a:pt x="69" y="92"/>
                        <a:pt x="42" y="87"/>
                        <a:pt x="24" y="68"/>
                      </a:cubicBezTo>
                      <a:cubicBezTo>
                        <a:pt x="5" y="50"/>
                        <a:pt x="0" y="23"/>
                        <a:pt x="7" y="0"/>
                      </a:cubicBezTo>
                      <a:lnTo>
                        <a:pt x="92" y="85"/>
                      </a:lnTo>
                      <a:close/>
                    </a:path>
                  </a:pathLst>
                </a:custGeom>
                <a:grpFill/>
                <a:ln w="15875" cap="rnd">
                  <a:solidFill>
                    <a:sysClr val="window" lastClr="FFFFFF"/>
                  </a:solid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71" name="Freeform 115"/>
                <p:cNvSpPr/>
                <p:nvPr/>
              </p:nvSpPr>
              <p:spPr bwMode="auto">
                <a:xfrm>
                  <a:off x="4006779" y="2690187"/>
                  <a:ext cx="260350" cy="261938"/>
                </a:xfrm>
                <a:custGeom>
                  <a:avLst/>
                  <a:gdLst>
                    <a:gd name="T0" fmla="*/ 116 w 126"/>
                    <a:gd name="T1" fmla="*/ 126 h 126"/>
                    <a:gd name="T2" fmla="*/ 93 w 126"/>
                    <a:gd name="T3" fmla="*/ 33 h 126"/>
                    <a:gd name="T4" fmla="*/ 0 w 126"/>
                    <a:gd name="T5" fmla="*/ 10 h 126"/>
                    <a:gd name="T6" fmla="*/ 116 w 126"/>
                    <a:gd name="T7" fmla="*/ 126 h 126"/>
                  </a:gdLst>
                  <a:ahLst/>
                  <a:cxnLst>
                    <a:cxn ang="0">
                      <a:pos x="T0" y="T1"/>
                    </a:cxn>
                    <a:cxn ang="0">
                      <a:pos x="T2" y="T3"/>
                    </a:cxn>
                    <a:cxn ang="0">
                      <a:pos x="T4" y="T5"/>
                    </a:cxn>
                    <a:cxn ang="0">
                      <a:pos x="T6" y="T7"/>
                    </a:cxn>
                  </a:cxnLst>
                  <a:rect l="0" t="0" r="r" b="b"/>
                  <a:pathLst>
                    <a:path w="126" h="126">
                      <a:moveTo>
                        <a:pt x="116" y="126"/>
                      </a:moveTo>
                      <a:cubicBezTo>
                        <a:pt x="126" y="94"/>
                        <a:pt x="118" y="58"/>
                        <a:pt x="93" y="33"/>
                      </a:cubicBezTo>
                      <a:cubicBezTo>
                        <a:pt x="68" y="8"/>
                        <a:pt x="32" y="0"/>
                        <a:pt x="0" y="10"/>
                      </a:cubicBezTo>
                      <a:lnTo>
                        <a:pt x="116" y="126"/>
                      </a:lnTo>
                      <a:close/>
                    </a:path>
                  </a:pathLst>
                </a:custGeom>
                <a:grpFill/>
                <a:ln w="15875" cap="rnd">
                  <a:solidFill>
                    <a:sysClr val="window" lastClr="FFFFFF"/>
                  </a:solid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72" name="Line 116"/>
                <p:cNvSpPr>
                  <a:spLocks noChangeShapeType="1"/>
                </p:cNvSpPr>
                <p:nvPr/>
              </p:nvSpPr>
              <p:spPr bwMode="auto">
                <a:xfrm flipH="1">
                  <a:off x="4148067" y="2607637"/>
                  <a:ext cx="114300" cy="114300"/>
                </a:xfrm>
                <a:prstGeom prst="line">
                  <a:avLst/>
                </a:prstGeom>
                <a:grpFill/>
                <a:ln w="15875" cap="rnd">
                  <a:solidFill>
                    <a:sysClr val="window" lastClr="FFFFFF"/>
                  </a:solid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73" name="Line 117"/>
                <p:cNvSpPr>
                  <a:spLocks noChangeShapeType="1"/>
                </p:cNvSpPr>
                <p:nvPr/>
              </p:nvSpPr>
              <p:spPr bwMode="auto">
                <a:xfrm flipH="1">
                  <a:off x="4236967" y="2696537"/>
                  <a:ext cx="114300" cy="114300"/>
                </a:xfrm>
                <a:prstGeom prst="line">
                  <a:avLst/>
                </a:prstGeom>
                <a:grpFill/>
                <a:ln w="15875" cap="rnd">
                  <a:solidFill>
                    <a:sysClr val="window" lastClr="FFFFFF"/>
                  </a:solid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74" name="Line 118"/>
                <p:cNvSpPr>
                  <a:spLocks noChangeShapeType="1"/>
                </p:cNvSpPr>
                <p:nvPr/>
              </p:nvSpPr>
              <p:spPr bwMode="auto">
                <a:xfrm flipH="1">
                  <a:off x="3957567" y="2831475"/>
                  <a:ext cx="169863" cy="169863"/>
                </a:xfrm>
                <a:prstGeom prst="line">
                  <a:avLst/>
                </a:prstGeom>
                <a:grpFill/>
                <a:ln w="15875" cap="rnd">
                  <a:solidFill>
                    <a:sysClr val="window" lastClr="FFFFFF"/>
                  </a:solid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grpSp>
        <p:sp>
          <p:nvSpPr>
            <p:cNvPr id="65" name="Text Placeholder 32"/>
            <p:cNvSpPr txBox="1"/>
            <p:nvPr/>
          </p:nvSpPr>
          <p:spPr>
            <a:xfrm>
              <a:off x="3096791" y="5614379"/>
              <a:ext cx="1846027" cy="66887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914400" rtl="0" eaLnBrk="1" fontAlgn="auto" latinLnBrk="0" hangingPunct="1">
                <a:lnSpc>
                  <a:spcPct val="150000"/>
                </a:lnSpc>
                <a:spcBef>
                  <a:spcPts val="0"/>
                </a:spcBef>
                <a:spcAft>
                  <a:spcPts val="0"/>
                </a:spcAft>
                <a:buClrTx/>
                <a:buSzTx/>
                <a:buFont typeface="Arial" panose="020B0604020202020204" pitchFamily="34" charset="0"/>
                <a:buNone/>
                <a:defRPr/>
              </a:pPr>
              <a:r>
                <a:rPr kumimoji="0" lang="zh-CN" altLang="en-US" sz="11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此处输入具体内容此处输入具体内容此处具体内容</a:t>
              </a:r>
            </a:p>
          </p:txBody>
        </p:sp>
        <p:sp>
          <p:nvSpPr>
            <p:cNvPr id="66" name="TextBox 65"/>
            <p:cNvSpPr txBox="1"/>
            <p:nvPr/>
          </p:nvSpPr>
          <p:spPr>
            <a:xfrm>
              <a:off x="3797221" y="5126356"/>
              <a:ext cx="445164" cy="496516"/>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AU" sz="2800" b="0" i="0" u="none" strike="noStrike" kern="1200" cap="none" spc="300" normalizeH="0" baseline="0" noProof="0" dirty="0">
                  <a:ln>
                    <a:noFill/>
                  </a:ln>
                  <a:solidFill>
                    <a:prstClr val="black">
                      <a:lumMod val="75000"/>
                      <a:lumOff val="25000"/>
                    </a:prstClr>
                  </a:solidFill>
                  <a:effectLst/>
                  <a:uLnTx/>
                  <a:uFillTx/>
                  <a:latin typeface="胡晓波真帅体" panose="02010600030101010101" pitchFamily="2" charset="-122"/>
                  <a:ea typeface="胡晓波真帅体" panose="02010600030101010101" pitchFamily="2" charset="-122"/>
                  <a:cs typeface="Roboto Medium" panose="02000000000000000000" pitchFamily="2" charset="0"/>
                </a:rPr>
                <a:t>02</a:t>
              </a:r>
              <a:endParaRPr kumimoji="0" lang="en-US" sz="2800" b="0" i="0" u="none" strike="noStrike" kern="1200" cap="none" spc="300" normalizeH="0" baseline="0" noProof="0" dirty="0">
                <a:ln>
                  <a:noFill/>
                </a:ln>
                <a:solidFill>
                  <a:prstClr val="black">
                    <a:lumMod val="75000"/>
                    <a:lumOff val="25000"/>
                  </a:prstClr>
                </a:solidFill>
                <a:effectLst/>
                <a:uLnTx/>
                <a:uFillTx/>
                <a:latin typeface="胡晓波真帅体" panose="02010600030101010101" pitchFamily="2" charset="-122"/>
                <a:ea typeface="胡晓波真帅体" panose="02010600030101010101" pitchFamily="2" charset="-122"/>
                <a:cs typeface="Roboto Medium" panose="02000000000000000000" pitchFamily="2" charset="0"/>
              </a:endParaRPr>
            </a:p>
          </p:txBody>
        </p:sp>
        <p:cxnSp>
          <p:nvCxnSpPr>
            <p:cNvPr id="67" name="Straight Connector 70"/>
            <p:cNvCxnSpPr/>
            <p:nvPr/>
          </p:nvCxnSpPr>
          <p:spPr>
            <a:xfrm flipV="1">
              <a:off x="4019506" y="4571178"/>
              <a:ext cx="298" cy="486465"/>
            </a:xfrm>
            <a:prstGeom prst="line">
              <a:avLst/>
            </a:prstGeom>
            <a:noFill/>
            <a:ln w="19050" cap="flat" cmpd="sng" algn="ctr">
              <a:solidFill>
                <a:srgbClr val="656D78"/>
              </a:solidFill>
              <a:prstDash val="sysDot"/>
              <a:miter lim="800000"/>
              <a:headEnd type="oval"/>
              <a:tailEnd type="oval"/>
            </a:ln>
            <a:effectLst/>
          </p:spPr>
        </p:cxnSp>
      </p:grpSp>
      <p:grpSp>
        <p:nvGrpSpPr>
          <p:cNvPr id="75" name="组合 74"/>
          <p:cNvGrpSpPr/>
          <p:nvPr/>
        </p:nvGrpSpPr>
        <p:grpSpPr>
          <a:xfrm>
            <a:off x="7107555" y="2974583"/>
            <a:ext cx="1602021" cy="2863593"/>
            <a:chOff x="7259377" y="2983505"/>
            <a:chExt cx="1846027" cy="3299753"/>
          </a:xfrm>
        </p:grpSpPr>
        <p:sp>
          <p:nvSpPr>
            <p:cNvPr id="76" name="Shape 1724"/>
            <p:cNvSpPr/>
            <p:nvPr/>
          </p:nvSpPr>
          <p:spPr>
            <a:xfrm rot="8100000">
              <a:off x="7488363" y="3187964"/>
              <a:ext cx="1414666" cy="1414666"/>
            </a:xfrm>
            <a:prstGeom prst="roundRect">
              <a:avLst>
                <a:gd name="adj" fmla="val 15000"/>
              </a:avLst>
            </a:prstGeom>
            <a:solidFill>
              <a:srgbClr val="F6F6F6"/>
            </a:solidFill>
            <a:ln>
              <a:noFill/>
            </a:ln>
            <a:effectLst/>
          </p:spPr>
          <p:txBody>
            <a:bodyPr lIns="50800" tIns="50800" rIns="50800" bIns="50800" anchor="ctr"/>
            <a:lstStyle/>
            <a:p>
              <a:pPr marL="0" marR="0" lvl="0" indent="0" algn="l" defTabSz="914400" rtl="0" eaLnBrk="1" fontAlgn="auto" latinLnBrk="0" hangingPunct="1">
                <a:lnSpc>
                  <a:spcPct val="100000"/>
                </a:lnSpc>
                <a:spcBef>
                  <a:spcPts val="4500"/>
                </a:spcBef>
                <a:spcAft>
                  <a:spcPts val="0"/>
                </a:spcAft>
                <a:buClrTx/>
                <a:buSzTx/>
                <a:buFontTx/>
                <a:buNone/>
                <a:defRPr sz="2500">
                  <a:latin typeface="Aller Light"/>
                  <a:ea typeface="Aller Light"/>
                  <a:cs typeface="Aller Light"/>
                  <a:sym typeface="Aller Light"/>
                </a:defRPr>
              </a:pPr>
              <a:endParaRPr kumimoji="0" sz="2400" b="0" i="0" u="none" strike="noStrike" kern="0" cap="none" spc="0" normalizeH="0" baseline="0" noProof="0" dirty="0">
                <a:ln>
                  <a:noFill/>
                </a:ln>
                <a:solidFill>
                  <a:prstClr val="white"/>
                </a:solidFill>
                <a:effectLst/>
                <a:uLnTx/>
                <a:uFillTx/>
                <a:latin typeface="Arial" panose="020B0604020202020204" pitchFamily="34" charset="0"/>
                <a:ea typeface="Aller Light"/>
                <a:cs typeface="Aller Light"/>
                <a:sym typeface="Aller Light"/>
              </a:endParaRPr>
            </a:p>
          </p:txBody>
        </p:sp>
        <p:grpSp>
          <p:nvGrpSpPr>
            <p:cNvPr id="77" name="Group 77"/>
            <p:cNvGrpSpPr/>
            <p:nvPr/>
          </p:nvGrpSpPr>
          <p:grpSpPr>
            <a:xfrm>
              <a:off x="7488363" y="2983505"/>
              <a:ext cx="1414666" cy="1414667"/>
              <a:chOff x="7488363" y="2526305"/>
              <a:chExt cx="1414666" cy="1414667"/>
            </a:xfrm>
            <a:solidFill>
              <a:srgbClr val="9B9998"/>
            </a:solidFill>
          </p:grpSpPr>
          <p:sp>
            <p:nvSpPr>
              <p:cNvPr id="81" name="Shape 1735"/>
              <p:cNvSpPr/>
              <p:nvPr/>
            </p:nvSpPr>
            <p:spPr>
              <a:xfrm rot="8100000">
                <a:off x="7488363" y="2526305"/>
                <a:ext cx="1414666" cy="1414667"/>
              </a:xfrm>
              <a:prstGeom prst="roundRect">
                <a:avLst>
                  <a:gd name="adj" fmla="val 15000"/>
                </a:avLst>
              </a:prstGeom>
              <a:solidFill>
                <a:schemeClr val="tx1">
                  <a:lumMod val="75000"/>
                  <a:lumOff val="25000"/>
                </a:schemeClr>
              </a:solidFill>
              <a:ln>
                <a:noFill/>
              </a:ln>
              <a:effectLst/>
            </p:spPr>
            <p:txBody>
              <a:bodyPr wrap="square" lIns="50800" tIns="50800" rIns="50800" bIns="50800" numCol="1" anchor="ctr">
                <a:noAutofit/>
              </a:bodyPr>
              <a:lstStyle/>
              <a:p>
                <a:pPr marL="0" marR="0" lvl="0" indent="0" algn="l" defTabSz="914400" rtl="0" eaLnBrk="1" fontAlgn="auto" latinLnBrk="0" hangingPunct="1">
                  <a:lnSpc>
                    <a:spcPct val="100000"/>
                  </a:lnSpc>
                  <a:spcBef>
                    <a:spcPts val="4500"/>
                  </a:spcBef>
                  <a:spcAft>
                    <a:spcPts val="0"/>
                  </a:spcAft>
                  <a:buClrTx/>
                  <a:buSzTx/>
                  <a:buFontTx/>
                  <a:buNone/>
                  <a:defRPr sz="2500">
                    <a:latin typeface="Aller Light"/>
                    <a:ea typeface="Aller Light"/>
                    <a:cs typeface="Aller Light"/>
                    <a:sym typeface="Aller Light"/>
                  </a:defRPr>
                </a:pPr>
                <a:endParaRPr kumimoji="0" sz="2400" b="0" i="0" u="none" strike="noStrike" kern="0" cap="none" spc="0" normalizeH="0" baseline="0" noProof="0" dirty="0">
                  <a:ln>
                    <a:noFill/>
                  </a:ln>
                  <a:solidFill>
                    <a:prstClr val="white"/>
                  </a:solidFill>
                  <a:effectLst/>
                  <a:uLnTx/>
                  <a:uFillTx/>
                  <a:latin typeface="Arial" panose="020B0604020202020204" pitchFamily="34" charset="0"/>
                  <a:ea typeface="Aller Light"/>
                  <a:cs typeface="Aller Light"/>
                  <a:sym typeface="Aller Light"/>
                </a:endParaRPr>
              </a:p>
            </p:txBody>
          </p:sp>
          <p:grpSp>
            <p:nvGrpSpPr>
              <p:cNvPr id="82" name="Group 35"/>
              <p:cNvGrpSpPr/>
              <p:nvPr/>
            </p:nvGrpSpPr>
            <p:grpSpPr>
              <a:xfrm>
                <a:off x="7960660" y="3127768"/>
                <a:ext cx="479425" cy="446087"/>
                <a:chOff x="7692751" y="3454678"/>
                <a:chExt cx="479425" cy="446087"/>
              </a:xfrm>
              <a:grpFill/>
            </p:grpSpPr>
            <p:sp>
              <p:nvSpPr>
                <p:cNvPr id="83" name="Freeform 158"/>
                <p:cNvSpPr/>
                <p:nvPr/>
              </p:nvSpPr>
              <p:spPr bwMode="auto">
                <a:xfrm>
                  <a:off x="7692751" y="3454678"/>
                  <a:ext cx="479425" cy="247650"/>
                </a:xfrm>
                <a:custGeom>
                  <a:avLst/>
                  <a:gdLst>
                    <a:gd name="T0" fmla="*/ 302 w 302"/>
                    <a:gd name="T1" fmla="*/ 78 h 156"/>
                    <a:gd name="T2" fmla="*/ 151 w 302"/>
                    <a:gd name="T3" fmla="*/ 0 h 156"/>
                    <a:gd name="T4" fmla="*/ 0 w 302"/>
                    <a:gd name="T5" fmla="*/ 78 h 156"/>
                    <a:gd name="T6" fmla="*/ 0 w 302"/>
                    <a:gd name="T7" fmla="*/ 78 h 156"/>
                    <a:gd name="T8" fmla="*/ 151 w 302"/>
                    <a:gd name="T9" fmla="*/ 156 h 156"/>
                    <a:gd name="T10" fmla="*/ 302 w 302"/>
                    <a:gd name="T11" fmla="*/ 78 h 156"/>
                    <a:gd name="T12" fmla="*/ 302 w 302"/>
                    <a:gd name="T13" fmla="*/ 78 h 156"/>
                  </a:gdLst>
                  <a:ahLst/>
                  <a:cxnLst>
                    <a:cxn ang="0">
                      <a:pos x="T0" y="T1"/>
                    </a:cxn>
                    <a:cxn ang="0">
                      <a:pos x="T2" y="T3"/>
                    </a:cxn>
                    <a:cxn ang="0">
                      <a:pos x="T4" y="T5"/>
                    </a:cxn>
                    <a:cxn ang="0">
                      <a:pos x="T6" y="T7"/>
                    </a:cxn>
                    <a:cxn ang="0">
                      <a:pos x="T8" y="T9"/>
                    </a:cxn>
                    <a:cxn ang="0">
                      <a:pos x="T10" y="T11"/>
                    </a:cxn>
                    <a:cxn ang="0">
                      <a:pos x="T12" y="T13"/>
                    </a:cxn>
                  </a:cxnLst>
                  <a:rect l="0" t="0" r="r" b="b"/>
                  <a:pathLst>
                    <a:path w="302" h="156">
                      <a:moveTo>
                        <a:pt x="302" y="78"/>
                      </a:moveTo>
                      <a:lnTo>
                        <a:pt x="151" y="0"/>
                      </a:lnTo>
                      <a:lnTo>
                        <a:pt x="0" y="78"/>
                      </a:lnTo>
                      <a:lnTo>
                        <a:pt x="0" y="78"/>
                      </a:lnTo>
                      <a:lnTo>
                        <a:pt x="151" y="156"/>
                      </a:lnTo>
                      <a:lnTo>
                        <a:pt x="302" y="78"/>
                      </a:lnTo>
                      <a:lnTo>
                        <a:pt x="302" y="78"/>
                      </a:lnTo>
                      <a:close/>
                    </a:path>
                  </a:pathLst>
                </a:custGeom>
                <a:grpFill/>
                <a:ln w="15875" cap="rnd">
                  <a:solidFill>
                    <a:sysClr val="window" lastClr="FFFFFF"/>
                  </a:solid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84" name="Freeform 159"/>
                <p:cNvSpPr/>
                <p:nvPr/>
              </p:nvSpPr>
              <p:spPr bwMode="auto">
                <a:xfrm>
                  <a:off x="7692751" y="3653115"/>
                  <a:ext cx="479425" cy="149225"/>
                </a:xfrm>
                <a:custGeom>
                  <a:avLst/>
                  <a:gdLst>
                    <a:gd name="T0" fmla="*/ 281 w 302"/>
                    <a:gd name="T1" fmla="*/ 0 h 94"/>
                    <a:gd name="T2" fmla="*/ 302 w 302"/>
                    <a:gd name="T3" fmla="*/ 10 h 94"/>
                    <a:gd name="T4" fmla="*/ 302 w 302"/>
                    <a:gd name="T5" fmla="*/ 10 h 94"/>
                    <a:gd name="T6" fmla="*/ 151 w 302"/>
                    <a:gd name="T7" fmla="*/ 94 h 94"/>
                    <a:gd name="T8" fmla="*/ 0 w 302"/>
                    <a:gd name="T9" fmla="*/ 10 h 94"/>
                    <a:gd name="T10" fmla="*/ 0 w 302"/>
                    <a:gd name="T11" fmla="*/ 10 h 94"/>
                    <a:gd name="T12" fmla="*/ 21 w 302"/>
                    <a:gd name="T13" fmla="*/ 0 h 94"/>
                  </a:gdLst>
                  <a:ahLst/>
                  <a:cxnLst>
                    <a:cxn ang="0">
                      <a:pos x="T0" y="T1"/>
                    </a:cxn>
                    <a:cxn ang="0">
                      <a:pos x="T2" y="T3"/>
                    </a:cxn>
                    <a:cxn ang="0">
                      <a:pos x="T4" y="T5"/>
                    </a:cxn>
                    <a:cxn ang="0">
                      <a:pos x="T6" y="T7"/>
                    </a:cxn>
                    <a:cxn ang="0">
                      <a:pos x="T8" y="T9"/>
                    </a:cxn>
                    <a:cxn ang="0">
                      <a:pos x="T10" y="T11"/>
                    </a:cxn>
                    <a:cxn ang="0">
                      <a:pos x="T12" y="T13"/>
                    </a:cxn>
                  </a:cxnLst>
                  <a:rect l="0" t="0" r="r" b="b"/>
                  <a:pathLst>
                    <a:path w="302" h="94">
                      <a:moveTo>
                        <a:pt x="281" y="0"/>
                      </a:moveTo>
                      <a:lnTo>
                        <a:pt x="302" y="10"/>
                      </a:lnTo>
                      <a:lnTo>
                        <a:pt x="302" y="10"/>
                      </a:lnTo>
                      <a:lnTo>
                        <a:pt x="151" y="94"/>
                      </a:lnTo>
                      <a:lnTo>
                        <a:pt x="0" y="10"/>
                      </a:lnTo>
                      <a:lnTo>
                        <a:pt x="0" y="10"/>
                      </a:lnTo>
                      <a:lnTo>
                        <a:pt x="21" y="0"/>
                      </a:lnTo>
                    </a:path>
                  </a:pathLst>
                </a:custGeom>
                <a:grpFill/>
                <a:ln w="15875" cap="rnd">
                  <a:solidFill>
                    <a:sysClr val="window" lastClr="FFFFFF"/>
                  </a:solid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85" name="Freeform 160"/>
                <p:cNvSpPr/>
                <p:nvPr/>
              </p:nvSpPr>
              <p:spPr bwMode="auto">
                <a:xfrm>
                  <a:off x="7692751" y="3751540"/>
                  <a:ext cx="479425" cy="149225"/>
                </a:xfrm>
                <a:custGeom>
                  <a:avLst/>
                  <a:gdLst>
                    <a:gd name="T0" fmla="*/ 281 w 302"/>
                    <a:gd name="T1" fmla="*/ 0 h 94"/>
                    <a:gd name="T2" fmla="*/ 302 w 302"/>
                    <a:gd name="T3" fmla="*/ 11 h 94"/>
                    <a:gd name="T4" fmla="*/ 302 w 302"/>
                    <a:gd name="T5" fmla="*/ 11 h 94"/>
                    <a:gd name="T6" fmla="*/ 151 w 302"/>
                    <a:gd name="T7" fmla="*/ 94 h 94"/>
                    <a:gd name="T8" fmla="*/ 0 w 302"/>
                    <a:gd name="T9" fmla="*/ 11 h 94"/>
                    <a:gd name="T10" fmla="*/ 0 w 302"/>
                    <a:gd name="T11" fmla="*/ 11 h 94"/>
                    <a:gd name="T12" fmla="*/ 21 w 302"/>
                    <a:gd name="T13" fmla="*/ 0 h 94"/>
                  </a:gdLst>
                  <a:ahLst/>
                  <a:cxnLst>
                    <a:cxn ang="0">
                      <a:pos x="T0" y="T1"/>
                    </a:cxn>
                    <a:cxn ang="0">
                      <a:pos x="T2" y="T3"/>
                    </a:cxn>
                    <a:cxn ang="0">
                      <a:pos x="T4" y="T5"/>
                    </a:cxn>
                    <a:cxn ang="0">
                      <a:pos x="T6" y="T7"/>
                    </a:cxn>
                    <a:cxn ang="0">
                      <a:pos x="T8" y="T9"/>
                    </a:cxn>
                    <a:cxn ang="0">
                      <a:pos x="T10" y="T11"/>
                    </a:cxn>
                    <a:cxn ang="0">
                      <a:pos x="T12" y="T13"/>
                    </a:cxn>
                  </a:cxnLst>
                  <a:rect l="0" t="0" r="r" b="b"/>
                  <a:pathLst>
                    <a:path w="302" h="94">
                      <a:moveTo>
                        <a:pt x="281" y="0"/>
                      </a:moveTo>
                      <a:lnTo>
                        <a:pt x="302" y="11"/>
                      </a:lnTo>
                      <a:lnTo>
                        <a:pt x="302" y="11"/>
                      </a:lnTo>
                      <a:lnTo>
                        <a:pt x="151" y="94"/>
                      </a:lnTo>
                      <a:lnTo>
                        <a:pt x="0" y="11"/>
                      </a:lnTo>
                      <a:lnTo>
                        <a:pt x="0" y="11"/>
                      </a:lnTo>
                      <a:lnTo>
                        <a:pt x="21" y="0"/>
                      </a:lnTo>
                    </a:path>
                  </a:pathLst>
                </a:custGeom>
                <a:grpFill/>
                <a:ln w="15875" cap="rnd">
                  <a:solidFill>
                    <a:sysClr val="window" lastClr="FFFFFF"/>
                  </a:solid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grpSp>
        <p:sp>
          <p:nvSpPr>
            <p:cNvPr id="78" name="Text Placeholder 32"/>
            <p:cNvSpPr txBox="1"/>
            <p:nvPr/>
          </p:nvSpPr>
          <p:spPr>
            <a:xfrm>
              <a:off x="7259377" y="5614379"/>
              <a:ext cx="1846027" cy="66887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914400" rtl="0" eaLnBrk="1" fontAlgn="auto" latinLnBrk="0" hangingPunct="1">
                <a:lnSpc>
                  <a:spcPct val="150000"/>
                </a:lnSpc>
                <a:spcBef>
                  <a:spcPts val="0"/>
                </a:spcBef>
                <a:spcAft>
                  <a:spcPts val="0"/>
                </a:spcAft>
                <a:buClrTx/>
                <a:buSzTx/>
                <a:buFont typeface="Arial" panose="020B0604020202020204" pitchFamily="34" charset="0"/>
                <a:buNone/>
                <a:defRPr/>
              </a:pPr>
              <a:r>
                <a:rPr kumimoji="0" lang="zh-CN" altLang="en-US" sz="11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此处输入具体内容此处输入具体内容此处具体内容</a:t>
              </a:r>
            </a:p>
          </p:txBody>
        </p:sp>
        <p:sp>
          <p:nvSpPr>
            <p:cNvPr id="79" name="TextBox 59"/>
            <p:cNvSpPr txBox="1"/>
            <p:nvPr/>
          </p:nvSpPr>
          <p:spPr>
            <a:xfrm>
              <a:off x="7945031" y="5126357"/>
              <a:ext cx="474719" cy="496516"/>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AU" sz="2800" b="0" i="0" u="none" strike="noStrike" kern="1200" cap="none" spc="300" normalizeH="0" baseline="0" noProof="0" dirty="0">
                  <a:ln>
                    <a:noFill/>
                  </a:ln>
                  <a:solidFill>
                    <a:prstClr val="black">
                      <a:lumMod val="75000"/>
                      <a:lumOff val="25000"/>
                    </a:prstClr>
                  </a:solidFill>
                  <a:effectLst/>
                  <a:uLnTx/>
                  <a:uFillTx/>
                  <a:latin typeface="胡晓波真帅体" panose="02010600030101010101" pitchFamily="2" charset="-122"/>
                  <a:ea typeface="胡晓波真帅体" panose="02010600030101010101" pitchFamily="2" charset="-122"/>
                  <a:cs typeface="Roboto Medium" panose="02000000000000000000" pitchFamily="2" charset="0"/>
                </a:rPr>
                <a:t>04</a:t>
              </a:r>
              <a:endParaRPr kumimoji="0" lang="en-US" sz="2800" b="0" i="0" u="none" strike="noStrike" kern="1200" cap="none" spc="300" normalizeH="0" baseline="0" noProof="0" dirty="0">
                <a:ln>
                  <a:noFill/>
                </a:ln>
                <a:solidFill>
                  <a:prstClr val="black">
                    <a:lumMod val="75000"/>
                    <a:lumOff val="25000"/>
                  </a:prstClr>
                </a:solidFill>
                <a:effectLst/>
                <a:uLnTx/>
                <a:uFillTx/>
                <a:latin typeface="胡晓波真帅体" panose="02010600030101010101" pitchFamily="2" charset="-122"/>
                <a:ea typeface="胡晓波真帅体" panose="02010600030101010101" pitchFamily="2" charset="-122"/>
                <a:cs typeface="Roboto Medium" panose="02000000000000000000" pitchFamily="2" charset="0"/>
              </a:endParaRPr>
            </a:p>
          </p:txBody>
        </p:sp>
        <p:cxnSp>
          <p:nvCxnSpPr>
            <p:cNvPr id="80" name="Straight Connector 71"/>
            <p:cNvCxnSpPr/>
            <p:nvPr/>
          </p:nvCxnSpPr>
          <p:spPr>
            <a:xfrm flipV="1">
              <a:off x="8188849" y="4571178"/>
              <a:ext cx="298" cy="486465"/>
            </a:xfrm>
            <a:prstGeom prst="line">
              <a:avLst/>
            </a:prstGeom>
            <a:noFill/>
            <a:ln w="19050" cap="flat" cmpd="sng" algn="ctr">
              <a:solidFill>
                <a:srgbClr val="656D78"/>
              </a:solidFill>
              <a:prstDash val="sysDot"/>
              <a:miter lim="800000"/>
              <a:headEnd type="oval"/>
              <a:tailEnd type="oval"/>
            </a:ln>
            <a:effectLst/>
          </p:spPr>
        </p:cxnSp>
      </p:grpSp>
      <p:grpSp>
        <p:nvGrpSpPr>
          <p:cNvPr id="86" name="组合 85"/>
          <p:cNvGrpSpPr/>
          <p:nvPr/>
        </p:nvGrpSpPr>
        <p:grpSpPr>
          <a:xfrm>
            <a:off x="8923105" y="1631094"/>
            <a:ext cx="1602021" cy="2684507"/>
            <a:chOff x="9351457" y="1435387"/>
            <a:chExt cx="1846027" cy="3093390"/>
          </a:xfrm>
        </p:grpSpPr>
        <p:sp>
          <p:nvSpPr>
            <p:cNvPr id="87" name="Shape 1725"/>
            <p:cNvSpPr/>
            <p:nvPr/>
          </p:nvSpPr>
          <p:spPr>
            <a:xfrm rot="18900000">
              <a:off x="9576905" y="2909653"/>
              <a:ext cx="1414666" cy="1414666"/>
            </a:xfrm>
            <a:prstGeom prst="roundRect">
              <a:avLst>
                <a:gd name="adj" fmla="val 15000"/>
              </a:avLst>
            </a:prstGeom>
            <a:solidFill>
              <a:srgbClr val="F6F6F6"/>
            </a:solidFill>
            <a:ln>
              <a:noFill/>
            </a:ln>
            <a:effectLst/>
          </p:spPr>
          <p:txBody>
            <a:bodyPr lIns="50800" tIns="50800" rIns="50800" bIns="50800" anchor="ctr"/>
            <a:lstStyle/>
            <a:p>
              <a:pPr marL="0" marR="0" lvl="0" indent="0" algn="l" defTabSz="914400" rtl="0" eaLnBrk="1" fontAlgn="auto" latinLnBrk="0" hangingPunct="1">
                <a:lnSpc>
                  <a:spcPct val="100000"/>
                </a:lnSpc>
                <a:spcBef>
                  <a:spcPts val="4500"/>
                </a:spcBef>
                <a:spcAft>
                  <a:spcPts val="0"/>
                </a:spcAft>
                <a:buClrTx/>
                <a:buSzTx/>
                <a:buFontTx/>
                <a:buNone/>
                <a:defRPr sz="2500">
                  <a:latin typeface="Aller Light"/>
                  <a:ea typeface="Aller Light"/>
                  <a:cs typeface="Aller Light"/>
                  <a:sym typeface="Aller Light"/>
                </a:defRPr>
              </a:pPr>
              <a:endParaRPr kumimoji="0" sz="2400" b="0" i="0" u="none" strike="noStrike" kern="0" cap="none" spc="0" normalizeH="0" baseline="0" noProof="0" dirty="0">
                <a:ln>
                  <a:noFill/>
                </a:ln>
                <a:solidFill>
                  <a:prstClr val="white"/>
                </a:solidFill>
                <a:effectLst/>
                <a:uLnTx/>
                <a:uFillTx/>
                <a:latin typeface="Arial" panose="020B0604020202020204" pitchFamily="34" charset="0"/>
                <a:ea typeface="Aller Light"/>
                <a:cs typeface="Aller Light"/>
                <a:sym typeface="Aller Light"/>
              </a:endParaRPr>
            </a:p>
          </p:txBody>
        </p:sp>
        <p:grpSp>
          <p:nvGrpSpPr>
            <p:cNvPr id="88" name="Group 78"/>
            <p:cNvGrpSpPr/>
            <p:nvPr/>
          </p:nvGrpSpPr>
          <p:grpSpPr>
            <a:xfrm>
              <a:off x="9576905" y="3114110"/>
              <a:ext cx="1414666" cy="1414667"/>
              <a:chOff x="9576905" y="2656910"/>
              <a:chExt cx="1414666" cy="1414667"/>
            </a:xfrm>
            <a:solidFill>
              <a:srgbClr val="296E52"/>
            </a:solidFill>
          </p:grpSpPr>
          <p:sp>
            <p:nvSpPr>
              <p:cNvPr id="92" name="Shape 1738"/>
              <p:cNvSpPr/>
              <p:nvPr/>
            </p:nvSpPr>
            <p:spPr>
              <a:xfrm rot="18900000">
                <a:off x="9576905" y="2656910"/>
                <a:ext cx="1414666" cy="1414667"/>
              </a:xfrm>
              <a:prstGeom prst="roundRect">
                <a:avLst>
                  <a:gd name="adj" fmla="val 15000"/>
                </a:avLst>
              </a:prstGeom>
              <a:solidFill>
                <a:srgbClr val="BF1E2E"/>
              </a:solidFill>
              <a:ln>
                <a:noFill/>
              </a:ln>
              <a:effectLst/>
            </p:spPr>
            <p:txBody>
              <a:bodyPr wrap="square" lIns="50800" tIns="50800" rIns="50800" bIns="50800" numCol="1" anchor="ctr">
                <a:noAutofit/>
              </a:bodyPr>
              <a:lstStyle/>
              <a:p>
                <a:pPr marL="0" marR="0" lvl="0" indent="0" algn="l" defTabSz="914400" rtl="0" eaLnBrk="1" fontAlgn="auto" latinLnBrk="0" hangingPunct="1">
                  <a:lnSpc>
                    <a:spcPct val="100000"/>
                  </a:lnSpc>
                  <a:spcBef>
                    <a:spcPts val="4500"/>
                  </a:spcBef>
                  <a:spcAft>
                    <a:spcPts val="0"/>
                  </a:spcAft>
                  <a:buClrTx/>
                  <a:buSzTx/>
                  <a:buFontTx/>
                  <a:buNone/>
                  <a:defRPr sz="2500">
                    <a:latin typeface="Aller Light"/>
                    <a:ea typeface="Aller Light"/>
                    <a:cs typeface="Aller Light"/>
                    <a:sym typeface="Aller Light"/>
                  </a:defRPr>
                </a:pPr>
                <a:endParaRPr kumimoji="0" sz="2400" b="0" i="0" u="none" strike="noStrike" kern="0" cap="none" spc="0" normalizeH="0" baseline="0" noProof="0" dirty="0">
                  <a:ln>
                    <a:noFill/>
                  </a:ln>
                  <a:solidFill>
                    <a:prstClr val="white"/>
                  </a:solidFill>
                  <a:effectLst/>
                  <a:uLnTx/>
                  <a:uFillTx/>
                  <a:latin typeface="Arial" panose="020B0604020202020204" pitchFamily="34" charset="0"/>
                  <a:ea typeface="Aller Light"/>
                  <a:cs typeface="Aller Light"/>
                  <a:sym typeface="Aller Light"/>
                </a:endParaRPr>
              </a:p>
            </p:txBody>
          </p:sp>
          <p:grpSp>
            <p:nvGrpSpPr>
              <p:cNvPr id="93" name="Group 45"/>
              <p:cNvGrpSpPr/>
              <p:nvPr/>
            </p:nvGrpSpPr>
            <p:grpSpPr>
              <a:xfrm>
                <a:off x="10044525" y="3184061"/>
                <a:ext cx="479425" cy="479425"/>
                <a:chOff x="9445350" y="4358074"/>
                <a:chExt cx="479425" cy="479425"/>
              </a:xfrm>
              <a:grpFill/>
            </p:grpSpPr>
            <p:sp>
              <p:nvSpPr>
                <p:cNvPr id="94" name="Freeform 184"/>
                <p:cNvSpPr/>
                <p:nvPr/>
              </p:nvSpPr>
              <p:spPr bwMode="auto">
                <a:xfrm>
                  <a:off x="9545363" y="4407287"/>
                  <a:ext cx="315913" cy="100013"/>
                </a:xfrm>
                <a:custGeom>
                  <a:avLst/>
                  <a:gdLst>
                    <a:gd name="T0" fmla="*/ 153 w 153"/>
                    <a:gd name="T1" fmla="*/ 48 h 48"/>
                    <a:gd name="T2" fmla="*/ 0 w 153"/>
                    <a:gd name="T3" fmla="*/ 48 h 48"/>
                    <a:gd name="T4" fmla="*/ 0 w 153"/>
                    <a:gd name="T5" fmla="*/ 48 h 48"/>
                    <a:gd name="T6" fmla="*/ 0 w 153"/>
                    <a:gd name="T7" fmla="*/ 0 h 48"/>
                    <a:gd name="T8" fmla="*/ 0 w 153"/>
                    <a:gd name="T9" fmla="*/ 0 h 48"/>
                    <a:gd name="T10" fmla="*/ 153 w 153"/>
                    <a:gd name="T11" fmla="*/ 0 h 48"/>
                  </a:gdLst>
                  <a:ahLst/>
                  <a:cxnLst>
                    <a:cxn ang="0">
                      <a:pos x="T0" y="T1"/>
                    </a:cxn>
                    <a:cxn ang="0">
                      <a:pos x="T2" y="T3"/>
                    </a:cxn>
                    <a:cxn ang="0">
                      <a:pos x="T4" y="T5"/>
                    </a:cxn>
                    <a:cxn ang="0">
                      <a:pos x="T6" y="T7"/>
                    </a:cxn>
                    <a:cxn ang="0">
                      <a:pos x="T8" y="T9"/>
                    </a:cxn>
                    <a:cxn ang="0">
                      <a:pos x="T10" y="T11"/>
                    </a:cxn>
                  </a:cxnLst>
                  <a:rect l="0" t="0" r="r" b="b"/>
                  <a:pathLst>
                    <a:path w="153" h="48">
                      <a:moveTo>
                        <a:pt x="153" y="48"/>
                      </a:moveTo>
                      <a:cubicBezTo>
                        <a:pt x="0" y="48"/>
                        <a:pt x="0" y="48"/>
                        <a:pt x="0" y="48"/>
                      </a:cubicBezTo>
                      <a:cubicBezTo>
                        <a:pt x="0" y="48"/>
                        <a:pt x="0" y="48"/>
                        <a:pt x="0" y="48"/>
                      </a:cubicBezTo>
                      <a:cubicBezTo>
                        <a:pt x="0" y="0"/>
                        <a:pt x="0" y="0"/>
                        <a:pt x="0" y="0"/>
                      </a:cubicBezTo>
                      <a:cubicBezTo>
                        <a:pt x="0" y="0"/>
                        <a:pt x="0" y="0"/>
                        <a:pt x="0" y="0"/>
                      </a:cubicBezTo>
                      <a:cubicBezTo>
                        <a:pt x="153" y="0"/>
                        <a:pt x="153" y="0"/>
                        <a:pt x="153" y="0"/>
                      </a:cubicBezTo>
                    </a:path>
                  </a:pathLst>
                </a:custGeom>
                <a:noFill/>
                <a:ln w="15875" cap="rnd">
                  <a:solidFill>
                    <a:sysClr val="window" lastClr="FFFFFF"/>
                  </a:solid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95" name="Freeform 185"/>
                <p:cNvSpPr/>
                <p:nvPr/>
              </p:nvSpPr>
              <p:spPr bwMode="auto">
                <a:xfrm>
                  <a:off x="9861275" y="4407287"/>
                  <a:ext cx="63500" cy="100013"/>
                </a:xfrm>
                <a:custGeom>
                  <a:avLst/>
                  <a:gdLst>
                    <a:gd name="T0" fmla="*/ 0 w 40"/>
                    <a:gd name="T1" fmla="*/ 0 h 63"/>
                    <a:gd name="T2" fmla="*/ 40 w 40"/>
                    <a:gd name="T3" fmla="*/ 32 h 63"/>
                    <a:gd name="T4" fmla="*/ 0 w 40"/>
                    <a:gd name="T5" fmla="*/ 63 h 63"/>
                  </a:gdLst>
                  <a:ahLst/>
                  <a:cxnLst>
                    <a:cxn ang="0">
                      <a:pos x="T0" y="T1"/>
                    </a:cxn>
                    <a:cxn ang="0">
                      <a:pos x="T2" y="T3"/>
                    </a:cxn>
                    <a:cxn ang="0">
                      <a:pos x="T4" y="T5"/>
                    </a:cxn>
                  </a:cxnLst>
                  <a:rect l="0" t="0" r="r" b="b"/>
                  <a:pathLst>
                    <a:path w="40" h="63">
                      <a:moveTo>
                        <a:pt x="0" y="0"/>
                      </a:moveTo>
                      <a:lnTo>
                        <a:pt x="40" y="32"/>
                      </a:lnTo>
                      <a:lnTo>
                        <a:pt x="0" y="63"/>
                      </a:lnTo>
                    </a:path>
                  </a:pathLst>
                </a:custGeom>
                <a:noFill/>
                <a:ln w="15875" cap="rnd">
                  <a:solidFill>
                    <a:sysClr val="window" lastClr="FFFFFF"/>
                  </a:solid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96" name="Freeform 186"/>
                <p:cNvSpPr/>
                <p:nvPr/>
              </p:nvSpPr>
              <p:spPr bwMode="auto">
                <a:xfrm>
                  <a:off x="9510438" y="4573974"/>
                  <a:ext cx="315913" cy="98425"/>
                </a:xfrm>
                <a:custGeom>
                  <a:avLst/>
                  <a:gdLst>
                    <a:gd name="T0" fmla="*/ 0 w 153"/>
                    <a:gd name="T1" fmla="*/ 0 h 48"/>
                    <a:gd name="T2" fmla="*/ 153 w 153"/>
                    <a:gd name="T3" fmla="*/ 0 h 48"/>
                    <a:gd name="T4" fmla="*/ 153 w 153"/>
                    <a:gd name="T5" fmla="*/ 0 h 48"/>
                    <a:gd name="T6" fmla="*/ 153 w 153"/>
                    <a:gd name="T7" fmla="*/ 48 h 48"/>
                    <a:gd name="T8" fmla="*/ 153 w 153"/>
                    <a:gd name="T9" fmla="*/ 48 h 48"/>
                    <a:gd name="T10" fmla="*/ 0 w 153"/>
                    <a:gd name="T11" fmla="*/ 48 h 48"/>
                  </a:gdLst>
                  <a:ahLst/>
                  <a:cxnLst>
                    <a:cxn ang="0">
                      <a:pos x="T0" y="T1"/>
                    </a:cxn>
                    <a:cxn ang="0">
                      <a:pos x="T2" y="T3"/>
                    </a:cxn>
                    <a:cxn ang="0">
                      <a:pos x="T4" y="T5"/>
                    </a:cxn>
                    <a:cxn ang="0">
                      <a:pos x="T6" y="T7"/>
                    </a:cxn>
                    <a:cxn ang="0">
                      <a:pos x="T8" y="T9"/>
                    </a:cxn>
                    <a:cxn ang="0">
                      <a:pos x="T10" y="T11"/>
                    </a:cxn>
                  </a:cxnLst>
                  <a:rect l="0" t="0" r="r" b="b"/>
                  <a:pathLst>
                    <a:path w="153" h="48">
                      <a:moveTo>
                        <a:pt x="0" y="0"/>
                      </a:moveTo>
                      <a:cubicBezTo>
                        <a:pt x="153" y="0"/>
                        <a:pt x="153" y="0"/>
                        <a:pt x="153" y="0"/>
                      </a:cubicBezTo>
                      <a:cubicBezTo>
                        <a:pt x="153" y="0"/>
                        <a:pt x="153" y="0"/>
                        <a:pt x="153" y="0"/>
                      </a:cubicBezTo>
                      <a:cubicBezTo>
                        <a:pt x="153" y="48"/>
                        <a:pt x="153" y="48"/>
                        <a:pt x="153" y="48"/>
                      </a:cubicBezTo>
                      <a:cubicBezTo>
                        <a:pt x="153" y="48"/>
                        <a:pt x="153" y="48"/>
                        <a:pt x="153" y="48"/>
                      </a:cubicBezTo>
                      <a:cubicBezTo>
                        <a:pt x="0" y="48"/>
                        <a:pt x="0" y="48"/>
                        <a:pt x="0" y="48"/>
                      </a:cubicBezTo>
                    </a:path>
                  </a:pathLst>
                </a:custGeom>
                <a:noFill/>
                <a:ln w="15875" cap="rnd">
                  <a:solidFill>
                    <a:sysClr val="window" lastClr="FFFFFF"/>
                  </a:solid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97" name="Freeform 187"/>
                <p:cNvSpPr/>
                <p:nvPr/>
              </p:nvSpPr>
              <p:spPr bwMode="auto">
                <a:xfrm>
                  <a:off x="9445350" y="4573974"/>
                  <a:ext cx="65088" cy="98425"/>
                </a:xfrm>
                <a:custGeom>
                  <a:avLst/>
                  <a:gdLst>
                    <a:gd name="T0" fmla="*/ 41 w 41"/>
                    <a:gd name="T1" fmla="*/ 62 h 62"/>
                    <a:gd name="T2" fmla="*/ 0 w 41"/>
                    <a:gd name="T3" fmla="*/ 31 h 62"/>
                    <a:gd name="T4" fmla="*/ 41 w 41"/>
                    <a:gd name="T5" fmla="*/ 0 h 62"/>
                  </a:gdLst>
                  <a:ahLst/>
                  <a:cxnLst>
                    <a:cxn ang="0">
                      <a:pos x="T0" y="T1"/>
                    </a:cxn>
                    <a:cxn ang="0">
                      <a:pos x="T2" y="T3"/>
                    </a:cxn>
                    <a:cxn ang="0">
                      <a:pos x="T4" y="T5"/>
                    </a:cxn>
                  </a:cxnLst>
                  <a:rect l="0" t="0" r="r" b="b"/>
                  <a:pathLst>
                    <a:path w="41" h="62">
                      <a:moveTo>
                        <a:pt x="41" y="62"/>
                      </a:moveTo>
                      <a:lnTo>
                        <a:pt x="0" y="31"/>
                      </a:lnTo>
                      <a:lnTo>
                        <a:pt x="41" y="0"/>
                      </a:lnTo>
                    </a:path>
                  </a:pathLst>
                </a:custGeom>
                <a:noFill/>
                <a:ln w="15875" cap="rnd">
                  <a:solidFill>
                    <a:sysClr val="window" lastClr="FFFFFF"/>
                  </a:solid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98" name="Line 188"/>
                <p:cNvSpPr>
                  <a:spLocks noChangeShapeType="1"/>
                </p:cNvSpPr>
                <p:nvPr/>
              </p:nvSpPr>
              <p:spPr bwMode="auto">
                <a:xfrm>
                  <a:off x="9685063" y="4358074"/>
                  <a:ext cx="0" cy="46038"/>
                </a:xfrm>
                <a:prstGeom prst="line">
                  <a:avLst/>
                </a:prstGeom>
                <a:grpFill/>
                <a:ln w="15875" cap="rnd">
                  <a:solidFill>
                    <a:sysClr val="window" lastClr="FFFFFF"/>
                  </a:solid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99" name="Line 189"/>
                <p:cNvSpPr>
                  <a:spLocks noChangeShapeType="1"/>
                </p:cNvSpPr>
                <p:nvPr/>
              </p:nvSpPr>
              <p:spPr bwMode="auto">
                <a:xfrm>
                  <a:off x="9685063" y="4508887"/>
                  <a:ext cx="0" cy="60325"/>
                </a:xfrm>
                <a:prstGeom prst="line">
                  <a:avLst/>
                </a:prstGeom>
                <a:grpFill/>
                <a:ln w="15875" cap="rnd">
                  <a:solidFill>
                    <a:sysClr val="window" lastClr="FFFFFF"/>
                  </a:solid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00" name="Line 190"/>
                <p:cNvSpPr>
                  <a:spLocks noChangeShapeType="1"/>
                </p:cNvSpPr>
                <p:nvPr/>
              </p:nvSpPr>
              <p:spPr bwMode="auto">
                <a:xfrm>
                  <a:off x="9685063" y="4672399"/>
                  <a:ext cx="0" cy="165100"/>
                </a:xfrm>
                <a:prstGeom prst="line">
                  <a:avLst/>
                </a:prstGeom>
                <a:grpFill/>
                <a:ln w="15875" cap="rnd">
                  <a:solidFill>
                    <a:sysClr val="window" lastClr="FFFFFF"/>
                  </a:solid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grpSp>
        <p:sp>
          <p:nvSpPr>
            <p:cNvPr id="89" name="Text Placeholder 32"/>
            <p:cNvSpPr txBox="1"/>
            <p:nvPr/>
          </p:nvSpPr>
          <p:spPr>
            <a:xfrm>
              <a:off x="9351457" y="1923409"/>
              <a:ext cx="1846027" cy="66887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914400" rtl="0" eaLnBrk="1" fontAlgn="auto" latinLnBrk="0" hangingPunct="1">
                <a:lnSpc>
                  <a:spcPct val="150000"/>
                </a:lnSpc>
                <a:spcBef>
                  <a:spcPts val="0"/>
                </a:spcBef>
                <a:spcAft>
                  <a:spcPts val="0"/>
                </a:spcAft>
                <a:buClrTx/>
                <a:buSzTx/>
                <a:buFont typeface="Arial" panose="020B0604020202020204" pitchFamily="34" charset="0"/>
                <a:buNone/>
                <a:defRPr/>
              </a:pPr>
              <a:r>
                <a:rPr kumimoji="0" lang="zh-CN" altLang="en-US" sz="11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此处输入具体内容此处输入具体内容此处具体内容</a:t>
              </a:r>
            </a:p>
          </p:txBody>
        </p:sp>
        <p:sp>
          <p:nvSpPr>
            <p:cNvPr id="90" name="TextBox 62"/>
            <p:cNvSpPr txBox="1"/>
            <p:nvPr/>
          </p:nvSpPr>
          <p:spPr>
            <a:xfrm>
              <a:off x="10052810" y="1435387"/>
              <a:ext cx="443318" cy="496516"/>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AU" sz="2800" b="0" i="0" u="none" strike="noStrike" kern="1200" cap="none" spc="300" normalizeH="0" baseline="0" noProof="0" dirty="0">
                  <a:ln>
                    <a:noFill/>
                  </a:ln>
                  <a:gradFill>
                    <a:gsLst>
                      <a:gs pos="0">
                        <a:srgbClr val="E7012B"/>
                      </a:gs>
                      <a:gs pos="100000">
                        <a:srgbClr val="B80220"/>
                      </a:gs>
                    </a:gsLst>
                    <a:lin ang="5400000" scaled="1"/>
                  </a:gradFill>
                  <a:effectLst/>
                  <a:uLnTx/>
                  <a:uFillTx/>
                  <a:latin typeface="胡晓波真帅体" panose="02010600030101010101" pitchFamily="2" charset="-122"/>
                  <a:ea typeface="胡晓波真帅体" panose="02010600030101010101" pitchFamily="2" charset="-122"/>
                  <a:cs typeface="Roboto Medium" panose="02000000000000000000" pitchFamily="2" charset="0"/>
                </a:rPr>
                <a:t>05</a:t>
              </a:r>
              <a:endParaRPr kumimoji="0" lang="en-US" sz="2800" b="0" i="0" u="none" strike="noStrike" kern="1200" cap="none" spc="300" normalizeH="0" baseline="0" noProof="0" dirty="0">
                <a:ln>
                  <a:noFill/>
                </a:ln>
                <a:gradFill>
                  <a:gsLst>
                    <a:gs pos="0">
                      <a:srgbClr val="E7012B"/>
                    </a:gs>
                    <a:gs pos="100000">
                      <a:srgbClr val="B80220"/>
                    </a:gs>
                  </a:gsLst>
                  <a:lin ang="5400000" scaled="1"/>
                </a:gradFill>
                <a:effectLst/>
                <a:uLnTx/>
                <a:uFillTx/>
                <a:latin typeface="胡晓波真帅体" panose="02010600030101010101" pitchFamily="2" charset="-122"/>
                <a:ea typeface="胡晓波真帅体" panose="02010600030101010101" pitchFamily="2" charset="-122"/>
                <a:cs typeface="Roboto Medium" panose="02000000000000000000" pitchFamily="2" charset="0"/>
              </a:endParaRPr>
            </a:p>
          </p:txBody>
        </p:sp>
        <p:cxnSp>
          <p:nvCxnSpPr>
            <p:cNvPr id="91" name="Straight Connector 72"/>
            <p:cNvCxnSpPr/>
            <p:nvPr/>
          </p:nvCxnSpPr>
          <p:spPr>
            <a:xfrm flipV="1">
              <a:off x="10296444" y="2641177"/>
              <a:ext cx="298" cy="486465"/>
            </a:xfrm>
            <a:prstGeom prst="line">
              <a:avLst/>
            </a:prstGeom>
            <a:noFill/>
            <a:ln w="19050" cap="flat" cmpd="sng" algn="ctr">
              <a:solidFill>
                <a:srgbClr val="656D78"/>
              </a:solidFill>
              <a:prstDash val="sysDot"/>
              <a:miter lim="800000"/>
              <a:headEnd type="oval"/>
              <a:tailEnd type="oval"/>
            </a:ln>
            <a:effectLst/>
          </p:spPr>
        </p:cxnSp>
      </p:grpSp>
      <p:grpSp>
        <p:nvGrpSpPr>
          <p:cNvPr id="101" name="组合 100"/>
          <p:cNvGrpSpPr/>
          <p:nvPr/>
        </p:nvGrpSpPr>
        <p:grpSpPr>
          <a:xfrm>
            <a:off x="5275101" y="1631094"/>
            <a:ext cx="1602021" cy="2748599"/>
            <a:chOff x="5147819" y="1435387"/>
            <a:chExt cx="1846027" cy="3167244"/>
          </a:xfrm>
        </p:grpSpPr>
        <p:sp>
          <p:nvSpPr>
            <p:cNvPr id="102" name="Shape 1723"/>
            <p:cNvSpPr/>
            <p:nvPr/>
          </p:nvSpPr>
          <p:spPr>
            <a:xfrm rot="18900000">
              <a:off x="5399821" y="2983507"/>
              <a:ext cx="1414666" cy="1414666"/>
            </a:xfrm>
            <a:prstGeom prst="roundRect">
              <a:avLst>
                <a:gd name="adj" fmla="val 15000"/>
              </a:avLst>
            </a:prstGeom>
            <a:solidFill>
              <a:srgbClr val="F6F6F6"/>
            </a:solidFill>
            <a:ln>
              <a:noFill/>
            </a:ln>
            <a:effectLst/>
          </p:spPr>
          <p:txBody>
            <a:bodyPr lIns="50800" tIns="50800" rIns="50800" bIns="50800" anchor="ctr"/>
            <a:lstStyle/>
            <a:p>
              <a:pPr marL="0" marR="0" lvl="0" indent="0" algn="l" defTabSz="914400" rtl="0" eaLnBrk="1" fontAlgn="auto" latinLnBrk="0" hangingPunct="1">
                <a:lnSpc>
                  <a:spcPct val="100000"/>
                </a:lnSpc>
                <a:spcBef>
                  <a:spcPts val="4500"/>
                </a:spcBef>
                <a:spcAft>
                  <a:spcPts val="0"/>
                </a:spcAft>
                <a:buClrTx/>
                <a:buSzTx/>
                <a:buFontTx/>
                <a:buNone/>
                <a:defRPr sz="2500">
                  <a:latin typeface="Aller Light"/>
                  <a:ea typeface="Aller Light"/>
                  <a:cs typeface="Aller Light"/>
                  <a:sym typeface="Aller Light"/>
                </a:defRPr>
              </a:pPr>
              <a:endParaRPr kumimoji="0" sz="2400" b="0" i="0" u="none" strike="noStrike" kern="0" cap="none" spc="0" normalizeH="0" baseline="0" noProof="0" dirty="0">
                <a:ln>
                  <a:noFill/>
                </a:ln>
                <a:solidFill>
                  <a:prstClr val="white"/>
                </a:solidFill>
                <a:effectLst/>
                <a:uLnTx/>
                <a:uFillTx/>
                <a:latin typeface="Arial" panose="020B0604020202020204" pitchFamily="34" charset="0"/>
                <a:ea typeface="Aller Light"/>
                <a:cs typeface="Aller Light"/>
                <a:sym typeface="Aller Light"/>
              </a:endParaRPr>
            </a:p>
          </p:txBody>
        </p:sp>
        <p:grpSp>
          <p:nvGrpSpPr>
            <p:cNvPr id="103" name="Group 76"/>
            <p:cNvGrpSpPr/>
            <p:nvPr/>
          </p:nvGrpSpPr>
          <p:grpSpPr>
            <a:xfrm>
              <a:off x="5399820" y="3187964"/>
              <a:ext cx="1414666" cy="1414667"/>
              <a:chOff x="5399820" y="2730764"/>
              <a:chExt cx="1414666" cy="1414667"/>
            </a:xfrm>
            <a:solidFill>
              <a:srgbClr val="296E52"/>
            </a:solidFill>
          </p:grpSpPr>
          <p:sp>
            <p:nvSpPr>
              <p:cNvPr id="107" name="Shape 1726"/>
              <p:cNvSpPr/>
              <p:nvPr/>
            </p:nvSpPr>
            <p:spPr>
              <a:xfrm rot="18900000">
                <a:off x="5399820" y="2730764"/>
                <a:ext cx="1414666" cy="1414667"/>
              </a:xfrm>
              <a:prstGeom prst="roundRect">
                <a:avLst>
                  <a:gd name="adj" fmla="val 15000"/>
                </a:avLst>
              </a:prstGeom>
              <a:solidFill>
                <a:srgbClr val="BF1E2E"/>
              </a:solidFill>
              <a:ln>
                <a:noFill/>
              </a:ln>
              <a:effectLst>
                <a:outerShdw blurRad="57150" dist="19050" dir="5400000" algn="ctr" rotWithShape="0">
                  <a:srgbClr val="000000">
                    <a:alpha val="63000"/>
                  </a:srgbClr>
                </a:outerShdw>
              </a:effectLst>
            </p:spPr>
            <p:txBody>
              <a:bodyPr wrap="square" lIns="50800" tIns="50800" rIns="50800" bIns="50800" numCol="1" anchor="ctr">
                <a:noAutofit/>
              </a:bodyPr>
              <a:lstStyle/>
              <a:p>
                <a:pPr marL="0" marR="0" lvl="0" indent="0" algn="l" defTabSz="914400" rtl="0" eaLnBrk="1" fontAlgn="auto" latinLnBrk="0" hangingPunct="1">
                  <a:lnSpc>
                    <a:spcPct val="100000"/>
                  </a:lnSpc>
                  <a:spcBef>
                    <a:spcPts val="4500"/>
                  </a:spcBef>
                  <a:spcAft>
                    <a:spcPts val="0"/>
                  </a:spcAft>
                  <a:buClrTx/>
                  <a:buSzTx/>
                  <a:buFontTx/>
                  <a:buNone/>
                  <a:defRPr sz="2500">
                    <a:latin typeface="Aller Light"/>
                    <a:ea typeface="Aller Light"/>
                    <a:cs typeface="Aller Light"/>
                    <a:sym typeface="Aller Light"/>
                  </a:defRPr>
                </a:pPr>
                <a:endParaRPr kumimoji="0" sz="2400" b="0" i="0" u="none" strike="noStrike" kern="0" cap="none" spc="0" normalizeH="0" baseline="0" noProof="0" dirty="0">
                  <a:ln>
                    <a:noFill/>
                  </a:ln>
                  <a:solidFill>
                    <a:prstClr val="white"/>
                  </a:solidFill>
                  <a:effectLst/>
                  <a:uLnTx/>
                  <a:uFillTx/>
                  <a:latin typeface="Arial" panose="020B0604020202020204" pitchFamily="34" charset="0"/>
                  <a:ea typeface="Aller Light"/>
                  <a:cs typeface="Aller Light"/>
                  <a:sym typeface="Aller Light"/>
                </a:endParaRPr>
              </a:p>
            </p:txBody>
          </p:sp>
          <p:grpSp>
            <p:nvGrpSpPr>
              <p:cNvPr id="108" name="Group 39"/>
              <p:cNvGrpSpPr/>
              <p:nvPr/>
            </p:nvGrpSpPr>
            <p:grpSpPr>
              <a:xfrm>
                <a:off x="5864676" y="3159517"/>
                <a:ext cx="479425" cy="479425"/>
                <a:chOff x="7626075" y="4358074"/>
                <a:chExt cx="479425" cy="479425"/>
              </a:xfrm>
              <a:grpFill/>
            </p:grpSpPr>
            <p:sp>
              <p:nvSpPr>
                <p:cNvPr id="109" name="Freeform 5"/>
                <p:cNvSpPr/>
                <p:nvPr/>
              </p:nvSpPr>
              <p:spPr bwMode="auto">
                <a:xfrm>
                  <a:off x="7626075" y="4605724"/>
                  <a:ext cx="100013" cy="166688"/>
                </a:xfrm>
                <a:custGeom>
                  <a:avLst/>
                  <a:gdLst>
                    <a:gd name="T0" fmla="*/ 48 w 48"/>
                    <a:gd name="T1" fmla="*/ 64 h 80"/>
                    <a:gd name="T2" fmla="*/ 32 w 48"/>
                    <a:gd name="T3" fmla="*/ 80 h 80"/>
                    <a:gd name="T4" fmla="*/ 16 w 48"/>
                    <a:gd name="T5" fmla="*/ 80 h 80"/>
                    <a:gd name="T6" fmla="*/ 0 w 48"/>
                    <a:gd name="T7" fmla="*/ 64 h 80"/>
                    <a:gd name="T8" fmla="*/ 0 w 48"/>
                    <a:gd name="T9" fmla="*/ 16 h 80"/>
                    <a:gd name="T10" fmla="*/ 16 w 48"/>
                    <a:gd name="T11" fmla="*/ 0 h 80"/>
                    <a:gd name="T12" fmla="*/ 32 w 48"/>
                    <a:gd name="T13" fmla="*/ 0 h 80"/>
                    <a:gd name="T14" fmla="*/ 48 w 48"/>
                    <a:gd name="T15" fmla="*/ 16 h 80"/>
                    <a:gd name="T16" fmla="*/ 48 w 48"/>
                    <a:gd name="T17" fmla="*/ 64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80">
                      <a:moveTo>
                        <a:pt x="48" y="64"/>
                      </a:moveTo>
                      <a:cubicBezTo>
                        <a:pt x="48" y="73"/>
                        <a:pt x="41" y="80"/>
                        <a:pt x="32" y="80"/>
                      </a:cubicBezTo>
                      <a:cubicBezTo>
                        <a:pt x="16" y="80"/>
                        <a:pt x="16" y="80"/>
                        <a:pt x="16" y="80"/>
                      </a:cubicBezTo>
                      <a:cubicBezTo>
                        <a:pt x="7" y="80"/>
                        <a:pt x="0" y="73"/>
                        <a:pt x="0" y="64"/>
                      </a:cubicBezTo>
                      <a:cubicBezTo>
                        <a:pt x="0" y="16"/>
                        <a:pt x="0" y="16"/>
                        <a:pt x="0" y="16"/>
                      </a:cubicBezTo>
                      <a:cubicBezTo>
                        <a:pt x="0" y="7"/>
                        <a:pt x="7" y="0"/>
                        <a:pt x="16" y="0"/>
                      </a:cubicBezTo>
                      <a:cubicBezTo>
                        <a:pt x="32" y="0"/>
                        <a:pt x="32" y="0"/>
                        <a:pt x="32" y="0"/>
                      </a:cubicBezTo>
                      <a:cubicBezTo>
                        <a:pt x="41" y="0"/>
                        <a:pt x="48" y="7"/>
                        <a:pt x="48" y="16"/>
                      </a:cubicBezTo>
                      <a:lnTo>
                        <a:pt x="48" y="64"/>
                      </a:lnTo>
                      <a:close/>
                    </a:path>
                  </a:pathLst>
                </a:custGeom>
                <a:noFill/>
                <a:ln w="15875" cap="rnd">
                  <a:solidFill>
                    <a:sysClr val="window" lastClr="FFFFFF"/>
                  </a:solid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10" name="Freeform 6"/>
                <p:cNvSpPr/>
                <p:nvPr/>
              </p:nvSpPr>
              <p:spPr bwMode="auto">
                <a:xfrm>
                  <a:off x="8007075" y="4605724"/>
                  <a:ext cx="98425" cy="166688"/>
                </a:xfrm>
                <a:custGeom>
                  <a:avLst/>
                  <a:gdLst>
                    <a:gd name="T0" fmla="*/ 48 w 48"/>
                    <a:gd name="T1" fmla="*/ 64 h 80"/>
                    <a:gd name="T2" fmla="*/ 32 w 48"/>
                    <a:gd name="T3" fmla="*/ 80 h 80"/>
                    <a:gd name="T4" fmla="*/ 16 w 48"/>
                    <a:gd name="T5" fmla="*/ 80 h 80"/>
                    <a:gd name="T6" fmla="*/ 0 w 48"/>
                    <a:gd name="T7" fmla="*/ 64 h 80"/>
                    <a:gd name="T8" fmla="*/ 0 w 48"/>
                    <a:gd name="T9" fmla="*/ 16 h 80"/>
                    <a:gd name="T10" fmla="*/ 16 w 48"/>
                    <a:gd name="T11" fmla="*/ 0 h 80"/>
                    <a:gd name="T12" fmla="*/ 32 w 48"/>
                    <a:gd name="T13" fmla="*/ 0 h 80"/>
                    <a:gd name="T14" fmla="*/ 48 w 48"/>
                    <a:gd name="T15" fmla="*/ 16 h 80"/>
                    <a:gd name="T16" fmla="*/ 48 w 48"/>
                    <a:gd name="T17" fmla="*/ 64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80">
                      <a:moveTo>
                        <a:pt x="48" y="64"/>
                      </a:moveTo>
                      <a:cubicBezTo>
                        <a:pt x="48" y="73"/>
                        <a:pt x="41" y="80"/>
                        <a:pt x="32" y="80"/>
                      </a:cubicBezTo>
                      <a:cubicBezTo>
                        <a:pt x="16" y="80"/>
                        <a:pt x="16" y="80"/>
                        <a:pt x="16" y="80"/>
                      </a:cubicBezTo>
                      <a:cubicBezTo>
                        <a:pt x="7" y="80"/>
                        <a:pt x="0" y="73"/>
                        <a:pt x="0" y="64"/>
                      </a:cubicBezTo>
                      <a:cubicBezTo>
                        <a:pt x="0" y="16"/>
                        <a:pt x="0" y="16"/>
                        <a:pt x="0" y="16"/>
                      </a:cubicBezTo>
                      <a:cubicBezTo>
                        <a:pt x="0" y="7"/>
                        <a:pt x="7" y="0"/>
                        <a:pt x="16" y="0"/>
                      </a:cubicBezTo>
                      <a:cubicBezTo>
                        <a:pt x="32" y="0"/>
                        <a:pt x="32" y="0"/>
                        <a:pt x="32" y="0"/>
                      </a:cubicBezTo>
                      <a:cubicBezTo>
                        <a:pt x="41" y="0"/>
                        <a:pt x="48" y="7"/>
                        <a:pt x="48" y="16"/>
                      </a:cubicBezTo>
                      <a:lnTo>
                        <a:pt x="48" y="64"/>
                      </a:lnTo>
                      <a:close/>
                    </a:path>
                  </a:pathLst>
                </a:custGeom>
                <a:noFill/>
                <a:ln w="15875" cap="rnd">
                  <a:solidFill>
                    <a:sysClr val="window" lastClr="FFFFFF"/>
                  </a:solid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11" name="Freeform 7"/>
                <p:cNvSpPr/>
                <p:nvPr/>
              </p:nvSpPr>
              <p:spPr bwMode="auto">
                <a:xfrm>
                  <a:off x="7626075" y="4358074"/>
                  <a:ext cx="479425" cy="287338"/>
                </a:xfrm>
                <a:custGeom>
                  <a:avLst/>
                  <a:gdLst>
                    <a:gd name="T0" fmla="*/ 0 w 232"/>
                    <a:gd name="T1" fmla="*/ 139 h 139"/>
                    <a:gd name="T2" fmla="*/ 0 w 232"/>
                    <a:gd name="T3" fmla="*/ 116 h 139"/>
                    <a:gd name="T4" fmla="*/ 116 w 232"/>
                    <a:gd name="T5" fmla="*/ 0 h 139"/>
                    <a:gd name="T6" fmla="*/ 232 w 232"/>
                    <a:gd name="T7" fmla="*/ 116 h 139"/>
                    <a:gd name="T8" fmla="*/ 232 w 232"/>
                    <a:gd name="T9" fmla="*/ 139 h 139"/>
                  </a:gdLst>
                  <a:ahLst/>
                  <a:cxnLst>
                    <a:cxn ang="0">
                      <a:pos x="T0" y="T1"/>
                    </a:cxn>
                    <a:cxn ang="0">
                      <a:pos x="T2" y="T3"/>
                    </a:cxn>
                    <a:cxn ang="0">
                      <a:pos x="T4" y="T5"/>
                    </a:cxn>
                    <a:cxn ang="0">
                      <a:pos x="T6" y="T7"/>
                    </a:cxn>
                    <a:cxn ang="0">
                      <a:pos x="T8" y="T9"/>
                    </a:cxn>
                  </a:cxnLst>
                  <a:rect l="0" t="0" r="r" b="b"/>
                  <a:pathLst>
                    <a:path w="232" h="139">
                      <a:moveTo>
                        <a:pt x="0" y="139"/>
                      </a:moveTo>
                      <a:cubicBezTo>
                        <a:pt x="0" y="116"/>
                        <a:pt x="0" y="116"/>
                        <a:pt x="0" y="116"/>
                      </a:cubicBezTo>
                      <a:cubicBezTo>
                        <a:pt x="0" y="52"/>
                        <a:pt x="52" y="0"/>
                        <a:pt x="116" y="0"/>
                      </a:cubicBezTo>
                      <a:cubicBezTo>
                        <a:pt x="180" y="0"/>
                        <a:pt x="232" y="52"/>
                        <a:pt x="232" y="116"/>
                      </a:cubicBezTo>
                      <a:cubicBezTo>
                        <a:pt x="232" y="139"/>
                        <a:pt x="232" y="139"/>
                        <a:pt x="232" y="139"/>
                      </a:cubicBezTo>
                    </a:path>
                  </a:pathLst>
                </a:custGeom>
                <a:noFill/>
                <a:ln w="15875" cap="rnd">
                  <a:solidFill>
                    <a:sysClr val="window" lastClr="FFFFFF"/>
                  </a:solid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12" name="Rectangle 8"/>
                <p:cNvSpPr>
                  <a:spLocks noChangeArrowheads="1"/>
                </p:cNvSpPr>
                <p:nvPr/>
              </p:nvSpPr>
              <p:spPr bwMode="auto">
                <a:xfrm>
                  <a:off x="7840388" y="4821624"/>
                  <a:ext cx="50800" cy="15875"/>
                </a:xfrm>
                <a:prstGeom prst="rect">
                  <a:avLst/>
                </a:prstGeom>
                <a:grpFill/>
                <a:ln w="15875" cap="rnd">
                  <a:solidFill>
                    <a:sysClr val="window" lastClr="FFFFFF"/>
                  </a:solid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13" name="Freeform 9"/>
                <p:cNvSpPr/>
                <p:nvPr/>
              </p:nvSpPr>
              <p:spPr bwMode="auto">
                <a:xfrm>
                  <a:off x="7883250" y="4615249"/>
                  <a:ext cx="222250" cy="222250"/>
                </a:xfrm>
                <a:custGeom>
                  <a:avLst/>
                  <a:gdLst>
                    <a:gd name="T0" fmla="*/ 140 w 140"/>
                    <a:gd name="T1" fmla="*/ 0 h 140"/>
                    <a:gd name="T2" fmla="*/ 140 w 140"/>
                    <a:gd name="T3" fmla="*/ 100 h 140"/>
                    <a:gd name="T4" fmla="*/ 40 w 140"/>
                    <a:gd name="T5" fmla="*/ 140 h 140"/>
                    <a:gd name="T6" fmla="*/ 0 w 140"/>
                    <a:gd name="T7" fmla="*/ 140 h 140"/>
                  </a:gdLst>
                  <a:ahLst/>
                  <a:cxnLst>
                    <a:cxn ang="0">
                      <a:pos x="T0" y="T1"/>
                    </a:cxn>
                    <a:cxn ang="0">
                      <a:pos x="T2" y="T3"/>
                    </a:cxn>
                    <a:cxn ang="0">
                      <a:pos x="T4" y="T5"/>
                    </a:cxn>
                    <a:cxn ang="0">
                      <a:pos x="T6" y="T7"/>
                    </a:cxn>
                  </a:cxnLst>
                  <a:rect l="0" t="0" r="r" b="b"/>
                  <a:pathLst>
                    <a:path w="140" h="140">
                      <a:moveTo>
                        <a:pt x="140" y="0"/>
                      </a:moveTo>
                      <a:lnTo>
                        <a:pt x="140" y="100"/>
                      </a:lnTo>
                      <a:lnTo>
                        <a:pt x="40" y="140"/>
                      </a:lnTo>
                      <a:lnTo>
                        <a:pt x="0" y="140"/>
                      </a:lnTo>
                    </a:path>
                  </a:pathLst>
                </a:custGeom>
                <a:noFill/>
                <a:ln w="15875" cap="rnd">
                  <a:solidFill>
                    <a:sysClr val="window" lastClr="FFFFFF"/>
                  </a:solid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grpSp>
        <p:sp>
          <p:nvSpPr>
            <p:cNvPr id="104" name="Text Placeholder 32"/>
            <p:cNvSpPr txBox="1"/>
            <p:nvPr/>
          </p:nvSpPr>
          <p:spPr>
            <a:xfrm>
              <a:off x="5147819" y="1923409"/>
              <a:ext cx="1846027" cy="66887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914400" rtl="0" eaLnBrk="1" fontAlgn="auto" latinLnBrk="0" hangingPunct="1">
                <a:lnSpc>
                  <a:spcPct val="150000"/>
                </a:lnSpc>
                <a:spcBef>
                  <a:spcPts val="0"/>
                </a:spcBef>
                <a:spcAft>
                  <a:spcPts val="0"/>
                </a:spcAft>
                <a:buClrTx/>
                <a:buSzTx/>
                <a:buFont typeface="Arial" panose="020B0604020202020204" pitchFamily="34" charset="0"/>
                <a:buNone/>
                <a:defRPr/>
              </a:pPr>
              <a:r>
                <a:rPr kumimoji="0" lang="zh-CN" altLang="en-US" sz="11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此处输入具体内容此处输入具体内容此处具体内容</a:t>
              </a:r>
            </a:p>
          </p:txBody>
        </p:sp>
        <p:sp>
          <p:nvSpPr>
            <p:cNvPr id="105" name="TextBox 68"/>
            <p:cNvSpPr txBox="1"/>
            <p:nvPr/>
          </p:nvSpPr>
          <p:spPr>
            <a:xfrm>
              <a:off x="5851946" y="1435387"/>
              <a:ext cx="437776" cy="496516"/>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AU" sz="2800" b="0" i="0" u="none" strike="noStrike" kern="1200" cap="none" spc="300" normalizeH="0" baseline="0" noProof="0" dirty="0">
                  <a:ln>
                    <a:noFill/>
                  </a:ln>
                  <a:gradFill>
                    <a:gsLst>
                      <a:gs pos="0">
                        <a:srgbClr val="E7012B"/>
                      </a:gs>
                      <a:gs pos="100000">
                        <a:srgbClr val="B80220"/>
                      </a:gs>
                    </a:gsLst>
                    <a:lin ang="5400000" scaled="1"/>
                  </a:gradFill>
                  <a:effectLst/>
                  <a:uLnTx/>
                  <a:uFillTx/>
                  <a:latin typeface="胡晓波真帅体" panose="02010600030101010101" pitchFamily="2" charset="-122"/>
                  <a:ea typeface="胡晓波真帅体" panose="02010600030101010101" pitchFamily="2" charset="-122"/>
                  <a:cs typeface="Roboto Medium" panose="02000000000000000000" pitchFamily="2" charset="0"/>
                </a:rPr>
                <a:t>03</a:t>
              </a:r>
              <a:endParaRPr kumimoji="0" lang="en-US" sz="2800" b="0" i="0" u="none" strike="noStrike" kern="1200" cap="none" spc="300" normalizeH="0" baseline="0" noProof="0" dirty="0">
                <a:ln>
                  <a:noFill/>
                </a:ln>
                <a:gradFill>
                  <a:gsLst>
                    <a:gs pos="0">
                      <a:srgbClr val="E7012B"/>
                    </a:gs>
                    <a:gs pos="100000">
                      <a:srgbClr val="B80220"/>
                    </a:gs>
                  </a:gsLst>
                  <a:lin ang="5400000" scaled="1"/>
                </a:gradFill>
                <a:effectLst/>
                <a:uLnTx/>
                <a:uFillTx/>
                <a:latin typeface="胡晓波真帅体" panose="02010600030101010101" pitchFamily="2" charset="-122"/>
                <a:ea typeface="胡晓波真帅体" panose="02010600030101010101" pitchFamily="2" charset="-122"/>
                <a:cs typeface="Roboto Medium" panose="02000000000000000000" pitchFamily="2" charset="0"/>
              </a:endParaRPr>
            </a:p>
          </p:txBody>
        </p:sp>
        <p:cxnSp>
          <p:nvCxnSpPr>
            <p:cNvPr id="106" name="Straight Connector 73"/>
            <p:cNvCxnSpPr/>
            <p:nvPr/>
          </p:nvCxnSpPr>
          <p:spPr>
            <a:xfrm flipV="1">
              <a:off x="6101349" y="2637879"/>
              <a:ext cx="298" cy="486465"/>
            </a:xfrm>
            <a:prstGeom prst="line">
              <a:avLst/>
            </a:prstGeom>
            <a:noFill/>
            <a:ln w="19050" cap="flat" cmpd="sng" algn="ctr">
              <a:solidFill>
                <a:srgbClr val="656D78"/>
              </a:solidFill>
              <a:prstDash val="sysDot"/>
              <a:miter lim="800000"/>
              <a:headEnd type="oval"/>
              <a:tailEnd type="oval"/>
            </a:ln>
            <a:effectLst/>
          </p:spPr>
        </p:cxnSp>
      </p:grpSp>
      <p:grpSp>
        <p:nvGrpSpPr>
          <p:cNvPr id="114" name="组合 113"/>
          <p:cNvGrpSpPr/>
          <p:nvPr/>
        </p:nvGrpSpPr>
        <p:grpSpPr>
          <a:xfrm>
            <a:off x="507361" y="217132"/>
            <a:ext cx="2960611" cy="757195"/>
            <a:chOff x="6987284" y="566491"/>
            <a:chExt cx="3315489" cy="847957"/>
          </a:xfrm>
        </p:grpSpPr>
        <p:grpSp>
          <p:nvGrpSpPr>
            <p:cNvPr id="115" name="组合 114"/>
            <p:cNvGrpSpPr/>
            <p:nvPr/>
          </p:nvGrpSpPr>
          <p:grpSpPr>
            <a:xfrm>
              <a:off x="7811968" y="651825"/>
              <a:ext cx="2490805" cy="695109"/>
              <a:chOff x="1265118" y="2855427"/>
              <a:chExt cx="2490805" cy="695109"/>
            </a:xfrm>
          </p:grpSpPr>
          <p:sp>
            <p:nvSpPr>
              <p:cNvPr id="117" name="文本框 116"/>
              <p:cNvSpPr txBox="1"/>
              <p:nvPr/>
            </p:nvSpPr>
            <p:spPr>
              <a:xfrm>
                <a:off x="1265119" y="2855427"/>
                <a:ext cx="2490804" cy="585936"/>
              </a:xfrm>
              <a:prstGeom prst="rect">
                <a:avLst/>
              </a:prstGeom>
              <a:noFill/>
            </p:spPr>
            <p:txBody>
              <a:bodyPr wrap="square" rtlCol="0">
                <a:spAutoFit/>
                <a:scene3d>
                  <a:camera prst="orthographicFront"/>
                  <a:lightRig rig="threePt" dir="t"/>
                </a:scene3d>
                <a:sp3d contourW="12700"/>
              </a:bodyPr>
              <a:lstStyle/>
              <a:p>
                <a:pPr marL="0" marR="0" lvl="0" indent="0" algn="dist" defTabSz="457200" rtl="0" eaLnBrk="1" fontAlgn="auto" latinLnBrk="0" hangingPunct="1">
                  <a:lnSpc>
                    <a:spcPct val="100000"/>
                  </a:lnSpc>
                  <a:spcBef>
                    <a:spcPts val="0"/>
                  </a:spcBef>
                  <a:spcAft>
                    <a:spcPts val="0"/>
                  </a:spcAft>
                  <a:buClrTx/>
                  <a:buSzTx/>
                  <a:buFontTx/>
                  <a:buNone/>
                  <a:defRPr/>
                </a:pPr>
                <a:r>
                  <a:rPr lang="zh-CN" altLang="en-US" sz="2800" b="1" dirty="0">
                    <a:solidFill>
                      <a:prstClr val="black">
                        <a:lumMod val="75000"/>
                        <a:lumOff val="25000"/>
                      </a:prstClr>
                    </a:solidFill>
                    <a:latin typeface="胡晓波真帅体" panose="02010600030101010101" pitchFamily="2" charset="-122"/>
                    <a:ea typeface="胡晓波真帅体" panose="02010600030101010101" pitchFamily="2" charset="-122"/>
                  </a:rPr>
                  <a:t>添加标题内容</a:t>
                </a:r>
                <a:endParaRPr kumimoji="0" lang="zh-CN" altLang="en-US" sz="2800" b="1" i="0" u="none" strike="noStrike" kern="1200" cap="none" spc="0" normalizeH="0" baseline="0" noProof="0" dirty="0">
                  <a:ln>
                    <a:noFill/>
                  </a:ln>
                  <a:solidFill>
                    <a:prstClr val="black">
                      <a:lumMod val="75000"/>
                      <a:lumOff val="25000"/>
                    </a:prstClr>
                  </a:solidFill>
                  <a:effectLst/>
                  <a:uLnTx/>
                  <a:uFillTx/>
                  <a:latin typeface="胡晓波真帅体" panose="02010600030101010101" pitchFamily="2" charset="-122"/>
                  <a:ea typeface="胡晓波真帅体" panose="02010600030101010101" pitchFamily="2" charset="-122"/>
                  <a:cs typeface="+mn-cs"/>
                </a:endParaRPr>
              </a:p>
            </p:txBody>
          </p:sp>
          <p:sp>
            <p:nvSpPr>
              <p:cNvPr id="118" name="矩形 117"/>
              <p:cNvSpPr/>
              <p:nvPr/>
            </p:nvSpPr>
            <p:spPr bwMode="auto">
              <a:xfrm>
                <a:off x="1265118" y="3343735"/>
                <a:ext cx="2261672" cy="206801"/>
              </a:xfrm>
              <a:prstGeom prst="rect">
                <a:avLst/>
              </a:prstGeom>
            </p:spPr>
            <p:txBody>
              <a:bodyPr wrap="square">
                <a:spAutoFit/>
                <a:scene3d>
                  <a:camera prst="orthographicFront"/>
                  <a:lightRig rig="threePt" dir="t"/>
                </a:scene3d>
                <a:sp3d contourW="12700"/>
              </a:bodyPr>
              <a:lstStyle/>
              <a:p>
                <a:pPr marL="0" marR="0" lvl="0" indent="0" algn="dist" defTabSz="457200" rtl="0" eaLnBrk="1" fontAlgn="auto" latinLnBrk="0" hangingPunct="1">
                  <a:lnSpc>
                    <a:spcPct val="100000"/>
                  </a:lnSpc>
                  <a:spcBef>
                    <a:spcPts val="0"/>
                  </a:spcBef>
                  <a:spcAft>
                    <a:spcPts val="0"/>
                  </a:spcAft>
                  <a:buClrTx/>
                  <a:buSzTx/>
                  <a:buFontTx/>
                  <a:buNone/>
                  <a:defRPr/>
                </a:pPr>
                <a:r>
                  <a:rPr kumimoji="0" lang="en-US" altLang="zh-CN" sz="600" b="0" i="0" u="none" strike="noStrike" kern="1200" cap="none" spc="0" normalizeH="0" baseline="0" noProof="0" dirty="0">
                    <a:ln>
                      <a:noFill/>
                    </a:ln>
                    <a:solidFill>
                      <a:prstClr val="black">
                        <a:lumMod val="65000"/>
                        <a:lumOff val="35000"/>
                      </a:prstClr>
                    </a:solidFill>
                    <a:effectLst/>
                    <a:uLnTx/>
                    <a:uFillTx/>
                    <a:latin typeface="胡晓波真帅体" panose="02010600030101010101" pitchFamily="2" charset="-122"/>
                    <a:ea typeface="胡晓波真帅体" panose="02010600030101010101" pitchFamily="2" charset="-122"/>
                    <a:cs typeface="+mn-cs"/>
                  </a:rPr>
                  <a:t>RECRUITMENT NOTICE</a:t>
                </a:r>
                <a:endParaRPr kumimoji="0" lang="zh-CN" altLang="en-US" sz="600" b="0" i="0" u="none" strike="noStrike" kern="1200" cap="none" spc="0" normalizeH="0" baseline="0" noProof="0" dirty="0">
                  <a:ln>
                    <a:noFill/>
                  </a:ln>
                  <a:solidFill>
                    <a:prstClr val="black">
                      <a:lumMod val="65000"/>
                      <a:lumOff val="35000"/>
                    </a:prstClr>
                  </a:solidFill>
                  <a:effectLst/>
                  <a:uLnTx/>
                  <a:uFillTx/>
                  <a:latin typeface="胡晓波真帅体" panose="02010600030101010101" pitchFamily="2" charset="-122"/>
                  <a:ea typeface="胡晓波真帅体" panose="02010600030101010101" pitchFamily="2" charset="-122"/>
                  <a:cs typeface="+mn-cs"/>
                </a:endParaRPr>
              </a:p>
            </p:txBody>
          </p:sp>
        </p:grpSp>
        <p:sp>
          <p:nvSpPr>
            <p:cNvPr id="116" name="矩形 115"/>
            <p:cNvSpPr/>
            <p:nvPr/>
          </p:nvSpPr>
          <p:spPr bwMode="auto">
            <a:xfrm>
              <a:off x="6987284" y="566491"/>
              <a:ext cx="783690" cy="847957"/>
            </a:xfrm>
            <a:prstGeom prst="rect">
              <a:avLst/>
            </a:prstGeom>
          </p:spPr>
          <p:txBody>
            <a:bodyPr wrap="square">
              <a:spAutoFit/>
              <a:scene3d>
                <a:camera prst="orthographicFront"/>
                <a:lightRig rig="threePt" dir="t"/>
              </a:scene3d>
              <a:sp3d contourW="12700"/>
            </a:bodyPr>
            <a:lstStyle/>
            <a:p>
              <a:pPr marL="0" marR="0" lvl="0" indent="0" algn="ctr" defTabSz="457200" rtl="0" eaLnBrk="1" fontAlgn="auto" latinLnBrk="0" hangingPunct="1">
                <a:lnSpc>
                  <a:spcPct val="120000"/>
                </a:lnSpc>
                <a:spcBef>
                  <a:spcPts val="0"/>
                </a:spcBef>
                <a:spcAft>
                  <a:spcPts val="0"/>
                </a:spcAft>
                <a:buClrTx/>
                <a:buSzTx/>
                <a:buFontTx/>
                <a:buNone/>
                <a:defRPr/>
              </a:pPr>
              <a:r>
                <a:rPr kumimoji="0" lang="en-US" altLang="zh-CN" sz="4000" b="0" i="0" u="none" strike="noStrike" kern="1200" cap="none" spc="0" normalizeH="0" baseline="0" noProof="0" dirty="0">
                  <a:ln>
                    <a:noFill/>
                  </a:ln>
                  <a:solidFill>
                    <a:srgbClr val="BF1E2E"/>
                  </a:solidFill>
                  <a:effectLst/>
                  <a:uLnTx/>
                  <a:uFillTx/>
                  <a:latin typeface="胡晓波真帅体" panose="02010600030101010101" pitchFamily="2" charset="-122"/>
                  <a:ea typeface="胡晓波真帅体" panose="02010600030101010101" pitchFamily="2" charset="-122"/>
                  <a:cs typeface="+mn-cs"/>
                </a:rPr>
                <a:t>01.</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500"/>
                                        <p:tgtEl>
                                          <p:spTgt spid="49"/>
                                        </p:tgtEl>
                                      </p:cBhvr>
                                    </p:animEffect>
                                    <p:anim calcmode="lin" valueType="num">
                                      <p:cBhvr>
                                        <p:cTn id="8" dur="500" fill="hold"/>
                                        <p:tgtEl>
                                          <p:spTgt spid="49"/>
                                        </p:tgtEl>
                                        <p:attrNameLst>
                                          <p:attrName>ppt_x</p:attrName>
                                        </p:attrNameLst>
                                      </p:cBhvr>
                                      <p:tavLst>
                                        <p:tav tm="0">
                                          <p:val>
                                            <p:strVal val="#ppt_x"/>
                                          </p:val>
                                        </p:tav>
                                        <p:tav tm="100000">
                                          <p:val>
                                            <p:strVal val="#ppt_x"/>
                                          </p:val>
                                        </p:tav>
                                      </p:tavLst>
                                    </p:anim>
                                    <p:anim calcmode="lin" valueType="num">
                                      <p:cBhvr>
                                        <p:cTn id="9" dur="500" fill="hold"/>
                                        <p:tgtEl>
                                          <p:spTgt spid="49"/>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62"/>
                                        </p:tgtEl>
                                        <p:attrNameLst>
                                          <p:attrName>style.visibility</p:attrName>
                                        </p:attrNameLst>
                                      </p:cBhvr>
                                      <p:to>
                                        <p:strVal val="visible"/>
                                      </p:to>
                                    </p:set>
                                    <p:animEffect transition="in" filter="fade">
                                      <p:cBhvr>
                                        <p:cTn id="13" dur="500"/>
                                        <p:tgtEl>
                                          <p:spTgt spid="62"/>
                                        </p:tgtEl>
                                      </p:cBhvr>
                                    </p:animEffect>
                                    <p:anim calcmode="lin" valueType="num">
                                      <p:cBhvr>
                                        <p:cTn id="14" dur="500" fill="hold"/>
                                        <p:tgtEl>
                                          <p:spTgt spid="62"/>
                                        </p:tgtEl>
                                        <p:attrNameLst>
                                          <p:attrName>ppt_x</p:attrName>
                                        </p:attrNameLst>
                                      </p:cBhvr>
                                      <p:tavLst>
                                        <p:tav tm="0">
                                          <p:val>
                                            <p:strVal val="#ppt_x"/>
                                          </p:val>
                                        </p:tav>
                                        <p:tav tm="100000">
                                          <p:val>
                                            <p:strVal val="#ppt_x"/>
                                          </p:val>
                                        </p:tav>
                                      </p:tavLst>
                                    </p:anim>
                                    <p:anim calcmode="lin" valueType="num">
                                      <p:cBhvr>
                                        <p:cTn id="15" dur="500" fill="hold"/>
                                        <p:tgtEl>
                                          <p:spTgt spid="62"/>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101"/>
                                        </p:tgtEl>
                                        <p:attrNameLst>
                                          <p:attrName>style.visibility</p:attrName>
                                        </p:attrNameLst>
                                      </p:cBhvr>
                                      <p:to>
                                        <p:strVal val="visible"/>
                                      </p:to>
                                    </p:set>
                                    <p:animEffect transition="in" filter="fade">
                                      <p:cBhvr>
                                        <p:cTn id="19" dur="500"/>
                                        <p:tgtEl>
                                          <p:spTgt spid="101"/>
                                        </p:tgtEl>
                                      </p:cBhvr>
                                    </p:animEffect>
                                    <p:anim calcmode="lin" valueType="num">
                                      <p:cBhvr>
                                        <p:cTn id="20" dur="500" fill="hold"/>
                                        <p:tgtEl>
                                          <p:spTgt spid="101"/>
                                        </p:tgtEl>
                                        <p:attrNameLst>
                                          <p:attrName>ppt_x</p:attrName>
                                        </p:attrNameLst>
                                      </p:cBhvr>
                                      <p:tavLst>
                                        <p:tav tm="0">
                                          <p:val>
                                            <p:strVal val="#ppt_x"/>
                                          </p:val>
                                        </p:tav>
                                        <p:tav tm="100000">
                                          <p:val>
                                            <p:strVal val="#ppt_x"/>
                                          </p:val>
                                        </p:tav>
                                      </p:tavLst>
                                    </p:anim>
                                    <p:anim calcmode="lin" valueType="num">
                                      <p:cBhvr>
                                        <p:cTn id="21" dur="500" fill="hold"/>
                                        <p:tgtEl>
                                          <p:spTgt spid="101"/>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75"/>
                                        </p:tgtEl>
                                        <p:attrNameLst>
                                          <p:attrName>style.visibility</p:attrName>
                                        </p:attrNameLst>
                                      </p:cBhvr>
                                      <p:to>
                                        <p:strVal val="visible"/>
                                      </p:to>
                                    </p:set>
                                    <p:animEffect transition="in" filter="fade">
                                      <p:cBhvr>
                                        <p:cTn id="25" dur="500"/>
                                        <p:tgtEl>
                                          <p:spTgt spid="75"/>
                                        </p:tgtEl>
                                      </p:cBhvr>
                                    </p:animEffect>
                                    <p:anim calcmode="lin" valueType="num">
                                      <p:cBhvr>
                                        <p:cTn id="26" dur="500" fill="hold"/>
                                        <p:tgtEl>
                                          <p:spTgt spid="75"/>
                                        </p:tgtEl>
                                        <p:attrNameLst>
                                          <p:attrName>ppt_x</p:attrName>
                                        </p:attrNameLst>
                                      </p:cBhvr>
                                      <p:tavLst>
                                        <p:tav tm="0">
                                          <p:val>
                                            <p:strVal val="#ppt_x"/>
                                          </p:val>
                                        </p:tav>
                                        <p:tav tm="100000">
                                          <p:val>
                                            <p:strVal val="#ppt_x"/>
                                          </p:val>
                                        </p:tav>
                                      </p:tavLst>
                                    </p:anim>
                                    <p:anim calcmode="lin" valueType="num">
                                      <p:cBhvr>
                                        <p:cTn id="27" dur="500" fill="hold"/>
                                        <p:tgtEl>
                                          <p:spTgt spid="75"/>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86"/>
                                        </p:tgtEl>
                                        <p:attrNameLst>
                                          <p:attrName>style.visibility</p:attrName>
                                        </p:attrNameLst>
                                      </p:cBhvr>
                                      <p:to>
                                        <p:strVal val="visible"/>
                                      </p:to>
                                    </p:set>
                                    <p:animEffect transition="in" filter="fade">
                                      <p:cBhvr>
                                        <p:cTn id="31" dur="500"/>
                                        <p:tgtEl>
                                          <p:spTgt spid="86"/>
                                        </p:tgtEl>
                                      </p:cBhvr>
                                    </p:animEffect>
                                    <p:anim calcmode="lin" valueType="num">
                                      <p:cBhvr>
                                        <p:cTn id="32" dur="500" fill="hold"/>
                                        <p:tgtEl>
                                          <p:spTgt spid="86"/>
                                        </p:tgtEl>
                                        <p:attrNameLst>
                                          <p:attrName>ppt_x</p:attrName>
                                        </p:attrNameLst>
                                      </p:cBhvr>
                                      <p:tavLst>
                                        <p:tav tm="0">
                                          <p:val>
                                            <p:strVal val="#ppt_x"/>
                                          </p:val>
                                        </p:tav>
                                        <p:tav tm="100000">
                                          <p:val>
                                            <p:strVal val="#ppt_x"/>
                                          </p:val>
                                        </p:tav>
                                      </p:tavLst>
                                    </p:anim>
                                    <p:anim calcmode="lin" valueType="num">
                                      <p:cBhvr>
                                        <p:cTn id="33" dur="500" fill="hold"/>
                                        <p:tgtEl>
                                          <p:spTgt spid="8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 y="0"/>
            <a:ext cx="4992916" cy="6858000"/>
            <a:chOff x="-2" y="0"/>
            <a:chExt cx="6946901" cy="6858000"/>
          </a:xfrm>
        </p:grpSpPr>
        <p:sp>
          <p:nvSpPr>
            <p:cNvPr id="12" name="Freeform 5"/>
            <p:cNvSpPr/>
            <p:nvPr/>
          </p:nvSpPr>
          <p:spPr bwMode="auto">
            <a:xfrm>
              <a:off x="-1" y="0"/>
              <a:ext cx="6946900" cy="6858000"/>
            </a:xfrm>
            <a:custGeom>
              <a:avLst/>
              <a:gdLst>
                <a:gd name="T0" fmla="*/ 2178 w 2189"/>
                <a:gd name="T1" fmla="*/ 0 h 2160"/>
                <a:gd name="T2" fmla="*/ 0 w 2189"/>
                <a:gd name="T3" fmla="*/ 0 h 2160"/>
                <a:gd name="T4" fmla="*/ 0 w 2189"/>
                <a:gd name="T5" fmla="*/ 2160 h 2160"/>
                <a:gd name="T6" fmla="*/ 1718 w 2189"/>
                <a:gd name="T7" fmla="*/ 2160 h 2160"/>
                <a:gd name="T8" fmla="*/ 1550 w 2189"/>
                <a:gd name="T9" fmla="*/ 1438 h 2160"/>
                <a:gd name="T10" fmla="*/ 2092 w 2189"/>
                <a:gd name="T11" fmla="*/ 574 h 2160"/>
                <a:gd name="T12" fmla="*/ 2178 w 2189"/>
                <a:gd name="T13" fmla="*/ 0 h 2160"/>
              </a:gdLst>
              <a:ahLst/>
              <a:cxnLst>
                <a:cxn ang="0">
                  <a:pos x="T0" y="T1"/>
                </a:cxn>
                <a:cxn ang="0">
                  <a:pos x="T2" y="T3"/>
                </a:cxn>
                <a:cxn ang="0">
                  <a:pos x="T4" y="T5"/>
                </a:cxn>
                <a:cxn ang="0">
                  <a:pos x="T6" y="T7"/>
                </a:cxn>
                <a:cxn ang="0">
                  <a:pos x="T8" y="T9"/>
                </a:cxn>
                <a:cxn ang="0">
                  <a:pos x="T10" y="T11"/>
                </a:cxn>
                <a:cxn ang="0">
                  <a:pos x="T12" y="T13"/>
                </a:cxn>
              </a:cxnLst>
              <a:rect l="0" t="0" r="r" b="b"/>
              <a:pathLst>
                <a:path w="2189" h="2160">
                  <a:moveTo>
                    <a:pt x="2178" y="0"/>
                  </a:moveTo>
                  <a:cubicBezTo>
                    <a:pt x="0" y="0"/>
                    <a:pt x="0" y="0"/>
                    <a:pt x="0" y="0"/>
                  </a:cubicBezTo>
                  <a:cubicBezTo>
                    <a:pt x="0" y="2160"/>
                    <a:pt x="0" y="2160"/>
                    <a:pt x="0" y="2160"/>
                  </a:cubicBezTo>
                  <a:cubicBezTo>
                    <a:pt x="1718" y="2160"/>
                    <a:pt x="1718" y="2160"/>
                    <a:pt x="1718" y="2160"/>
                  </a:cubicBezTo>
                  <a:cubicBezTo>
                    <a:pt x="1718" y="2160"/>
                    <a:pt x="1531" y="1657"/>
                    <a:pt x="1550" y="1438"/>
                  </a:cubicBezTo>
                  <a:cubicBezTo>
                    <a:pt x="1580" y="1080"/>
                    <a:pt x="1946" y="933"/>
                    <a:pt x="2092" y="574"/>
                  </a:cubicBezTo>
                  <a:cubicBezTo>
                    <a:pt x="2175" y="368"/>
                    <a:pt x="2189" y="164"/>
                    <a:pt x="2178" y="0"/>
                  </a:cubicBezTo>
                </a:path>
              </a:pathLst>
            </a:custGeom>
            <a:blipFill>
              <a:blip r:embed="rId3"/>
              <a:stretch>
                <a:fillRect l="-37341" r="-63369"/>
              </a:stretch>
            </a:bli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3" name="Freeform 11"/>
            <p:cNvSpPr/>
            <p:nvPr/>
          </p:nvSpPr>
          <p:spPr bwMode="auto">
            <a:xfrm>
              <a:off x="-1" y="0"/>
              <a:ext cx="5504137" cy="6858000"/>
            </a:xfrm>
            <a:custGeom>
              <a:avLst/>
              <a:gdLst>
                <a:gd name="T0" fmla="*/ 1602 w 1662"/>
                <a:gd name="T1" fmla="*/ 0 h 2070"/>
                <a:gd name="T2" fmla="*/ 0 w 1662"/>
                <a:gd name="T3" fmla="*/ 0 h 2070"/>
                <a:gd name="T4" fmla="*/ 0 w 1662"/>
                <a:gd name="T5" fmla="*/ 2070 h 2070"/>
                <a:gd name="T6" fmla="*/ 1469 w 1662"/>
                <a:gd name="T7" fmla="*/ 2070 h 2070"/>
                <a:gd name="T8" fmla="*/ 1359 w 1662"/>
                <a:gd name="T9" fmla="*/ 1571 h 2070"/>
                <a:gd name="T10" fmla="*/ 1577 w 1662"/>
                <a:gd name="T11" fmla="*/ 721 h 2070"/>
                <a:gd name="T12" fmla="*/ 1602 w 1662"/>
                <a:gd name="T13" fmla="*/ 0 h 2070"/>
              </a:gdLst>
              <a:ahLst/>
              <a:cxnLst>
                <a:cxn ang="0">
                  <a:pos x="T0" y="T1"/>
                </a:cxn>
                <a:cxn ang="0">
                  <a:pos x="T2" y="T3"/>
                </a:cxn>
                <a:cxn ang="0">
                  <a:pos x="T4" y="T5"/>
                </a:cxn>
                <a:cxn ang="0">
                  <a:pos x="T6" y="T7"/>
                </a:cxn>
                <a:cxn ang="0">
                  <a:pos x="T8" y="T9"/>
                </a:cxn>
                <a:cxn ang="0">
                  <a:pos x="T10" y="T11"/>
                </a:cxn>
                <a:cxn ang="0">
                  <a:pos x="T12" y="T13"/>
                </a:cxn>
              </a:cxnLst>
              <a:rect l="0" t="0" r="r" b="b"/>
              <a:pathLst>
                <a:path w="1662" h="2070">
                  <a:moveTo>
                    <a:pt x="1602" y="0"/>
                  </a:moveTo>
                  <a:cubicBezTo>
                    <a:pt x="0" y="0"/>
                    <a:pt x="0" y="0"/>
                    <a:pt x="0" y="0"/>
                  </a:cubicBezTo>
                  <a:cubicBezTo>
                    <a:pt x="0" y="2070"/>
                    <a:pt x="0" y="2070"/>
                    <a:pt x="0" y="2070"/>
                  </a:cubicBezTo>
                  <a:cubicBezTo>
                    <a:pt x="1469" y="2070"/>
                    <a:pt x="1469" y="2070"/>
                    <a:pt x="1469" y="2070"/>
                  </a:cubicBezTo>
                  <a:cubicBezTo>
                    <a:pt x="1411" y="1962"/>
                    <a:pt x="1355" y="1797"/>
                    <a:pt x="1359" y="1571"/>
                  </a:cubicBezTo>
                  <a:cubicBezTo>
                    <a:pt x="1364" y="1226"/>
                    <a:pt x="1447" y="1069"/>
                    <a:pt x="1577" y="721"/>
                  </a:cubicBezTo>
                  <a:cubicBezTo>
                    <a:pt x="1662" y="493"/>
                    <a:pt x="1643" y="219"/>
                    <a:pt x="1602" y="0"/>
                  </a:cubicBezTo>
                </a:path>
              </a:pathLst>
            </a:custGeom>
            <a:solidFill>
              <a:srgbClr val="B20606">
                <a:alpha val="40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4" name="Freeform 16"/>
            <p:cNvSpPr/>
            <p:nvPr/>
          </p:nvSpPr>
          <p:spPr bwMode="auto">
            <a:xfrm>
              <a:off x="-2" y="0"/>
              <a:ext cx="5326063" cy="6858000"/>
            </a:xfrm>
            <a:custGeom>
              <a:avLst/>
              <a:gdLst>
                <a:gd name="T0" fmla="*/ 1382 w 1678"/>
                <a:gd name="T1" fmla="*/ 0 h 2160"/>
                <a:gd name="T2" fmla="*/ 0 w 1678"/>
                <a:gd name="T3" fmla="*/ 0 h 2160"/>
                <a:gd name="T4" fmla="*/ 0 w 1678"/>
                <a:gd name="T5" fmla="*/ 2160 h 2160"/>
                <a:gd name="T6" fmla="*/ 1678 w 1678"/>
                <a:gd name="T7" fmla="*/ 2160 h 2160"/>
                <a:gd name="T8" fmla="*/ 1404 w 1678"/>
                <a:gd name="T9" fmla="*/ 1512 h 2160"/>
                <a:gd name="T10" fmla="*/ 1513 w 1678"/>
                <a:gd name="T11" fmla="*/ 468 h 2160"/>
                <a:gd name="T12" fmla="*/ 1382 w 1678"/>
                <a:gd name="T13" fmla="*/ 0 h 2160"/>
              </a:gdLst>
              <a:ahLst/>
              <a:cxnLst>
                <a:cxn ang="0">
                  <a:pos x="T0" y="T1"/>
                </a:cxn>
                <a:cxn ang="0">
                  <a:pos x="T2" y="T3"/>
                </a:cxn>
                <a:cxn ang="0">
                  <a:pos x="T4" y="T5"/>
                </a:cxn>
                <a:cxn ang="0">
                  <a:pos x="T6" y="T7"/>
                </a:cxn>
                <a:cxn ang="0">
                  <a:pos x="T8" y="T9"/>
                </a:cxn>
                <a:cxn ang="0">
                  <a:pos x="T10" y="T11"/>
                </a:cxn>
                <a:cxn ang="0">
                  <a:pos x="T12" y="T13"/>
                </a:cxn>
              </a:cxnLst>
              <a:rect l="0" t="0" r="r" b="b"/>
              <a:pathLst>
                <a:path w="1678" h="2160">
                  <a:moveTo>
                    <a:pt x="1382" y="0"/>
                  </a:moveTo>
                  <a:cubicBezTo>
                    <a:pt x="0" y="0"/>
                    <a:pt x="0" y="0"/>
                    <a:pt x="0" y="0"/>
                  </a:cubicBezTo>
                  <a:cubicBezTo>
                    <a:pt x="0" y="2160"/>
                    <a:pt x="0" y="2160"/>
                    <a:pt x="0" y="2160"/>
                  </a:cubicBezTo>
                  <a:cubicBezTo>
                    <a:pt x="1678" y="2160"/>
                    <a:pt x="1678" y="2160"/>
                    <a:pt x="1678" y="2160"/>
                  </a:cubicBezTo>
                  <a:cubicBezTo>
                    <a:pt x="1580" y="1987"/>
                    <a:pt x="1432" y="1701"/>
                    <a:pt x="1404" y="1512"/>
                  </a:cubicBezTo>
                  <a:cubicBezTo>
                    <a:pt x="1353" y="1156"/>
                    <a:pt x="1591" y="881"/>
                    <a:pt x="1513" y="468"/>
                  </a:cubicBezTo>
                  <a:cubicBezTo>
                    <a:pt x="1446" y="116"/>
                    <a:pt x="1382" y="0"/>
                    <a:pt x="1382" y="0"/>
                  </a:cubicBezTo>
                </a:path>
              </a:pathLst>
            </a:custGeom>
            <a:solidFill>
              <a:srgbClr val="B20606">
                <a:alpha val="77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32" name="文本框 31"/>
          <p:cNvSpPr txBox="1"/>
          <p:nvPr/>
        </p:nvSpPr>
        <p:spPr>
          <a:xfrm>
            <a:off x="10775126" y="517070"/>
            <a:ext cx="987991" cy="523220"/>
          </a:xfrm>
          <a:prstGeom prst="rect">
            <a:avLst/>
          </a:prstGeom>
          <a:noFill/>
        </p:spPr>
        <p:txBody>
          <a:bodyPr wrap="square" rtlCol="0">
            <a:spAutoFit/>
          </a:bodyPr>
          <a:lstStyle/>
          <a:p>
            <a:r>
              <a:rPr lang="en-US" altLang="zh-CN" sz="2800" b="1" spc="600" dirty="0">
                <a:solidFill>
                  <a:srgbClr val="B20606"/>
                </a:solidFill>
                <a:latin typeface="站酷庆科黄油体" panose="02000803000000020004" pitchFamily="2" charset="-122"/>
                <a:ea typeface="站酷庆科黄油体" panose="02000803000000020004" pitchFamily="2" charset="-122"/>
                <a:cs typeface="+mn-ea"/>
                <a:sym typeface="+mn-lt"/>
              </a:rPr>
              <a:t>logo</a:t>
            </a:r>
            <a:endParaRPr lang="zh-CN" altLang="en-US" sz="2800" b="1" spc="600" dirty="0">
              <a:solidFill>
                <a:srgbClr val="B20606"/>
              </a:solidFill>
              <a:latin typeface="站酷庆科黄油体" panose="02000803000000020004" pitchFamily="2" charset="-122"/>
              <a:ea typeface="站酷庆科黄油体" panose="02000803000000020004" pitchFamily="2" charset="-122"/>
              <a:cs typeface="+mn-ea"/>
              <a:sym typeface="+mn-lt"/>
            </a:endParaRPr>
          </a:p>
        </p:txBody>
      </p:sp>
      <p:sp>
        <p:nvSpPr>
          <p:cNvPr id="24" name="文本框 23"/>
          <p:cNvSpPr txBox="1"/>
          <p:nvPr/>
        </p:nvSpPr>
        <p:spPr>
          <a:xfrm>
            <a:off x="5255980" y="3131676"/>
            <a:ext cx="4811192" cy="1107996"/>
          </a:xfrm>
          <a:prstGeom prst="rect">
            <a:avLst/>
          </a:prstGeom>
          <a:noFill/>
        </p:spPr>
        <p:txBody>
          <a:bodyPr wrap="square" rtlCol="0">
            <a:spAutoFit/>
          </a:bodyPr>
          <a:lstStyle/>
          <a:p>
            <a:pPr algn="dist"/>
            <a:r>
              <a:rPr lang="zh-CN" altLang="en-US" sz="6600" dirty="0">
                <a:solidFill>
                  <a:srgbClr val="B20606"/>
                </a:solidFill>
                <a:latin typeface="胡晓波真帅体" panose="02010600030101010101" pitchFamily="2" charset="-122"/>
                <a:ea typeface="胡晓波真帅体" panose="02010600030101010101" pitchFamily="2" charset="-122"/>
              </a:rPr>
              <a:t>添加标题内容</a:t>
            </a:r>
          </a:p>
        </p:txBody>
      </p:sp>
      <p:sp>
        <p:nvSpPr>
          <p:cNvPr id="25" name="矩形 24"/>
          <p:cNvSpPr/>
          <p:nvPr/>
        </p:nvSpPr>
        <p:spPr>
          <a:xfrm>
            <a:off x="5255980" y="4239672"/>
            <a:ext cx="5981869" cy="825098"/>
          </a:xfrm>
          <a:prstGeom prst="rect">
            <a:avLst/>
          </a:prstGeom>
        </p:spPr>
        <p:txBody>
          <a:bodyPr wrap="square">
            <a:spAutoFit/>
          </a:bodyPr>
          <a:lstStyle/>
          <a:p>
            <a:pPr>
              <a:lnSpc>
                <a:spcPct val="150000"/>
              </a:lnSpc>
              <a:defRPr/>
            </a:pPr>
            <a:r>
              <a:rPr lang="en-US" altLang="zh-CN" sz="1100" kern="0" dirty="0">
                <a:latin typeface="Arial" panose="020B0604020202020204" pitchFamily="34" charset="0"/>
              </a:rPr>
              <a:t>PLEASE ENTER YOUR DETAILED TEXT HERE, THE CONTENT SHOULD BE CONCISE AND CLEAR, CONCISE AND CONCISE DO NOT NEED TOO MUCH TEXT MODIFICATION AND EXPRESSION</a:t>
            </a:r>
            <a:r>
              <a:rPr lang="zh-CN" altLang="en-US" sz="1100" kern="0" dirty="0">
                <a:latin typeface="Arial" panose="020B0604020202020204" pitchFamily="34" charset="0"/>
              </a:rPr>
              <a:t>。</a:t>
            </a:r>
          </a:p>
        </p:txBody>
      </p:sp>
      <p:sp>
        <p:nvSpPr>
          <p:cNvPr id="26" name="文本框 25"/>
          <p:cNvSpPr txBox="1"/>
          <p:nvPr/>
        </p:nvSpPr>
        <p:spPr>
          <a:xfrm>
            <a:off x="5255980" y="2299416"/>
            <a:ext cx="3862600" cy="769441"/>
          </a:xfrm>
          <a:prstGeom prst="rect">
            <a:avLst/>
          </a:prstGeom>
          <a:noFill/>
        </p:spPr>
        <p:txBody>
          <a:bodyPr wrap="square" rtlCol="0">
            <a:spAutoFit/>
          </a:bodyPr>
          <a:lstStyle/>
          <a:p>
            <a:r>
              <a:rPr lang="en-US" altLang="zh-CN" sz="4400" dirty="0">
                <a:latin typeface="思源黑体 CN Regular" panose="020B0500000000000000" pitchFamily="34" charset="-122"/>
                <a:ea typeface="思源黑体 CN Regular" panose="020B0500000000000000" pitchFamily="34" charset="-122"/>
              </a:rPr>
              <a:t>PART 02</a:t>
            </a:r>
            <a:endParaRPr lang="zh-CN" altLang="en-US" sz="4400" dirty="0">
              <a:latin typeface="思源黑体 CN Regular" panose="020B0500000000000000" pitchFamily="34" charset="-122"/>
              <a:ea typeface="思源黑体 CN Regular" panose="020B0500000000000000" pitchFamily="34" charset="-122"/>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1000"/>
                                        <p:tgtEl>
                                          <p:spTgt spid="32"/>
                                        </p:tgtEl>
                                      </p:cBhvr>
                                    </p:animEffect>
                                    <p:anim calcmode="lin" valueType="num">
                                      <p:cBhvr>
                                        <p:cTn id="8" dur="1000" fill="hold"/>
                                        <p:tgtEl>
                                          <p:spTgt spid="32"/>
                                        </p:tgtEl>
                                        <p:attrNameLst>
                                          <p:attrName>ppt_x</p:attrName>
                                        </p:attrNameLst>
                                      </p:cBhvr>
                                      <p:tavLst>
                                        <p:tav tm="0">
                                          <p:val>
                                            <p:strVal val="#ppt_x"/>
                                          </p:val>
                                        </p:tav>
                                        <p:tav tm="100000">
                                          <p:val>
                                            <p:strVal val="#ppt_x"/>
                                          </p:val>
                                        </p:tav>
                                      </p:tavLst>
                                    </p:anim>
                                    <p:anim calcmode="lin" valueType="num">
                                      <p:cBhvr>
                                        <p:cTn id="9"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4"/>
                                        </p:tgtEl>
                                        <p:attrNameLst>
                                          <p:attrName>style.visibility</p:attrName>
                                        </p:attrNameLst>
                                      </p:cBhvr>
                                      <p:to>
                                        <p:strVal val="visible"/>
                                      </p:to>
                                    </p:set>
                                    <p:anim calcmode="lin" valueType="num">
                                      <p:cBhvr>
                                        <p:cTn id="14" dur="500" fill="hold"/>
                                        <p:tgtEl>
                                          <p:spTgt spid="24"/>
                                        </p:tgtEl>
                                        <p:attrNameLst>
                                          <p:attrName>ppt_w</p:attrName>
                                        </p:attrNameLst>
                                      </p:cBhvr>
                                      <p:tavLst>
                                        <p:tav tm="0">
                                          <p:val>
                                            <p:fltVal val="0"/>
                                          </p:val>
                                        </p:tav>
                                        <p:tav tm="100000">
                                          <p:val>
                                            <p:strVal val="#ppt_w"/>
                                          </p:val>
                                        </p:tav>
                                      </p:tavLst>
                                    </p:anim>
                                    <p:anim calcmode="lin" valueType="num">
                                      <p:cBhvr>
                                        <p:cTn id="15" dur="500" fill="hold"/>
                                        <p:tgtEl>
                                          <p:spTgt spid="24"/>
                                        </p:tgtEl>
                                        <p:attrNameLst>
                                          <p:attrName>ppt_h</p:attrName>
                                        </p:attrNameLst>
                                      </p:cBhvr>
                                      <p:tavLst>
                                        <p:tav tm="0">
                                          <p:val>
                                            <p:fltVal val="0"/>
                                          </p:val>
                                        </p:tav>
                                        <p:tav tm="100000">
                                          <p:val>
                                            <p:strVal val="#ppt_h"/>
                                          </p:val>
                                        </p:tav>
                                      </p:tavLst>
                                    </p:anim>
                                    <p:animEffect transition="in" filter="fade">
                                      <p:cBhvr>
                                        <p:cTn id="16" dur="500"/>
                                        <p:tgtEl>
                                          <p:spTgt spid="24"/>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anim calcmode="lin" valueType="num">
                                      <p:cBhvr>
                                        <p:cTn id="19" dur="500" fill="hold"/>
                                        <p:tgtEl>
                                          <p:spTgt spid="25"/>
                                        </p:tgtEl>
                                        <p:attrNameLst>
                                          <p:attrName>ppt_w</p:attrName>
                                        </p:attrNameLst>
                                      </p:cBhvr>
                                      <p:tavLst>
                                        <p:tav tm="0">
                                          <p:val>
                                            <p:fltVal val="0"/>
                                          </p:val>
                                        </p:tav>
                                        <p:tav tm="100000">
                                          <p:val>
                                            <p:strVal val="#ppt_w"/>
                                          </p:val>
                                        </p:tav>
                                      </p:tavLst>
                                    </p:anim>
                                    <p:anim calcmode="lin" valueType="num">
                                      <p:cBhvr>
                                        <p:cTn id="20" dur="500" fill="hold"/>
                                        <p:tgtEl>
                                          <p:spTgt spid="25"/>
                                        </p:tgtEl>
                                        <p:attrNameLst>
                                          <p:attrName>ppt_h</p:attrName>
                                        </p:attrNameLst>
                                      </p:cBhvr>
                                      <p:tavLst>
                                        <p:tav tm="0">
                                          <p:val>
                                            <p:fltVal val="0"/>
                                          </p:val>
                                        </p:tav>
                                        <p:tav tm="100000">
                                          <p:val>
                                            <p:strVal val="#ppt_h"/>
                                          </p:val>
                                        </p:tav>
                                      </p:tavLst>
                                    </p:anim>
                                    <p:animEffect transition="in" filter="fade">
                                      <p:cBhvr>
                                        <p:cTn id="21" dur="500"/>
                                        <p:tgtEl>
                                          <p:spTgt spid="25"/>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26"/>
                                        </p:tgtEl>
                                        <p:attrNameLst>
                                          <p:attrName>style.visibility</p:attrName>
                                        </p:attrNameLst>
                                      </p:cBhvr>
                                      <p:to>
                                        <p:strVal val="visible"/>
                                      </p:to>
                                    </p:set>
                                    <p:anim calcmode="lin" valueType="num">
                                      <p:cBhvr>
                                        <p:cTn id="24" dur="500" fill="hold"/>
                                        <p:tgtEl>
                                          <p:spTgt spid="26"/>
                                        </p:tgtEl>
                                        <p:attrNameLst>
                                          <p:attrName>ppt_w</p:attrName>
                                        </p:attrNameLst>
                                      </p:cBhvr>
                                      <p:tavLst>
                                        <p:tav tm="0">
                                          <p:val>
                                            <p:fltVal val="0"/>
                                          </p:val>
                                        </p:tav>
                                        <p:tav tm="100000">
                                          <p:val>
                                            <p:strVal val="#ppt_w"/>
                                          </p:val>
                                        </p:tav>
                                      </p:tavLst>
                                    </p:anim>
                                    <p:anim calcmode="lin" valueType="num">
                                      <p:cBhvr>
                                        <p:cTn id="25" dur="500" fill="hold"/>
                                        <p:tgtEl>
                                          <p:spTgt spid="26"/>
                                        </p:tgtEl>
                                        <p:attrNameLst>
                                          <p:attrName>ppt_h</p:attrName>
                                        </p:attrNameLst>
                                      </p:cBhvr>
                                      <p:tavLst>
                                        <p:tav tm="0">
                                          <p:val>
                                            <p:fltVal val="0"/>
                                          </p:val>
                                        </p:tav>
                                        <p:tav tm="100000">
                                          <p:val>
                                            <p:strVal val="#ppt_h"/>
                                          </p:val>
                                        </p:tav>
                                      </p:tavLst>
                                    </p:anim>
                                    <p:animEffect transition="in" filter="fade">
                                      <p:cBhvr>
                                        <p:cTn id="26"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24" grpId="0"/>
      <p:bldP spid="25" grpId="0"/>
      <p:bldP spid="2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15"/>
          <p:cNvSpPr/>
          <p:nvPr/>
        </p:nvSpPr>
        <p:spPr>
          <a:xfrm>
            <a:off x="4610979" y="2030410"/>
            <a:ext cx="2970042" cy="2970042"/>
          </a:xfrm>
          <a:prstGeom prst="ellipse">
            <a:avLst/>
          </a:prstGeom>
          <a:noFill/>
          <a:ln w="12700" cap="flat" cmpd="sng" algn="ctr">
            <a:solidFill>
              <a:srgbClr val="747474">
                <a:lumMod val="60000"/>
                <a:lumOff val="4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胡晓波真帅体" panose="02010600030101010101" pitchFamily="2" charset="-122"/>
              <a:ea typeface="胡晓波真帅体" panose="02010600030101010101" pitchFamily="2" charset="-122"/>
              <a:cs typeface="+mn-cs"/>
            </a:endParaRPr>
          </a:p>
        </p:txBody>
      </p:sp>
      <p:grpSp>
        <p:nvGrpSpPr>
          <p:cNvPr id="14" name="组合 13"/>
          <p:cNvGrpSpPr/>
          <p:nvPr/>
        </p:nvGrpSpPr>
        <p:grpSpPr>
          <a:xfrm>
            <a:off x="4141491" y="2389979"/>
            <a:ext cx="1228435" cy="1228428"/>
            <a:chOff x="4141491" y="2389979"/>
            <a:chExt cx="1228435" cy="1228428"/>
          </a:xfrm>
        </p:grpSpPr>
        <p:sp>
          <p:nvSpPr>
            <p:cNvPr id="15" name="Oval 13"/>
            <p:cNvSpPr/>
            <p:nvPr/>
          </p:nvSpPr>
          <p:spPr>
            <a:xfrm>
              <a:off x="4141491" y="2389979"/>
              <a:ext cx="1228435" cy="1228428"/>
            </a:xfrm>
            <a:prstGeom prst="ellipse">
              <a:avLst/>
            </a:prstGeom>
            <a:solidFill>
              <a:srgbClr val="BF1E2E"/>
            </a:solidFill>
            <a:ln w="12700" cap="flat" cmpd="sng" algn="ctr">
              <a:noFill/>
              <a:prstDash val="solid"/>
              <a:miter lim="800000"/>
            </a:ln>
            <a:effectLst>
              <a:outerShdw blurRad="50800" dist="25400" dir="2700000" algn="tl" rotWithShape="0">
                <a:prstClr val="black">
                  <a:alpha val="6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胡晓波真帅体" panose="02010600030101010101" pitchFamily="2" charset="-122"/>
                <a:ea typeface="胡晓波真帅体" panose="02010600030101010101" pitchFamily="2" charset="-122"/>
                <a:cs typeface="+mn-cs"/>
              </a:endParaRPr>
            </a:p>
          </p:txBody>
        </p:sp>
        <p:grpSp>
          <p:nvGrpSpPr>
            <p:cNvPr id="16" name="组合 15"/>
            <p:cNvGrpSpPr/>
            <p:nvPr/>
          </p:nvGrpSpPr>
          <p:grpSpPr>
            <a:xfrm>
              <a:off x="4249562" y="2654404"/>
              <a:ext cx="1012293" cy="699579"/>
              <a:chOff x="4249562" y="2679634"/>
              <a:chExt cx="1012293" cy="699579"/>
            </a:xfrm>
          </p:grpSpPr>
          <p:sp>
            <p:nvSpPr>
              <p:cNvPr id="17" name="TextBox 8"/>
              <p:cNvSpPr txBox="1"/>
              <p:nvPr/>
            </p:nvSpPr>
            <p:spPr>
              <a:xfrm>
                <a:off x="4438955" y="2679634"/>
                <a:ext cx="633507" cy="52322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0" cap="none" spc="0" normalizeH="0" baseline="0" noProof="0" dirty="0">
                    <a:ln>
                      <a:noFill/>
                    </a:ln>
                    <a:solidFill>
                      <a:prstClr val="white"/>
                    </a:solidFill>
                    <a:effectLst/>
                    <a:uLnTx/>
                    <a:uFillTx/>
                    <a:latin typeface="胡晓波真帅体" panose="02010600030101010101" pitchFamily="2" charset="-122"/>
                    <a:ea typeface="胡晓波真帅体" panose="02010600030101010101" pitchFamily="2" charset="-122"/>
                    <a:cs typeface="+mn-cs"/>
                  </a:rPr>
                  <a:t>市场</a:t>
                </a:r>
              </a:p>
            </p:txBody>
          </p:sp>
          <p:sp>
            <p:nvSpPr>
              <p:cNvPr id="18" name="TextBox 22"/>
              <p:cNvSpPr txBox="1"/>
              <p:nvPr/>
            </p:nvSpPr>
            <p:spPr>
              <a:xfrm>
                <a:off x="4249562" y="3132992"/>
                <a:ext cx="1012293" cy="24622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000" b="0" i="0" u="none" strike="noStrike" kern="0" cap="none" spc="0" normalizeH="0" baseline="0" noProof="0" dirty="0">
                    <a:ln>
                      <a:noFill/>
                    </a:ln>
                    <a:solidFill>
                      <a:srgbClr val="747474">
                        <a:lumMod val="40000"/>
                        <a:lumOff val="60000"/>
                      </a:srgbClr>
                    </a:solidFill>
                    <a:effectLst/>
                    <a:uLnTx/>
                    <a:uFillTx/>
                    <a:latin typeface="胡晓波真帅体" panose="02010600030101010101" pitchFamily="2" charset="-122"/>
                    <a:ea typeface="胡晓波真帅体" panose="02010600030101010101" pitchFamily="2" charset="-122"/>
                    <a:cs typeface="Arial" panose="020B0604020202020204" pitchFamily="34" charset="0"/>
                  </a:rPr>
                  <a:t>MARKET</a:t>
                </a:r>
                <a:endParaRPr kumimoji="0" lang="zh-CN" altLang="en-US" sz="1000" b="0" i="0" u="none" strike="noStrike" kern="0" cap="none" spc="0" normalizeH="0" baseline="0" noProof="0" dirty="0">
                  <a:ln>
                    <a:noFill/>
                  </a:ln>
                  <a:solidFill>
                    <a:srgbClr val="747474">
                      <a:lumMod val="40000"/>
                      <a:lumOff val="60000"/>
                    </a:srgbClr>
                  </a:solidFill>
                  <a:effectLst/>
                  <a:uLnTx/>
                  <a:uFillTx/>
                  <a:latin typeface="胡晓波真帅体" panose="02010600030101010101" pitchFamily="2" charset="-122"/>
                  <a:ea typeface="胡晓波真帅体" panose="02010600030101010101" pitchFamily="2" charset="-122"/>
                  <a:cs typeface="Arial" panose="020B0604020202020204" pitchFamily="34" charset="0"/>
                </a:endParaRPr>
              </a:p>
            </p:txBody>
          </p:sp>
        </p:grpSp>
      </p:grpSp>
      <p:grpSp>
        <p:nvGrpSpPr>
          <p:cNvPr id="19" name="组合 18"/>
          <p:cNvGrpSpPr/>
          <p:nvPr/>
        </p:nvGrpSpPr>
        <p:grpSpPr>
          <a:xfrm>
            <a:off x="6885711" y="2389979"/>
            <a:ext cx="1228435" cy="1228428"/>
            <a:chOff x="6885711" y="2389979"/>
            <a:chExt cx="1228435" cy="1228428"/>
          </a:xfrm>
        </p:grpSpPr>
        <p:sp>
          <p:nvSpPr>
            <p:cNvPr id="20" name="Oval 18"/>
            <p:cNvSpPr/>
            <p:nvPr/>
          </p:nvSpPr>
          <p:spPr>
            <a:xfrm>
              <a:off x="6885711" y="2389979"/>
              <a:ext cx="1228435" cy="1228428"/>
            </a:xfrm>
            <a:prstGeom prst="ellipse">
              <a:avLst/>
            </a:prstGeom>
            <a:solidFill>
              <a:sysClr val="windowText" lastClr="000000">
                <a:lumMod val="75000"/>
                <a:lumOff val="25000"/>
              </a:sysClr>
            </a:solidFill>
            <a:ln w="12700" cap="flat" cmpd="sng" algn="ctr">
              <a:noFill/>
              <a:prstDash val="solid"/>
              <a:miter lim="800000"/>
            </a:ln>
            <a:effectLst>
              <a:outerShdw blurRad="50800" dist="25400" dir="2700000" algn="tl" rotWithShape="0">
                <a:prstClr val="black">
                  <a:alpha val="6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胡晓波真帅体" panose="02010600030101010101" pitchFamily="2" charset="-122"/>
                <a:ea typeface="胡晓波真帅体" panose="02010600030101010101" pitchFamily="2" charset="-122"/>
                <a:cs typeface="+mn-cs"/>
              </a:endParaRPr>
            </a:p>
          </p:txBody>
        </p:sp>
        <p:grpSp>
          <p:nvGrpSpPr>
            <p:cNvPr id="21" name="组合 20"/>
            <p:cNvGrpSpPr/>
            <p:nvPr/>
          </p:nvGrpSpPr>
          <p:grpSpPr>
            <a:xfrm>
              <a:off x="6918202" y="2654404"/>
              <a:ext cx="1163452" cy="699579"/>
              <a:chOff x="6918202" y="2673157"/>
              <a:chExt cx="1163452" cy="699579"/>
            </a:xfrm>
          </p:grpSpPr>
          <p:sp>
            <p:nvSpPr>
              <p:cNvPr id="22" name="TextBox 9"/>
              <p:cNvSpPr txBox="1"/>
              <p:nvPr/>
            </p:nvSpPr>
            <p:spPr>
              <a:xfrm>
                <a:off x="7183175" y="2673157"/>
                <a:ext cx="633507" cy="52322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0" cap="none" spc="0" normalizeH="0" baseline="0" noProof="0" dirty="0">
                    <a:ln>
                      <a:noFill/>
                    </a:ln>
                    <a:solidFill>
                      <a:prstClr val="white"/>
                    </a:solidFill>
                    <a:effectLst/>
                    <a:uLnTx/>
                    <a:uFillTx/>
                    <a:latin typeface="胡晓波真帅体" panose="02010600030101010101" pitchFamily="2" charset="-122"/>
                    <a:ea typeface="胡晓波真帅体" panose="02010600030101010101" pitchFamily="2" charset="-122"/>
                    <a:cs typeface="+mn-cs"/>
                  </a:rPr>
                  <a:t>技术</a:t>
                </a:r>
              </a:p>
            </p:txBody>
          </p:sp>
          <p:sp>
            <p:nvSpPr>
              <p:cNvPr id="23" name="TextBox 23"/>
              <p:cNvSpPr txBox="1"/>
              <p:nvPr/>
            </p:nvSpPr>
            <p:spPr>
              <a:xfrm>
                <a:off x="6918202" y="3126515"/>
                <a:ext cx="1163452" cy="24622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000" b="0" i="0" u="none" strike="noStrike" kern="0" cap="none" spc="0" normalizeH="0" baseline="0" noProof="0" dirty="0">
                    <a:ln>
                      <a:noFill/>
                    </a:ln>
                    <a:solidFill>
                      <a:srgbClr val="747474">
                        <a:lumMod val="40000"/>
                        <a:lumOff val="60000"/>
                      </a:srgbClr>
                    </a:solidFill>
                    <a:effectLst/>
                    <a:uLnTx/>
                    <a:uFillTx/>
                    <a:latin typeface="胡晓波真帅体" panose="02010600030101010101" pitchFamily="2" charset="-122"/>
                    <a:ea typeface="胡晓波真帅体" panose="02010600030101010101" pitchFamily="2" charset="-122"/>
                    <a:cs typeface="Arial" panose="020B0604020202020204" pitchFamily="34" charset="0"/>
                  </a:rPr>
                  <a:t>TECHNOLOGY</a:t>
                </a:r>
                <a:endParaRPr kumimoji="0" lang="zh-CN" altLang="en-US" sz="1000" b="0" i="0" u="none" strike="noStrike" kern="0" cap="none" spc="0" normalizeH="0" baseline="0" noProof="0" dirty="0">
                  <a:ln>
                    <a:noFill/>
                  </a:ln>
                  <a:solidFill>
                    <a:srgbClr val="747474">
                      <a:lumMod val="40000"/>
                      <a:lumOff val="60000"/>
                    </a:srgbClr>
                  </a:solidFill>
                  <a:effectLst/>
                  <a:uLnTx/>
                  <a:uFillTx/>
                  <a:latin typeface="胡晓波真帅体" panose="02010600030101010101" pitchFamily="2" charset="-122"/>
                  <a:ea typeface="胡晓波真帅体" panose="02010600030101010101" pitchFamily="2" charset="-122"/>
                  <a:cs typeface="Arial" panose="020B0604020202020204" pitchFamily="34" charset="0"/>
                </a:endParaRPr>
              </a:p>
            </p:txBody>
          </p:sp>
        </p:grpSp>
      </p:grpSp>
      <p:grpSp>
        <p:nvGrpSpPr>
          <p:cNvPr id="24" name="组合 23"/>
          <p:cNvGrpSpPr/>
          <p:nvPr/>
        </p:nvGrpSpPr>
        <p:grpSpPr>
          <a:xfrm>
            <a:off x="5489300" y="4290103"/>
            <a:ext cx="1228435" cy="1228428"/>
            <a:chOff x="5489300" y="4290103"/>
            <a:chExt cx="1228435" cy="1228428"/>
          </a:xfrm>
        </p:grpSpPr>
        <p:sp>
          <p:nvSpPr>
            <p:cNvPr id="25" name="Oval 21"/>
            <p:cNvSpPr/>
            <p:nvPr/>
          </p:nvSpPr>
          <p:spPr>
            <a:xfrm>
              <a:off x="5489300" y="4290103"/>
              <a:ext cx="1228435" cy="1228428"/>
            </a:xfrm>
            <a:prstGeom prst="ellipse">
              <a:avLst/>
            </a:prstGeom>
            <a:solidFill>
              <a:sysClr val="windowText" lastClr="000000">
                <a:lumMod val="75000"/>
                <a:lumOff val="25000"/>
              </a:sysClr>
            </a:solidFill>
            <a:ln w="12700" cap="flat" cmpd="sng" algn="ctr">
              <a:noFill/>
              <a:prstDash val="solid"/>
              <a:miter lim="800000"/>
            </a:ln>
            <a:effectLst>
              <a:outerShdw blurRad="50800" dist="25400" dir="2700000" algn="tl" rotWithShape="0">
                <a:prstClr val="black">
                  <a:alpha val="6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胡晓波真帅体" panose="02010600030101010101" pitchFamily="2" charset="-122"/>
                <a:ea typeface="胡晓波真帅体" panose="02010600030101010101" pitchFamily="2" charset="-122"/>
                <a:cs typeface="+mn-cs"/>
              </a:endParaRPr>
            </a:p>
          </p:txBody>
        </p:sp>
        <p:grpSp>
          <p:nvGrpSpPr>
            <p:cNvPr id="26" name="组合 25"/>
            <p:cNvGrpSpPr/>
            <p:nvPr/>
          </p:nvGrpSpPr>
          <p:grpSpPr>
            <a:xfrm>
              <a:off x="5521791" y="4549143"/>
              <a:ext cx="1163452" cy="710349"/>
              <a:chOff x="5521791" y="4583729"/>
              <a:chExt cx="1163452" cy="710349"/>
            </a:xfrm>
          </p:grpSpPr>
          <p:sp>
            <p:nvSpPr>
              <p:cNvPr id="27" name="TextBox 10"/>
              <p:cNvSpPr txBox="1"/>
              <p:nvPr/>
            </p:nvSpPr>
            <p:spPr>
              <a:xfrm>
                <a:off x="5786764" y="4583729"/>
                <a:ext cx="633507" cy="52322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0" cap="none" spc="0" normalizeH="0" baseline="0" noProof="0" dirty="0">
                    <a:ln>
                      <a:noFill/>
                    </a:ln>
                    <a:solidFill>
                      <a:prstClr val="white"/>
                    </a:solidFill>
                    <a:effectLst/>
                    <a:uLnTx/>
                    <a:uFillTx/>
                    <a:latin typeface="胡晓波真帅体" panose="02010600030101010101" pitchFamily="2" charset="-122"/>
                    <a:ea typeface="胡晓波真帅体" panose="02010600030101010101" pitchFamily="2" charset="-122"/>
                    <a:cs typeface="+mn-cs"/>
                  </a:rPr>
                  <a:t>经济</a:t>
                </a:r>
              </a:p>
            </p:txBody>
          </p:sp>
          <p:sp>
            <p:nvSpPr>
              <p:cNvPr id="28" name="TextBox 25"/>
              <p:cNvSpPr txBox="1"/>
              <p:nvPr/>
            </p:nvSpPr>
            <p:spPr>
              <a:xfrm>
                <a:off x="5521791" y="5047857"/>
                <a:ext cx="1163452" cy="24622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000" b="0" i="0" u="none" strike="noStrike" kern="0" cap="none" spc="0" normalizeH="0" baseline="0" noProof="0" dirty="0">
                    <a:ln>
                      <a:noFill/>
                    </a:ln>
                    <a:solidFill>
                      <a:srgbClr val="747474">
                        <a:lumMod val="40000"/>
                        <a:lumOff val="60000"/>
                      </a:srgbClr>
                    </a:solidFill>
                    <a:effectLst/>
                    <a:uLnTx/>
                    <a:uFillTx/>
                    <a:latin typeface="胡晓波真帅体" panose="02010600030101010101" pitchFamily="2" charset="-122"/>
                    <a:ea typeface="胡晓波真帅体" panose="02010600030101010101" pitchFamily="2" charset="-122"/>
                    <a:cs typeface="Arial" panose="020B0604020202020204" pitchFamily="34" charset="0"/>
                  </a:rPr>
                  <a:t>ECONOMIC</a:t>
                </a:r>
                <a:endParaRPr kumimoji="0" lang="zh-CN" altLang="en-US" sz="1000" b="0" i="0" u="none" strike="noStrike" kern="0" cap="none" spc="0" normalizeH="0" baseline="0" noProof="0" dirty="0">
                  <a:ln>
                    <a:noFill/>
                  </a:ln>
                  <a:solidFill>
                    <a:srgbClr val="747474">
                      <a:lumMod val="40000"/>
                      <a:lumOff val="60000"/>
                    </a:srgbClr>
                  </a:solidFill>
                  <a:effectLst/>
                  <a:uLnTx/>
                  <a:uFillTx/>
                  <a:latin typeface="胡晓波真帅体" panose="02010600030101010101" pitchFamily="2" charset="-122"/>
                  <a:ea typeface="胡晓波真帅体" panose="02010600030101010101" pitchFamily="2" charset="-122"/>
                  <a:cs typeface="Arial" panose="020B0604020202020204" pitchFamily="34" charset="0"/>
                </a:endParaRPr>
              </a:p>
            </p:txBody>
          </p:sp>
        </p:grpSp>
      </p:grpSp>
      <p:grpSp>
        <p:nvGrpSpPr>
          <p:cNvPr id="29" name="组合 28"/>
          <p:cNvGrpSpPr/>
          <p:nvPr/>
        </p:nvGrpSpPr>
        <p:grpSpPr>
          <a:xfrm flipH="1">
            <a:off x="1197204" y="2479076"/>
            <a:ext cx="2693129" cy="1036355"/>
            <a:chOff x="8629508" y="2069651"/>
            <a:chExt cx="2693129" cy="1036355"/>
          </a:xfrm>
        </p:grpSpPr>
        <p:sp>
          <p:nvSpPr>
            <p:cNvPr id="30" name="PPT"/>
            <p:cNvSpPr txBox="1"/>
            <p:nvPr/>
          </p:nvSpPr>
          <p:spPr>
            <a:xfrm>
              <a:off x="8629508" y="2069651"/>
              <a:ext cx="2048482" cy="376513"/>
            </a:xfrm>
            <a:prstGeom prst="rect">
              <a:avLst/>
            </a:prstGeom>
            <a:noFill/>
          </p:spPr>
          <p:txBody>
            <a:bodyPr vert="horz" lIns="91440" tIns="45720" rIns="91440" bIns="45720" rtlCol="0" anchor="ctr">
              <a:noAutofit/>
            </a:bodyPr>
            <a:lstStyle>
              <a:defPPr>
                <a:defRPr lang="zh-CN"/>
              </a:defPPr>
              <a:lvl1pPr lvl="0">
                <a:lnSpc>
                  <a:spcPct val="90000"/>
                </a:lnSpc>
                <a:spcBef>
                  <a:spcPct val="0"/>
                </a:spcBef>
                <a:defRPr sz="2000" b="1" i="1">
                  <a:gradFill>
                    <a:gsLst>
                      <a:gs pos="0">
                        <a:srgbClr val="104894"/>
                      </a:gs>
                      <a:gs pos="53000">
                        <a:srgbClr val="9B3D88"/>
                      </a:gs>
                      <a:gs pos="88000">
                        <a:srgbClr val="EC91BD"/>
                      </a:gs>
                      <a:gs pos="100000">
                        <a:srgbClr val="FBE9F1"/>
                      </a:gs>
                      <a:gs pos="60000">
                        <a:srgbClr val="9B3D88"/>
                      </a:gs>
                    </a:gsLst>
                    <a:lin ang="4200000" scaled="0"/>
                  </a:gradFill>
                  <a:latin typeface="造字工房力黑（非商用）常规体" pitchFamily="50" charset="-122"/>
                  <a:ea typeface="造字工房力黑（非商用）常规体" pitchFamily="50" charset="-122"/>
                  <a:cs typeface="+mj-cs"/>
                </a:defRPr>
              </a:lvl1pPr>
            </a:lstStyle>
            <a:p>
              <a:pPr marL="0" marR="0" lvl="0" indent="0" algn="r" defTabSz="914400" rtl="0" eaLnBrk="1" fontAlgn="auto" latinLnBrk="0" hangingPunct="1">
                <a:lnSpc>
                  <a:spcPct val="90000"/>
                </a:lnSpc>
                <a:spcBef>
                  <a:spcPct val="0"/>
                </a:spcBef>
                <a:spcAft>
                  <a:spcPts val="0"/>
                </a:spcAft>
                <a:buClrTx/>
                <a:buSzTx/>
                <a:buFontTx/>
                <a:buNone/>
                <a:defRPr/>
              </a:pPr>
              <a:r>
                <a:rPr kumimoji="0" lang="zh-CN" altLang="en-US" sz="2000" b="0" i="0" u="none" strike="noStrike" kern="0" cap="none" spc="300" normalizeH="0" baseline="0" noProof="0" dirty="0">
                  <a:ln>
                    <a:noFill/>
                  </a:ln>
                  <a:solidFill>
                    <a:srgbClr val="BF1E2E"/>
                  </a:solidFill>
                  <a:effectLst/>
                  <a:uLnTx/>
                  <a:uFillTx/>
                  <a:latin typeface="胡晓波真帅体" panose="02010600030101010101" pitchFamily="2" charset="-122"/>
                  <a:ea typeface="胡晓波真帅体" panose="02010600030101010101" pitchFamily="2" charset="-122"/>
                  <a:cs typeface="+mj-cs"/>
                </a:rPr>
                <a:t>标题文字添加</a:t>
              </a:r>
              <a:endParaRPr kumimoji="0" lang="en-GB" sz="2000" b="0" i="0" u="none" strike="noStrike" kern="0" cap="none" spc="300" normalizeH="0" baseline="0" noProof="0" dirty="0">
                <a:ln>
                  <a:noFill/>
                </a:ln>
                <a:solidFill>
                  <a:srgbClr val="BF1E2E"/>
                </a:solidFill>
                <a:effectLst/>
                <a:uLnTx/>
                <a:uFillTx/>
                <a:latin typeface="胡晓波真帅体" panose="02010600030101010101" pitchFamily="2" charset="-122"/>
                <a:ea typeface="胡晓波真帅体" panose="02010600030101010101" pitchFamily="2" charset="-122"/>
                <a:cs typeface="+mj-cs"/>
              </a:endParaRPr>
            </a:p>
          </p:txBody>
        </p:sp>
        <p:sp>
          <p:nvSpPr>
            <p:cNvPr id="31" name="文本框 30"/>
            <p:cNvSpPr txBox="1"/>
            <p:nvPr/>
          </p:nvSpPr>
          <p:spPr>
            <a:xfrm>
              <a:off x="8649009" y="2400877"/>
              <a:ext cx="2673628" cy="705129"/>
            </a:xfrm>
            <a:prstGeom prst="rect">
              <a:avLst/>
            </a:prstGeom>
            <a:noFill/>
          </p:spPr>
          <p:txBody>
            <a:bodyPr wrap="square" rtlCol="0">
              <a:spAutoFit/>
            </a:bodyPr>
            <a:lstStyle/>
            <a:p>
              <a:pPr marL="0" marR="0" lvl="0" indent="0" algn="r"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此处输入具体内容此处输入具体内容此处具体内容</a:t>
              </a:r>
            </a:p>
          </p:txBody>
        </p:sp>
      </p:grpSp>
      <p:grpSp>
        <p:nvGrpSpPr>
          <p:cNvPr id="32" name="组合 31"/>
          <p:cNvGrpSpPr/>
          <p:nvPr/>
        </p:nvGrpSpPr>
        <p:grpSpPr>
          <a:xfrm>
            <a:off x="8397600" y="2479076"/>
            <a:ext cx="2693129" cy="1036355"/>
            <a:chOff x="8629508" y="2069651"/>
            <a:chExt cx="2693129" cy="1036355"/>
          </a:xfrm>
        </p:grpSpPr>
        <p:sp>
          <p:nvSpPr>
            <p:cNvPr id="33" name="PPT"/>
            <p:cNvSpPr txBox="1"/>
            <p:nvPr/>
          </p:nvSpPr>
          <p:spPr>
            <a:xfrm>
              <a:off x="8629508" y="2069651"/>
              <a:ext cx="2048482" cy="376513"/>
            </a:xfrm>
            <a:prstGeom prst="rect">
              <a:avLst/>
            </a:prstGeom>
            <a:noFill/>
          </p:spPr>
          <p:txBody>
            <a:bodyPr vert="horz" lIns="91440" tIns="45720" rIns="91440" bIns="45720" rtlCol="0" anchor="ctr">
              <a:noAutofit/>
            </a:bodyPr>
            <a:lstStyle>
              <a:defPPr>
                <a:defRPr lang="zh-CN"/>
              </a:defPPr>
              <a:lvl1pPr lvl="0">
                <a:lnSpc>
                  <a:spcPct val="90000"/>
                </a:lnSpc>
                <a:spcBef>
                  <a:spcPct val="0"/>
                </a:spcBef>
                <a:defRPr sz="2000" b="1" i="1">
                  <a:gradFill>
                    <a:gsLst>
                      <a:gs pos="0">
                        <a:srgbClr val="104894"/>
                      </a:gs>
                      <a:gs pos="53000">
                        <a:srgbClr val="9B3D88"/>
                      </a:gs>
                      <a:gs pos="88000">
                        <a:srgbClr val="EC91BD"/>
                      </a:gs>
                      <a:gs pos="100000">
                        <a:srgbClr val="FBE9F1"/>
                      </a:gs>
                      <a:gs pos="60000">
                        <a:srgbClr val="9B3D88"/>
                      </a:gs>
                    </a:gsLst>
                    <a:lin ang="4200000" scaled="0"/>
                  </a:gradFill>
                  <a:latin typeface="造字工房力黑（非商用）常规体" pitchFamily="50" charset="-122"/>
                  <a:ea typeface="造字工房力黑（非商用）常规体" pitchFamily="50" charset="-122"/>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000" b="0" i="0" u="none" strike="noStrike" kern="0" cap="none" spc="300" normalizeH="0" baseline="0" noProof="0" dirty="0">
                  <a:ln>
                    <a:noFill/>
                  </a:ln>
                  <a:solidFill>
                    <a:prstClr val="black">
                      <a:lumMod val="75000"/>
                      <a:lumOff val="25000"/>
                    </a:prstClr>
                  </a:solidFill>
                  <a:effectLst/>
                  <a:uLnTx/>
                  <a:uFillTx/>
                  <a:latin typeface="胡晓波真帅体" panose="02010600030101010101" pitchFamily="2" charset="-122"/>
                  <a:ea typeface="胡晓波真帅体" panose="02010600030101010101" pitchFamily="2" charset="-122"/>
                  <a:cs typeface="+mj-cs"/>
                </a:rPr>
                <a:t>标题文字添加</a:t>
              </a:r>
              <a:endParaRPr kumimoji="0" lang="en-GB" sz="2000" b="0" i="0" u="none" strike="noStrike" kern="0" cap="none" spc="300" normalizeH="0" baseline="0" noProof="0" dirty="0">
                <a:ln>
                  <a:noFill/>
                </a:ln>
                <a:solidFill>
                  <a:prstClr val="black">
                    <a:lumMod val="75000"/>
                    <a:lumOff val="25000"/>
                  </a:prstClr>
                </a:solidFill>
                <a:effectLst/>
                <a:uLnTx/>
                <a:uFillTx/>
                <a:latin typeface="胡晓波真帅体" panose="02010600030101010101" pitchFamily="2" charset="-122"/>
                <a:ea typeface="胡晓波真帅体" panose="02010600030101010101" pitchFamily="2" charset="-122"/>
                <a:cs typeface="+mj-cs"/>
              </a:endParaRPr>
            </a:p>
          </p:txBody>
        </p:sp>
        <p:sp>
          <p:nvSpPr>
            <p:cNvPr id="34" name="文本框 33"/>
            <p:cNvSpPr txBox="1"/>
            <p:nvPr/>
          </p:nvSpPr>
          <p:spPr>
            <a:xfrm>
              <a:off x="8649009" y="2400877"/>
              <a:ext cx="2673628" cy="705129"/>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此处输入具体内容此处输入具体内容此处具体内容</a:t>
              </a:r>
            </a:p>
          </p:txBody>
        </p:sp>
      </p:grpSp>
      <p:grpSp>
        <p:nvGrpSpPr>
          <p:cNvPr id="35" name="组合 34"/>
          <p:cNvGrpSpPr/>
          <p:nvPr/>
        </p:nvGrpSpPr>
        <p:grpSpPr>
          <a:xfrm>
            <a:off x="6885711" y="5097485"/>
            <a:ext cx="2693129" cy="1036355"/>
            <a:chOff x="8629508" y="2069651"/>
            <a:chExt cx="2693129" cy="1036355"/>
          </a:xfrm>
        </p:grpSpPr>
        <p:sp>
          <p:nvSpPr>
            <p:cNvPr id="36" name="PPT"/>
            <p:cNvSpPr txBox="1"/>
            <p:nvPr/>
          </p:nvSpPr>
          <p:spPr>
            <a:xfrm>
              <a:off x="8629508" y="2069651"/>
              <a:ext cx="2048482" cy="376513"/>
            </a:xfrm>
            <a:prstGeom prst="rect">
              <a:avLst/>
            </a:prstGeom>
            <a:noFill/>
          </p:spPr>
          <p:txBody>
            <a:bodyPr vert="horz" lIns="91440" tIns="45720" rIns="91440" bIns="45720" rtlCol="0" anchor="ctr">
              <a:noAutofit/>
            </a:bodyPr>
            <a:lstStyle>
              <a:defPPr>
                <a:defRPr lang="zh-CN"/>
              </a:defPPr>
              <a:lvl1pPr lvl="0">
                <a:lnSpc>
                  <a:spcPct val="90000"/>
                </a:lnSpc>
                <a:spcBef>
                  <a:spcPct val="0"/>
                </a:spcBef>
                <a:defRPr sz="2000" b="1" i="1">
                  <a:gradFill>
                    <a:gsLst>
                      <a:gs pos="0">
                        <a:srgbClr val="104894"/>
                      </a:gs>
                      <a:gs pos="53000">
                        <a:srgbClr val="9B3D88"/>
                      </a:gs>
                      <a:gs pos="88000">
                        <a:srgbClr val="EC91BD"/>
                      </a:gs>
                      <a:gs pos="100000">
                        <a:srgbClr val="FBE9F1"/>
                      </a:gs>
                      <a:gs pos="60000">
                        <a:srgbClr val="9B3D88"/>
                      </a:gs>
                    </a:gsLst>
                    <a:lin ang="4200000" scaled="0"/>
                  </a:gradFill>
                  <a:latin typeface="造字工房力黑（非商用）常规体" pitchFamily="50" charset="-122"/>
                  <a:ea typeface="造字工房力黑（非商用）常规体" pitchFamily="50" charset="-122"/>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000" b="0" i="0" u="none" strike="noStrike" kern="0" cap="none" spc="300" normalizeH="0" baseline="0" noProof="0" dirty="0">
                  <a:ln>
                    <a:noFill/>
                  </a:ln>
                  <a:solidFill>
                    <a:prstClr val="black">
                      <a:lumMod val="75000"/>
                      <a:lumOff val="25000"/>
                    </a:prstClr>
                  </a:solidFill>
                  <a:effectLst/>
                  <a:uLnTx/>
                  <a:uFillTx/>
                  <a:latin typeface="胡晓波真帅体" panose="02010600030101010101" pitchFamily="2" charset="-122"/>
                  <a:ea typeface="胡晓波真帅体" panose="02010600030101010101" pitchFamily="2" charset="-122"/>
                  <a:cs typeface="+mj-cs"/>
                </a:rPr>
                <a:t>标题文字添加</a:t>
              </a:r>
              <a:endParaRPr kumimoji="0" lang="en-GB" sz="2000" b="0" i="0" u="none" strike="noStrike" kern="0" cap="none" spc="300" normalizeH="0" baseline="0" noProof="0" dirty="0">
                <a:ln>
                  <a:noFill/>
                </a:ln>
                <a:solidFill>
                  <a:prstClr val="black">
                    <a:lumMod val="75000"/>
                    <a:lumOff val="25000"/>
                  </a:prstClr>
                </a:solidFill>
                <a:effectLst/>
                <a:uLnTx/>
                <a:uFillTx/>
                <a:latin typeface="胡晓波真帅体" panose="02010600030101010101" pitchFamily="2" charset="-122"/>
                <a:ea typeface="胡晓波真帅体" panose="02010600030101010101" pitchFamily="2" charset="-122"/>
                <a:cs typeface="+mj-cs"/>
              </a:endParaRPr>
            </a:p>
          </p:txBody>
        </p:sp>
        <p:sp>
          <p:nvSpPr>
            <p:cNvPr id="37" name="文本框 36"/>
            <p:cNvSpPr txBox="1"/>
            <p:nvPr/>
          </p:nvSpPr>
          <p:spPr>
            <a:xfrm>
              <a:off x="8649009" y="2400877"/>
              <a:ext cx="2673628" cy="705129"/>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此处输入具体内容此处输入具体内容此处具体内容</a:t>
              </a:r>
            </a:p>
          </p:txBody>
        </p:sp>
      </p:grpSp>
      <p:grpSp>
        <p:nvGrpSpPr>
          <p:cNvPr id="38" name="组合 37"/>
          <p:cNvGrpSpPr/>
          <p:nvPr/>
        </p:nvGrpSpPr>
        <p:grpSpPr>
          <a:xfrm>
            <a:off x="507361" y="217132"/>
            <a:ext cx="2960611" cy="757195"/>
            <a:chOff x="6987284" y="566491"/>
            <a:chExt cx="3315489" cy="847957"/>
          </a:xfrm>
        </p:grpSpPr>
        <p:grpSp>
          <p:nvGrpSpPr>
            <p:cNvPr id="39" name="组合 38"/>
            <p:cNvGrpSpPr/>
            <p:nvPr/>
          </p:nvGrpSpPr>
          <p:grpSpPr>
            <a:xfrm>
              <a:off x="7811968" y="651825"/>
              <a:ext cx="2490805" cy="695109"/>
              <a:chOff x="1265118" y="2855427"/>
              <a:chExt cx="2490805" cy="695109"/>
            </a:xfrm>
          </p:grpSpPr>
          <p:sp>
            <p:nvSpPr>
              <p:cNvPr id="41" name="文本框 40"/>
              <p:cNvSpPr txBox="1"/>
              <p:nvPr/>
            </p:nvSpPr>
            <p:spPr>
              <a:xfrm>
                <a:off x="1265119" y="2855427"/>
                <a:ext cx="2490804" cy="585936"/>
              </a:xfrm>
              <a:prstGeom prst="rect">
                <a:avLst/>
              </a:prstGeom>
              <a:noFill/>
            </p:spPr>
            <p:txBody>
              <a:bodyPr wrap="square" rtlCol="0">
                <a:spAutoFit/>
                <a:scene3d>
                  <a:camera prst="orthographicFront"/>
                  <a:lightRig rig="threePt" dir="t"/>
                </a:scene3d>
                <a:sp3d contourW="12700"/>
              </a:bodyPr>
              <a:lstStyle/>
              <a:p>
                <a:pPr marL="0" marR="0" lvl="0" indent="0" algn="dist" defTabSz="457200" rtl="0" eaLnBrk="1" fontAlgn="auto" latinLnBrk="0" hangingPunct="1">
                  <a:lnSpc>
                    <a:spcPct val="100000"/>
                  </a:lnSpc>
                  <a:spcBef>
                    <a:spcPts val="0"/>
                  </a:spcBef>
                  <a:spcAft>
                    <a:spcPts val="0"/>
                  </a:spcAft>
                  <a:buClrTx/>
                  <a:buSzTx/>
                  <a:buFontTx/>
                  <a:buNone/>
                  <a:defRPr/>
                </a:pPr>
                <a:r>
                  <a:rPr lang="zh-CN" altLang="en-US" sz="2800" b="1" dirty="0">
                    <a:solidFill>
                      <a:prstClr val="black">
                        <a:lumMod val="75000"/>
                        <a:lumOff val="25000"/>
                      </a:prstClr>
                    </a:solidFill>
                    <a:latin typeface="胡晓波真帅体" panose="02010600030101010101" pitchFamily="2" charset="-122"/>
                    <a:ea typeface="胡晓波真帅体" panose="02010600030101010101" pitchFamily="2" charset="-122"/>
                  </a:rPr>
                  <a:t>添加标题内容</a:t>
                </a:r>
                <a:endParaRPr kumimoji="0" lang="zh-CN" altLang="en-US" sz="2800" b="1" i="0" u="none" strike="noStrike" kern="1200" cap="none" spc="0" normalizeH="0" baseline="0" noProof="0" dirty="0">
                  <a:ln>
                    <a:noFill/>
                  </a:ln>
                  <a:solidFill>
                    <a:prstClr val="black">
                      <a:lumMod val="75000"/>
                      <a:lumOff val="25000"/>
                    </a:prstClr>
                  </a:solidFill>
                  <a:effectLst/>
                  <a:uLnTx/>
                  <a:uFillTx/>
                  <a:latin typeface="胡晓波真帅体" panose="02010600030101010101" pitchFamily="2" charset="-122"/>
                  <a:ea typeface="胡晓波真帅体" panose="02010600030101010101" pitchFamily="2" charset="-122"/>
                  <a:cs typeface="+mn-cs"/>
                </a:endParaRPr>
              </a:p>
            </p:txBody>
          </p:sp>
          <p:sp>
            <p:nvSpPr>
              <p:cNvPr id="42" name="矩形 41"/>
              <p:cNvSpPr/>
              <p:nvPr/>
            </p:nvSpPr>
            <p:spPr bwMode="auto">
              <a:xfrm>
                <a:off x="1265118" y="3343735"/>
                <a:ext cx="2261672" cy="206801"/>
              </a:xfrm>
              <a:prstGeom prst="rect">
                <a:avLst/>
              </a:prstGeom>
            </p:spPr>
            <p:txBody>
              <a:bodyPr wrap="square">
                <a:spAutoFit/>
                <a:scene3d>
                  <a:camera prst="orthographicFront"/>
                  <a:lightRig rig="threePt" dir="t"/>
                </a:scene3d>
                <a:sp3d contourW="12700"/>
              </a:bodyPr>
              <a:lstStyle/>
              <a:p>
                <a:pPr marL="0" marR="0" lvl="0" indent="0" algn="dist" defTabSz="457200" rtl="0" eaLnBrk="1" fontAlgn="auto" latinLnBrk="0" hangingPunct="1">
                  <a:lnSpc>
                    <a:spcPct val="100000"/>
                  </a:lnSpc>
                  <a:spcBef>
                    <a:spcPts val="0"/>
                  </a:spcBef>
                  <a:spcAft>
                    <a:spcPts val="0"/>
                  </a:spcAft>
                  <a:buClrTx/>
                  <a:buSzTx/>
                  <a:buFontTx/>
                  <a:buNone/>
                  <a:defRPr/>
                </a:pPr>
                <a:r>
                  <a:rPr kumimoji="0" lang="en-US" altLang="zh-CN" sz="600" b="0" i="0" u="none" strike="noStrike" kern="1200" cap="none" spc="0" normalizeH="0" baseline="0" noProof="0" dirty="0">
                    <a:ln>
                      <a:noFill/>
                    </a:ln>
                    <a:solidFill>
                      <a:prstClr val="black">
                        <a:lumMod val="65000"/>
                        <a:lumOff val="35000"/>
                      </a:prstClr>
                    </a:solidFill>
                    <a:effectLst/>
                    <a:uLnTx/>
                    <a:uFillTx/>
                    <a:latin typeface="胡晓波真帅体" panose="02010600030101010101" pitchFamily="2" charset="-122"/>
                    <a:ea typeface="胡晓波真帅体" panose="02010600030101010101" pitchFamily="2" charset="-122"/>
                    <a:cs typeface="+mn-cs"/>
                  </a:rPr>
                  <a:t>RECRUITMENT NOTICE</a:t>
                </a:r>
                <a:endParaRPr kumimoji="0" lang="zh-CN" altLang="en-US" sz="600" b="0" i="0" u="none" strike="noStrike" kern="1200" cap="none" spc="0" normalizeH="0" baseline="0" noProof="0" dirty="0">
                  <a:ln>
                    <a:noFill/>
                  </a:ln>
                  <a:solidFill>
                    <a:prstClr val="black">
                      <a:lumMod val="65000"/>
                      <a:lumOff val="35000"/>
                    </a:prstClr>
                  </a:solidFill>
                  <a:effectLst/>
                  <a:uLnTx/>
                  <a:uFillTx/>
                  <a:latin typeface="胡晓波真帅体" panose="02010600030101010101" pitchFamily="2" charset="-122"/>
                  <a:ea typeface="胡晓波真帅体" panose="02010600030101010101" pitchFamily="2" charset="-122"/>
                  <a:cs typeface="+mn-cs"/>
                </a:endParaRPr>
              </a:p>
            </p:txBody>
          </p:sp>
        </p:grpSp>
        <p:sp>
          <p:nvSpPr>
            <p:cNvPr id="40" name="矩形 39"/>
            <p:cNvSpPr/>
            <p:nvPr/>
          </p:nvSpPr>
          <p:spPr bwMode="auto">
            <a:xfrm>
              <a:off x="6987284" y="566491"/>
              <a:ext cx="783690" cy="847957"/>
            </a:xfrm>
            <a:prstGeom prst="rect">
              <a:avLst/>
            </a:prstGeom>
          </p:spPr>
          <p:txBody>
            <a:bodyPr wrap="square">
              <a:spAutoFit/>
              <a:scene3d>
                <a:camera prst="orthographicFront"/>
                <a:lightRig rig="threePt" dir="t"/>
              </a:scene3d>
              <a:sp3d contourW="12700"/>
            </a:bodyPr>
            <a:lstStyle/>
            <a:p>
              <a:pPr marL="0" marR="0" lvl="0" indent="0" algn="ctr" defTabSz="457200" rtl="0" eaLnBrk="1" fontAlgn="auto" latinLnBrk="0" hangingPunct="1">
                <a:lnSpc>
                  <a:spcPct val="120000"/>
                </a:lnSpc>
                <a:spcBef>
                  <a:spcPts val="0"/>
                </a:spcBef>
                <a:spcAft>
                  <a:spcPts val="0"/>
                </a:spcAft>
                <a:buClrTx/>
                <a:buSzTx/>
                <a:buFontTx/>
                <a:buNone/>
                <a:defRPr/>
              </a:pPr>
              <a:r>
                <a:rPr kumimoji="0" lang="en-US" altLang="zh-CN" sz="4000" b="0" i="0" u="none" strike="noStrike" kern="1200" cap="none" spc="0" normalizeH="0" baseline="0" noProof="0" dirty="0">
                  <a:ln>
                    <a:noFill/>
                  </a:ln>
                  <a:solidFill>
                    <a:srgbClr val="BF1E2E"/>
                  </a:solidFill>
                  <a:effectLst/>
                  <a:uLnTx/>
                  <a:uFillTx/>
                  <a:latin typeface="胡晓波真帅体" panose="02010600030101010101" pitchFamily="2" charset="-122"/>
                  <a:ea typeface="胡晓波真帅体" panose="02010600030101010101" pitchFamily="2" charset="-122"/>
                  <a:cs typeface="+mn-cs"/>
                </a:rPr>
                <a:t>02.</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anim calcmode="lin" valueType="num">
                                      <p:cBhvr>
                                        <p:cTn id="8" dur="500" fill="hold"/>
                                        <p:tgtEl>
                                          <p:spTgt spid="14"/>
                                        </p:tgtEl>
                                        <p:attrNameLst>
                                          <p:attrName>ppt_x</p:attrName>
                                        </p:attrNameLst>
                                      </p:cBhvr>
                                      <p:tavLst>
                                        <p:tav tm="0">
                                          <p:val>
                                            <p:strVal val="#ppt_x"/>
                                          </p:val>
                                        </p:tav>
                                        <p:tav tm="100000">
                                          <p:val>
                                            <p:strVal val="#ppt_x"/>
                                          </p:val>
                                        </p:tav>
                                      </p:tavLst>
                                    </p:anim>
                                    <p:anim calcmode="lin" valueType="num">
                                      <p:cBhvr>
                                        <p:cTn id="9" dur="500" fill="hold"/>
                                        <p:tgtEl>
                                          <p:spTgt spid="14"/>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500"/>
                                        <p:tgtEl>
                                          <p:spTgt spid="29"/>
                                        </p:tgtEl>
                                      </p:cBhvr>
                                    </p:animEffect>
                                    <p:anim calcmode="lin" valueType="num">
                                      <p:cBhvr>
                                        <p:cTn id="14" dur="500" fill="hold"/>
                                        <p:tgtEl>
                                          <p:spTgt spid="29"/>
                                        </p:tgtEl>
                                        <p:attrNameLst>
                                          <p:attrName>ppt_x</p:attrName>
                                        </p:attrNameLst>
                                      </p:cBhvr>
                                      <p:tavLst>
                                        <p:tav tm="0">
                                          <p:val>
                                            <p:strVal val="#ppt_x"/>
                                          </p:val>
                                        </p:tav>
                                        <p:tav tm="100000">
                                          <p:val>
                                            <p:strVal val="#ppt_x"/>
                                          </p:val>
                                        </p:tav>
                                      </p:tavLst>
                                    </p:anim>
                                    <p:anim calcmode="lin" valueType="num">
                                      <p:cBhvr>
                                        <p:cTn id="15" dur="500" fill="hold"/>
                                        <p:tgtEl>
                                          <p:spTgt spid="29"/>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anim calcmode="lin" valueType="num">
                                      <p:cBhvr>
                                        <p:cTn id="20" dur="500" fill="hold"/>
                                        <p:tgtEl>
                                          <p:spTgt spid="19"/>
                                        </p:tgtEl>
                                        <p:attrNameLst>
                                          <p:attrName>ppt_x</p:attrName>
                                        </p:attrNameLst>
                                      </p:cBhvr>
                                      <p:tavLst>
                                        <p:tav tm="0">
                                          <p:val>
                                            <p:strVal val="#ppt_x"/>
                                          </p:val>
                                        </p:tav>
                                        <p:tav tm="100000">
                                          <p:val>
                                            <p:strVal val="#ppt_x"/>
                                          </p:val>
                                        </p:tav>
                                      </p:tavLst>
                                    </p:anim>
                                    <p:anim calcmode="lin" valueType="num">
                                      <p:cBhvr>
                                        <p:cTn id="21" dur="500" fill="hold"/>
                                        <p:tgtEl>
                                          <p:spTgt spid="19"/>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32"/>
                                        </p:tgtEl>
                                        <p:attrNameLst>
                                          <p:attrName>style.visibility</p:attrName>
                                        </p:attrNameLst>
                                      </p:cBhvr>
                                      <p:to>
                                        <p:strVal val="visible"/>
                                      </p:to>
                                    </p:set>
                                    <p:animEffect transition="in" filter="fade">
                                      <p:cBhvr>
                                        <p:cTn id="25" dur="500"/>
                                        <p:tgtEl>
                                          <p:spTgt spid="32"/>
                                        </p:tgtEl>
                                      </p:cBhvr>
                                    </p:animEffect>
                                    <p:anim calcmode="lin" valueType="num">
                                      <p:cBhvr>
                                        <p:cTn id="26" dur="500" fill="hold"/>
                                        <p:tgtEl>
                                          <p:spTgt spid="32"/>
                                        </p:tgtEl>
                                        <p:attrNameLst>
                                          <p:attrName>ppt_x</p:attrName>
                                        </p:attrNameLst>
                                      </p:cBhvr>
                                      <p:tavLst>
                                        <p:tav tm="0">
                                          <p:val>
                                            <p:strVal val="#ppt_x"/>
                                          </p:val>
                                        </p:tav>
                                        <p:tav tm="100000">
                                          <p:val>
                                            <p:strVal val="#ppt_x"/>
                                          </p:val>
                                        </p:tav>
                                      </p:tavLst>
                                    </p:anim>
                                    <p:anim calcmode="lin" valueType="num">
                                      <p:cBhvr>
                                        <p:cTn id="27" dur="500" fill="hold"/>
                                        <p:tgtEl>
                                          <p:spTgt spid="32"/>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fade">
                                      <p:cBhvr>
                                        <p:cTn id="31" dur="500"/>
                                        <p:tgtEl>
                                          <p:spTgt spid="24"/>
                                        </p:tgtEl>
                                      </p:cBhvr>
                                    </p:animEffect>
                                    <p:anim calcmode="lin" valueType="num">
                                      <p:cBhvr>
                                        <p:cTn id="32" dur="500" fill="hold"/>
                                        <p:tgtEl>
                                          <p:spTgt spid="24"/>
                                        </p:tgtEl>
                                        <p:attrNameLst>
                                          <p:attrName>ppt_x</p:attrName>
                                        </p:attrNameLst>
                                      </p:cBhvr>
                                      <p:tavLst>
                                        <p:tav tm="0">
                                          <p:val>
                                            <p:strVal val="#ppt_x"/>
                                          </p:val>
                                        </p:tav>
                                        <p:tav tm="100000">
                                          <p:val>
                                            <p:strVal val="#ppt_x"/>
                                          </p:val>
                                        </p:tav>
                                      </p:tavLst>
                                    </p:anim>
                                    <p:anim calcmode="lin" valueType="num">
                                      <p:cBhvr>
                                        <p:cTn id="33" dur="500" fill="hold"/>
                                        <p:tgtEl>
                                          <p:spTgt spid="24"/>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35"/>
                                        </p:tgtEl>
                                        <p:attrNameLst>
                                          <p:attrName>style.visibility</p:attrName>
                                        </p:attrNameLst>
                                      </p:cBhvr>
                                      <p:to>
                                        <p:strVal val="visible"/>
                                      </p:to>
                                    </p:set>
                                    <p:animEffect transition="in" filter="fade">
                                      <p:cBhvr>
                                        <p:cTn id="37" dur="500"/>
                                        <p:tgtEl>
                                          <p:spTgt spid="35"/>
                                        </p:tgtEl>
                                      </p:cBhvr>
                                    </p:animEffect>
                                    <p:anim calcmode="lin" valueType="num">
                                      <p:cBhvr>
                                        <p:cTn id="38" dur="500" fill="hold"/>
                                        <p:tgtEl>
                                          <p:spTgt spid="35"/>
                                        </p:tgtEl>
                                        <p:attrNameLst>
                                          <p:attrName>ppt_x</p:attrName>
                                        </p:attrNameLst>
                                      </p:cBhvr>
                                      <p:tavLst>
                                        <p:tav tm="0">
                                          <p:val>
                                            <p:strVal val="#ppt_x"/>
                                          </p:val>
                                        </p:tav>
                                        <p:tav tm="100000">
                                          <p:val>
                                            <p:strVal val="#ppt_x"/>
                                          </p:val>
                                        </p:tav>
                                      </p:tavLst>
                                    </p:anim>
                                    <p:anim calcmode="lin" valueType="num">
                                      <p:cBhvr>
                                        <p:cTn id="39" dur="5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1201615" y="1830717"/>
            <a:ext cx="2296627" cy="3813902"/>
            <a:chOff x="1125289" y="1946220"/>
            <a:chExt cx="2296627" cy="3813902"/>
          </a:xfrm>
        </p:grpSpPr>
        <p:sp>
          <p:nvSpPr>
            <p:cNvPr id="14" name="椭圆 13"/>
            <p:cNvSpPr/>
            <p:nvPr/>
          </p:nvSpPr>
          <p:spPr>
            <a:xfrm>
              <a:off x="1484932" y="1946220"/>
              <a:ext cx="1577340" cy="1577340"/>
            </a:xfrm>
            <a:prstGeom prst="ellipse">
              <a:avLst/>
            </a:prstGeom>
            <a:solidFill>
              <a:srgbClr val="BF1E2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Arial" panose="020B0604020202020204" pitchFamily="34" charset="0"/>
                <a:ea typeface="微软雅黑" panose="020B0503020204020204" charset="-122"/>
                <a:cs typeface="+mn-cs"/>
              </a:endParaRPr>
            </a:p>
          </p:txBody>
        </p:sp>
        <p:sp>
          <p:nvSpPr>
            <p:cNvPr id="15" name="圆角矩形 2"/>
            <p:cNvSpPr/>
            <p:nvPr/>
          </p:nvSpPr>
          <p:spPr>
            <a:xfrm>
              <a:off x="1484932" y="2217365"/>
              <a:ext cx="1577340" cy="2284095"/>
            </a:xfrm>
            <a:prstGeom prst="roundRect">
              <a:avLst>
                <a:gd name="adj" fmla="val 50000"/>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胡晓波真帅体" panose="02010600030101010101" pitchFamily="2" charset="-122"/>
                <a:ea typeface="胡晓波真帅体" panose="02010600030101010101" pitchFamily="2" charset="-122"/>
                <a:cs typeface="+mn-cs"/>
              </a:endParaRPr>
            </a:p>
          </p:txBody>
        </p:sp>
        <p:sp>
          <p:nvSpPr>
            <p:cNvPr id="16" name="Freeform 101"/>
            <p:cNvSpPr/>
            <p:nvPr/>
          </p:nvSpPr>
          <p:spPr>
            <a:xfrm>
              <a:off x="2013555" y="2571073"/>
              <a:ext cx="520094" cy="480034"/>
            </a:xfrm>
            <a:custGeom>
              <a:avLst/>
              <a:gdLst/>
              <a:ahLst/>
              <a:cxnLst>
                <a:cxn ang="0">
                  <a:pos x="130175" y="101925"/>
                </a:cxn>
                <a:cxn ang="0">
                  <a:pos x="255344" y="101925"/>
                </a:cxn>
                <a:cxn ang="0">
                  <a:pos x="265357" y="85617"/>
                </a:cxn>
                <a:cxn ang="0">
                  <a:pos x="245330" y="61155"/>
                </a:cxn>
                <a:cxn ang="0">
                  <a:pos x="250337" y="12231"/>
                </a:cxn>
                <a:cxn ang="0">
                  <a:pos x="290391" y="0"/>
                </a:cxn>
                <a:cxn ang="0">
                  <a:pos x="335451" y="12231"/>
                </a:cxn>
                <a:cxn ang="0">
                  <a:pos x="340458" y="61155"/>
                </a:cxn>
                <a:cxn ang="0">
                  <a:pos x="320431" y="85617"/>
                </a:cxn>
                <a:cxn ang="0">
                  <a:pos x="325438" y="101925"/>
                </a:cxn>
                <a:cxn ang="0">
                  <a:pos x="455613" y="101925"/>
                </a:cxn>
                <a:cxn ang="0">
                  <a:pos x="455613" y="199772"/>
                </a:cxn>
                <a:cxn ang="0">
                  <a:pos x="435586" y="207926"/>
                </a:cxn>
                <a:cxn ang="0">
                  <a:pos x="405546" y="191618"/>
                </a:cxn>
                <a:cxn ang="0">
                  <a:pos x="350472" y="195695"/>
                </a:cxn>
                <a:cxn ang="0">
                  <a:pos x="335451" y="228311"/>
                </a:cxn>
                <a:cxn ang="0">
                  <a:pos x="350472" y="260927"/>
                </a:cxn>
                <a:cxn ang="0">
                  <a:pos x="405546" y="265004"/>
                </a:cxn>
                <a:cxn ang="0">
                  <a:pos x="435586" y="248696"/>
                </a:cxn>
                <a:cxn ang="0">
                  <a:pos x="455613" y="252773"/>
                </a:cxn>
                <a:cxn ang="0">
                  <a:pos x="455613" y="358775"/>
                </a:cxn>
                <a:cxn ang="0">
                  <a:pos x="320431" y="358775"/>
                </a:cxn>
                <a:cxn ang="0">
                  <a:pos x="315424" y="346544"/>
                </a:cxn>
                <a:cxn ang="0">
                  <a:pos x="335451" y="322082"/>
                </a:cxn>
                <a:cxn ang="0">
                  <a:pos x="330445" y="277235"/>
                </a:cxn>
                <a:cxn ang="0">
                  <a:pos x="290391" y="269081"/>
                </a:cxn>
                <a:cxn ang="0">
                  <a:pos x="250337" y="277235"/>
                </a:cxn>
                <a:cxn ang="0">
                  <a:pos x="245330" y="322082"/>
                </a:cxn>
                <a:cxn ang="0">
                  <a:pos x="265357" y="346544"/>
                </a:cxn>
                <a:cxn ang="0">
                  <a:pos x="255344" y="358775"/>
                </a:cxn>
                <a:cxn ang="0">
                  <a:pos x="130175" y="358775"/>
                </a:cxn>
                <a:cxn ang="0">
                  <a:pos x="130175" y="260927"/>
                </a:cxn>
                <a:cxn ang="0">
                  <a:pos x="110148" y="252773"/>
                </a:cxn>
                <a:cxn ang="0">
                  <a:pos x="80108" y="273158"/>
                </a:cxn>
                <a:cxn ang="0">
                  <a:pos x="20027" y="265004"/>
                </a:cxn>
                <a:cxn ang="0">
                  <a:pos x="5007" y="232388"/>
                </a:cxn>
                <a:cxn ang="0">
                  <a:pos x="20027" y="195695"/>
                </a:cxn>
                <a:cxn ang="0">
                  <a:pos x="80108" y="191618"/>
                </a:cxn>
                <a:cxn ang="0">
                  <a:pos x="110148" y="207926"/>
                </a:cxn>
                <a:cxn ang="0">
                  <a:pos x="130175" y="199772"/>
                </a:cxn>
                <a:cxn ang="0">
                  <a:pos x="130175" y="101925"/>
                </a:cxn>
              </a:cxnLst>
              <a:rect l="0" t="0" r="0" b="0"/>
              <a:pathLst>
                <a:path w="91" h="88">
                  <a:moveTo>
                    <a:pt x="26" y="25"/>
                  </a:moveTo>
                  <a:cubicBezTo>
                    <a:pt x="51" y="25"/>
                    <a:pt x="51" y="25"/>
                    <a:pt x="51" y="25"/>
                  </a:cubicBezTo>
                  <a:cubicBezTo>
                    <a:pt x="52" y="24"/>
                    <a:pt x="54" y="23"/>
                    <a:pt x="53" y="21"/>
                  </a:cubicBezTo>
                  <a:cubicBezTo>
                    <a:pt x="52" y="19"/>
                    <a:pt x="50" y="17"/>
                    <a:pt x="49" y="15"/>
                  </a:cubicBezTo>
                  <a:cubicBezTo>
                    <a:pt x="46" y="12"/>
                    <a:pt x="47" y="6"/>
                    <a:pt x="50" y="3"/>
                  </a:cubicBezTo>
                  <a:cubicBezTo>
                    <a:pt x="53" y="0"/>
                    <a:pt x="58" y="0"/>
                    <a:pt x="58" y="0"/>
                  </a:cubicBezTo>
                  <a:cubicBezTo>
                    <a:pt x="58" y="0"/>
                    <a:pt x="64" y="0"/>
                    <a:pt x="67" y="3"/>
                  </a:cubicBezTo>
                  <a:cubicBezTo>
                    <a:pt x="70" y="6"/>
                    <a:pt x="70" y="12"/>
                    <a:pt x="68" y="15"/>
                  </a:cubicBezTo>
                  <a:cubicBezTo>
                    <a:pt x="67" y="17"/>
                    <a:pt x="65" y="19"/>
                    <a:pt x="64" y="21"/>
                  </a:cubicBezTo>
                  <a:cubicBezTo>
                    <a:pt x="63" y="23"/>
                    <a:pt x="64" y="24"/>
                    <a:pt x="65" y="25"/>
                  </a:cubicBezTo>
                  <a:cubicBezTo>
                    <a:pt x="91" y="25"/>
                    <a:pt x="91" y="25"/>
                    <a:pt x="91" y="25"/>
                  </a:cubicBezTo>
                  <a:cubicBezTo>
                    <a:pt x="91" y="49"/>
                    <a:pt x="91" y="49"/>
                    <a:pt x="91" y="49"/>
                  </a:cubicBezTo>
                  <a:cubicBezTo>
                    <a:pt x="90" y="50"/>
                    <a:pt x="89" y="51"/>
                    <a:pt x="87" y="51"/>
                  </a:cubicBezTo>
                  <a:cubicBezTo>
                    <a:pt x="85" y="50"/>
                    <a:pt x="83" y="48"/>
                    <a:pt x="81" y="47"/>
                  </a:cubicBezTo>
                  <a:cubicBezTo>
                    <a:pt x="78" y="44"/>
                    <a:pt x="73" y="45"/>
                    <a:pt x="70" y="48"/>
                  </a:cubicBezTo>
                  <a:cubicBezTo>
                    <a:pt x="67" y="51"/>
                    <a:pt x="67" y="56"/>
                    <a:pt x="67" y="56"/>
                  </a:cubicBezTo>
                  <a:cubicBezTo>
                    <a:pt x="67" y="56"/>
                    <a:pt x="67" y="61"/>
                    <a:pt x="70" y="64"/>
                  </a:cubicBezTo>
                  <a:cubicBezTo>
                    <a:pt x="73" y="67"/>
                    <a:pt x="78" y="67"/>
                    <a:pt x="81" y="65"/>
                  </a:cubicBezTo>
                  <a:cubicBezTo>
                    <a:pt x="83" y="64"/>
                    <a:pt x="85" y="62"/>
                    <a:pt x="87" y="61"/>
                  </a:cubicBezTo>
                  <a:cubicBezTo>
                    <a:pt x="89" y="60"/>
                    <a:pt x="90" y="61"/>
                    <a:pt x="91" y="62"/>
                  </a:cubicBezTo>
                  <a:cubicBezTo>
                    <a:pt x="91" y="88"/>
                    <a:pt x="91" y="88"/>
                    <a:pt x="91" y="88"/>
                  </a:cubicBezTo>
                  <a:cubicBezTo>
                    <a:pt x="64" y="88"/>
                    <a:pt x="64" y="88"/>
                    <a:pt x="64" y="88"/>
                  </a:cubicBezTo>
                  <a:cubicBezTo>
                    <a:pt x="63" y="88"/>
                    <a:pt x="62" y="86"/>
                    <a:pt x="63" y="85"/>
                  </a:cubicBezTo>
                  <a:cubicBezTo>
                    <a:pt x="63" y="83"/>
                    <a:pt x="65" y="81"/>
                    <a:pt x="67" y="79"/>
                  </a:cubicBezTo>
                  <a:cubicBezTo>
                    <a:pt x="69" y="76"/>
                    <a:pt x="68" y="71"/>
                    <a:pt x="66" y="68"/>
                  </a:cubicBezTo>
                  <a:cubicBezTo>
                    <a:pt x="63" y="65"/>
                    <a:pt x="58" y="66"/>
                    <a:pt x="58" y="66"/>
                  </a:cubicBezTo>
                  <a:cubicBezTo>
                    <a:pt x="58" y="66"/>
                    <a:pt x="53" y="65"/>
                    <a:pt x="50" y="68"/>
                  </a:cubicBezTo>
                  <a:cubicBezTo>
                    <a:pt x="47" y="71"/>
                    <a:pt x="46" y="76"/>
                    <a:pt x="49" y="79"/>
                  </a:cubicBezTo>
                  <a:cubicBezTo>
                    <a:pt x="50" y="81"/>
                    <a:pt x="52" y="83"/>
                    <a:pt x="53" y="85"/>
                  </a:cubicBezTo>
                  <a:cubicBezTo>
                    <a:pt x="53" y="86"/>
                    <a:pt x="52" y="88"/>
                    <a:pt x="51" y="88"/>
                  </a:cubicBezTo>
                  <a:cubicBezTo>
                    <a:pt x="26" y="88"/>
                    <a:pt x="26" y="88"/>
                    <a:pt x="26" y="88"/>
                  </a:cubicBezTo>
                  <a:cubicBezTo>
                    <a:pt x="26" y="64"/>
                    <a:pt x="26" y="64"/>
                    <a:pt x="26" y="64"/>
                  </a:cubicBezTo>
                  <a:cubicBezTo>
                    <a:pt x="26" y="63"/>
                    <a:pt x="24" y="61"/>
                    <a:pt x="22" y="62"/>
                  </a:cubicBezTo>
                  <a:cubicBezTo>
                    <a:pt x="20" y="63"/>
                    <a:pt x="18" y="65"/>
                    <a:pt x="16" y="67"/>
                  </a:cubicBezTo>
                  <a:cubicBezTo>
                    <a:pt x="12" y="69"/>
                    <a:pt x="7" y="69"/>
                    <a:pt x="4" y="65"/>
                  </a:cubicBezTo>
                  <a:cubicBezTo>
                    <a:pt x="0" y="62"/>
                    <a:pt x="1" y="57"/>
                    <a:pt x="1" y="57"/>
                  </a:cubicBezTo>
                  <a:cubicBezTo>
                    <a:pt x="1" y="57"/>
                    <a:pt x="0" y="51"/>
                    <a:pt x="4" y="48"/>
                  </a:cubicBezTo>
                  <a:cubicBezTo>
                    <a:pt x="7" y="45"/>
                    <a:pt x="12" y="44"/>
                    <a:pt x="16" y="47"/>
                  </a:cubicBezTo>
                  <a:cubicBezTo>
                    <a:pt x="18" y="48"/>
                    <a:pt x="20" y="50"/>
                    <a:pt x="22" y="51"/>
                  </a:cubicBezTo>
                  <a:cubicBezTo>
                    <a:pt x="24" y="52"/>
                    <a:pt x="26" y="51"/>
                    <a:pt x="26" y="49"/>
                  </a:cubicBezTo>
                  <a:lnTo>
                    <a:pt x="26" y="25"/>
                  </a:lnTo>
                  <a:close/>
                </a:path>
              </a:pathLst>
            </a:custGeom>
            <a:solidFill>
              <a:srgbClr val="BF1E2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Arial" panose="020B0604020202020204" pitchFamily="34" charset="0"/>
                <a:ea typeface="微软雅黑" panose="020B0503020204020204" charset="-122"/>
                <a:cs typeface="+mn-cs"/>
              </a:endParaRPr>
            </a:p>
          </p:txBody>
        </p:sp>
        <p:grpSp>
          <p:nvGrpSpPr>
            <p:cNvPr id="17" name="组合 16"/>
            <p:cNvGrpSpPr/>
            <p:nvPr/>
          </p:nvGrpSpPr>
          <p:grpSpPr>
            <a:xfrm>
              <a:off x="1125289" y="4650050"/>
              <a:ext cx="2296627" cy="1110072"/>
              <a:chOff x="1125289" y="4650050"/>
              <a:chExt cx="2296627" cy="1110072"/>
            </a:xfrm>
          </p:grpSpPr>
          <p:sp>
            <p:nvSpPr>
              <p:cNvPr id="19" name="Rectangle 16"/>
              <p:cNvSpPr/>
              <p:nvPr/>
            </p:nvSpPr>
            <p:spPr>
              <a:xfrm flipH="1">
                <a:off x="1125289" y="4999273"/>
                <a:ext cx="2296627" cy="760849"/>
              </a:xfrm>
              <a:prstGeom prst="rect">
                <a:avLst/>
              </a:prstGeom>
            </p:spPr>
            <p:txBody>
              <a:bodyPr wrap="square">
                <a:spAutoFit/>
              </a:bodyPr>
              <a:lstStyle/>
              <a:p>
                <a:pPr marL="0" marR="0" lvl="0" indent="0" algn="ctr" defTabSz="914400" rtl="0" eaLnBrk="1" fontAlgn="auto" latinLnBrk="0" hangingPunct="1">
                  <a:lnSpc>
                    <a:spcPct val="150000"/>
                  </a:lnSpc>
                  <a:spcBef>
                    <a:spcPts val="0"/>
                  </a:spcBef>
                  <a:spcAft>
                    <a:spcPts val="0"/>
                  </a:spcAft>
                  <a:buClr>
                    <a:srgbClr val="E24848"/>
                  </a:buClr>
                  <a:buSzTx/>
                  <a:buFontTx/>
                  <a:buNone/>
                  <a:defRPr/>
                </a:pPr>
                <a:r>
                  <a:rPr kumimoji="0" lang="zh-CN" altLang="en-US" sz="1000" b="0" i="0" u="none" strike="noStrike" kern="1200" cap="none" spc="0" normalizeH="0" baseline="0" noProof="1">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kumimoji="0" lang="en-US" altLang="zh-CN" sz="1000" b="0" i="0" u="none" strike="noStrike" kern="1200" cap="none" spc="0" normalizeH="0" baseline="0" noProof="1">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20" name="Title 11"/>
              <p:cNvSpPr txBox="1"/>
              <p:nvPr/>
            </p:nvSpPr>
            <p:spPr>
              <a:xfrm flipH="1">
                <a:off x="1470025" y="4650050"/>
                <a:ext cx="1607155"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300" normalizeH="0" baseline="0" noProof="0" dirty="0">
                    <a:ln>
                      <a:noFill/>
                    </a:ln>
                    <a:solidFill>
                      <a:srgbClr val="BF1E2E"/>
                    </a:solidFill>
                    <a:effectLst/>
                    <a:uLnTx/>
                    <a:uFillTx/>
                    <a:latin typeface="胡晓波真帅体" panose="02010600030101010101" pitchFamily="2" charset="-122"/>
                    <a:ea typeface="胡晓波真帅体" panose="02010600030101010101" pitchFamily="2" charset="-122"/>
                    <a:cs typeface="+mn-cs"/>
                  </a:rPr>
                  <a:t>标题文字添加</a:t>
                </a:r>
                <a:endParaRPr kumimoji="0" lang="en-US" sz="1800" b="0" i="0" u="none" strike="noStrike" kern="1200" cap="none" spc="300" normalizeH="0" baseline="0" noProof="0" dirty="0">
                  <a:ln>
                    <a:noFill/>
                  </a:ln>
                  <a:solidFill>
                    <a:srgbClr val="BF1E2E"/>
                  </a:solidFill>
                  <a:effectLst/>
                  <a:uLnTx/>
                  <a:uFillTx/>
                  <a:latin typeface="胡晓波真帅体" panose="02010600030101010101" pitchFamily="2" charset="-122"/>
                  <a:ea typeface="胡晓波真帅体" panose="02010600030101010101" pitchFamily="2" charset="-122"/>
                  <a:cs typeface="+mn-cs"/>
                </a:endParaRPr>
              </a:p>
            </p:txBody>
          </p:sp>
        </p:grpSp>
        <p:sp>
          <p:nvSpPr>
            <p:cNvPr id="18" name="Title 11"/>
            <p:cNvSpPr txBox="1"/>
            <p:nvPr/>
          </p:nvSpPr>
          <p:spPr>
            <a:xfrm flipH="1">
              <a:off x="1684322" y="3458512"/>
              <a:ext cx="1178560"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solidFill>
                    <a:prstClr val="black">
                      <a:lumMod val="75000"/>
                      <a:lumOff val="25000"/>
                    </a:prstClr>
                  </a:solidFill>
                  <a:effectLst/>
                  <a:uLnTx/>
                  <a:uFillTx/>
                  <a:latin typeface="胡晓波真帅体" panose="02010600030101010101" pitchFamily="2" charset="-122"/>
                  <a:ea typeface="胡晓波真帅体" panose="02010600030101010101" pitchFamily="2" charset="-122"/>
                  <a:cs typeface="+mn-cs"/>
                </a:rPr>
                <a:t>PART 01</a:t>
              </a:r>
              <a:endParaRPr kumimoji="0" lang="en-US" sz="1800" b="0" i="0" u="none" strike="noStrike" kern="1200" cap="none" spc="0" normalizeH="0" baseline="0" noProof="0" dirty="0">
                <a:ln>
                  <a:noFill/>
                </a:ln>
                <a:solidFill>
                  <a:prstClr val="black">
                    <a:lumMod val="75000"/>
                    <a:lumOff val="25000"/>
                  </a:prstClr>
                </a:solidFill>
                <a:effectLst/>
                <a:uLnTx/>
                <a:uFillTx/>
                <a:latin typeface="胡晓波真帅体" panose="02010600030101010101" pitchFamily="2" charset="-122"/>
                <a:ea typeface="胡晓波真帅体" panose="02010600030101010101" pitchFamily="2" charset="-122"/>
                <a:cs typeface="+mn-cs"/>
              </a:endParaRPr>
            </a:p>
          </p:txBody>
        </p:sp>
      </p:grpSp>
      <p:grpSp>
        <p:nvGrpSpPr>
          <p:cNvPr id="21" name="组合 20"/>
          <p:cNvGrpSpPr/>
          <p:nvPr/>
        </p:nvGrpSpPr>
        <p:grpSpPr>
          <a:xfrm>
            <a:off x="3749880" y="1830717"/>
            <a:ext cx="2296627" cy="3813902"/>
            <a:chOff x="3673554" y="1946220"/>
            <a:chExt cx="2296627" cy="3813902"/>
          </a:xfrm>
        </p:grpSpPr>
        <p:sp>
          <p:nvSpPr>
            <p:cNvPr id="22" name="椭圆 21"/>
            <p:cNvSpPr/>
            <p:nvPr/>
          </p:nvSpPr>
          <p:spPr>
            <a:xfrm>
              <a:off x="4033197" y="1946220"/>
              <a:ext cx="1577340" cy="157734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Arial" panose="020B0604020202020204" pitchFamily="34" charset="0"/>
                <a:ea typeface="微软雅黑" panose="020B0503020204020204" charset="-122"/>
                <a:cs typeface="+mn-cs"/>
              </a:endParaRPr>
            </a:p>
          </p:txBody>
        </p:sp>
        <p:sp>
          <p:nvSpPr>
            <p:cNvPr id="23" name="圆角矩形 6"/>
            <p:cNvSpPr/>
            <p:nvPr/>
          </p:nvSpPr>
          <p:spPr>
            <a:xfrm>
              <a:off x="4033197" y="2217365"/>
              <a:ext cx="1577340" cy="2284095"/>
            </a:xfrm>
            <a:prstGeom prst="roundRect">
              <a:avLst>
                <a:gd name="adj" fmla="val 50000"/>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胡晓波真帅体" panose="02010600030101010101" pitchFamily="2" charset="-122"/>
                <a:ea typeface="胡晓波真帅体" panose="02010600030101010101" pitchFamily="2" charset="-122"/>
                <a:cs typeface="+mn-cs"/>
              </a:endParaRPr>
            </a:p>
          </p:txBody>
        </p:sp>
        <p:sp>
          <p:nvSpPr>
            <p:cNvPr id="24" name="Freeform 72"/>
            <p:cNvSpPr>
              <a:spLocks noEditPoints="1"/>
            </p:cNvSpPr>
            <p:nvPr/>
          </p:nvSpPr>
          <p:spPr>
            <a:xfrm>
              <a:off x="4586814" y="2596975"/>
              <a:ext cx="470106" cy="461886"/>
            </a:xfrm>
            <a:custGeom>
              <a:avLst/>
              <a:gdLst/>
              <a:ahLst/>
              <a:cxnLst>
                <a:cxn ang="0">
                  <a:pos x="174939" y="317818"/>
                </a:cxn>
                <a:cxn ang="0">
                  <a:pos x="189934" y="330200"/>
                </a:cxn>
                <a:cxn ang="0">
                  <a:pos x="204929" y="330200"/>
                </a:cxn>
                <a:cxn ang="0">
                  <a:pos x="214925" y="326073"/>
                </a:cxn>
                <a:cxn ang="0">
                  <a:pos x="224922" y="309563"/>
                </a:cxn>
                <a:cxn ang="0">
                  <a:pos x="224922" y="309563"/>
                </a:cxn>
                <a:cxn ang="0">
                  <a:pos x="224922" y="193993"/>
                </a:cxn>
                <a:cxn ang="0">
                  <a:pos x="144950" y="214630"/>
                </a:cxn>
                <a:cxn ang="0">
                  <a:pos x="0" y="214630"/>
                </a:cxn>
                <a:cxn ang="0">
                  <a:pos x="214925" y="24765"/>
                </a:cxn>
                <a:cxn ang="0">
                  <a:pos x="224922" y="0"/>
                </a:cxn>
                <a:cxn ang="0">
                  <a:pos x="274905" y="0"/>
                </a:cxn>
                <a:cxn ang="0">
                  <a:pos x="279903" y="24765"/>
                </a:cxn>
                <a:cxn ang="0">
                  <a:pos x="504825" y="214630"/>
                </a:cxn>
                <a:cxn ang="0">
                  <a:pos x="354877" y="214630"/>
                </a:cxn>
                <a:cxn ang="0">
                  <a:pos x="279903" y="193993"/>
                </a:cxn>
                <a:cxn ang="0">
                  <a:pos x="279903" y="309563"/>
                </a:cxn>
                <a:cxn ang="0">
                  <a:pos x="279903" y="309563"/>
                </a:cxn>
                <a:cxn ang="0">
                  <a:pos x="244915" y="363220"/>
                </a:cxn>
                <a:cxn ang="0">
                  <a:pos x="209927" y="371475"/>
                </a:cxn>
                <a:cxn ang="0">
                  <a:pos x="174939" y="367348"/>
                </a:cxn>
                <a:cxn ang="0">
                  <a:pos x="124957" y="326073"/>
                </a:cxn>
                <a:cxn ang="0">
                  <a:pos x="174939" y="317818"/>
                </a:cxn>
                <a:cxn ang="0">
                  <a:pos x="354877" y="177483"/>
                </a:cxn>
                <a:cxn ang="0">
                  <a:pos x="394863" y="169228"/>
                </a:cxn>
                <a:cxn ang="0">
                  <a:pos x="284901" y="53658"/>
                </a:cxn>
                <a:cxn ang="0">
                  <a:pos x="354877" y="177483"/>
                </a:cxn>
                <a:cxn ang="0">
                  <a:pos x="49983" y="165100"/>
                </a:cxn>
                <a:cxn ang="0">
                  <a:pos x="99965" y="160973"/>
                </a:cxn>
                <a:cxn ang="0">
                  <a:pos x="159945" y="66040"/>
                </a:cxn>
                <a:cxn ang="0">
                  <a:pos x="49983" y="165100"/>
                </a:cxn>
              </a:cxnLst>
              <a:rect l="0" t="0" r="0" b="0"/>
              <a:pathLst>
                <a:path w="101" h="90">
                  <a:moveTo>
                    <a:pt x="35" y="77"/>
                  </a:moveTo>
                  <a:cubicBezTo>
                    <a:pt x="36" y="78"/>
                    <a:pt x="37" y="79"/>
                    <a:pt x="38" y="80"/>
                  </a:cubicBezTo>
                  <a:cubicBezTo>
                    <a:pt x="39" y="80"/>
                    <a:pt x="40" y="80"/>
                    <a:pt x="41" y="80"/>
                  </a:cubicBezTo>
                  <a:cubicBezTo>
                    <a:pt x="42" y="80"/>
                    <a:pt x="43" y="80"/>
                    <a:pt x="43" y="79"/>
                  </a:cubicBezTo>
                  <a:cubicBezTo>
                    <a:pt x="44" y="78"/>
                    <a:pt x="45" y="77"/>
                    <a:pt x="45" y="75"/>
                  </a:cubicBezTo>
                  <a:cubicBezTo>
                    <a:pt x="45" y="75"/>
                    <a:pt x="45" y="75"/>
                    <a:pt x="45" y="75"/>
                  </a:cubicBezTo>
                  <a:cubicBezTo>
                    <a:pt x="45" y="47"/>
                    <a:pt x="45" y="47"/>
                    <a:pt x="45" y="47"/>
                  </a:cubicBezTo>
                  <a:cubicBezTo>
                    <a:pt x="38" y="47"/>
                    <a:pt x="34" y="49"/>
                    <a:pt x="29" y="52"/>
                  </a:cubicBezTo>
                  <a:cubicBezTo>
                    <a:pt x="18" y="47"/>
                    <a:pt x="8" y="47"/>
                    <a:pt x="0" y="52"/>
                  </a:cubicBezTo>
                  <a:cubicBezTo>
                    <a:pt x="2" y="26"/>
                    <a:pt x="16" y="9"/>
                    <a:pt x="43" y="6"/>
                  </a:cubicBezTo>
                  <a:cubicBezTo>
                    <a:pt x="45" y="0"/>
                    <a:pt x="45" y="0"/>
                    <a:pt x="45" y="0"/>
                  </a:cubicBezTo>
                  <a:cubicBezTo>
                    <a:pt x="55" y="0"/>
                    <a:pt x="55" y="0"/>
                    <a:pt x="55" y="0"/>
                  </a:cubicBezTo>
                  <a:cubicBezTo>
                    <a:pt x="56" y="6"/>
                    <a:pt x="56" y="6"/>
                    <a:pt x="56" y="6"/>
                  </a:cubicBezTo>
                  <a:cubicBezTo>
                    <a:pt x="84" y="9"/>
                    <a:pt x="98" y="26"/>
                    <a:pt x="101" y="52"/>
                  </a:cubicBezTo>
                  <a:cubicBezTo>
                    <a:pt x="92" y="47"/>
                    <a:pt x="82" y="47"/>
                    <a:pt x="71" y="52"/>
                  </a:cubicBezTo>
                  <a:cubicBezTo>
                    <a:pt x="67" y="49"/>
                    <a:pt x="62" y="47"/>
                    <a:pt x="56" y="47"/>
                  </a:cubicBezTo>
                  <a:cubicBezTo>
                    <a:pt x="56" y="75"/>
                    <a:pt x="56" y="75"/>
                    <a:pt x="56" y="75"/>
                  </a:cubicBezTo>
                  <a:cubicBezTo>
                    <a:pt x="56" y="75"/>
                    <a:pt x="56" y="75"/>
                    <a:pt x="56" y="75"/>
                  </a:cubicBezTo>
                  <a:cubicBezTo>
                    <a:pt x="55" y="81"/>
                    <a:pt x="53" y="85"/>
                    <a:pt x="49" y="88"/>
                  </a:cubicBezTo>
                  <a:cubicBezTo>
                    <a:pt x="47" y="89"/>
                    <a:pt x="44" y="90"/>
                    <a:pt x="42" y="90"/>
                  </a:cubicBezTo>
                  <a:cubicBezTo>
                    <a:pt x="40" y="90"/>
                    <a:pt x="37" y="90"/>
                    <a:pt x="35" y="89"/>
                  </a:cubicBezTo>
                  <a:cubicBezTo>
                    <a:pt x="30" y="88"/>
                    <a:pt x="26" y="84"/>
                    <a:pt x="25" y="79"/>
                  </a:cubicBezTo>
                  <a:cubicBezTo>
                    <a:pt x="35" y="77"/>
                    <a:pt x="35" y="77"/>
                    <a:pt x="35" y="77"/>
                  </a:cubicBezTo>
                  <a:close/>
                  <a:moveTo>
                    <a:pt x="71" y="43"/>
                  </a:moveTo>
                  <a:cubicBezTo>
                    <a:pt x="74" y="42"/>
                    <a:pt x="76" y="42"/>
                    <a:pt x="79" y="41"/>
                  </a:cubicBezTo>
                  <a:cubicBezTo>
                    <a:pt x="77" y="23"/>
                    <a:pt x="68" y="16"/>
                    <a:pt x="57" y="13"/>
                  </a:cubicBezTo>
                  <a:cubicBezTo>
                    <a:pt x="67" y="20"/>
                    <a:pt x="73" y="29"/>
                    <a:pt x="71" y="43"/>
                  </a:cubicBezTo>
                  <a:close/>
                  <a:moveTo>
                    <a:pt x="10" y="40"/>
                  </a:moveTo>
                  <a:cubicBezTo>
                    <a:pt x="13" y="40"/>
                    <a:pt x="16" y="40"/>
                    <a:pt x="20" y="39"/>
                  </a:cubicBezTo>
                  <a:cubicBezTo>
                    <a:pt x="24" y="31"/>
                    <a:pt x="28" y="24"/>
                    <a:pt x="32" y="16"/>
                  </a:cubicBezTo>
                  <a:cubicBezTo>
                    <a:pt x="20" y="19"/>
                    <a:pt x="13" y="28"/>
                    <a:pt x="10" y="4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Arial" panose="020B0604020202020204" pitchFamily="34" charset="0"/>
                <a:ea typeface="微软雅黑" panose="020B0503020204020204" charset="-122"/>
                <a:cs typeface="+mn-cs"/>
              </a:endParaRPr>
            </a:p>
          </p:txBody>
        </p:sp>
        <p:grpSp>
          <p:nvGrpSpPr>
            <p:cNvPr id="25" name="组合 24"/>
            <p:cNvGrpSpPr/>
            <p:nvPr/>
          </p:nvGrpSpPr>
          <p:grpSpPr>
            <a:xfrm>
              <a:off x="3673554" y="4650050"/>
              <a:ext cx="2296627" cy="1110072"/>
              <a:chOff x="1125289" y="4650050"/>
              <a:chExt cx="2296627" cy="1110072"/>
            </a:xfrm>
          </p:grpSpPr>
          <p:sp>
            <p:nvSpPr>
              <p:cNvPr id="27" name="Rectangle 16"/>
              <p:cNvSpPr/>
              <p:nvPr/>
            </p:nvSpPr>
            <p:spPr>
              <a:xfrm flipH="1">
                <a:off x="1125289" y="4999273"/>
                <a:ext cx="2296627" cy="760849"/>
              </a:xfrm>
              <a:prstGeom prst="rect">
                <a:avLst/>
              </a:prstGeom>
            </p:spPr>
            <p:txBody>
              <a:bodyPr wrap="square">
                <a:spAutoFit/>
              </a:bodyPr>
              <a:lstStyle/>
              <a:p>
                <a:pPr marL="0" marR="0" lvl="0" indent="0" algn="ctr" defTabSz="914400" rtl="0" eaLnBrk="1" fontAlgn="auto" latinLnBrk="0" hangingPunct="1">
                  <a:lnSpc>
                    <a:spcPct val="150000"/>
                  </a:lnSpc>
                  <a:spcBef>
                    <a:spcPts val="0"/>
                  </a:spcBef>
                  <a:spcAft>
                    <a:spcPts val="0"/>
                  </a:spcAft>
                  <a:buClr>
                    <a:srgbClr val="E24848"/>
                  </a:buClr>
                  <a:buSzTx/>
                  <a:buFontTx/>
                  <a:buNone/>
                  <a:defRPr/>
                </a:pPr>
                <a:r>
                  <a:rPr kumimoji="0" lang="zh-CN" altLang="en-US" sz="1000" b="0" i="0" u="none" strike="noStrike" kern="1200" cap="none" spc="0" normalizeH="0" baseline="0" noProof="1">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kumimoji="0" lang="en-US" altLang="zh-CN" sz="1000" b="0" i="0" u="none" strike="noStrike" kern="1200" cap="none" spc="0" normalizeH="0" baseline="0" noProof="1">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28" name="Title 11"/>
              <p:cNvSpPr txBox="1"/>
              <p:nvPr/>
            </p:nvSpPr>
            <p:spPr>
              <a:xfrm flipH="1">
                <a:off x="1470025" y="4650050"/>
                <a:ext cx="1607155"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300" normalizeH="0" baseline="0" noProof="0" dirty="0">
                    <a:ln>
                      <a:noFill/>
                    </a:ln>
                    <a:solidFill>
                      <a:prstClr val="black">
                        <a:lumMod val="75000"/>
                        <a:lumOff val="25000"/>
                      </a:prstClr>
                    </a:solidFill>
                    <a:effectLst/>
                    <a:uLnTx/>
                    <a:uFillTx/>
                    <a:latin typeface="胡晓波真帅体" panose="02010600030101010101" pitchFamily="2" charset="-122"/>
                    <a:ea typeface="胡晓波真帅体" panose="02010600030101010101" pitchFamily="2" charset="-122"/>
                    <a:cs typeface="+mn-cs"/>
                  </a:rPr>
                  <a:t>标题文字添加</a:t>
                </a:r>
                <a:endParaRPr kumimoji="0" lang="en-US" sz="1800" b="0" i="0" u="none" strike="noStrike" kern="1200" cap="none" spc="300" normalizeH="0" baseline="0" noProof="0" dirty="0">
                  <a:ln>
                    <a:noFill/>
                  </a:ln>
                  <a:solidFill>
                    <a:prstClr val="black">
                      <a:lumMod val="75000"/>
                      <a:lumOff val="25000"/>
                    </a:prstClr>
                  </a:solidFill>
                  <a:effectLst/>
                  <a:uLnTx/>
                  <a:uFillTx/>
                  <a:latin typeface="胡晓波真帅体" panose="02010600030101010101" pitchFamily="2" charset="-122"/>
                  <a:ea typeface="胡晓波真帅体" panose="02010600030101010101" pitchFamily="2" charset="-122"/>
                  <a:cs typeface="+mn-cs"/>
                </a:endParaRPr>
              </a:p>
            </p:txBody>
          </p:sp>
        </p:grpSp>
        <p:sp>
          <p:nvSpPr>
            <p:cNvPr id="26" name="Title 11"/>
            <p:cNvSpPr txBox="1"/>
            <p:nvPr/>
          </p:nvSpPr>
          <p:spPr>
            <a:xfrm flipH="1">
              <a:off x="4232587" y="3458512"/>
              <a:ext cx="1178560"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solidFill>
                    <a:prstClr val="black">
                      <a:lumMod val="75000"/>
                      <a:lumOff val="25000"/>
                    </a:prstClr>
                  </a:solidFill>
                  <a:effectLst/>
                  <a:uLnTx/>
                  <a:uFillTx/>
                  <a:latin typeface="胡晓波真帅体" panose="02010600030101010101" pitchFamily="2" charset="-122"/>
                  <a:ea typeface="胡晓波真帅体" panose="02010600030101010101" pitchFamily="2" charset="-122"/>
                  <a:cs typeface="+mn-cs"/>
                </a:rPr>
                <a:t>PART 02</a:t>
              </a:r>
              <a:endParaRPr kumimoji="0" lang="en-US" sz="1800" b="0" i="0" u="none" strike="noStrike" kern="1200" cap="none" spc="0" normalizeH="0" baseline="0" noProof="0" dirty="0">
                <a:ln>
                  <a:noFill/>
                </a:ln>
                <a:solidFill>
                  <a:prstClr val="black">
                    <a:lumMod val="75000"/>
                    <a:lumOff val="25000"/>
                  </a:prstClr>
                </a:solidFill>
                <a:effectLst/>
                <a:uLnTx/>
                <a:uFillTx/>
                <a:latin typeface="胡晓波真帅体" panose="02010600030101010101" pitchFamily="2" charset="-122"/>
                <a:ea typeface="胡晓波真帅体" panose="02010600030101010101" pitchFamily="2" charset="-122"/>
                <a:cs typeface="+mn-cs"/>
              </a:endParaRPr>
            </a:p>
          </p:txBody>
        </p:sp>
      </p:grpSp>
      <p:grpSp>
        <p:nvGrpSpPr>
          <p:cNvPr id="29" name="组合 28"/>
          <p:cNvGrpSpPr/>
          <p:nvPr/>
        </p:nvGrpSpPr>
        <p:grpSpPr>
          <a:xfrm>
            <a:off x="6298145" y="1830717"/>
            <a:ext cx="2296627" cy="3813902"/>
            <a:chOff x="6221819" y="1946220"/>
            <a:chExt cx="2296627" cy="3813902"/>
          </a:xfrm>
        </p:grpSpPr>
        <p:sp>
          <p:nvSpPr>
            <p:cNvPr id="30" name="椭圆 29"/>
            <p:cNvSpPr/>
            <p:nvPr/>
          </p:nvSpPr>
          <p:spPr>
            <a:xfrm>
              <a:off x="6581462" y="1946220"/>
              <a:ext cx="1577340" cy="1577340"/>
            </a:xfrm>
            <a:prstGeom prst="ellipse">
              <a:avLst/>
            </a:prstGeom>
            <a:solidFill>
              <a:srgbClr val="BF1E2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Arial" panose="020B0604020202020204" pitchFamily="34" charset="0"/>
                <a:ea typeface="微软雅黑" panose="020B0503020204020204" charset="-122"/>
                <a:cs typeface="+mn-cs"/>
              </a:endParaRPr>
            </a:p>
          </p:txBody>
        </p:sp>
        <p:sp>
          <p:nvSpPr>
            <p:cNvPr id="31" name="圆角矩形 10"/>
            <p:cNvSpPr/>
            <p:nvPr/>
          </p:nvSpPr>
          <p:spPr>
            <a:xfrm>
              <a:off x="6581462" y="2217365"/>
              <a:ext cx="1577340" cy="2284095"/>
            </a:xfrm>
            <a:prstGeom prst="roundRect">
              <a:avLst>
                <a:gd name="adj" fmla="val 50000"/>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胡晓波真帅体" panose="02010600030101010101" pitchFamily="2" charset="-122"/>
                <a:ea typeface="胡晓波真帅体" panose="02010600030101010101" pitchFamily="2" charset="-122"/>
                <a:cs typeface="+mn-cs"/>
              </a:endParaRPr>
            </a:p>
          </p:txBody>
        </p:sp>
        <p:sp>
          <p:nvSpPr>
            <p:cNvPr id="32" name="Freeform 41"/>
            <p:cNvSpPr>
              <a:spLocks noEditPoints="1"/>
            </p:cNvSpPr>
            <p:nvPr/>
          </p:nvSpPr>
          <p:spPr>
            <a:xfrm>
              <a:off x="7110598" y="2657083"/>
              <a:ext cx="519068" cy="419774"/>
            </a:xfrm>
            <a:custGeom>
              <a:avLst/>
              <a:gdLst/>
              <a:ahLst/>
              <a:cxnLst>
                <a:cxn ang="0">
                  <a:pos x="259443" y="57557"/>
                </a:cxn>
                <a:cxn ang="0">
                  <a:pos x="419100" y="189116"/>
                </a:cxn>
                <a:cxn ang="0">
                  <a:pos x="419100" y="205561"/>
                </a:cxn>
                <a:cxn ang="0">
                  <a:pos x="359229" y="222006"/>
                </a:cxn>
                <a:cxn ang="0">
                  <a:pos x="304346" y="226117"/>
                </a:cxn>
                <a:cxn ang="0">
                  <a:pos x="279400" y="213783"/>
                </a:cxn>
                <a:cxn ang="0">
                  <a:pos x="244475" y="213783"/>
                </a:cxn>
                <a:cxn ang="0">
                  <a:pos x="214539" y="238451"/>
                </a:cxn>
                <a:cxn ang="0">
                  <a:pos x="214539" y="238451"/>
                </a:cxn>
                <a:cxn ang="0">
                  <a:pos x="244475" y="263118"/>
                </a:cxn>
                <a:cxn ang="0">
                  <a:pos x="279400" y="263118"/>
                </a:cxn>
                <a:cxn ang="0">
                  <a:pos x="304346" y="246673"/>
                </a:cxn>
                <a:cxn ang="0">
                  <a:pos x="364218" y="242562"/>
                </a:cxn>
                <a:cxn ang="0">
                  <a:pos x="409121" y="230228"/>
                </a:cxn>
                <a:cxn ang="0">
                  <a:pos x="259443" y="320675"/>
                </a:cxn>
                <a:cxn ang="0">
                  <a:pos x="99786" y="189116"/>
                </a:cxn>
                <a:cxn ang="0">
                  <a:pos x="259443" y="57557"/>
                </a:cxn>
                <a:cxn ang="0">
                  <a:pos x="259443" y="0"/>
                </a:cxn>
                <a:cxn ang="0">
                  <a:pos x="99786" y="57557"/>
                </a:cxn>
                <a:cxn ang="0">
                  <a:pos x="39914" y="135670"/>
                </a:cxn>
                <a:cxn ang="0">
                  <a:pos x="29936" y="135670"/>
                </a:cxn>
                <a:cxn ang="0">
                  <a:pos x="0" y="164449"/>
                </a:cxn>
                <a:cxn ang="0">
                  <a:pos x="0" y="209672"/>
                </a:cxn>
                <a:cxn ang="0">
                  <a:pos x="29936" y="234339"/>
                </a:cxn>
                <a:cxn ang="0">
                  <a:pos x="74839" y="234339"/>
                </a:cxn>
                <a:cxn ang="0">
                  <a:pos x="74839" y="139781"/>
                </a:cxn>
                <a:cxn ang="0">
                  <a:pos x="124732" y="78113"/>
                </a:cxn>
                <a:cxn ang="0">
                  <a:pos x="259443" y="28779"/>
                </a:cxn>
                <a:cxn ang="0">
                  <a:pos x="399143" y="78113"/>
                </a:cxn>
                <a:cxn ang="0">
                  <a:pos x="444046" y="135670"/>
                </a:cxn>
                <a:cxn ang="0">
                  <a:pos x="444046" y="234339"/>
                </a:cxn>
                <a:cxn ang="0">
                  <a:pos x="488950" y="234339"/>
                </a:cxn>
                <a:cxn ang="0">
                  <a:pos x="523875" y="209672"/>
                </a:cxn>
                <a:cxn ang="0">
                  <a:pos x="523875" y="164449"/>
                </a:cxn>
                <a:cxn ang="0">
                  <a:pos x="488950" y="135670"/>
                </a:cxn>
                <a:cxn ang="0">
                  <a:pos x="478971" y="135670"/>
                </a:cxn>
                <a:cxn ang="0">
                  <a:pos x="424089" y="57557"/>
                </a:cxn>
                <a:cxn ang="0">
                  <a:pos x="259443" y="0"/>
                </a:cxn>
              </a:cxnLst>
              <a:rect l="0" t="0" r="0" b="0"/>
              <a:pathLst>
                <a:path w="105" h="78">
                  <a:moveTo>
                    <a:pt x="52" y="14"/>
                  </a:moveTo>
                  <a:cubicBezTo>
                    <a:pt x="70" y="14"/>
                    <a:pt x="84" y="29"/>
                    <a:pt x="84" y="46"/>
                  </a:cubicBezTo>
                  <a:cubicBezTo>
                    <a:pt x="84" y="47"/>
                    <a:pt x="84" y="49"/>
                    <a:pt x="84" y="50"/>
                  </a:cubicBezTo>
                  <a:cubicBezTo>
                    <a:pt x="80" y="51"/>
                    <a:pt x="76" y="53"/>
                    <a:pt x="72" y="54"/>
                  </a:cubicBezTo>
                  <a:cubicBezTo>
                    <a:pt x="68" y="55"/>
                    <a:pt x="65" y="55"/>
                    <a:pt x="61" y="55"/>
                  </a:cubicBezTo>
                  <a:cubicBezTo>
                    <a:pt x="60" y="54"/>
                    <a:pt x="58" y="52"/>
                    <a:pt x="56" y="52"/>
                  </a:cubicBezTo>
                  <a:cubicBezTo>
                    <a:pt x="49" y="52"/>
                    <a:pt x="49" y="52"/>
                    <a:pt x="49" y="52"/>
                  </a:cubicBezTo>
                  <a:cubicBezTo>
                    <a:pt x="46" y="52"/>
                    <a:pt x="43" y="55"/>
                    <a:pt x="43" y="58"/>
                  </a:cubicBezTo>
                  <a:cubicBezTo>
                    <a:pt x="43" y="58"/>
                    <a:pt x="43" y="58"/>
                    <a:pt x="43" y="58"/>
                  </a:cubicBezTo>
                  <a:cubicBezTo>
                    <a:pt x="43" y="61"/>
                    <a:pt x="46" y="64"/>
                    <a:pt x="49" y="64"/>
                  </a:cubicBezTo>
                  <a:cubicBezTo>
                    <a:pt x="56" y="64"/>
                    <a:pt x="56" y="64"/>
                    <a:pt x="56" y="64"/>
                  </a:cubicBezTo>
                  <a:cubicBezTo>
                    <a:pt x="58" y="64"/>
                    <a:pt x="60" y="62"/>
                    <a:pt x="61" y="60"/>
                  </a:cubicBezTo>
                  <a:cubicBezTo>
                    <a:pt x="65" y="60"/>
                    <a:pt x="69" y="59"/>
                    <a:pt x="73" y="59"/>
                  </a:cubicBezTo>
                  <a:cubicBezTo>
                    <a:pt x="76" y="58"/>
                    <a:pt x="79" y="57"/>
                    <a:pt x="82" y="56"/>
                  </a:cubicBezTo>
                  <a:cubicBezTo>
                    <a:pt x="78" y="69"/>
                    <a:pt x="66" y="78"/>
                    <a:pt x="52" y="78"/>
                  </a:cubicBezTo>
                  <a:cubicBezTo>
                    <a:pt x="34" y="78"/>
                    <a:pt x="20" y="64"/>
                    <a:pt x="20" y="46"/>
                  </a:cubicBezTo>
                  <a:cubicBezTo>
                    <a:pt x="20" y="29"/>
                    <a:pt x="34" y="14"/>
                    <a:pt x="52" y="14"/>
                  </a:cubicBezTo>
                  <a:close/>
                  <a:moveTo>
                    <a:pt x="52" y="0"/>
                  </a:moveTo>
                  <a:cubicBezTo>
                    <a:pt x="39" y="0"/>
                    <a:pt x="28" y="5"/>
                    <a:pt x="20" y="14"/>
                  </a:cubicBezTo>
                  <a:cubicBezTo>
                    <a:pt x="14" y="19"/>
                    <a:pt x="10" y="26"/>
                    <a:pt x="8" y="33"/>
                  </a:cubicBezTo>
                  <a:cubicBezTo>
                    <a:pt x="6" y="33"/>
                    <a:pt x="6" y="33"/>
                    <a:pt x="6" y="33"/>
                  </a:cubicBezTo>
                  <a:cubicBezTo>
                    <a:pt x="3" y="33"/>
                    <a:pt x="0" y="36"/>
                    <a:pt x="0" y="40"/>
                  </a:cubicBezTo>
                  <a:cubicBezTo>
                    <a:pt x="0" y="51"/>
                    <a:pt x="0" y="51"/>
                    <a:pt x="0" y="51"/>
                  </a:cubicBezTo>
                  <a:cubicBezTo>
                    <a:pt x="0" y="54"/>
                    <a:pt x="3" y="57"/>
                    <a:pt x="6" y="57"/>
                  </a:cubicBezTo>
                  <a:cubicBezTo>
                    <a:pt x="15" y="57"/>
                    <a:pt x="15" y="57"/>
                    <a:pt x="15" y="57"/>
                  </a:cubicBezTo>
                  <a:cubicBezTo>
                    <a:pt x="15" y="34"/>
                    <a:pt x="15" y="34"/>
                    <a:pt x="15" y="34"/>
                  </a:cubicBezTo>
                  <a:cubicBezTo>
                    <a:pt x="17" y="28"/>
                    <a:pt x="20" y="23"/>
                    <a:pt x="25" y="19"/>
                  </a:cubicBezTo>
                  <a:cubicBezTo>
                    <a:pt x="32" y="12"/>
                    <a:pt x="41" y="7"/>
                    <a:pt x="52" y="7"/>
                  </a:cubicBezTo>
                  <a:cubicBezTo>
                    <a:pt x="63" y="7"/>
                    <a:pt x="73" y="12"/>
                    <a:pt x="80" y="19"/>
                  </a:cubicBezTo>
                  <a:cubicBezTo>
                    <a:pt x="84" y="23"/>
                    <a:pt x="87" y="28"/>
                    <a:pt x="89" y="33"/>
                  </a:cubicBezTo>
                  <a:cubicBezTo>
                    <a:pt x="89" y="57"/>
                    <a:pt x="89" y="57"/>
                    <a:pt x="89" y="57"/>
                  </a:cubicBezTo>
                  <a:cubicBezTo>
                    <a:pt x="98" y="57"/>
                    <a:pt x="98" y="57"/>
                    <a:pt x="98" y="57"/>
                  </a:cubicBezTo>
                  <a:cubicBezTo>
                    <a:pt x="102" y="57"/>
                    <a:pt x="105" y="54"/>
                    <a:pt x="105" y="51"/>
                  </a:cubicBezTo>
                  <a:cubicBezTo>
                    <a:pt x="105" y="40"/>
                    <a:pt x="105" y="40"/>
                    <a:pt x="105" y="40"/>
                  </a:cubicBezTo>
                  <a:cubicBezTo>
                    <a:pt x="105" y="36"/>
                    <a:pt x="102" y="33"/>
                    <a:pt x="98" y="33"/>
                  </a:cubicBezTo>
                  <a:cubicBezTo>
                    <a:pt x="96" y="33"/>
                    <a:pt x="96" y="33"/>
                    <a:pt x="96" y="33"/>
                  </a:cubicBezTo>
                  <a:cubicBezTo>
                    <a:pt x="94" y="26"/>
                    <a:pt x="90" y="19"/>
                    <a:pt x="85" y="14"/>
                  </a:cubicBezTo>
                  <a:cubicBezTo>
                    <a:pt x="76" y="5"/>
                    <a:pt x="65" y="0"/>
                    <a:pt x="52" y="0"/>
                  </a:cubicBezTo>
                  <a:close/>
                </a:path>
              </a:pathLst>
            </a:custGeom>
            <a:solidFill>
              <a:srgbClr val="BF1E2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Arial" panose="020B0604020202020204" pitchFamily="34" charset="0"/>
                <a:ea typeface="微软雅黑" panose="020B0503020204020204" charset="-122"/>
                <a:cs typeface="+mn-cs"/>
              </a:endParaRPr>
            </a:p>
          </p:txBody>
        </p:sp>
        <p:grpSp>
          <p:nvGrpSpPr>
            <p:cNvPr id="33" name="组合 32"/>
            <p:cNvGrpSpPr/>
            <p:nvPr/>
          </p:nvGrpSpPr>
          <p:grpSpPr>
            <a:xfrm>
              <a:off x="6221819" y="4650050"/>
              <a:ext cx="2296627" cy="1110072"/>
              <a:chOff x="1125289" y="4650050"/>
              <a:chExt cx="2296627" cy="1110072"/>
            </a:xfrm>
          </p:grpSpPr>
          <p:sp>
            <p:nvSpPr>
              <p:cNvPr id="35" name="Rectangle 16"/>
              <p:cNvSpPr/>
              <p:nvPr/>
            </p:nvSpPr>
            <p:spPr>
              <a:xfrm flipH="1">
                <a:off x="1125289" y="4999273"/>
                <a:ext cx="2296627" cy="760849"/>
              </a:xfrm>
              <a:prstGeom prst="rect">
                <a:avLst/>
              </a:prstGeom>
            </p:spPr>
            <p:txBody>
              <a:bodyPr wrap="square">
                <a:spAutoFit/>
              </a:bodyPr>
              <a:lstStyle/>
              <a:p>
                <a:pPr marL="0" marR="0" lvl="0" indent="0" algn="ctr" defTabSz="914400" rtl="0" eaLnBrk="1" fontAlgn="auto" latinLnBrk="0" hangingPunct="1">
                  <a:lnSpc>
                    <a:spcPct val="150000"/>
                  </a:lnSpc>
                  <a:spcBef>
                    <a:spcPts val="0"/>
                  </a:spcBef>
                  <a:spcAft>
                    <a:spcPts val="0"/>
                  </a:spcAft>
                  <a:buClr>
                    <a:srgbClr val="E24848"/>
                  </a:buClr>
                  <a:buSzTx/>
                  <a:buFontTx/>
                  <a:buNone/>
                  <a:defRPr/>
                </a:pPr>
                <a:r>
                  <a:rPr kumimoji="0" lang="zh-CN" altLang="en-US" sz="1000" b="0" i="0" u="none" strike="noStrike" kern="1200" cap="none" spc="0" normalizeH="0" baseline="0" noProof="1">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kumimoji="0" lang="en-US" altLang="zh-CN" sz="1000" b="0" i="0" u="none" strike="noStrike" kern="1200" cap="none" spc="0" normalizeH="0" baseline="0" noProof="1">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36" name="Title 11"/>
              <p:cNvSpPr txBox="1"/>
              <p:nvPr/>
            </p:nvSpPr>
            <p:spPr>
              <a:xfrm flipH="1">
                <a:off x="1470025" y="4650050"/>
                <a:ext cx="1607155"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300" normalizeH="0" baseline="0" noProof="0" dirty="0">
                    <a:ln>
                      <a:noFill/>
                    </a:ln>
                    <a:solidFill>
                      <a:srgbClr val="BF1E2E"/>
                    </a:solidFill>
                    <a:effectLst/>
                    <a:uLnTx/>
                    <a:uFillTx/>
                    <a:latin typeface="胡晓波真帅体" panose="02010600030101010101" pitchFamily="2" charset="-122"/>
                    <a:ea typeface="胡晓波真帅体" panose="02010600030101010101" pitchFamily="2" charset="-122"/>
                    <a:cs typeface="+mn-cs"/>
                  </a:rPr>
                  <a:t>标题文字添加</a:t>
                </a:r>
                <a:endParaRPr kumimoji="0" lang="en-US" sz="1800" b="0" i="0" u="none" strike="noStrike" kern="1200" cap="none" spc="300" normalizeH="0" baseline="0" noProof="0" dirty="0">
                  <a:ln>
                    <a:noFill/>
                  </a:ln>
                  <a:solidFill>
                    <a:srgbClr val="BF1E2E"/>
                  </a:solidFill>
                  <a:effectLst/>
                  <a:uLnTx/>
                  <a:uFillTx/>
                  <a:latin typeface="胡晓波真帅体" panose="02010600030101010101" pitchFamily="2" charset="-122"/>
                  <a:ea typeface="胡晓波真帅体" panose="02010600030101010101" pitchFamily="2" charset="-122"/>
                  <a:cs typeface="+mn-cs"/>
                </a:endParaRPr>
              </a:p>
            </p:txBody>
          </p:sp>
        </p:grpSp>
        <p:sp>
          <p:nvSpPr>
            <p:cNvPr id="34" name="Title 11"/>
            <p:cNvSpPr txBox="1"/>
            <p:nvPr/>
          </p:nvSpPr>
          <p:spPr>
            <a:xfrm flipH="1">
              <a:off x="6780852" y="3458512"/>
              <a:ext cx="1178560"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solidFill>
                    <a:prstClr val="black">
                      <a:lumMod val="75000"/>
                      <a:lumOff val="25000"/>
                    </a:prstClr>
                  </a:solidFill>
                  <a:effectLst/>
                  <a:uLnTx/>
                  <a:uFillTx/>
                  <a:latin typeface="胡晓波真帅体" panose="02010600030101010101" pitchFamily="2" charset="-122"/>
                  <a:ea typeface="胡晓波真帅体" panose="02010600030101010101" pitchFamily="2" charset="-122"/>
                  <a:cs typeface="+mn-cs"/>
                </a:rPr>
                <a:t>PART 03</a:t>
              </a:r>
              <a:endParaRPr kumimoji="0" lang="en-US" sz="1800" b="0" i="0" u="none" strike="noStrike" kern="1200" cap="none" spc="0" normalizeH="0" baseline="0" noProof="0" dirty="0">
                <a:ln>
                  <a:noFill/>
                </a:ln>
                <a:solidFill>
                  <a:prstClr val="black">
                    <a:lumMod val="75000"/>
                    <a:lumOff val="25000"/>
                  </a:prstClr>
                </a:solidFill>
                <a:effectLst/>
                <a:uLnTx/>
                <a:uFillTx/>
                <a:latin typeface="胡晓波真帅体" panose="02010600030101010101" pitchFamily="2" charset="-122"/>
                <a:ea typeface="胡晓波真帅体" panose="02010600030101010101" pitchFamily="2" charset="-122"/>
                <a:cs typeface="+mn-cs"/>
              </a:endParaRPr>
            </a:p>
          </p:txBody>
        </p:sp>
      </p:grpSp>
      <p:grpSp>
        <p:nvGrpSpPr>
          <p:cNvPr id="37" name="组合 36"/>
          <p:cNvGrpSpPr/>
          <p:nvPr/>
        </p:nvGrpSpPr>
        <p:grpSpPr>
          <a:xfrm>
            <a:off x="8846410" y="1830717"/>
            <a:ext cx="2296627" cy="3813902"/>
            <a:chOff x="8770084" y="1946220"/>
            <a:chExt cx="2296627" cy="3813902"/>
          </a:xfrm>
        </p:grpSpPr>
        <p:sp>
          <p:nvSpPr>
            <p:cNvPr id="38" name="椭圆 37"/>
            <p:cNvSpPr/>
            <p:nvPr/>
          </p:nvSpPr>
          <p:spPr>
            <a:xfrm>
              <a:off x="9129727" y="1946220"/>
              <a:ext cx="1577340" cy="157734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Arial" panose="020B0604020202020204" pitchFamily="34" charset="0"/>
                <a:ea typeface="微软雅黑" panose="020B0503020204020204" charset="-122"/>
                <a:cs typeface="+mn-cs"/>
              </a:endParaRPr>
            </a:p>
          </p:txBody>
        </p:sp>
        <p:sp>
          <p:nvSpPr>
            <p:cNvPr id="39" name="圆角矩形 13"/>
            <p:cNvSpPr/>
            <p:nvPr/>
          </p:nvSpPr>
          <p:spPr>
            <a:xfrm>
              <a:off x="9129727" y="2217365"/>
              <a:ext cx="1577340" cy="2284095"/>
            </a:xfrm>
            <a:prstGeom prst="roundRect">
              <a:avLst>
                <a:gd name="adj" fmla="val 50000"/>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胡晓波真帅体" panose="02010600030101010101" pitchFamily="2" charset="-122"/>
                <a:ea typeface="胡晓波真帅体" panose="02010600030101010101" pitchFamily="2" charset="-122"/>
                <a:cs typeface="+mn-cs"/>
              </a:endParaRPr>
            </a:p>
          </p:txBody>
        </p:sp>
        <p:sp>
          <p:nvSpPr>
            <p:cNvPr id="40" name="Freeform 30"/>
            <p:cNvSpPr>
              <a:spLocks noEditPoints="1"/>
            </p:cNvSpPr>
            <p:nvPr/>
          </p:nvSpPr>
          <p:spPr>
            <a:xfrm>
              <a:off x="9690706" y="2593023"/>
              <a:ext cx="455382" cy="452644"/>
            </a:xfrm>
            <a:custGeom>
              <a:avLst/>
              <a:gdLst/>
              <a:ahLst/>
              <a:cxnLst>
                <a:cxn ang="0">
                  <a:pos x="429295" y="156326"/>
                </a:cxn>
                <a:cxn ang="0">
                  <a:pos x="449262" y="189237"/>
                </a:cxn>
                <a:cxn ang="0">
                  <a:pos x="449262" y="341450"/>
                </a:cxn>
                <a:cxn ang="0">
                  <a:pos x="404336" y="382588"/>
                </a:cxn>
                <a:cxn ang="0">
                  <a:pos x="44926" y="382588"/>
                </a:cxn>
                <a:cxn ang="0">
                  <a:pos x="0" y="341450"/>
                </a:cxn>
                <a:cxn ang="0">
                  <a:pos x="0" y="189237"/>
                </a:cxn>
                <a:cxn ang="0">
                  <a:pos x="9984" y="164554"/>
                </a:cxn>
                <a:cxn ang="0">
                  <a:pos x="9984" y="164554"/>
                </a:cxn>
                <a:cxn ang="0">
                  <a:pos x="9984" y="164554"/>
                </a:cxn>
                <a:cxn ang="0">
                  <a:pos x="14975" y="160440"/>
                </a:cxn>
                <a:cxn ang="0">
                  <a:pos x="194680" y="12342"/>
                </a:cxn>
                <a:cxn ang="0">
                  <a:pos x="249590" y="12342"/>
                </a:cxn>
                <a:cxn ang="0">
                  <a:pos x="429295" y="156326"/>
                </a:cxn>
                <a:cxn ang="0">
                  <a:pos x="74877" y="123415"/>
                </a:cxn>
                <a:cxn ang="0">
                  <a:pos x="74877" y="213920"/>
                </a:cxn>
                <a:cxn ang="0">
                  <a:pos x="224631" y="308539"/>
                </a:cxn>
                <a:cxn ang="0">
                  <a:pos x="359410" y="222148"/>
                </a:cxn>
                <a:cxn ang="0">
                  <a:pos x="359410" y="123415"/>
                </a:cxn>
                <a:cxn ang="0">
                  <a:pos x="74877" y="123415"/>
                </a:cxn>
                <a:cxn ang="0">
                  <a:pos x="124795" y="143985"/>
                </a:cxn>
                <a:cxn ang="0">
                  <a:pos x="124795" y="160440"/>
                </a:cxn>
                <a:cxn ang="0">
                  <a:pos x="314483" y="160440"/>
                </a:cxn>
                <a:cxn ang="0">
                  <a:pos x="314483" y="143985"/>
                </a:cxn>
                <a:cxn ang="0">
                  <a:pos x="124795" y="143985"/>
                </a:cxn>
                <a:cxn ang="0">
                  <a:pos x="124795" y="209806"/>
                </a:cxn>
                <a:cxn ang="0">
                  <a:pos x="124795" y="226262"/>
                </a:cxn>
                <a:cxn ang="0">
                  <a:pos x="314483" y="226262"/>
                </a:cxn>
                <a:cxn ang="0">
                  <a:pos x="314483" y="209806"/>
                </a:cxn>
                <a:cxn ang="0">
                  <a:pos x="124795" y="209806"/>
                </a:cxn>
                <a:cxn ang="0">
                  <a:pos x="124795" y="176896"/>
                </a:cxn>
                <a:cxn ang="0">
                  <a:pos x="124795" y="193351"/>
                </a:cxn>
                <a:cxn ang="0">
                  <a:pos x="314483" y="193351"/>
                </a:cxn>
                <a:cxn ang="0">
                  <a:pos x="314483" y="176896"/>
                </a:cxn>
                <a:cxn ang="0">
                  <a:pos x="124795" y="176896"/>
                </a:cxn>
                <a:cxn ang="0">
                  <a:pos x="49918" y="357905"/>
                </a:cxn>
                <a:cxn ang="0">
                  <a:pos x="139770" y="283856"/>
                </a:cxn>
                <a:cxn ang="0">
                  <a:pos x="139770" y="275628"/>
                </a:cxn>
                <a:cxn ang="0">
                  <a:pos x="124795" y="275628"/>
                </a:cxn>
                <a:cxn ang="0">
                  <a:pos x="34943" y="345563"/>
                </a:cxn>
                <a:cxn ang="0">
                  <a:pos x="34943" y="357905"/>
                </a:cxn>
                <a:cxn ang="0">
                  <a:pos x="49918" y="357905"/>
                </a:cxn>
                <a:cxn ang="0">
                  <a:pos x="419311" y="345563"/>
                </a:cxn>
                <a:cxn ang="0">
                  <a:pos x="329459" y="275628"/>
                </a:cxn>
                <a:cxn ang="0">
                  <a:pos x="314483" y="275628"/>
                </a:cxn>
                <a:cxn ang="0">
                  <a:pos x="314483" y="283856"/>
                </a:cxn>
                <a:cxn ang="0">
                  <a:pos x="404336" y="357905"/>
                </a:cxn>
                <a:cxn ang="0">
                  <a:pos x="419311" y="357905"/>
                </a:cxn>
                <a:cxn ang="0">
                  <a:pos x="419311" y="345563"/>
                </a:cxn>
              </a:cxnLst>
              <a:rect l="0" t="0" r="0" b="0"/>
              <a:pathLst>
                <a:path w="90" h="93">
                  <a:moveTo>
                    <a:pt x="86" y="38"/>
                  </a:moveTo>
                  <a:cubicBezTo>
                    <a:pt x="88" y="40"/>
                    <a:pt x="90" y="43"/>
                    <a:pt x="90" y="46"/>
                  </a:cubicBezTo>
                  <a:cubicBezTo>
                    <a:pt x="90" y="83"/>
                    <a:pt x="90" y="83"/>
                    <a:pt x="90" y="83"/>
                  </a:cubicBezTo>
                  <a:cubicBezTo>
                    <a:pt x="90" y="88"/>
                    <a:pt x="86" y="93"/>
                    <a:pt x="81" y="93"/>
                  </a:cubicBezTo>
                  <a:cubicBezTo>
                    <a:pt x="9" y="93"/>
                    <a:pt x="9" y="93"/>
                    <a:pt x="9" y="93"/>
                  </a:cubicBezTo>
                  <a:cubicBezTo>
                    <a:pt x="4" y="93"/>
                    <a:pt x="0" y="88"/>
                    <a:pt x="0" y="83"/>
                  </a:cubicBezTo>
                  <a:cubicBezTo>
                    <a:pt x="0" y="46"/>
                    <a:pt x="0" y="46"/>
                    <a:pt x="0" y="46"/>
                  </a:cubicBezTo>
                  <a:cubicBezTo>
                    <a:pt x="0" y="44"/>
                    <a:pt x="1" y="41"/>
                    <a:pt x="2" y="40"/>
                  </a:cubicBezTo>
                  <a:cubicBezTo>
                    <a:pt x="2" y="40"/>
                    <a:pt x="2" y="40"/>
                    <a:pt x="2" y="40"/>
                  </a:cubicBezTo>
                  <a:cubicBezTo>
                    <a:pt x="2" y="40"/>
                    <a:pt x="2" y="40"/>
                    <a:pt x="2" y="40"/>
                  </a:cubicBezTo>
                  <a:cubicBezTo>
                    <a:pt x="2" y="39"/>
                    <a:pt x="2" y="39"/>
                    <a:pt x="3" y="39"/>
                  </a:cubicBezTo>
                  <a:cubicBezTo>
                    <a:pt x="39" y="3"/>
                    <a:pt x="39" y="3"/>
                    <a:pt x="39" y="3"/>
                  </a:cubicBezTo>
                  <a:cubicBezTo>
                    <a:pt x="43" y="0"/>
                    <a:pt x="46" y="0"/>
                    <a:pt x="50" y="3"/>
                  </a:cubicBezTo>
                  <a:cubicBezTo>
                    <a:pt x="86" y="38"/>
                    <a:pt x="86" y="38"/>
                    <a:pt x="86" y="38"/>
                  </a:cubicBezTo>
                  <a:close/>
                  <a:moveTo>
                    <a:pt x="15" y="30"/>
                  </a:moveTo>
                  <a:cubicBezTo>
                    <a:pt x="15" y="52"/>
                    <a:pt x="15" y="52"/>
                    <a:pt x="15" y="52"/>
                  </a:cubicBezTo>
                  <a:cubicBezTo>
                    <a:pt x="45" y="75"/>
                    <a:pt x="45" y="75"/>
                    <a:pt x="45" y="75"/>
                  </a:cubicBezTo>
                  <a:cubicBezTo>
                    <a:pt x="72" y="54"/>
                    <a:pt x="72" y="54"/>
                    <a:pt x="72" y="54"/>
                  </a:cubicBezTo>
                  <a:cubicBezTo>
                    <a:pt x="72" y="30"/>
                    <a:pt x="72" y="30"/>
                    <a:pt x="72" y="30"/>
                  </a:cubicBezTo>
                  <a:cubicBezTo>
                    <a:pt x="15" y="30"/>
                    <a:pt x="15" y="30"/>
                    <a:pt x="15" y="30"/>
                  </a:cubicBezTo>
                  <a:close/>
                  <a:moveTo>
                    <a:pt x="25" y="35"/>
                  </a:moveTo>
                  <a:cubicBezTo>
                    <a:pt x="25" y="39"/>
                    <a:pt x="25" y="39"/>
                    <a:pt x="25" y="39"/>
                  </a:cubicBezTo>
                  <a:cubicBezTo>
                    <a:pt x="63" y="39"/>
                    <a:pt x="63" y="39"/>
                    <a:pt x="63" y="39"/>
                  </a:cubicBezTo>
                  <a:cubicBezTo>
                    <a:pt x="63" y="35"/>
                    <a:pt x="63" y="35"/>
                    <a:pt x="63" y="35"/>
                  </a:cubicBezTo>
                  <a:cubicBezTo>
                    <a:pt x="25" y="35"/>
                    <a:pt x="25" y="35"/>
                    <a:pt x="25" y="35"/>
                  </a:cubicBezTo>
                  <a:close/>
                  <a:moveTo>
                    <a:pt x="25" y="51"/>
                  </a:moveTo>
                  <a:cubicBezTo>
                    <a:pt x="25" y="55"/>
                    <a:pt x="25" y="55"/>
                    <a:pt x="25" y="55"/>
                  </a:cubicBezTo>
                  <a:cubicBezTo>
                    <a:pt x="63" y="55"/>
                    <a:pt x="63" y="55"/>
                    <a:pt x="63" y="55"/>
                  </a:cubicBezTo>
                  <a:cubicBezTo>
                    <a:pt x="63" y="51"/>
                    <a:pt x="63" y="51"/>
                    <a:pt x="63" y="51"/>
                  </a:cubicBezTo>
                  <a:cubicBezTo>
                    <a:pt x="25" y="51"/>
                    <a:pt x="25" y="51"/>
                    <a:pt x="25" y="51"/>
                  </a:cubicBezTo>
                  <a:close/>
                  <a:moveTo>
                    <a:pt x="25" y="43"/>
                  </a:moveTo>
                  <a:cubicBezTo>
                    <a:pt x="25" y="47"/>
                    <a:pt x="25" y="47"/>
                    <a:pt x="25" y="47"/>
                  </a:cubicBezTo>
                  <a:cubicBezTo>
                    <a:pt x="63" y="47"/>
                    <a:pt x="63" y="47"/>
                    <a:pt x="63" y="47"/>
                  </a:cubicBezTo>
                  <a:cubicBezTo>
                    <a:pt x="63" y="43"/>
                    <a:pt x="63" y="43"/>
                    <a:pt x="63" y="43"/>
                  </a:cubicBezTo>
                  <a:cubicBezTo>
                    <a:pt x="25" y="43"/>
                    <a:pt x="25" y="43"/>
                    <a:pt x="25" y="43"/>
                  </a:cubicBezTo>
                  <a:close/>
                  <a:moveTo>
                    <a:pt x="10" y="87"/>
                  </a:moveTo>
                  <a:cubicBezTo>
                    <a:pt x="28" y="69"/>
                    <a:pt x="28" y="69"/>
                    <a:pt x="28" y="69"/>
                  </a:cubicBezTo>
                  <a:cubicBezTo>
                    <a:pt x="28" y="69"/>
                    <a:pt x="28" y="68"/>
                    <a:pt x="28" y="67"/>
                  </a:cubicBezTo>
                  <a:cubicBezTo>
                    <a:pt x="27" y="66"/>
                    <a:pt x="26" y="66"/>
                    <a:pt x="25" y="67"/>
                  </a:cubicBezTo>
                  <a:cubicBezTo>
                    <a:pt x="7" y="84"/>
                    <a:pt x="7" y="84"/>
                    <a:pt x="7" y="84"/>
                  </a:cubicBezTo>
                  <a:cubicBezTo>
                    <a:pt x="6" y="85"/>
                    <a:pt x="6" y="86"/>
                    <a:pt x="7" y="87"/>
                  </a:cubicBezTo>
                  <a:cubicBezTo>
                    <a:pt x="8" y="87"/>
                    <a:pt x="9" y="87"/>
                    <a:pt x="10" y="87"/>
                  </a:cubicBezTo>
                  <a:close/>
                  <a:moveTo>
                    <a:pt x="84" y="84"/>
                  </a:moveTo>
                  <a:cubicBezTo>
                    <a:pt x="66" y="67"/>
                    <a:pt x="66" y="67"/>
                    <a:pt x="66" y="67"/>
                  </a:cubicBezTo>
                  <a:cubicBezTo>
                    <a:pt x="65" y="66"/>
                    <a:pt x="64" y="66"/>
                    <a:pt x="63" y="67"/>
                  </a:cubicBezTo>
                  <a:cubicBezTo>
                    <a:pt x="62" y="68"/>
                    <a:pt x="62" y="69"/>
                    <a:pt x="63" y="69"/>
                  </a:cubicBezTo>
                  <a:cubicBezTo>
                    <a:pt x="81" y="87"/>
                    <a:pt x="81" y="87"/>
                    <a:pt x="81" y="87"/>
                  </a:cubicBezTo>
                  <a:cubicBezTo>
                    <a:pt x="82" y="87"/>
                    <a:pt x="83" y="87"/>
                    <a:pt x="84" y="87"/>
                  </a:cubicBezTo>
                  <a:cubicBezTo>
                    <a:pt x="85" y="86"/>
                    <a:pt x="85" y="85"/>
                    <a:pt x="84" y="8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Arial" panose="020B0604020202020204" pitchFamily="34" charset="0"/>
                <a:ea typeface="微软雅黑" panose="020B0503020204020204" charset="-122"/>
                <a:cs typeface="+mn-cs"/>
              </a:endParaRPr>
            </a:p>
          </p:txBody>
        </p:sp>
        <p:grpSp>
          <p:nvGrpSpPr>
            <p:cNvPr id="41" name="组合 40"/>
            <p:cNvGrpSpPr/>
            <p:nvPr/>
          </p:nvGrpSpPr>
          <p:grpSpPr>
            <a:xfrm>
              <a:off x="8770084" y="4650050"/>
              <a:ext cx="2296627" cy="1110072"/>
              <a:chOff x="1125289" y="4650050"/>
              <a:chExt cx="2296627" cy="1110072"/>
            </a:xfrm>
          </p:grpSpPr>
          <p:sp>
            <p:nvSpPr>
              <p:cNvPr id="43" name="Rectangle 16"/>
              <p:cNvSpPr/>
              <p:nvPr/>
            </p:nvSpPr>
            <p:spPr>
              <a:xfrm flipH="1">
                <a:off x="1125289" y="4999273"/>
                <a:ext cx="2296627" cy="760849"/>
              </a:xfrm>
              <a:prstGeom prst="rect">
                <a:avLst/>
              </a:prstGeom>
            </p:spPr>
            <p:txBody>
              <a:bodyPr wrap="square">
                <a:spAutoFit/>
              </a:bodyPr>
              <a:lstStyle/>
              <a:p>
                <a:pPr marL="0" marR="0" lvl="0" indent="0" algn="ctr" defTabSz="914400" rtl="0" eaLnBrk="1" fontAlgn="auto" latinLnBrk="0" hangingPunct="1">
                  <a:lnSpc>
                    <a:spcPct val="150000"/>
                  </a:lnSpc>
                  <a:spcBef>
                    <a:spcPts val="0"/>
                  </a:spcBef>
                  <a:spcAft>
                    <a:spcPts val="0"/>
                  </a:spcAft>
                  <a:buClr>
                    <a:srgbClr val="E24848"/>
                  </a:buClr>
                  <a:buSzTx/>
                  <a:buFontTx/>
                  <a:buNone/>
                  <a:defRPr/>
                </a:pPr>
                <a:r>
                  <a:rPr kumimoji="0" lang="zh-CN" altLang="en-US" sz="1000" b="0" i="0" u="none" strike="noStrike" kern="1200" cap="none" spc="0" normalizeH="0" baseline="0" noProof="1">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kumimoji="0" lang="en-US" altLang="zh-CN" sz="1000" b="0" i="0" u="none" strike="noStrike" kern="1200" cap="none" spc="0" normalizeH="0" baseline="0" noProof="1">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44" name="Title 11"/>
              <p:cNvSpPr txBox="1"/>
              <p:nvPr/>
            </p:nvSpPr>
            <p:spPr>
              <a:xfrm flipH="1">
                <a:off x="1470025" y="4650050"/>
                <a:ext cx="1607155"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300" normalizeH="0" baseline="0" noProof="0" dirty="0">
                    <a:ln>
                      <a:noFill/>
                    </a:ln>
                    <a:solidFill>
                      <a:prstClr val="black">
                        <a:lumMod val="75000"/>
                        <a:lumOff val="25000"/>
                      </a:prstClr>
                    </a:solidFill>
                    <a:effectLst/>
                    <a:uLnTx/>
                    <a:uFillTx/>
                    <a:latin typeface="胡晓波真帅体" panose="02010600030101010101" pitchFamily="2" charset="-122"/>
                    <a:ea typeface="胡晓波真帅体" panose="02010600030101010101" pitchFamily="2" charset="-122"/>
                    <a:cs typeface="+mn-cs"/>
                  </a:rPr>
                  <a:t>标题文字添加</a:t>
                </a:r>
                <a:endParaRPr kumimoji="0" lang="en-US" sz="1800" b="0" i="0" u="none" strike="noStrike" kern="1200" cap="none" spc="300" normalizeH="0" baseline="0" noProof="0" dirty="0">
                  <a:ln>
                    <a:noFill/>
                  </a:ln>
                  <a:solidFill>
                    <a:prstClr val="black">
                      <a:lumMod val="75000"/>
                      <a:lumOff val="25000"/>
                    </a:prstClr>
                  </a:solidFill>
                  <a:effectLst/>
                  <a:uLnTx/>
                  <a:uFillTx/>
                  <a:latin typeface="胡晓波真帅体" panose="02010600030101010101" pitchFamily="2" charset="-122"/>
                  <a:ea typeface="胡晓波真帅体" panose="02010600030101010101" pitchFamily="2" charset="-122"/>
                  <a:cs typeface="+mn-cs"/>
                </a:endParaRPr>
              </a:p>
            </p:txBody>
          </p:sp>
        </p:grpSp>
        <p:sp>
          <p:nvSpPr>
            <p:cNvPr id="42" name="Title 11"/>
            <p:cNvSpPr txBox="1"/>
            <p:nvPr/>
          </p:nvSpPr>
          <p:spPr>
            <a:xfrm flipH="1">
              <a:off x="9329117" y="3458512"/>
              <a:ext cx="1178560"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solidFill>
                    <a:prstClr val="black">
                      <a:lumMod val="75000"/>
                      <a:lumOff val="25000"/>
                    </a:prstClr>
                  </a:solidFill>
                  <a:effectLst/>
                  <a:uLnTx/>
                  <a:uFillTx/>
                  <a:latin typeface="胡晓波真帅体" panose="02010600030101010101" pitchFamily="2" charset="-122"/>
                  <a:ea typeface="胡晓波真帅体" panose="02010600030101010101" pitchFamily="2" charset="-122"/>
                  <a:cs typeface="+mn-cs"/>
                </a:rPr>
                <a:t>PART 04</a:t>
              </a:r>
              <a:endParaRPr kumimoji="0" lang="en-US" sz="1800" b="0" i="0" u="none" strike="noStrike" kern="1200" cap="none" spc="0" normalizeH="0" baseline="0" noProof="0" dirty="0">
                <a:ln>
                  <a:noFill/>
                </a:ln>
                <a:solidFill>
                  <a:prstClr val="black">
                    <a:lumMod val="75000"/>
                    <a:lumOff val="25000"/>
                  </a:prstClr>
                </a:solidFill>
                <a:effectLst/>
                <a:uLnTx/>
                <a:uFillTx/>
                <a:latin typeface="胡晓波真帅体" panose="02010600030101010101" pitchFamily="2" charset="-122"/>
                <a:ea typeface="胡晓波真帅体" panose="02010600030101010101" pitchFamily="2" charset="-122"/>
                <a:cs typeface="+mn-cs"/>
              </a:endParaRPr>
            </a:p>
          </p:txBody>
        </p:sp>
      </p:grpSp>
      <p:grpSp>
        <p:nvGrpSpPr>
          <p:cNvPr id="45" name="组合 44"/>
          <p:cNvGrpSpPr/>
          <p:nvPr/>
        </p:nvGrpSpPr>
        <p:grpSpPr>
          <a:xfrm>
            <a:off x="507361" y="217132"/>
            <a:ext cx="2960611" cy="757195"/>
            <a:chOff x="6987284" y="566491"/>
            <a:chExt cx="3315489" cy="847957"/>
          </a:xfrm>
        </p:grpSpPr>
        <p:grpSp>
          <p:nvGrpSpPr>
            <p:cNvPr id="46" name="组合 45"/>
            <p:cNvGrpSpPr/>
            <p:nvPr/>
          </p:nvGrpSpPr>
          <p:grpSpPr>
            <a:xfrm>
              <a:off x="7811968" y="651825"/>
              <a:ext cx="2490805" cy="695109"/>
              <a:chOff x="1265118" y="2855427"/>
              <a:chExt cx="2490805" cy="695109"/>
            </a:xfrm>
          </p:grpSpPr>
          <p:sp>
            <p:nvSpPr>
              <p:cNvPr id="48" name="文本框 47"/>
              <p:cNvSpPr txBox="1"/>
              <p:nvPr/>
            </p:nvSpPr>
            <p:spPr>
              <a:xfrm>
                <a:off x="1265119" y="2855427"/>
                <a:ext cx="2490804" cy="585936"/>
              </a:xfrm>
              <a:prstGeom prst="rect">
                <a:avLst/>
              </a:prstGeom>
              <a:noFill/>
            </p:spPr>
            <p:txBody>
              <a:bodyPr wrap="square" rtlCol="0">
                <a:spAutoFit/>
                <a:scene3d>
                  <a:camera prst="orthographicFront"/>
                  <a:lightRig rig="threePt" dir="t"/>
                </a:scene3d>
                <a:sp3d contourW="12700"/>
              </a:bodyPr>
              <a:lstStyle/>
              <a:p>
                <a:pPr marL="0" marR="0" lvl="0" indent="0" algn="dist" defTabSz="457200" rtl="0" eaLnBrk="1" fontAlgn="auto" latinLnBrk="0" hangingPunct="1">
                  <a:lnSpc>
                    <a:spcPct val="100000"/>
                  </a:lnSpc>
                  <a:spcBef>
                    <a:spcPts val="0"/>
                  </a:spcBef>
                  <a:spcAft>
                    <a:spcPts val="0"/>
                  </a:spcAft>
                  <a:buClrTx/>
                  <a:buSzTx/>
                  <a:buFontTx/>
                  <a:buNone/>
                  <a:defRPr/>
                </a:pPr>
                <a:r>
                  <a:rPr lang="zh-CN" altLang="en-US" sz="2800" b="1" dirty="0">
                    <a:solidFill>
                      <a:prstClr val="black">
                        <a:lumMod val="75000"/>
                        <a:lumOff val="25000"/>
                      </a:prstClr>
                    </a:solidFill>
                    <a:latin typeface="胡晓波真帅体" panose="02010600030101010101" pitchFamily="2" charset="-122"/>
                    <a:ea typeface="胡晓波真帅体" panose="02010600030101010101" pitchFamily="2" charset="-122"/>
                  </a:rPr>
                  <a:t>添加标题内容</a:t>
                </a:r>
                <a:endParaRPr kumimoji="0" lang="zh-CN" altLang="en-US" sz="2800" b="1" i="0" u="none" strike="noStrike" kern="1200" cap="none" spc="0" normalizeH="0" baseline="0" noProof="0" dirty="0">
                  <a:ln>
                    <a:noFill/>
                  </a:ln>
                  <a:solidFill>
                    <a:prstClr val="black">
                      <a:lumMod val="75000"/>
                      <a:lumOff val="25000"/>
                    </a:prstClr>
                  </a:solidFill>
                  <a:effectLst/>
                  <a:uLnTx/>
                  <a:uFillTx/>
                  <a:latin typeface="胡晓波真帅体" panose="02010600030101010101" pitchFamily="2" charset="-122"/>
                  <a:ea typeface="胡晓波真帅体" panose="02010600030101010101" pitchFamily="2" charset="-122"/>
                  <a:cs typeface="+mn-cs"/>
                </a:endParaRPr>
              </a:p>
            </p:txBody>
          </p:sp>
          <p:sp>
            <p:nvSpPr>
              <p:cNvPr id="49" name="矩形 48"/>
              <p:cNvSpPr/>
              <p:nvPr/>
            </p:nvSpPr>
            <p:spPr bwMode="auto">
              <a:xfrm>
                <a:off x="1265118" y="3343735"/>
                <a:ext cx="2261672" cy="206801"/>
              </a:xfrm>
              <a:prstGeom prst="rect">
                <a:avLst/>
              </a:prstGeom>
            </p:spPr>
            <p:txBody>
              <a:bodyPr wrap="square">
                <a:spAutoFit/>
                <a:scene3d>
                  <a:camera prst="orthographicFront"/>
                  <a:lightRig rig="threePt" dir="t"/>
                </a:scene3d>
                <a:sp3d contourW="12700"/>
              </a:bodyPr>
              <a:lstStyle/>
              <a:p>
                <a:pPr marL="0" marR="0" lvl="0" indent="0" algn="dist" defTabSz="457200" rtl="0" eaLnBrk="1" fontAlgn="auto" latinLnBrk="0" hangingPunct="1">
                  <a:lnSpc>
                    <a:spcPct val="100000"/>
                  </a:lnSpc>
                  <a:spcBef>
                    <a:spcPts val="0"/>
                  </a:spcBef>
                  <a:spcAft>
                    <a:spcPts val="0"/>
                  </a:spcAft>
                  <a:buClrTx/>
                  <a:buSzTx/>
                  <a:buFontTx/>
                  <a:buNone/>
                  <a:defRPr/>
                </a:pPr>
                <a:r>
                  <a:rPr kumimoji="0" lang="en-US" altLang="zh-CN" sz="600" b="0" i="0" u="none" strike="noStrike" kern="1200" cap="none" spc="0" normalizeH="0" baseline="0" noProof="0" dirty="0">
                    <a:ln>
                      <a:noFill/>
                    </a:ln>
                    <a:solidFill>
                      <a:prstClr val="black">
                        <a:lumMod val="65000"/>
                        <a:lumOff val="35000"/>
                      </a:prstClr>
                    </a:solidFill>
                    <a:effectLst/>
                    <a:uLnTx/>
                    <a:uFillTx/>
                    <a:latin typeface="胡晓波真帅体" panose="02010600030101010101" pitchFamily="2" charset="-122"/>
                    <a:ea typeface="胡晓波真帅体" panose="02010600030101010101" pitchFamily="2" charset="-122"/>
                    <a:cs typeface="+mn-cs"/>
                  </a:rPr>
                  <a:t>RECRUITMENT NOTICE</a:t>
                </a:r>
                <a:endParaRPr kumimoji="0" lang="zh-CN" altLang="en-US" sz="600" b="0" i="0" u="none" strike="noStrike" kern="1200" cap="none" spc="0" normalizeH="0" baseline="0" noProof="0" dirty="0">
                  <a:ln>
                    <a:noFill/>
                  </a:ln>
                  <a:solidFill>
                    <a:prstClr val="black">
                      <a:lumMod val="65000"/>
                      <a:lumOff val="35000"/>
                    </a:prstClr>
                  </a:solidFill>
                  <a:effectLst/>
                  <a:uLnTx/>
                  <a:uFillTx/>
                  <a:latin typeface="胡晓波真帅体" panose="02010600030101010101" pitchFamily="2" charset="-122"/>
                  <a:ea typeface="胡晓波真帅体" panose="02010600030101010101" pitchFamily="2" charset="-122"/>
                  <a:cs typeface="+mn-cs"/>
                </a:endParaRPr>
              </a:p>
            </p:txBody>
          </p:sp>
        </p:grpSp>
        <p:sp>
          <p:nvSpPr>
            <p:cNvPr id="47" name="矩形 46"/>
            <p:cNvSpPr/>
            <p:nvPr/>
          </p:nvSpPr>
          <p:spPr bwMode="auto">
            <a:xfrm>
              <a:off x="6987284" y="566491"/>
              <a:ext cx="783690" cy="847957"/>
            </a:xfrm>
            <a:prstGeom prst="rect">
              <a:avLst/>
            </a:prstGeom>
          </p:spPr>
          <p:txBody>
            <a:bodyPr wrap="square">
              <a:spAutoFit/>
              <a:scene3d>
                <a:camera prst="orthographicFront"/>
                <a:lightRig rig="threePt" dir="t"/>
              </a:scene3d>
              <a:sp3d contourW="12700"/>
            </a:bodyPr>
            <a:lstStyle/>
            <a:p>
              <a:pPr marL="0" marR="0" lvl="0" indent="0" algn="ctr" defTabSz="457200" rtl="0" eaLnBrk="1" fontAlgn="auto" latinLnBrk="0" hangingPunct="1">
                <a:lnSpc>
                  <a:spcPct val="120000"/>
                </a:lnSpc>
                <a:spcBef>
                  <a:spcPts val="0"/>
                </a:spcBef>
                <a:spcAft>
                  <a:spcPts val="0"/>
                </a:spcAft>
                <a:buClrTx/>
                <a:buSzTx/>
                <a:buFontTx/>
                <a:buNone/>
                <a:defRPr/>
              </a:pPr>
              <a:r>
                <a:rPr kumimoji="0" lang="en-US" altLang="zh-CN" sz="4000" b="0" i="0" u="none" strike="noStrike" kern="1200" cap="none" spc="0" normalizeH="0" baseline="0" noProof="0" dirty="0">
                  <a:ln>
                    <a:noFill/>
                  </a:ln>
                  <a:solidFill>
                    <a:srgbClr val="BF1E2E"/>
                  </a:solidFill>
                  <a:effectLst/>
                  <a:uLnTx/>
                  <a:uFillTx/>
                  <a:latin typeface="胡晓波真帅体" panose="02010600030101010101" pitchFamily="2" charset="-122"/>
                  <a:ea typeface="胡晓波真帅体" panose="02010600030101010101" pitchFamily="2" charset="-122"/>
                  <a:cs typeface="+mn-cs"/>
                </a:rPr>
                <a:t>02.</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anim calcmode="lin" valueType="num">
                                      <p:cBhvr>
                                        <p:cTn id="8" dur="500" fill="hold"/>
                                        <p:tgtEl>
                                          <p:spTgt spid="8"/>
                                        </p:tgtEl>
                                        <p:attrNameLst>
                                          <p:attrName>ppt_x</p:attrName>
                                        </p:attrNameLst>
                                      </p:cBhvr>
                                      <p:tavLst>
                                        <p:tav tm="0">
                                          <p:val>
                                            <p:strVal val="#ppt_x"/>
                                          </p:val>
                                        </p:tav>
                                        <p:tav tm="100000">
                                          <p:val>
                                            <p:strVal val="#ppt_x"/>
                                          </p:val>
                                        </p:tav>
                                      </p:tavLst>
                                    </p:anim>
                                    <p:anim calcmode="lin" valueType="num">
                                      <p:cBhvr>
                                        <p:cTn id="9" dur="5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fade">
                                      <p:cBhvr>
                                        <p:cTn id="13" dur="500"/>
                                        <p:tgtEl>
                                          <p:spTgt spid="21"/>
                                        </p:tgtEl>
                                      </p:cBhvr>
                                    </p:animEffect>
                                    <p:anim calcmode="lin" valueType="num">
                                      <p:cBhvr>
                                        <p:cTn id="14" dur="500" fill="hold"/>
                                        <p:tgtEl>
                                          <p:spTgt spid="21"/>
                                        </p:tgtEl>
                                        <p:attrNameLst>
                                          <p:attrName>ppt_x</p:attrName>
                                        </p:attrNameLst>
                                      </p:cBhvr>
                                      <p:tavLst>
                                        <p:tav tm="0">
                                          <p:val>
                                            <p:strVal val="#ppt_x"/>
                                          </p:val>
                                        </p:tav>
                                        <p:tav tm="100000">
                                          <p:val>
                                            <p:strVal val="#ppt_x"/>
                                          </p:val>
                                        </p:tav>
                                      </p:tavLst>
                                    </p:anim>
                                    <p:anim calcmode="lin" valueType="num">
                                      <p:cBhvr>
                                        <p:cTn id="15" dur="500" fill="hold"/>
                                        <p:tgtEl>
                                          <p:spTgt spid="21"/>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500"/>
                                        <p:tgtEl>
                                          <p:spTgt spid="29"/>
                                        </p:tgtEl>
                                      </p:cBhvr>
                                    </p:animEffect>
                                    <p:anim calcmode="lin" valueType="num">
                                      <p:cBhvr>
                                        <p:cTn id="20" dur="500" fill="hold"/>
                                        <p:tgtEl>
                                          <p:spTgt spid="29"/>
                                        </p:tgtEl>
                                        <p:attrNameLst>
                                          <p:attrName>ppt_x</p:attrName>
                                        </p:attrNameLst>
                                      </p:cBhvr>
                                      <p:tavLst>
                                        <p:tav tm="0">
                                          <p:val>
                                            <p:strVal val="#ppt_x"/>
                                          </p:val>
                                        </p:tav>
                                        <p:tav tm="100000">
                                          <p:val>
                                            <p:strVal val="#ppt_x"/>
                                          </p:val>
                                        </p:tav>
                                      </p:tavLst>
                                    </p:anim>
                                    <p:anim calcmode="lin" valueType="num">
                                      <p:cBhvr>
                                        <p:cTn id="21" dur="500" fill="hold"/>
                                        <p:tgtEl>
                                          <p:spTgt spid="29"/>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37"/>
                                        </p:tgtEl>
                                        <p:attrNameLst>
                                          <p:attrName>style.visibility</p:attrName>
                                        </p:attrNameLst>
                                      </p:cBhvr>
                                      <p:to>
                                        <p:strVal val="visible"/>
                                      </p:to>
                                    </p:set>
                                    <p:animEffect transition="in" filter="fade">
                                      <p:cBhvr>
                                        <p:cTn id="25" dur="500"/>
                                        <p:tgtEl>
                                          <p:spTgt spid="37"/>
                                        </p:tgtEl>
                                      </p:cBhvr>
                                    </p:animEffect>
                                    <p:anim calcmode="lin" valueType="num">
                                      <p:cBhvr>
                                        <p:cTn id="26" dur="500" fill="hold"/>
                                        <p:tgtEl>
                                          <p:spTgt spid="37"/>
                                        </p:tgtEl>
                                        <p:attrNameLst>
                                          <p:attrName>ppt_x</p:attrName>
                                        </p:attrNameLst>
                                      </p:cBhvr>
                                      <p:tavLst>
                                        <p:tav tm="0">
                                          <p:val>
                                            <p:strVal val="#ppt_x"/>
                                          </p:val>
                                        </p:tav>
                                        <p:tav tm="100000">
                                          <p:val>
                                            <p:strVal val="#ppt_x"/>
                                          </p:val>
                                        </p:tav>
                                      </p:tavLst>
                                    </p:anim>
                                    <p:anim calcmode="lin" valueType="num">
                                      <p:cBhvr>
                                        <p:cTn id="27" dur="5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PA" val="v5.1.1"/>
</p:tagLst>
</file>

<file path=ppt/tags/tag2.xml><?xml version="1.0" encoding="utf-8"?>
<p:tagLst xmlns:a="http://schemas.openxmlformats.org/drawingml/2006/main" xmlns:r="http://schemas.openxmlformats.org/officeDocument/2006/relationships" xmlns:p="http://schemas.openxmlformats.org/presentationml/2006/main">
  <p:tag name="PA" val="v5.1.1"/>
</p:tagLst>
</file>

<file path=ppt/tags/tag3.xml><?xml version="1.0" encoding="utf-8"?>
<p:tagLst xmlns:a="http://schemas.openxmlformats.org/drawingml/2006/main" xmlns:r="http://schemas.openxmlformats.org/officeDocument/2006/relationships" xmlns:p="http://schemas.openxmlformats.org/presentationml/2006/main">
  <p:tag name="PA" val="v5.1.1"/>
</p:tagLst>
</file>

<file path=ppt/tags/tag4.xml><?xml version="1.0" encoding="utf-8"?>
<p:tagLst xmlns:a="http://schemas.openxmlformats.org/drawingml/2006/main" xmlns:r="http://schemas.openxmlformats.org/officeDocument/2006/relationships" xmlns:p="http://schemas.openxmlformats.org/presentationml/2006/main">
  <p:tag name="PA" val="v5.1.1"/>
</p:tagLst>
</file>

<file path=ppt/theme/theme1.xml><?xml version="1.0" encoding="utf-8"?>
<a:theme xmlns:a="http://schemas.openxmlformats.org/drawingml/2006/main" name="办公资源网：www.bangongziyuan.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1179</Words>
  <Application>Microsoft Office PowerPoint</Application>
  <PresentationFormat>宽屏</PresentationFormat>
  <Paragraphs>189</Paragraphs>
  <Slides>16</Slides>
  <Notes>16</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16</vt:i4>
      </vt:variant>
    </vt:vector>
  </HeadingPairs>
  <TitlesOfParts>
    <vt:vector size="23" baseType="lpstr">
      <vt:lpstr>胡晓波真帅体</vt:lpstr>
      <vt:lpstr>思源黑体 CN Light</vt:lpstr>
      <vt:lpstr>思源黑体 CN Regular</vt:lpstr>
      <vt:lpstr>优设标题黑</vt:lpstr>
      <vt:lpstr>站酷庆科黄油体</vt:lpstr>
      <vt:lpstr>Arial</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办公资源</Manager>
  <Company>办公资源网:www.bangongziyuan.com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办公资源网</dc:creator>
  <cp:keywords>www.bangongziyuan.com</cp:keywords>
  <cp:lastModifiedBy>天 下</cp:lastModifiedBy>
  <cp:revision>30</cp:revision>
  <dcterms:created xsi:type="dcterms:W3CDTF">2020-03-31T07:29:00Z</dcterms:created>
  <dcterms:modified xsi:type="dcterms:W3CDTF">2021-01-06T00:36:44Z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