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72" r:id="rId2"/>
    <p:sldId id="275" r:id="rId3"/>
    <p:sldId id="276" r:id="rId4"/>
    <p:sldId id="265" r:id="rId5"/>
    <p:sldId id="266" r:id="rId6"/>
    <p:sldId id="267" r:id="rId7"/>
    <p:sldId id="277" r:id="rId8"/>
    <p:sldId id="259" r:id="rId9"/>
    <p:sldId id="263" r:id="rId10"/>
    <p:sldId id="264" r:id="rId11"/>
    <p:sldId id="278" r:id="rId12"/>
    <p:sldId id="268" r:id="rId13"/>
    <p:sldId id="269" r:id="rId14"/>
    <p:sldId id="270" r:id="rId15"/>
    <p:sldId id="279" r:id="rId16"/>
    <p:sldId id="271" r:id="rId17"/>
    <p:sldId id="282" r:id="rId18"/>
    <p:sldId id="28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C4FF"/>
    <a:srgbClr val="1CE7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계열 1</c:v>
                </c:pt>
              </c:strCache>
            </c:strRef>
          </c:tx>
          <c:spPr>
            <a:gradFill>
              <a:gsLst>
                <a:gs pos="0">
                  <a:srgbClr val="1CE7CC"/>
                </a:gs>
                <a:gs pos="100000">
                  <a:srgbClr val="08C4FF"/>
                </a:gs>
              </a:gsLst>
              <a:lin ang="5400000" scaled="1"/>
            </a:gradFill>
            <a:ln>
              <a:solidFill>
                <a:schemeClr val="bg1"/>
              </a:solidFill>
            </a:ln>
            <a:effectLst/>
          </c:spPr>
          <c:invertIfNegative val="0"/>
          <c:dPt>
            <c:idx val="0"/>
            <c:invertIfNegative val="0"/>
            <c:bubble3D val="0"/>
            <c:extLst>
              <c:ext xmlns:c16="http://schemas.microsoft.com/office/drawing/2014/chart" uri="{C3380CC4-5D6E-409C-BE32-E72D297353CC}">
                <c16:uniqueId val="{00000000-0545-44D7-9CD3-C278EC26BD9F}"/>
              </c:ext>
            </c:extLst>
          </c:dPt>
          <c:dPt>
            <c:idx val="1"/>
            <c:invertIfNegative val="0"/>
            <c:bubble3D val="0"/>
            <c:extLst>
              <c:ext xmlns:c16="http://schemas.microsoft.com/office/drawing/2014/chart" uri="{C3380CC4-5D6E-409C-BE32-E72D297353CC}">
                <c16:uniqueId val="{00000001-0545-44D7-9CD3-C278EC26BD9F}"/>
              </c:ext>
            </c:extLst>
          </c:dPt>
          <c:dPt>
            <c:idx val="2"/>
            <c:invertIfNegative val="0"/>
            <c:bubble3D val="0"/>
            <c:extLst>
              <c:ext xmlns:c16="http://schemas.microsoft.com/office/drawing/2014/chart" uri="{C3380CC4-5D6E-409C-BE32-E72D297353CC}">
                <c16:uniqueId val="{00000002-0545-44D7-9CD3-C278EC26BD9F}"/>
              </c:ext>
            </c:extLst>
          </c:dPt>
          <c:dPt>
            <c:idx val="3"/>
            <c:invertIfNegative val="0"/>
            <c:bubble3D val="0"/>
            <c:extLst>
              <c:ext xmlns:c16="http://schemas.microsoft.com/office/drawing/2014/chart" uri="{C3380CC4-5D6E-409C-BE32-E72D297353CC}">
                <c16:uniqueId val="{00000003-0545-44D7-9CD3-C278EC26BD9F}"/>
              </c:ext>
            </c:extLst>
          </c:dPt>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Sheet1!$A$2:$A$11</c:f>
              <c:strCache>
                <c:ptCount val="10"/>
                <c:pt idx="0">
                  <c:v>value 01</c:v>
                </c:pt>
                <c:pt idx="1">
                  <c:v>value 02</c:v>
                </c:pt>
                <c:pt idx="2">
                  <c:v>value 03</c:v>
                </c:pt>
                <c:pt idx="3">
                  <c:v>value 04</c:v>
                </c:pt>
                <c:pt idx="4">
                  <c:v>value 05</c:v>
                </c:pt>
                <c:pt idx="5">
                  <c:v>value 06</c:v>
                </c:pt>
                <c:pt idx="6">
                  <c:v>value 07</c:v>
                </c:pt>
                <c:pt idx="7">
                  <c:v>value 08</c:v>
                </c:pt>
                <c:pt idx="8">
                  <c:v>value 09</c:v>
                </c:pt>
                <c:pt idx="9">
                  <c:v>value 10</c:v>
                </c:pt>
              </c:strCache>
            </c:strRef>
          </c:cat>
          <c:val>
            <c:numRef>
              <c:f>Sheet1!$B$2:$B$11</c:f>
              <c:numCache>
                <c:formatCode>General</c:formatCode>
                <c:ptCount val="10"/>
                <c:pt idx="0">
                  <c:v>20</c:v>
                </c:pt>
                <c:pt idx="1">
                  <c:v>30</c:v>
                </c:pt>
                <c:pt idx="2">
                  <c:v>50</c:v>
                </c:pt>
                <c:pt idx="3">
                  <c:v>30</c:v>
                </c:pt>
                <c:pt idx="4">
                  <c:v>20</c:v>
                </c:pt>
                <c:pt idx="5">
                  <c:v>-20</c:v>
                </c:pt>
                <c:pt idx="6">
                  <c:v>-30</c:v>
                </c:pt>
                <c:pt idx="7">
                  <c:v>-50</c:v>
                </c:pt>
                <c:pt idx="8">
                  <c:v>-40</c:v>
                </c:pt>
                <c:pt idx="9">
                  <c:v>-10</c:v>
                </c:pt>
              </c:numCache>
            </c:numRef>
          </c:val>
          <c:extLst>
            <c:ext xmlns:c16="http://schemas.microsoft.com/office/drawing/2014/chart" uri="{C3380CC4-5D6E-409C-BE32-E72D297353CC}">
              <c16:uniqueId val="{00000004-0545-44D7-9CD3-C278EC26BD9F}"/>
            </c:ext>
          </c:extLst>
        </c:ser>
        <c:ser>
          <c:idx val="1"/>
          <c:order val="1"/>
          <c:tx>
            <c:strRef>
              <c:f>Sheet1!$C$1</c:f>
              <c:strCache>
                <c:ptCount val="1"/>
                <c:pt idx="0">
                  <c:v>열1</c:v>
                </c:pt>
              </c:strCache>
            </c:strRef>
          </c:tx>
          <c:spPr>
            <a:solidFill>
              <a:schemeClr val="bg1">
                <a:lumMod val="75000"/>
              </a:schemeClr>
            </a:solidFill>
            <a:ln>
              <a:solidFill>
                <a:schemeClr val="bg1"/>
              </a:solidFill>
            </a:ln>
            <a:effectLst/>
          </c:spPr>
          <c:invertIfNegative val="0"/>
          <c:dLbls>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Sheet1!$A$2:$A$11</c:f>
              <c:strCache>
                <c:ptCount val="10"/>
                <c:pt idx="0">
                  <c:v>value 01</c:v>
                </c:pt>
                <c:pt idx="1">
                  <c:v>value 02</c:v>
                </c:pt>
                <c:pt idx="2">
                  <c:v>value 03</c:v>
                </c:pt>
                <c:pt idx="3">
                  <c:v>value 04</c:v>
                </c:pt>
                <c:pt idx="4">
                  <c:v>value 05</c:v>
                </c:pt>
                <c:pt idx="5">
                  <c:v>value 06</c:v>
                </c:pt>
                <c:pt idx="6">
                  <c:v>value 07</c:v>
                </c:pt>
                <c:pt idx="7">
                  <c:v>value 08</c:v>
                </c:pt>
                <c:pt idx="8">
                  <c:v>value 09</c:v>
                </c:pt>
                <c:pt idx="9">
                  <c:v>value 10</c:v>
                </c:pt>
              </c:strCache>
            </c:strRef>
          </c:cat>
          <c:val>
            <c:numRef>
              <c:f>Sheet1!$C$2:$C$11</c:f>
              <c:numCache>
                <c:formatCode>General</c:formatCode>
                <c:ptCount val="10"/>
                <c:pt idx="0">
                  <c:v>10</c:v>
                </c:pt>
                <c:pt idx="1">
                  <c:v>20</c:v>
                </c:pt>
                <c:pt idx="2">
                  <c:v>25</c:v>
                </c:pt>
                <c:pt idx="3">
                  <c:v>10</c:v>
                </c:pt>
                <c:pt idx="4">
                  <c:v>-10</c:v>
                </c:pt>
                <c:pt idx="5">
                  <c:v>-40</c:v>
                </c:pt>
                <c:pt idx="6">
                  <c:v>-50</c:v>
                </c:pt>
                <c:pt idx="7">
                  <c:v>-30</c:v>
                </c:pt>
                <c:pt idx="8">
                  <c:v>10</c:v>
                </c:pt>
                <c:pt idx="9">
                  <c:v>20</c:v>
                </c:pt>
              </c:numCache>
            </c:numRef>
          </c:val>
          <c:extLst>
            <c:ext xmlns:c16="http://schemas.microsoft.com/office/drawing/2014/chart" uri="{C3380CC4-5D6E-409C-BE32-E72D297353CC}">
              <c16:uniqueId val="{00000005-0545-44D7-9CD3-C278EC26BD9F}"/>
            </c:ext>
          </c:extLst>
        </c:ser>
        <c:dLbls>
          <c:showLegendKey val="0"/>
          <c:showVal val="0"/>
          <c:showCatName val="0"/>
          <c:showSerName val="0"/>
          <c:showPercent val="0"/>
          <c:showBubbleSize val="0"/>
        </c:dLbls>
        <c:gapWidth val="110"/>
        <c:axId val="414336768"/>
        <c:axId val="414335984"/>
      </c:barChart>
      <c:catAx>
        <c:axId val="414336768"/>
        <c:scaling>
          <c:orientation val="minMax"/>
        </c:scaling>
        <c:delete val="1"/>
        <c:axPos val="b"/>
        <c:numFmt formatCode="General" sourceLinked="1"/>
        <c:majorTickMark val="none"/>
        <c:minorTickMark val="none"/>
        <c:tickLblPos val="nextTo"/>
        <c:crossAx val="414335984"/>
        <c:crossesAt val="0"/>
        <c:auto val="1"/>
        <c:lblAlgn val="ctr"/>
        <c:lblOffset val="100"/>
        <c:noMultiLvlLbl val="0"/>
      </c:catAx>
      <c:valAx>
        <c:axId val="414335984"/>
        <c:scaling>
          <c:orientation val="minMax"/>
        </c:scaling>
        <c:delete val="0"/>
        <c:axPos val="l"/>
        <c:majorGridlines>
          <c:spPr>
            <a:ln w="3175" cap="flat" cmpd="sng" algn="ctr">
              <a:solidFill>
                <a:schemeClr val="tx1">
                  <a:lumMod val="75000"/>
                  <a:lumOff val="25000"/>
                </a:schemeClr>
              </a:solidFill>
              <a:prstDash val="sysDash"/>
              <a:round/>
            </a:ln>
            <a:effectLst/>
          </c:spPr>
        </c:majorGridlines>
        <c:numFmt formatCode="General" sourceLinked="1"/>
        <c:majorTickMark val="out"/>
        <c:minorTickMark val="none"/>
        <c:tickLblPos val="nextTo"/>
        <c:spPr>
          <a:noFill/>
          <a:ln w="6350" cap="flat" cmpd="sng" algn="ctr">
            <a:noFill/>
            <a:prstDash val="solid"/>
            <a:round/>
          </a:ln>
          <a:effectLst/>
        </c:spPr>
        <c:txPr>
          <a:bodyPr rot="-60000000" spcFirstLastPara="0" vertOverflow="ellipsis" vert="horz" wrap="square" anchor="ctr" anchorCtr="1"/>
          <a:lstStyle/>
          <a:p>
            <a:pPr>
              <a:defRPr lang="zh-CN" sz="1000" b="0" i="0" u="none" strike="noStrike" kern="1200" baseline="0">
                <a:solidFill>
                  <a:schemeClr val="tx1">
                    <a:lumMod val="75000"/>
                    <a:lumOff val="25000"/>
                  </a:schemeClr>
                </a:solidFill>
                <a:latin typeface="+mn-lt"/>
                <a:ea typeface="+mn-ea"/>
                <a:cs typeface="+mn-cs"/>
              </a:defRPr>
            </a:pPr>
            <a:endParaRPr lang="zh-CN"/>
          </a:p>
        </c:txPr>
        <c:crossAx val="414336768"/>
        <c:crosses val="autoZero"/>
        <c:crossBetween val="between"/>
      </c:valAx>
      <c:spPr>
        <a:noFill/>
        <a:ln>
          <a:noFill/>
        </a:ln>
        <a:effectLst/>
      </c:spPr>
    </c:plotArea>
    <c:plotVisOnly val="1"/>
    <c:dispBlanksAs val="gap"/>
    <c:showDLblsOverMax val="0"/>
  </c:chart>
  <c:spPr>
    <a:noFill/>
    <a:ln>
      <a:noFill/>
    </a:ln>
    <a:effectLst/>
  </c:spPr>
  <c:txPr>
    <a:bodyPr/>
    <a:lstStyle/>
    <a:p>
      <a:pPr>
        <a:defRPr lang="zh-CN">
          <a:solidFill>
            <a:schemeClr val="tx1">
              <a:lumMod val="75000"/>
              <a:lumOff val="25000"/>
            </a:schemeClr>
          </a:solidFill>
        </a:defRPr>
      </a:pPr>
      <a:endParaRPr lang="zh-CN"/>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75988660106601"/>
          <c:y val="9.0494681409734198E-2"/>
          <c:w val="0.58249215438868895"/>
          <c:h val="0.87373823158303399"/>
        </c:manualLayout>
      </c:layout>
      <c:radarChart>
        <c:radarStyle val="filled"/>
        <c:varyColors val="0"/>
        <c:ser>
          <c:idx val="0"/>
          <c:order val="0"/>
          <c:tx>
            <c:strRef>
              <c:f>Sheet1!$B$1</c:f>
              <c:strCache>
                <c:ptCount val="1"/>
                <c:pt idx="0">
                  <c:v>Series 1</c:v>
                </c:pt>
              </c:strCache>
            </c:strRef>
          </c:tx>
          <c:spPr>
            <a:solidFill>
              <a:schemeClr val="bg1">
                <a:lumMod val="95000"/>
                <a:alpha val="7000"/>
              </a:schemeClr>
            </a:solidFill>
            <a:ln w="57150">
              <a:solidFill>
                <a:schemeClr val="bg1"/>
              </a:solidFill>
            </a:ln>
            <a:effectLst/>
          </c:spPr>
          <c:dLbls>
            <c:dLbl>
              <c:idx val="0"/>
              <c:layout>
                <c:manualLayout>
                  <c:x val="-8.2657105899484903E-17"/>
                  <c:y val="4.3856832401166598E-2"/>
                </c:manualLayout>
              </c:layout>
              <c:tx>
                <c:rich>
                  <a:bodyPr/>
                  <a:lstStyle/>
                  <a:p>
                    <a:fld id="{2B368FDC-9FE2-4838-BE35-6462DA30A933}" type="VALUE">
                      <a:rPr lang="zh-CN" altLang="en-US"/>
                      <a:pPr/>
                      <a:t>[值]</a:t>
                    </a:fld>
                    <a:endParaRPr lang="zh-CN"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900-47C1-B446-8CC8A23B3271}"/>
                </c:ext>
              </c:extLst>
            </c:dLbl>
            <c:dLbl>
              <c:idx val="1"/>
              <c:layout>
                <c:manualLayout>
                  <c:x val="-2.62867616620239E-2"/>
                  <c:y val="1.5165439420398399E-2"/>
                </c:manualLayout>
              </c:layout>
              <c:tx>
                <c:rich>
                  <a:bodyPr/>
                  <a:lstStyle/>
                  <a:p>
                    <a:fld id="{2143D100-ECEE-4EE8-8045-C8D5490036C8}" type="VALUE">
                      <a:rPr lang="zh-CN" altLang="en-US"/>
                      <a:pPr/>
                      <a:t>[值]</a:t>
                    </a:fld>
                    <a:endParaRPr lang="zh-CN"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900-47C1-B446-8CC8A23B3271}"/>
                </c:ext>
              </c:extLst>
            </c:dLbl>
            <c:dLbl>
              <c:idx val="2"/>
              <c:layout>
                <c:manualLayout>
                  <c:x val="-2.4264703072637402E-2"/>
                  <c:y val="-3.0330878840796799E-2"/>
                </c:manualLayout>
              </c:layout>
              <c:tx>
                <c:rich>
                  <a:bodyPr/>
                  <a:lstStyle/>
                  <a:p>
                    <a:fld id="{93611521-F8C2-4FC5-A3FE-481D40C695FB}" type="VALUE">
                      <a:rPr lang="zh-CN" altLang="en-US"/>
                      <a:pPr/>
                      <a:t>[值]</a:t>
                    </a:fld>
                    <a:endParaRPr lang="zh-CN"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900-47C1-B446-8CC8A23B3271}"/>
                </c:ext>
              </c:extLst>
            </c:dLbl>
            <c:dLbl>
              <c:idx val="3"/>
              <c:layout>
                <c:manualLayout>
                  <c:x val="2.02205858938645E-3"/>
                  <c:y val="-4.24632303771156E-2"/>
                </c:manualLayout>
              </c:layout>
              <c:tx>
                <c:rich>
                  <a:bodyPr/>
                  <a:lstStyle/>
                  <a:p>
                    <a:fld id="{D32FD4E2-434E-452C-9942-5C76EB4D11D5}" type="VALUE">
                      <a:rPr lang="zh-CN" altLang="en-US"/>
                      <a:pPr/>
                      <a:t>[值]</a:t>
                    </a:fld>
                    <a:endParaRPr lang="zh-CN"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900-47C1-B446-8CC8A23B3271}"/>
                </c:ext>
              </c:extLst>
            </c:dLbl>
            <c:dLbl>
              <c:idx val="4"/>
              <c:layout>
                <c:manualLayout>
                  <c:x val="2.22426444832509E-2"/>
                  <c:y val="1.2132351536318701E-2"/>
                </c:manualLayout>
              </c:layout>
              <c:tx>
                <c:rich>
                  <a:bodyPr/>
                  <a:lstStyle/>
                  <a:p>
                    <a:fld id="{AD437FE7-B265-4DB5-B873-493A1E356341}" type="VALUE">
                      <a:rPr lang="zh-CN" altLang="en-US"/>
                      <a:pPr/>
                      <a:t>[值]</a:t>
                    </a:fld>
                    <a:endParaRPr lang="zh-CN"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900-47C1-B446-8CC8A23B3271}"/>
                </c:ext>
              </c:extLst>
            </c:dLbl>
            <c:spPr>
              <a:noFill/>
              <a:ln>
                <a:noFill/>
              </a:ln>
              <a:effectLst/>
            </c:spPr>
            <c:txPr>
              <a:bodyPr rot="0" spcFirstLastPara="1" vertOverflow="ellipsis" vert="horz" wrap="square" lIns="38100" tIns="19050" rIns="38100" bIns="19050" anchor="ctr" anchorCtr="1">
                <a:spAutoFit/>
              </a:bodyPr>
              <a:lstStyle/>
              <a:p>
                <a:pPr>
                  <a:defRPr lang="zh-CN" sz="1600" b="1" i="0" u="none" strike="noStrike" kern="1200" baseline="0">
                    <a:solidFill>
                      <a:schemeClr val="bg1"/>
                    </a:solidFill>
                    <a:latin typeface="思源宋体 Heavy" panose="02020900000000000000" pitchFamily="18" charset="-122"/>
                    <a:ea typeface="思源宋体 Heavy" panose="02020900000000000000" pitchFamily="18"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c:v>
                </c:pt>
                <c:pt idx="1">
                  <c:v>B</c:v>
                </c:pt>
                <c:pt idx="2">
                  <c:v>C</c:v>
                </c:pt>
                <c:pt idx="3">
                  <c:v>D</c:v>
                </c:pt>
                <c:pt idx="4">
                  <c:v>E</c:v>
                </c:pt>
              </c:strCache>
            </c:str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5-7900-47C1-B446-8CC8A23B3271}"/>
            </c:ext>
          </c:extLst>
        </c:ser>
        <c:dLbls>
          <c:showLegendKey val="0"/>
          <c:showVal val="0"/>
          <c:showCatName val="0"/>
          <c:showSerName val="0"/>
          <c:showPercent val="0"/>
          <c:showBubbleSize val="0"/>
        </c:dLbls>
        <c:axId val="410533488"/>
        <c:axId val="410533880"/>
      </c:radarChart>
      <c:catAx>
        <c:axId val="410533488"/>
        <c:scaling>
          <c:orientation val="minMax"/>
        </c:scaling>
        <c:delete val="1"/>
        <c:axPos val="b"/>
        <c:numFmt formatCode="General" sourceLinked="1"/>
        <c:majorTickMark val="none"/>
        <c:minorTickMark val="none"/>
        <c:tickLblPos val="nextTo"/>
        <c:crossAx val="410533880"/>
        <c:crosses val="autoZero"/>
        <c:auto val="1"/>
        <c:lblAlgn val="ctr"/>
        <c:lblOffset val="100"/>
        <c:noMultiLvlLbl val="0"/>
      </c:catAx>
      <c:valAx>
        <c:axId val="410533880"/>
        <c:scaling>
          <c:orientation val="minMax"/>
        </c:scaling>
        <c:delete val="1"/>
        <c:axPos val="l"/>
        <c:majorGridlines>
          <c:spPr>
            <a:ln w="3175" cap="flat" cmpd="sng" algn="ctr">
              <a:noFill/>
              <a:prstDash val="sysDot"/>
              <a:round/>
            </a:ln>
            <a:effectLst/>
          </c:spPr>
        </c:majorGridlines>
        <c:numFmt formatCode="General" sourceLinked="1"/>
        <c:majorTickMark val="none"/>
        <c:minorTickMark val="none"/>
        <c:tickLblPos val="nextTo"/>
        <c:crossAx val="41053348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spPr>
              <a:gradFill>
                <a:gsLst>
                  <a:gs pos="0">
                    <a:srgbClr val="1CE7CC"/>
                  </a:gs>
                  <a:gs pos="100000">
                    <a:srgbClr val="08C4FF"/>
                  </a:gs>
                </a:gsLst>
                <a:lin ang="5400000" scaled="1"/>
              </a:gradFill>
              <a:ln w="12700" cap="flat">
                <a:noFill/>
                <a:miter lim="400000"/>
              </a:ln>
              <a:effectLst/>
            </c:spPr>
            <c:extLst>
              <c:ext xmlns:c16="http://schemas.microsoft.com/office/drawing/2014/chart" uri="{C3380CC4-5D6E-409C-BE32-E72D297353CC}">
                <c16:uniqueId val="{00000001-B0AD-46A7-A371-116165FED29C}"/>
              </c:ext>
            </c:extLst>
          </c:dPt>
          <c:dPt>
            <c:idx val="1"/>
            <c:bubble3D val="0"/>
            <c:spPr>
              <a:solidFill>
                <a:srgbClr val="EDEEF0"/>
              </a:solidFill>
              <a:ln w="12700" cap="flat">
                <a:noFill/>
                <a:miter lim="400000"/>
              </a:ln>
              <a:effectLst/>
            </c:spPr>
            <c:extLst>
              <c:ext xmlns:c16="http://schemas.microsoft.com/office/drawing/2014/chart" uri="{C3380CC4-5D6E-409C-BE32-E72D297353CC}">
                <c16:uniqueId val="{00000003-B0AD-46A7-A371-116165FED29C}"/>
              </c:ext>
            </c:extLst>
          </c:dPt>
          <c:cat>
            <c:strRef>
              <c:f>Sheet1!$B$1:$C$1</c:f>
              <c:strCache>
                <c:ptCount val="2"/>
                <c:pt idx="0">
                  <c:v>April</c:v>
                </c:pt>
                <c:pt idx="1">
                  <c:v>May</c:v>
                </c:pt>
              </c:strCache>
            </c:strRef>
          </c:cat>
          <c:val>
            <c:numRef>
              <c:f>Sheet1!$B$2:$C$2</c:f>
              <c:numCache>
                <c:formatCode>General</c:formatCode>
                <c:ptCount val="2"/>
                <c:pt idx="0">
                  <c:v>75</c:v>
                </c:pt>
                <c:pt idx="1">
                  <c:v>25</c:v>
                </c:pt>
              </c:numCache>
            </c:numRef>
          </c:val>
          <c:extLst>
            <c:ext xmlns:c16="http://schemas.microsoft.com/office/drawing/2014/chart" uri="{C3380CC4-5D6E-409C-BE32-E72D297353CC}">
              <c16:uniqueId val="{00000004-B0AD-46A7-A371-116165FED29C}"/>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spPr>
              <a:solidFill>
                <a:sysClr val="windowText" lastClr="000000">
                  <a:lumMod val="50000"/>
                  <a:lumOff val="50000"/>
                </a:sysClr>
              </a:solidFill>
              <a:ln w="12700" cap="flat">
                <a:noFill/>
                <a:miter lim="400000"/>
              </a:ln>
              <a:effectLst/>
            </c:spPr>
            <c:extLst>
              <c:ext xmlns:c16="http://schemas.microsoft.com/office/drawing/2014/chart" uri="{C3380CC4-5D6E-409C-BE32-E72D297353CC}">
                <c16:uniqueId val="{00000001-E38C-46A0-BA3E-B989944AA852}"/>
              </c:ext>
            </c:extLst>
          </c:dPt>
          <c:dPt>
            <c:idx val="1"/>
            <c:bubble3D val="0"/>
            <c:spPr>
              <a:solidFill>
                <a:srgbClr val="EDEEF0"/>
              </a:solidFill>
              <a:ln w="12700" cap="flat">
                <a:noFill/>
                <a:miter lim="400000"/>
              </a:ln>
              <a:effectLst/>
            </c:spPr>
            <c:extLst>
              <c:ext xmlns:c16="http://schemas.microsoft.com/office/drawing/2014/chart" uri="{C3380CC4-5D6E-409C-BE32-E72D297353CC}">
                <c16:uniqueId val="{00000003-E38C-46A0-BA3E-B989944AA852}"/>
              </c:ext>
            </c:extLst>
          </c:dPt>
          <c:cat>
            <c:strRef>
              <c:f>Sheet1!$B$1:$C$1</c:f>
              <c:strCache>
                <c:ptCount val="2"/>
                <c:pt idx="0">
                  <c:v>April</c:v>
                </c:pt>
                <c:pt idx="1">
                  <c:v>May</c:v>
                </c:pt>
              </c:strCache>
            </c:strRef>
          </c:cat>
          <c:val>
            <c:numRef>
              <c:f>Sheet1!$B$2:$C$2</c:f>
              <c:numCache>
                <c:formatCode>General</c:formatCode>
                <c:ptCount val="2"/>
                <c:pt idx="0">
                  <c:v>65</c:v>
                </c:pt>
                <c:pt idx="1">
                  <c:v>35</c:v>
                </c:pt>
              </c:numCache>
            </c:numRef>
          </c:val>
          <c:extLst>
            <c:ext xmlns:c16="http://schemas.microsoft.com/office/drawing/2014/chart" uri="{C3380CC4-5D6E-409C-BE32-E72D297353CC}">
              <c16:uniqueId val="{00000004-E38C-46A0-BA3E-B989944AA852}"/>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spPr>
              <a:solidFill>
                <a:sysClr val="window" lastClr="FFFFFF">
                  <a:lumMod val="75000"/>
                </a:sysClr>
              </a:solidFill>
              <a:ln w="12700" cap="flat">
                <a:noFill/>
                <a:miter lim="400000"/>
              </a:ln>
              <a:effectLst/>
            </c:spPr>
            <c:extLst>
              <c:ext xmlns:c16="http://schemas.microsoft.com/office/drawing/2014/chart" uri="{C3380CC4-5D6E-409C-BE32-E72D297353CC}">
                <c16:uniqueId val="{00000001-8E15-4469-A664-091303F0025C}"/>
              </c:ext>
            </c:extLst>
          </c:dPt>
          <c:dPt>
            <c:idx val="1"/>
            <c:bubble3D val="0"/>
            <c:spPr>
              <a:solidFill>
                <a:srgbClr val="EDEEF0"/>
              </a:solidFill>
              <a:ln w="12700" cap="flat">
                <a:noFill/>
                <a:miter lim="400000"/>
              </a:ln>
              <a:effectLst/>
            </c:spPr>
            <c:extLst>
              <c:ext xmlns:c16="http://schemas.microsoft.com/office/drawing/2014/chart" uri="{C3380CC4-5D6E-409C-BE32-E72D297353CC}">
                <c16:uniqueId val="{00000003-8E15-4469-A664-091303F0025C}"/>
              </c:ext>
            </c:extLst>
          </c:dPt>
          <c:cat>
            <c:strRef>
              <c:f>Sheet1!$B$1:$C$1</c:f>
              <c:strCache>
                <c:ptCount val="2"/>
                <c:pt idx="0">
                  <c:v>April</c:v>
                </c:pt>
                <c:pt idx="1">
                  <c:v>May</c:v>
                </c:pt>
              </c:strCache>
            </c:strRef>
          </c:cat>
          <c:val>
            <c:numRef>
              <c:f>Sheet1!$B$2:$C$2</c:f>
              <c:numCache>
                <c:formatCode>General</c:formatCode>
                <c:ptCount val="2"/>
                <c:pt idx="0">
                  <c:v>50</c:v>
                </c:pt>
                <c:pt idx="1">
                  <c:v>50</c:v>
                </c:pt>
              </c:numCache>
            </c:numRef>
          </c:val>
          <c:extLst>
            <c:ext xmlns:c16="http://schemas.microsoft.com/office/drawing/2014/chart" uri="{C3380CC4-5D6E-409C-BE32-E72D297353CC}">
              <c16:uniqueId val="{00000004-8E15-4469-A664-091303F0025C}"/>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F56C2E"/>
            </a:solidFill>
            <a:ln w="12700" cap="flat">
              <a:noFill/>
              <a:miter lim="400000"/>
            </a:ln>
            <a:effectLst/>
          </c:spPr>
          <c:dPt>
            <c:idx val="0"/>
            <c:bubble3D val="0"/>
            <c:spPr>
              <a:solidFill>
                <a:sysClr val="window" lastClr="FFFFFF">
                  <a:lumMod val="85000"/>
                </a:sysClr>
              </a:solidFill>
              <a:ln w="12700" cap="flat">
                <a:noFill/>
                <a:miter lim="400000"/>
              </a:ln>
              <a:effectLst/>
            </c:spPr>
            <c:extLst>
              <c:ext xmlns:c16="http://schemas.microsoft.com/office/drawing/2014/chart" uri="{C3380CC4-5D6E-409C-BE32-E72D297353CC}">
                <c16:uniqueId val="{00000001-2918-4918-A8FC-4597818C54FA}"/>
              </c:ext>
            </c:extLst>
          </c:dPt>
          <c:dPt>
            <c:idx val="1"/>
            <c:bubble3D val="0"/>
            <c:spPr>
              <a:solidFill>
                <a:srgbClr val="EDEEF0"/>
              </a:solidFill>
              <a:ln w="12700" cap="flat">
                <a:noFill/>
                <a:miter lim="400000"/>
              </a:ln>
              <a:effectLst/>
            </c:spPr>
            <c:extLst>
              <c:ext xmlns:c16="http://schemas.microsoft.com/office/drawing/2014/chart" uri="{C3380CC4-5D6E-409C-BE32-E72D297353CC}">
                <c16:uniqueId val="{00000003-2918-4918-A8FC-4597818C54FA}"/>
              </c:ext>
            </c:extLst>
          </c:dPt>
          <c:cat>
            <c:strRef>
              <c:f>Sheet1!$B$1:$C$1</c:f>
              <c:strCache>
                <c:ptCount val="2"/>
                <c:pt idx="0">
                  <c:v>April</c:v>
                </c:pt>
                <c:pt idx="1">
                  <c:v>May</c:v>
                </c:pt>
              </c:strCache>
            </c:strRef>
          </c:cat>
          <c:val>
            <c:numRef>
              <c:f>Sheet1!$B$2:$C$2</c:f>
              <c:numCache>
                <c:formatCode>General</c:formatCode>
                <c:ptCount val="2"/>
                <c:pt idx="0">
                  <c:v>40</c:v>
                </c:pt>
                <c:pt idx="1">
                  <c:v>60</c:v>
                </c:pt>
              </c:numCache>
            </c:numRef>
          </c:val>
          <c:extLst>
            <c:ext xmlns:c16="http://schemas.microsoft.com/office/drawing/2014/chart" uri="{C3380CC4-5D6E-409C-BE32-E72D297353CC}">
              <c16:uniqueId val="{00000004-2918-4918-A8FC-4597818C54FA}"/>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a:pPr>
      <a:endParaRPr lang="zh-CN"/>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0.033</cdr:x>
      <cdr:y>0.5</cdr:y>
    </cdr:from>
    <cdr:to>
      <cdr:x>0.98534</cdr:x>
      <cdr:y>0.5</cdr:y>
    </cdr:to>
    <cdr:sp macro="" textlink="">
      <cdr:nvSpPr>
        <cdr:cNvPr id="2" name="直接连接符 1"/>
        <cdr:cNvSpPr/>
      </cdr:nvSpPr>
      <cdr:spPr>
        <a:xfrm xmlns:a="http://schemas.openxmlformats.org/drawingml/2006/main">
          <a:off x="308873" y="1485339"/>
          <a:ext cx="8913090" cy="0"/>
        </a:xfrm>
        <a:prstGeom xmlns:a="http://schemas.openxmlformats.org/drawingml/2006/main" prst="line">
          <a:avLst/>
        </a:prstGeom>
        <a:gradFill xmlns:a="http://schemas.openxmlformats.org/drawingml/2006/main" flip="none" rotWithShape="1">
          <a:gsLst>
            <a:gs pos="2000">
              <a:srgbClr val="EC2B8C"/>
            </a:gs>
            <a:gs pos="100000">
              <a:srgbClr val="892293"/>
            </a:gs>
          </a:gsLst>
          <a:lin ang="2700000" scaled="1"/>
          <a:tileRect/>
        </a:gradFill>
        <a:ln xmlns:a="http://schemas.openxmlformats.org/drawingml/2006/main" w="12700" cap="flat" cmpd="sng" algn="ctr">
          <a:noFill/>
          <a:prstDash val="solid"/>
          <a:miter lim="800000"/>
        </a:ln>
        <a:effectLst xmlns:a="http://schemas.openxmlformats.org/drawingml/2006/main">
          <a:outerShdw blurRad="1270000" dist="1206500" sx="85000" sy="85000" algn="l" rotWithShape="0">
            <a:prstClr val="black">
              <a:alpha val="40000"/>
            </a:prstClr>
          </a:outerShdw>
        </a:effectLst>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74C12FF0-7E28-4128-997E-CB50220C3D10}"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17ABF163-D54B-4CBD-AFEC-860BB328299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7ABF163-D54B-4CBD-AFEC-860BB328299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5679069"/>
          </a:xfrm>
          <a:custGeom>
            <a:avLst/>
            <a:gdLst>
              <a:gd name="connsiteX0" fmla="*/ 0 w 24387176"/>
              <a:gd name="connsiteY0" fmla="*/ 0 h 11358138"/>
              <a:gd name="connsiteX1" fmla="*/ 24387176 w 24387176"/>
              <a:gd name="connsiteY1" fmla="*/ 0 h 11358138"/>
              <a:gd name="connsiteX2" fmla="*/ 24387176 w 24387176"/>
              <a:gd name="connsiteY2" fmla="*/ 9678253 h 11358138"/>
              <a:gd name="connsiteX3" fmla="*/ 24305494 w 24387176"/>
              <a:gd name="connsiteY3" fmla="*/ 9696408 h 11358138"/>
              <a:gd name="connsiteX4" fmla="*/ 18220628 w 24387176"/>
              <a:gd name="connsiteY4" fmla="*/ 8822906 h 11358138"/>
              <a:gd name="connsiteX5" fmla="*/ 7456833 w 24387176"/>
              <a:gd name="connsiteY5" fmla="*/ 11357101 h 11358138"/>
              <a:gd name="connsiteX6" fmla="*/ 198891 w 24387176"/>
              <a:gd name="connsiteY6" fmla="*/ 9484178 h 11358138"/>
              <a:gd name="connsiteX7" fmla="*/ 0 w 24387176"/>
              <a:gd name="connsiteY7" fmla="*/ 9320863 h 1135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87176" h="11358138">
                <a:moveTo>
                  <a:pt x="0" y="0"/>
                </a:moveTo>
                <a:lnTo>
                  <a:pt x="24387176" y="0"/>
                </a:lnTo>
                <a:lnTo>
                  <a:pt x="24387176" y="9678253"/>
                </a:lnTo>
                <a:lnTo>
                  <a:pt x="24305494" y="9696408"/>
                </a:lnTo>
                <a:cubicBezTo>
                  <a:pt x="22863110" y="9951142"/>
                  <a:pt x="20761898" y="8548586"/>
                  <a:pt x="18220628" y="8822906"/>
                </a:cubicBezTo>
                <a:cubicBezTo>
                  <a:pt x="15316319" y="9136415"/>
                  <a:pt x="10622399" y="11413707"/>
                  <a:pt x="7456833" y="11357101"/>
                </a:cubicBezTo>
                <a:cubicBezTo>
                  <a:pt x="4884810" y="11311109"/>
                  <a:pt x="1918981" y="10759203"/>
                  <a:pt x="198891" y="9484178"/>
                </a:cubicBezTo>
                <a:lnTo>
                  <a:pt x="0" y="9320863"/>
                </a:lnTo>
                <a:close/>
              </a:path>
            </a:pathLst>
          </a:custGeom>
        </p:spPr>
        <p:txBody>
          <a:bodyPr wrap="square">
            <a:noAutofit/>
          </a:bodyPr>
          <a:lstStyle>
            <a:lvl1pPr>
              <a:defRPr>
                <a:latin typeface="Arial" panose="020B0604020202020204" pitchFamily="34" charset="0"/>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70692" y="0"/>
            <a:ext cx="7407045" cy="6858000"/>
          </a:xfrm>
          <a:custGeom>
            <a:avLst/>
            <a:gdLst>
              <a:gd name="connsiteX0" fmla="*/ 4819957 w 14816019"/>
              <a:gd name="connsiteY0" fmla="*/ 0 h 13716000"/>
              <a:gd name="connsiteX1" fmla="*/ 14503393 w 14816019"/>
              <a:gd name="connsiteY1" fmla="*/ 0 h 13716000"/>
              <a:gd name="connsiteX2" fmla="*/ 12946823 w 14816019"/>
              <a:gd name="connsiteY2" fmla="*/ 2145174 h 13716000"/>
              <a:gd name="connsiteX3" fmla="*/ 9654084 w 14816019"/>
              <a:gd name="connsiteY3" fmla="*/ 6651523 h 13716000"/>
              <a:gd name="connsiteX4" fmla="*/ 14816019 w 14816019"/>
              <a:gd name="connsiteY4" fmla="*/ 13716000 h 13716000"/>
              <a:gd name="connsiteX5" fmla="*/ 13674488 w 14816019"/>
              <a:gd name="connsiteY5" fmla="*/ 13716000 h 13716000"/>
              <a:gd name="connsiteX6" fmla="*/ 6274113 w 14816019"/>
              <a:gd name="connsiteY6" fmla="*/ 13716000 h 13716000"/>
              <a:gd name="connsiteX7" fmla="*/ 5132582 w 14816019"/>
              <a:gd name="connsiteY7" fmla="*/ 13716000 h 13716000"/>
              <a:gd name="connsiteX8" fmla="*/ 0 w 14816019"/>
              <a:gd name="connsiteY8" fmla="*/ 6642579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16019" h="13716000">
                <a:moveTo>
                  <a:pt x="4819957" y="0"/>
                </a:moveTo>
                <a:lnTo>
                  <a:pt x="14503393" y="0"/>
                </a:lnTo>
                <a:lnTo>
                  <a:pt x="12946823" y="2145174"/>
                </a:lnTo>
                <a:lnTo>
                  <a:pt x="9654084" y="6651523"/>
                </a:lnTo>
                <a:lnTo>
                  <a:pt x="14816019" y="13716000"/>
                </a:lnTo>
                <a:lnTo>
                  <a:pt x="13674488" y="13716000"/>
                </a:lnTo>
                <a:lnTo>
                  <a:pt x="6274113" y="13716000"/>
                </a:lnTo>
                <a:lnTo>
                  <a:pt x="5132582" y="13716000"/>
                </a:lnTo>
                <a:lnTo>
                  <a:pt x="0" y="6642579"/>
                </a:lnTo>
                <a:close/>
              </a:path>
            </a:pathLst>
          </a:custGeom>
        </p:spPr>
        <p:txBody>
          <a:bodyPr wrap="square">
            <a:noAutofit/>
          </a:bodyPr>
          <a:lstStyle>
            <a:lvl1pPr>
              <a:defRPr>
                <a:latin typeface="Arial" panose="020B0604020202020204" pitchFamily="34" charset="0"/>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rial" panose="020B0604020202020204" pitchFamily="34" charset="0"/>
              </a:defRPr>
            </a:lvl1pPr>
          </a:lstStyle>
          <a:p>
            <a:r>
              <a:rPr lang="zh-CN" altLang="en-US"/>
              <a:t>单击此处编辑母版标题样式</a:t>
            </a:r>
          </a:p>
        </p:txBody>
      </p:sp>
      <p:sp>
        <p:nvSpPr>
          <p:cNvPr id="3" name="内容占位符 2"/>
          <p:cNvSpPr>
            <a:spLocks noGrp="1"/>
          </p:cNvSpPr>
          <p:nvPr>
            <p:ph idx="1"/>
          </p:nvPr>
        </p:nvSpPr>
        <p:spPr/>
        <p:txBody>
          <a:bodyPr/>
          <a:lstStyle>
            <a:lvl1pPr>
              <a:defRPr>
                <a:latin typeface="Arial" panose="020B0604020202020204" pitchFamily="34" charset="0"/>
                <a:ea typeface="思源黑体 CN Regular" panose="020B0500000000000000" pitchFamily="34" charset="-122"/>
              </a:defRPr>
            </a:lvl1pPr>
            <a:lvl2pPr>
              <a:defRPr>
                <a:latin typeface="Arial" panose="020B0604020202020204" pitchFamily="34" charset="0"/>
                <a:ea typeface="思源黑体 CN Regular" panose="020B0500000000000000" pitchFamily="34" charset="-122"/>
              </a:defRPr>
            </a:lvl2pPr>
            <a:lvl3pPr>
              <a:defRPr>
                <a:latin typeface="Arial" panose="020B0604020202020204" pitchFamily="34" charset="0"/>
                <a:ea typeface="思源黑体 CN Regular" panose="020B0500000000000000" pitchFamily="34" charset="-122"/>
              </a:defRPr>
            </a:lvl3pPr>
            <a:lvl4pPr>
              <a:defRPr>
                <a:latin typeface="Arial" panose="020B0604020202020204" pitchFamily="34" charset="0"/>
                <a:ea typeface="思源黑体 CN Regular" panose="020B0500000000000000" pitchFamily="34" charset="-122"/>
              </a:defRPr>
            </a:lvl4pPr>
            <a:lvl5pPr>
              <a:defRPr>
                <a:latin typeface="Arial" panose="020B0604020202020204" pitchFamily="34" charset="0"/>
                <a:ea typeface="思源黑体 CN Regular" panose="020B0500000000000000" pitchFamily="34"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10"/>
          </p:nvPr>
        </p:nvSpPr>
        <p:spPr/>
        <p:txBody>
          <a:bodyPr/>
          <a:lstStyle>
            <a:lvl1pPr>
              <a:defRPr>
                <a:latin typeface="Arial" panose="020B0604020202020204" pitchFamily="34" charset="0"/>
                <a:ea typeface="思源黑体 CN Regular" panose="020B0500000000000000" pitchFamily="34" charset="-122"/>
              </a:defRPr>
            </a:lvl1pPr>
          </a:lstStyle>
          <a:p>
            <a:fld id="{2E05D328-291A-47AC-BDFD-986BBBD9F7A5}" type="datetimeFigureOut">
              <a:rPr lang="zh-CN" altLang="en-US" smtClean="0"/>
              <a:t>2021/1/6</a:t>
            </a:fld>
            <a:endParaRPr lang="zh-CN" altLang="en-US" dirty="0"/>
          </a:p>
        </p:txBody>
      </p:sp>
      <p:sp>
        <p:nvSpPr>
          <p:cNvPr id="5" name="页脚占位符 4"/>
          <p:cNvSpPr>
            <a:spLocks noGrp="1"/>
          </p:cNvSpPr>
          <p:nvPr>
            <p:ph type="ftr" sz="quarter" idx="11"/>
          </p:nvPr>
        </p:nvSpPr>
        <p:spPr/>
        <p:txBody>
          <a:bodyPr/>
          <a:lstStyle>
            <a:lvl1pPr>
              <a:defRPr>
                <a:latin typeface="Arial" panose="020B0604020202020204" pitchFamily="34" charset="0"/>
                <a:ea typeface="思源黑体 CN Regular" panose="020B0500000000000000" pitchFamily="34" charset="-122"/>
              </a:defRPr>
            </a:lvl1pPr>
          </a:lstStyle>
          <a:p>
            <a:endParaRPr lang="zh-CN" altLang="en-US" dirty="0"/>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思源黑体 CN Regular" panose="020B0500000000000000" pitchFamily="34" charset="-122"/>
              </a:defRPr>
            </a:lvl1pPr>
          </a:lstStyle>
          <a:p>
            <a:fld id="{643A03F8-67D8-4B14-B435-8036BD8CFE83}" type="slidenum">
              <a:rPr lang="zh-CN" altLang="en-US" smtClean="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矩形 2"/>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Regular" panose="020B0500000000000000"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lvl1pPr>
              <a:defRPr>
                <a:latin typeface="Arial" panose="020B0604020202020204" pitchFamily="34" charset="0"/>
              </a:defRPr>
            </a:lvl1pPr>
          </a:lstStyle>
          <a:p>
            <a:r>
              <a:rPr lang="zh-CN" altLang="en-US" dirty="0"/>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atin typeface="Arial" panose="020B0604020202020204" pitchFamily="34" charset="0"/>
                <a:ea typeface="思源黑体 CN Regular" panose="020B0500000000000000" pitchFamily="34" charset="-122"/>
              </a:defRPr>
            </a:lvl1pPr>
          </a:lstStyle>
          <a:p>
            <a:fld id="{9A33B90D-62A3-4FBE-8101-C9D3F9410C1B}" type="datetimeFigureOut">
              <a:rPr lang="zh-CN" altLang="en-US" smtClean="0"/>
              <a:t>2021/1/6</a:t>
            </a:fld>
            <a:endParaRPr lang="zh-CN" altLang="en-US" dirty="0"/>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atin typeface="Arial" panose="020B0604020202020204" pitchFamily="34" charset="0"/>
                <a:ea typeface="思源黑体 CN Regular" panose="020B0500000000000000" pitchFamily="34" charset="-122"/>
              </a:defRPr>
            </a:lvl1pPr>
          </a:lstStyle>
          <a:p>
            <a:endParaRPr lang="zh-CN" altLang="en-US" dirty="0"/>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atin typeface="Arial" panose="020B0604020202020204" pitchFamily="34" charset="0"/>
                <a:ea typeface="思源黑体 CN Regular" panose="020B0500000000000000" pitchFamily="34" charset="-122"/>
              </a:defRPr>
            </a:lvl1pPr>
          </a:lstStyle>
          <a:p>
            <a:fld id="{26DE1478-F55C-4CBD-8D6B-58344588D4B5}" type="slidenum">
              <a:rPr lang="zh-CN" altLang="en-US" smtClean="0"/>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4" name="Cross 13"/>
          <p:cNvSpPr/>
          <p:nvPr userDrawn="1"/>
        </p:nvSpPr>
        <p:spPr>
          <a:xfrm rot="18761601">
            <a:off x="58398" y="3658121"/>
            <a:ext cx="4796677" cy="4796053"/>
          </a:xfrm>
          <a:prstGeom prst="plus">
            <a:avLst>
              <a:gd name="adj" fmla="val 40280"/>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panose="020B0604020202020204" pitchFamily="34" charset="0"/>
            </a:endParaRPr>
          </a:p>
        </p:txBody>
      </p:sp>
      <p:sp>
        <p:nvSpPr>
          <p:cNvPr id="18" name="Freeform 17"/>
          <p:cNvSpPr/>
          <p:nvPr userDrawn="1"/>
        </p:nvSpPr>
        <p:spPr>
          <a:xfrm>
            <a:off x="8862626" y="0"/>
            <a:ext cx="3329374" cy="3429000"/>
          </a:xfrm>
          <a:custGeom>
            <a:avLst/>
            <a:gdLst>
              <a:gd name="connsiteX0" fmla="*/ 230104 w 6659616"/>
              <a:gd name="connsiteY0" fmla="*/ 0 h 6858000"/>
              <a:gd name="connsiteX1" fmla="*/ 2529160 w 6659616"/>
              <a:gd name="connsiteY1" fmla="*/ 0 h 6858000"/>
              <a:gd name="connsiteX2" fmla="*/ 2510222 w 6659616"/>
              <a:gd name="connsiteY2" fmla="*/ 31174 h 6858000"/>
              <a:gd name="connsiteX3" fmla="*/ 2126000 w 6659616"/>
              <a:gd name="connsiteY3" fmla="*/ 1548581 h 6858000"/>
              <a:gd name="connsiteX4" fmla="*/ 5309420 w 6659616"/>
              <a:gd name="connsiteY4" fmla="*/ 4732002 h 6858000"/>
              <a:gd name="connsiteX5" fmla="*/ 6548552 w 6659616"/>
              <a:gd name="connsiteY5" fmla="*/ 4481833 h 6858000"/>
              <a:gd name="connsiteX6" fmla="*/ 6659616 w 6659616"/>
              <a:gd name="connsiteY6" fmla="*/ 4428331 h 6858000"/>
              <a:gd name="connsiteX7" fmla="*/ 6659616 w 6659616"/>
              <a:gd name="connsiteY7" fmla="*/ 6684232 h 6858000"/>
              <a:gd name="connsiteX8" fmla="*/ 6636326 w 6659616"/>
              <a:gd name="connsiteY8" fmla="*/ 6690846 h 6858000"/>
              <a:gd name="connsiteX9" fmla="*/ 5309420 w 6659616"/>
              <a:gd name="connsiteY9" fmla="*/ 6858000 h 6858000"/>
              <a:gd name="connsiteX10" fmla="*/ 0 w 6659616"/>
              <a:gd name="connsiteY10" fmla="*/ 1548581 h 6858000"/>
              <a:gd name="connsiteX11" fmla="*/ 167154 w 6659616"/>
              <a:gd name="connsiteY11" fmla="*/ 221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59616" h="6858000">
                <a:moveTo>
                  <a:pt x="230104" y="0"/>
                </a:moveTo>
                <a:lnTo>
                  <a:pt x="2529160" y="0"/>
                </a:lnTo>
                <a:lnTo>
                  <a:pt x="2510222" y="31174"/>
                </a:lnTo>
                <a:cubicBezTo>
                  <a:pt x="2265186" y="482243"/>
                  <a:pt x="2126000" y="999158"/>
                  <a:pt x="2126000" y="1548581"/>
                </a:cubicBezTo>
                <a:cubicBezTo>
                  <a:pt x="2126000" y="3306736"/>
                  <a:pt x="3551264" y="4732002"/>
                  <a:pt x="5309420" y="4732002"/>
                </a:cubicBezTo>
                <a:cubicBezTo>
                  <a:pt x="5748958" y="4732002"/>
                  <a:pt x="6167692" y="4642923"/>
                  <a:pt x="6548552" y="4481833"/>
                </a:cubicBezTo>
                <a:lnTo>
                  <a:pt x="6659616" y="4428331"/>
                </a:lnTo>
                <a:lnTo>
                  <a:pt x="6659616" y="6684232"/>
                </a:lnTo>
                <a:lnTo>
                  <a:pt x="6636326" y="6690846"/>
                </a:lnTo>
                <a:cubicBezTo>
                  <a:pt x="6212212" y="6799965"/>
                  <a:pt x="5767594" y="6858000"/>
                  <a:pt x="5309420" y="6858000"/>
                </a:cubicBezTo>
                <a:cubicBezTo>
                  <a:pt x="2377108" y="6858000"/>
                  <a:pt x="0" y="4480892"/>
                  <a:pt x="0" y="1548581"/>
                </a:cubicBezTo>
                <a:cubicBezTo>
                  <a:pt x="0" y="1090408"/>
                  <a:pt x="58034" y="645789"/>
                  <a:pt x="167154" y="221675"/>
                </a:cubicBezTo>
                <a:close/>
              </a:path>
            </a:pathLst>
          </a:cu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notesSlide" Target="../notesSlides/notesSlide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image" Target="../media/image1.jpeg"/><Relationship Id="rId5" Type="http://schemas.openxmlformats.org/officeDocument/2006/relationships/tags" Target="../tags/tag80.xml"/><Relationship Id="rId10" Type="http://schemas.openxmlformats.org/officeDocument/2006/relationships/notesSlide" Target="../notesSlides/notesSlide11.xml"/><Relationship Id="rId4" Type="http://schemas.openxmlformats.org/officeDocument/2006/relationships/tags" Target="../tags/tag79.xml"/><Relationship Id="rId9"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image" Target="../media/image1.jpeg"/><Relationship Id="rId5" Type="http://schemas.openxmlformats.org/officeDocument/2006/relationships/tags" Target="../tags/tag88.xml"/><Relationship Id="rId10" Type="http://schemas.openxmlformats.org/officeDocument/2006/relationships/notesSlide" Target="../notesSlides/notesSlide15.xml"/><Relationship Id="rId4" Type="http://schemas.openxmlformats.org/officeDocument/2006/relationships/tags" Target="../tags/tag87.xml"/><Relationship Id="rId9"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tags" Target="../tags/tag99.xml"/><Relationship Id="rId13" Type="http://schemas.openxmlformats.org/officeDocument/2006/relationships/tags" Target="../tags/tag104.xml"/><Relationship Id="rId18" Type="http://schemas.openxmlformats.org/officeDocument/2006/relationships/tags" Target="../tags/tag109.xml"/><Relationship Id="rId26" Type="http://schemas.openxmlformats.org/officeDocument/2006/relationships/notesSlide" Target="../notesSlides/notesSlide17.xml"/><Relationship Id="rId3" Type="http://schemas.openxmlformats.org/officeDocument/2006/relationships/tags" Target="../tags/tag94.xml"/><Relationship Id="rId21" Type="http://schemas.openxmlformats.org/officeDocument/2006/relationships/tags" Target="../tags/tag112.xml"/><Relationship Id="rId7" Type="http://schemas.openxmlformats.org/officeDocument/2006/relationships/tags" Target="../tags/tag98.xml"/><Relationship Id="rId12" Type="http://schemas.openxmlformats.org/officeDocument/2006/relationships/tags" Target="../tags/tag103.xml"/><Relationship Id="rId17" Type="http://schemas.openxmlformats.org/officeDocument/2006/relationships/tags" Target="../tags/tag108.xml"/><Relationship Id="rId25" Type="http://schemas.openxmlformats.org/officeDocument/2006/relationships/slideLayout" Target="../slideLayouts/slideLayout4.xml"/><Relationship Id="rId2" Type="http://schemas.openxmlformats.org/officeDocument/2006/relationships/tags" Target="../tags/tag93.xml"/><Relationship Id="rId16" Type="http://schemas.openxmlformats.org/officeDocument/2006/relationships/tags" Target="../tags/tag107.xml"/><Relationship Id="rId20" Type="http://schemas.openxmlformats.org/officeDocument/2006/relationships/tags" Target="../tags/tag111.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tags" Target="../tags/tag102.xml"/><Relationship Id="rId24" Type="http://schemas.openxmlformats.org/officeDocument/2006/relationships/tags" Target="../tags/tag115.xml"/><Relationship Id="rId5" Type="http://schemas.openxmlformats.org/officeDocument/2006/relationships/tags" Target="../tags/tag96.xml"/><Relationship Id="rId15" Type="http://schemas.openxmlformats.org/officeDocument/2006/relationships/tags" Target="../tags/tag106.xml"/><Relationship Id="rId23" Type="http://schemas.openxmlformats.org/officeDocument/2006/relationships/tags" Target="../tags/tag114.xml"/><Relationship Id="rId10" Type="http://schemas.openxmlformats.org/officeDocument/2006/relationships/tags" Target="../tags/tag101.xml"/><Relationship Id="rId19" Type="http://schemas.openxmlformats.org/officeDocument/2006/relationships/tags" Target="../tags/tag110.xml"/><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tags" Target="../tags/tag113.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image" Target="../media/image1.jpeg"/><Relationship Id="rId2" Type="http://schemas.openxmlformats.org/officeDocument/2006/relationships/tags" Target="../tags/tag21.xml"/><Relationship Id="rId16" Type="http://schemas.openxmlformats.org/officeDocument/2006/relationships/notesSlide" Target="../notesSlides/notesSlide2.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5" Type="http://schemas.openxmlformats.org/officeDocument/2006/relationships/slideLayout" Target="../slideLayouts/slideLayout2.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s>
</file>

<file path=ppt/slides/_rels/slide3.xml.rels><?xml version="1.0" encoding="UTF-8" standalone="yes"?>
<Relationships xmlns="http://schemas.openxmlformats.org/package/2006/relationships"><Relationship Id="rId8" Type="http://schemas.openxmlformats.org/officeDocument/2006/relationships/tags" Target="../tags/tag41.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image" Target="../media/image1.jpeg"/><Relationship Id="rId5" Type="http://schemas.openxmlformats.org/officeDocument/2006/relationships/tags" Target="../tags/tag38.xml"/><Relationship Id="rId10" Type="http://schemas.openxmlformats.org/officeDocument/2006/relationships/notesSlide" Target="../notesSlides/notesSlide3.xml"/><Relationship Id="rId4" Type="http://schemas.openxmlformats.org/officeDocument/2006/relationships/tags" Target="../tags/tag37.xml"/><Relationship Id="rId9"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tags" Target="../tags/tag54.xml"/><Relationship Id="rId18" Type="http://schemas.openxmlformats.org/officeDocument/2006/relationships/tags" Target="../tags/tag59.xml"/><Relationship Id="rId26" Type="http://schemas.openxmlformats.org/officeDocument/2006/relationships/tags" Target="../tags/tag67.xml"/><Relationship Id="rId3" Type="http://schemas.openxmlformats.org/officeDocument/2006/relationships/tags" Target="../tags/tag44.xml"/><Relationship Id="rId21" Type="http://schemas.openxmlformats.org/officeDocument/2006/relationships/tags" Target="../tags/tag62.xml"/><Relationship Id="rId7" Type="http://schemas.openxmlformats.org/officeDocument/2006/relationships/tags" Target="../tags/tag48.xml"/><Relationship Id="rId12" Type="http://schemas.openxmlformats.org/officeDocument/2006/relationships/tags" Target="../tags/tag53.xml"/><Relationship Id="rId17" Type="http://schemas.openxmlformats.org/officeDocument/2006/relationships/tags" Target="../tags/tag58.xml"/><Relationship Id="rId25" Type="http://schemas.openxmlformats.org/officeDocument/2006/relationships/tags" Target="../tags/tag66.xml"/><Relationship Id="rId2" Type="http://schemas.openxmlformats.org/officeDocument/2006/relationships/tags" Target="../tags/tag43.xml"/><Relationship Id="rId16" Type="http://schemas.openxmlformats.org/officeDocument/2006/relationships/tags" Target="../tags/tag57.xml"/><Relationship Id="rId20" Type="http://schemas.openxmlformats.org/officeDocument/2006/relationships/tags" Target="../tags/tag61.xml"/><Relationship Id="rId29" Type="http://schemas.openxmlformats.org/officeDocument/2006/relationships/image" Target="../media/image2.png"/><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24" Type="http://schemas.openxmlformats.org/officeDocument/2006/relationships/tags" Target="../tags/tag65.xml"/><Relationship Id="rId5" Type="http://schemas.openxmlformats.org/officeDocument/2006/relationships/tags" Target="../tags/tag46.xml"/><Relationship Id="rId15" Type="http://schemas.openxmlformats.org/officeDocument/2006/relationships/tags" Target="../tags/tag56.xml"/><Relationship Id="rId23" Type="http://schemas.openxmlformats.org/officeDocument/2006/relationships/tags" Target="../tags/tag64.xml"/><Relationship Id="rId28" Type="http://schemas.openxmlformats.org/officeDocument/2006/relationships/notesSlide" Target="../notesSlides/notesSlide4.xml"/><Relationship Id="rId10" Type="http://schemas.openxmlformats.org/officeDocument/2006/relationships/tags" Target="../tags/tag51.xml"/><Relationship Id="rId19" Type="http://schemas.openxmlformats.org/officeDocument/2006/relationships/tags" Target="../tags/tag60.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 Id="rId22" Type="http://schemas.openxmlformats.org/officeDocument/2006/relationships/tags" Target="../tags/tag63.xml"/><Relationship Id="rId27" Type="http://schemas.openxmlformats.org/officeDocument/2006/relationships/slideLayout" Target="../slideLayouts/slideLayout4.xml"/><Relationship Id="rId30"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tags" Target="../tags/tag75.xml"/><Relationship Id="rId3" Type="http://schemas.openxmlformats.org/officeDocument/2006/relationships/tags" Target="../tags/tag70.xml"/><Relationship Id="rId7" Type="http://schemas.openxmlformats.org/officeDocument/2006/relationships/tags" Target="../tags/tag7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image" Target="../media/image1.jpeg"/><Relationship Id="rId5" Type="http://schemas.openxmlformats.org/officeDocument/2006/relationships/tags" Target="../tags/tag72.xml"/><Relationship Id="rId10" Type="http://schemas.openxmlformats.org/officeDocument/2006/relationships/notesSlide" Target="../notesSlides/notesSlide7.xml"/><Relationship Id="rId4" Type="http://schemas.openxmlformats.org/officeDocument/2006/relationships/tags" Target="../tags/tag71.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A-PicturePlaceholder 26"/>
          <p:cNvPicPr>
            <a:picLocks noGrp="1" noChangeAspect="1"/>
          </p:cNvPicPr>
          <p:nvPr>
            <p:ph type="pic" sz="quarter" idx="10"/>
            <p:custDataLst>
              <p:tags r:id="rId1"/>
            </p:custDataLst>
          </p:nvPr>
        </p:nvPicPr>
        <p:blipFill rotWithShape="1">
          <a:blip r:embed="rId22">
            <a:extLst>
              <a:ext uri="{28A0092B-C50C-407E-A947-70E740481C1C}">
                <a14:useLocalDpi xmlns:a14="http://schemas.microsoft.com/office/drawing/2010/main" val="0"/>
              </a:ext>
            </a:extLst>
          </a:blip>
          <a:srcRect l="6630" t="36954" r="6630" b="2445"/>
          <a:stretch>
            <a:fillRect/>
          </a:stretch>
        </p:blipFill>
        <p:spPr>
          <a:xfrm>
            <a:off x="0" y="0"/>
            <a:ext cx="12192000" cy="5679069"/>
          </a:xfrm>
        </p:spPr>
      </p:pic>
      <p:sp>
        <p:nvSpPr>
          <p:cNvPr id="25" name="PA-任意多边形 24"/>
          <p:cNvSpPr/>
          <p:nvPr>
            <p:custDataLst>
              <p:tags r:id="rId2"/>
            </p:custDataLst>
          </p:nvPr>
        </p:nvSpPr>
        <p:spPr>
          <a:xfrm rot="2083069">
            <a:off x="7714598" y="4609610"/>
            <a:ext cx="284566" cy="284373"/>
          </a:xfrm>
          <a:custGeom>
            <a:avLst/>
            <a:gdLst/>
            <a:ahLst/>
            <a:cxnLst/>
            <a:rect l="l" t="t" r="r" b="b"/>
            <a:pathLst>
              <a:path w="861408" h="860822">
                <a:moveTo>
                  <a:pt x="227288" y="96190"/>
                </a:moveTo>
                <a:cubicBezTo>
                  <a:pt x="201820" y="96190"/>
                  <a:pt x="180910" y="98300"/>
                  <a:pt x="164558" y="102520"/>
                </a:cubicBezTo>
                <a:cubicBezTo>
                  <a:pt x="148206" y="106740"/>
                  <a:pt x="135106" y="113603"/>
                  <a:pt x="125258" y="123109"/>
                </a:cubicBezTo>
                <a:cubicBezTo>
                  <a:pt x="115410" y="132616"/>
                  <a:pt x="108204" y="145717"/>
                  <a:pt x="103636" y="162414"/>
                </a:cubicBezTo>
                <a:cubicBezTo>
                  <a:pt x="99068" y="179110"/>
                  <a:pt x="96786" y="200735"/>
                  <a:pt x="96786" y="227289"/>
                </a:cubicBezTo>
                <a:lnTo>
                  <a:pt x="96786" y="633534"/>
                </a:lnTo>
                <a:cubicBezTo>
                  <a:pt x="96786" y="660465"/>
                  <a:pt x="99080" y="682225"/>
                  <a:pt x="103668" y="698814"/>
                </a:cubicBezTo>
                <a:cubicBezTo>
                  <a:pt x="108258" y="715402"/>
                  <a:pt x="115464" y="728440"/>
                  <a:pt x="125290" y="737927"/>
                </a:cubicBezTo>
                <a:cubicBezTo>
                  <a:pt x="135116" y="747415"/>
                  <a:pt x="148082" y="754238"/>
                  <a:pt x="164190" y="758396"/>
                </a:cubicBezTo>
                <a:cubicBezTo>
                  <a:pt x="180298" y="762554"/>
                  <a:pt x="201330" y="764633"/>
                  <a:pt x="227288" y="764633"/>
                </a:cubicBezTo>
                <a:lnTo>
                  <a:pt x="633534" y="764633"/>
                </a:lnTo>
                <a:cubicBezTo>
                  <a:pt x="658592" y="764633"/>
                  <a:pt x="679498" y="762493"/>
                  <a:pt x="696250" y="758215"/>
                </a:cubicBezTo>
                <a:cubicBezTo>
                  <a:pt x="713004" y="753936"/>
                  <a:pt x="726268" y="747077"/>
                  <a:pt x="736044" y="737639"/>
                </a:cubicBezTo>
                <a:cubicBezTo>
                  <a:pt x="745820" y="728201"/>
                  <a:pt x="753028" y="715095"/>
                  <a:pt x="757666" y="698321"/>
                </a:cubicBezTo>
                <a:cubicBezTo>
                  <a:pt x="762304" y="681546"/>
                  <a:pt x="764624" y="659951"/>
                  <a:pt x="764624" y="633534"/>
                </a:cubicBezTo>
                <a:lnTo>
                  <a:pt x="764624" y="227289"/>
                </a:lnTo>
                <a:cubicBezTo>
                  <a:pt x="764624" y="201256"/>
                  <a:pt x="762314" y="179796"/>
                  <a:pt x="757694" y="162907"/>
                </a:cubicBezTo>
                <a:cubicBezTo>
                  <a:pt x="753074" y="146018"/>
                  <a:pt x="745866" y="132847"/>
                  <a:pt x="736072" y="123393"/>
                </a:cubicBezTo>
                <a:cubicBezTo>
                  <a:pt x="726278" y="113939"/>
                  <a:pt x="712880" y="107042"/>
                  <a:pt x="695878" y="102701"/>
                </a:cubicBezTo>
                <a:cubicBezTo>
                  <a:pt x="678878" y="98360"/>
                  <a:pt x="658096" y="96190"/>
                  <a:pt x="633534" y="96190"/>
                </a:cubicBezTo>
                <a:close/>
                <a:moveTo>
                  <a:pt x="227288" y="0"/>
                </a:moveTo>
                <a:lnTo>
                  <a:pt x="633534" y="0"/>
                </a:lnTo>
                <a:cubicBezTo>
                  <a:pt x="676812" y="0"/>
                  <a:pt x="713314" y="5718"/>
                  <a:pt x="743038" y="17153"/>
                </a:cubicBezTo>
                <a:cubicBezTo>
                  <a:pt x="772764" y="28588"/>
                  <a:pt x="796454" y="44604"/>
                  <a:pt x="814108" y="65201"/>
                </a:cubicBezTo>
                <a:cubicBezTo>
                  <a:pt x="831764" y="85798"/>
                  <a:pt x="844060" y="109975"/>
                  <a:pt x="851000" y="137731"/>
                </a:cubicBezTo>
                <a:cubicBezTo>
                  <a:pt x="857938" y="165488"/>
                  <a:pt x="861408" y="195340"/>
                  <a:pt x="861408" y="227289"/>
                </a:cubicBezTo>
                <a:lnTo>
                  <a:pt x="861408" y="633534"/>
                </a:lnTo>
                <a:cubicBezTo>
                  <a:pt x="861408" y="665606"/>
                  <a:pt x="857940" y="695521"/>
                  <a:pt x="851004" y="723277"/>
                </a:cubicBezTo>
                <a:cubicBezTo>
                  <a:pt x="844068" y="751034"/>
                  <a:pt x="831772" y="775212"/>
                  <a:pt x="814114" y="795812"/>
                </a:cubicBezTo>
                <a:cubicBezTo>
                  <a:pt x="796456" y="816412"/>
                  <a:pt x="772846" y="832398"/>
                  <a:pt x="743286" y="843767"/>
                </a:cubicBezTo>
                <a:cubicBezTo>
                  <a:pt x="713724" y="855137"/>
                  <a:pt x="677140" y="860822"/>
                  <a:pt x="633534" y="860822"/>
                </a:cubicBezTo>
                <a:lnTo>
                  <a:pt x="227288" y="860822"/>
                </a:lnTo>
                <a:cubicBezTo>
                  <a:pt x="182920" y="860822"/>
                  <a:pt x="146006" y="855157"/>
                  <a:pt x="116552" y="843828"/>
                </a:cubicBezTo>
                <a:cubicBezTo>
                  <a:pt x="87096" y="832498"/>
                  <a:pt x="63648" y="816537"/>
                  <a:pt x="46206" y="795942"/>
                </a:cubicBezTo>
                <a:cubicBezTo>
                  <a:pt x="28766" y="775348"/>
                  <a:pt x="16704" y="751285"/>
                  <a:pt x="10024" y="723752"/>
                </a:cubicBezTo>
                <a:cubicBezTo>
                  <a:pt x="3342" y="696218"/>
                  <a:pt x="0" y="666146"/>
                  <a:pt x="0" y="633534"/>
                </a:cubicBezTo>
                <a:lnTo>
                  <a:pt x="0" y="227289"/>
                </a:lnTo>
                <a:cubicBezTo>
                  <a:pt x="0" y="194807"/>
                  <a:pt x="3342" y="164798"/>
                  <a:pt x="10024" y="137262"/>
                </a:cubicBezTo>
                <a:cubicBezTo>
                  <a:pt x="16704" y="109725"/>
                  <a:pt x="28766" y="85662"/>
                  <a:pt x="46206" y="65071"/>
                </a:cubicBezTo>
                <a:cubicBezTo>
                  <a:pt x="63648" y="44480"/>
                  <a:pt x="87176" y="28487"/>
                  <a:pt x="116794" y="17092"/>
                </a:cubicBezTo>
                <a:cubicBezTo>
                  <a:pt x="146410" y="5698"/>
                  <a:pt x="183242" y="0"/>
                  <a:pt x="227288" y="0"/>
                </a:cubicBezTo>
                <a:close/>
              </a:path>
            </a:pathLst>
          </a:custGeom>
          <a:gradFill>
            <a:gsLst>
              <a:gs pos="0">
                <a:schemeClr val="accent1"/>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4" name="PA-任意多边形 3"/>
          <p:cNvSpPr/>
          <p:nvPr>
            <p:custDataLst>
              <p:tags r:id="rId3"/>
            </p:custDataLst>
          </p:nvPr>
        </p:nvSpPr>
        <p:spPr>
          <a:xfrm rot="10800000">
            <a:off x="1272060" y="4516878"/>
            <a:ext cx="5914566" cy="1161899"/>
          </a:xfrm>
          <a:custGeom>
            <a:avLst/>
            <a:gdLst>
              <a:gd name="connsiteX0" fmla="*/ 4912383 w 11830672"/>
              <a:gd name="connsiteY0" fmla="*/ 2323064 h 2324101"/>
              <a:gd name="connsiteX1" fmla="*/ 28627 w 11830672"/>
              <a:gd name="connsiteY1" fmla="*/ 1590932 h 2324101"/>
              <a:gd name="connsiteX2" fmla="*/ 0 w 11830672"/>
              <a:gd name="connsiteY2" fmla="*/ 1581275 h 2324101"/>
              <a:gd name="connsiteX3" fmla="*/ 1864 w 11830672"/>
              <a:gd name="connsiteY3" fmla="*/ 1580700 h 2324101"/>
              <a:gd name="connsiteX4" fmla="*/ 6918288 w 11830672"/>
              <a:gd name="connsiteY4" fmla="*/ 1038 h 2324101"/>
              <a:gd name="connsiteX5" fmla="*/ 11802044 w 11830672"/>
              <a:gd name="connsiteY5" fmla="*/ 733169 h 2324101"/>
              <a:gd name="connsiteX6" fmla="*/ 11830672 w 11830672"/>
              <a:gd name="connsiteY6" fmla="*/ 742826 h 2324101"/>
              <a:gd name="connsiteX7" fmla="*/ 11828807 w 11830672"/>
              <a:gd name="connsiteY7" fmla="*/ 743402 h 2324101"/>
              <a:gd name="connsiteX8" fmla="*/ 4912383 w 11830672"/>
              <a:gd name="connsiteY8" fmla="*/ 2323064 h 232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30672" h="2324101">
                <a:moveTo>
                  <a:pt x="4912383" y="2323064"/>
                </a:moveTo>
                <a:cubicBezTo>
                  <a:pt x="3304869" y="2294319"/>
                  <a:pt x="1543523" y="2067951"/>
                  <a:pt x="28627" y="1590932"/>
                </a:cubicBezTo>
                <a:lnTo>
                  <a:pt x="0" y="1581275"/>
                </a:lnTo>
                <a:lnTo>
                  <a:pt x="1864" y="1580700"/>
                </a:lnTo>
                <a:cubicBezTo>
                  <a:pt x="2364319" y="841959"/>
                  <a:pt x="4939811" y="-34341"/>
                  <a:pt x="6918288" y="1038"/>
                </a:cubicBezTo>
                <a:cubicBezTo>
                  <a:pt x="8525803" y="29783"/>
                  <a:pt x="10287148" y="256151"/>
                  <a:pt x="11802044" y="733169"/>
                </a:cubicBezTo>
                <a:lnTo>
                  <a:pt x="11830672" y="742826"/>
                </a:lnTo>
                <a:lnTo>
                  <a:pt x="11828807" y="743402"/>
                </a:lnTo>
                <a:cubicBezTo>
                  <a:pt x="9466352" y="1482142"/>
                  <a:pt x="6890861" y="2358442"/>
                  <a:pt x="4912383" y="232306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en-US" dirty="0">
              <a:solidFill>
                <a:prstClr val="white"/>
              </a:solidFill>
              <a:latin typeface="Arial" panose="020B0604020202020204" pitchFamily="34" charset="0"/>
            </a:endParaRPr>
          </a:p>
        </p:txBody>
      </p:sp>
      <p:sp>
        <p:nvSpPr>
          <p:cNvPr id="5" name="PA-任意多边形 4"/>
          <p:cNvSpPr/>
          <p:nvPr>
            <p:custDataLst>
              <p:tags r:id="rId4"/>
            </p:custDataLst>
          </p:nvPr>
        </p:nvSpPr>
        <p:spPr>
          <a:xfrm>
            <a:off x="807" y="3429000"/>
            <a:ext cx="10058952" cy="2249776"/>
          </a:xfrm>
          <a:custGeom>
            <a:avLst/>
            <a:gdLst>
              <a:gd name="connsiteX0" fmla="*/ 12665305 w 20120524"/>
              <a:gd name="connsiteY0" fmla="*/ 1038 h 4500138"/>
              <a:gd name="connsiteX1" fmla="*/ 19923248 w 20120524"/>
              <a:gd name="connsiteY1" fmla="*/ 1873960 h 4500138"/>
              <a:gd name="connsiteX2" fmla="*/ 20120524 w 20120524"/>
              <a:gd name="connsiteY2" fmla="*/ 2035950 h 4500138"/>
              <a:gd name="connsiteX3" fmla="*/ 20039036 w 20120524"/>
              <a:gd name="connsiteY3" fmla="*/ 2021484 h 4500138"/>
              <a:gd name="connsiteX4" fmla="*/ 18219014 w 20120524"/>
              <a:gd name="connsiteY4" fmla="*/ 1964906 h 4500138"/>
              <a:gd name="connsiteX5" fmla="*/ 7455221 w 20120524"/>
              <a:gd name="connsiteY5" fmla="*/ 4499101 h 4500138"/>
              <a:gd name="connsiteX6" fmla="*/ 197277 w 20120524"/>
              <a:gd name="connsiteY6" fmla="*/ 2626178 h 4500138"/>
              <a:gd name="connsiteX7" fmla="*/ 0 w 20120524"/>
              <a:gd name="connsiteY7" fmla="*/ 2464188 h 4500138"/>
              <a:gd name="connsiteX8" fmla="*/ 81489 w 20120524"/>
              <a:gd name="connsiteY8" fmla="*/ 2478654 h 4500138"/>
              <a:gd name="connsiteX9" fmla="*/ 1901511 w 20120524"/>
              <a:gd name="connsiteY9" fmla="*/ 2535232 h 4500138"/>
              <a:gd name="connsiteX10" fmla="*/ 12665305 w 20120524"/>
              <a:gd name="connsiteY10" fmla="*/ 1038 h 450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20524" h="4500138">
                <a:moveTo>
                  <a:pt x="12665305" y="1038"/>
                </a:moveTo>
                <a:cubicBezTo>
                  <a:pt x="15237328" y="47030"/>
                  <a:pt x="18203158" y="598936"/>
                  <a:pt x="19923248" y="1873960"/>
                </a:cubicBezTo>
                <a:lnTo>
                  <a:pt x="20120524" y="2035950"/>
                </a:lnTo>
                <a:lnTo>
                  <a:pt x="20039036" y="2021484"/>
                </a:lnTo>
                <a:cubicBezTo>
                  <a:pt x="19462144" y="1932551"/>
                  <a:pt x="18854332" y="1896326"/>
                  <a:pt x="18219014" y="1964906"/>
                </a:cubicBezTo>
                <a:cubicBezTo>
                  <a:pt x="15314704" y="2278415"/>
                  <a:pt x="10620785" y="4555707"/>
                  <a:pt x="7455221" y="4499101"/>
                </a:cubicBezTo>
                <a:cubicBezTo>
                  <a:pt x="4883198" y="4453109"/>
                  <a:pt x="1917367" y="3901203"/>
                  <a:pt x="197277" y="2626178"/>
                </a:cubicBezTo>
                <a:lnTo>
                  <a:pt x="0" y="2464188"/>
                </a:lnTo>
                <a:lnTo>
                  <a:pt x="81489" y="2478654"/>
                </a:lnTo>
                <a:cubicBezTo>
                  <a:pt x="658381" y="2567587"/>
                  <a:pt x="1266194" y="2603812"/>
                  <a:pt x="1901511" y="2535232"/>
                </a:cubicBezTo>
                <a:cubicBezTo>
                  <a:pt x="4805822" y="2221723"/>
                  <a:pt x="9499740" y="-55569"/>
                  <a:pt x="12665305" y="1038"/>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en-US" dirty="0">
              <a:solidFill>
                <a:prstClr val="white"/>
              </a:solidFill>
              <a:latin typeface="Arial" panose="020B0604020202020204" pitchFamily="34" charset="0"/>
            </a:endParaRPr>
          </a:p>
        </p:txBody>
      </p:sp>
      <p:sp>
        <p:nvSpPr>
          <p:cNvPr id="6" name="PA-任意多边形 5"/>
          <p:cNvSpPr/>
          <p:nvPr>
            <p:custDataLst>
              <p:tags r:id="rId5"/>
            </p:custDataLst>
          </p:nvPr>
        </p:nvSpPr>
        <p:spPr>
          <a:xfrm>
            <a:off x="0" y="3860306"/>
            <a:ext cx="12192000" cy="1818470"/>
          </a:xfrm>
          <a:custGeom>
            <a:avLst/>
            <a:gdLst>
              <a:gd name="connsiteX0" fmla="*/ 20449776 w 24387176"/>
              <a:gd name="connsiteY0" fmla="*/ 9 h 3637414"/>
              <a:gd name="connsiteX1" fmla="*/ 21222948 w 24387176"/>
              <a:gd name="connsiteY1" fmla="*/ 26801 h 3637414"/>
              <a:gd name="connsiteX2" fmla="*/ 24341352 w 24387176"/>
              <a:gd name="connsiteY2" fmla="*/ 435205 h 3637414"/>
              <a:gd name="connsiteX3" fmla="*/ 24387176 w 24387176"/>
              <a:gd name="connsiteY3" fmla="*/ 444517 h 3637414"/>
              <a:gd name="connsiteX4" fmla="*/ 24387176 w 24387176"/>
              <a:gd name="connsiteY4" fmla="*/ 1957529 h 3637414"/>
              <a:gd name="connsiteX5" fmla="*/ 24305492 w 24387176"/>
              <a:gd name="connsiteY5" fmla="*/ 1975684 h 3637414"/>
              <a:gd name="connsiteX6" fmla="*/ 18220628 w 24387176"/>
              <a:gd name="connsiteY6" fmla="*/ 1102182 h 3637414"/>
              <a:gd name="connsiteX7" fmla="*/ 7456835 w 24387176"/>
              <a:gd name="connsiteY7" fmla="*/ 3636377 h 3637414"/>
              <a:gd name="connsiteX8" fmla="*/ 198891 w 24387176"/>
              <a:gd name="connsiteY8" fmla="*/ 1763454 h 3637414"/>
              <a:gd name="connsiteX9" fmla="*/ 0 w 24387176"/>
              <a:gd name="connsiteY9" fmla="*/ 1600139 h 3637414"/>
              <a:gd name="connsiteX10" fmla="*/ 0 w 24387176"/>
              <a:gd name="connsiteY10" fmla="*/ 682542 h 3637414"/>
              <a:gd name="connsiteX11" fmla="*/ 161882 w 24387176"/>
              <a:gd name="connsiteY11" fmla="*/ 681496 h 3637414"/>
              <a:gd name="connsiteX12" fmla="*/ 7444276 w 24387176"/>
              <a:gd name="connsiteY12" fmla="*/ 2141520 h 3637414"/>
              <a:gd name="connsiteX13" fmla="*/ 20449776 w 24387176"/>
              <a:gd name="connsiteY13" fmla="*/ 9 h 363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387176" h="3637414">
                <a:moveTo>
                  <a:pt x="20449776" y="9"/>
                </a:moveTo>
                <a:cubicBezTo>
                  <a:pt x="20714924" y="-307"/>
                  <a:pt x="20973014" y="8243"/>
                  <a:pt x="21222948" y="26801"/>
                </a:cubicBezTo>
                <a:cubicBezTo>
                  <a:pt x="22238306" y="102195"/>
                  <a:pt x="23299010" y="237020"/>
                  <a:pt x="24341352" y="435205"/>
                </a:cubicBezTo>
                <a:lnTo>
                  <a:pt x="24387176" y="444517"/>
                </a:lnTo>
                <a:lnTo>
                  <a:pt x="24387176" y="1957529"/>
                </a:lnTo>
                <a:lnTo>
                  <a:pt x="24305492" y="1975684"/>
                </a:lnTo>
                <a:cubicBezTo>
                  <a:pt x="22863108" y="2230418"/>
                  <a:pt x="20761896" y="827862"/>
                  <a:pt x="18220628" y="1102182"/>
                </a:cubicBezTo>
                <a:cubicBezTo>
                  <a:pt x="15316318" y="1415691"/>
                  <a:pt x="10622399" y="3692983"/>
                  <a:pt x="7456835" y="3636377"/>
                </a:cubicBezTo>
                <a:cubicBezTo>
                  <a:pt x="4884812" y="3590385"/>
                  <a:pt x="1918981" y="3038479"/>
                  <a:pt x="198891" y="1763454"/>
                </a:cubicBezTo>
                <a:lnTo>
                  <a:pt x="0" y="1600139"/>
                </a:lnTo>
                <a:lnTo>
                  <a:pt x="0" y="682542"/>
                </a:lnTo>
                <a:lnTo>
                  <a:pt x="161882" y="681496"/>
                </a:lnTo>
                <a:cubicBezTo>
                  <a:pt x="1972105" y="721137"/>
                  <a:pt x="4414708" y="2261547"/>
                  <a:pt x="7444276" y="2141520"/>
                </a:cubicBezTo>
                <a:cubicBezTo>
                  <a:pt x="10906642" y="2004348"/>
                  <a:pt x="16472532" y="4755"/>
                  <a:pt x="20449776" y="9"/>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en-US" dirty="0">
              <a:solidFill>
                <a:prstClr val="white"/>
              </a:solidFill>
              <a:latin typeface="Arial" panose="020B0604020202020204" pitchFamily="34" charset="0"/>
            </a:endParaRPr>
          </a:p>
        </p:txBody>
      </p:sp>
      <p:sp>
        <p:nvSpPr>
          <p:cNvPr id="21" name="PA-任意多边形 20"/>
          <p:cNvSpPr/>
          <p:nvPr>
            <p:custDataLst>
              <p:tags r:id="rId6"/>
            </p:custDataLst>
          </p:nvPr>
        </p:nvSpPr>
        <p:spPr>
          <a:xfrm>
            <a:off x="4288440" y="6010439"/>
            <a:ext cx="264359" cy="264011"/>
          </a:xfrm>
          <a:custGeom>
            <a:avLst/>
            <a:gdLst/>
            <a:ahLst/>
            <a:cxnLst/>
            <a:rect l="l" t="t" r="r" b="b"/>
            <a:pathLst>
              <a:path w="2316944" h="2313894">
                <a:moveTo>
                  <a:pt x="1154660" y="446450"/>
                </a:moveTo>
                <a:cubicBezTo>
                  <a:pt x="1251812" y="446450"/>
                  <a:pt x="1343890" y="465398"/>
                  <a:pt x="1430894" y="503293"/>
                </a:cubicBezTo>
                <a:cubicBezTo>
                  <a:pt x="1517898" y="541189"/>
                  <a:pt x="1593536" y="592011"/>
                  <a:pt x="1657808" y="655760"/>
                </a:cubicBezTo>
                <a:cubicBezTo>
                  <a:pt x="1722080" y="719508"/>
                  <a:pt x="1773092" y="794715"/>
                  <a:pt x="1810844" y="881380"/>
                </a:cubicBezTo>
                <a:cubicBezTo>
                  <a:pt x="1848594" y="968045"/>
                  <a:pt x="1867470" y="1059647"/>
                  <a:pt x="1867470" y="1156185"/>
                </a:cubicBezTo>
                <a:cubicBezTo>
                  <a:pt x="1867470" y="1253046"/>
                  <a:pt x="1848598" y="1344801"/>
                  <a:pt x="1810856" y="1431450"/>
                </a:cubicBezTo>
                <a:cubicBezTo>
                  <a:pt x="1773112" y="1518099"/>
                  <a:pt x="1722094" y="1593572"/>
                  <a:pt x="1657796" y="1657869"/>
                </a:cubicBezTo>
                <a:cubicBezTo>
                  <a:pt x="1593500" y="1722166"/>
                  <a:pt x="1518026" y="1772915"/>
                  <a:pt x="1431378" y="1810118"/>
                </a:cubicBezTo>
                <a:cubicBezTo>
                  <a:pt x="1344728" y="1847320"/>
                  <a:pt x="1252490" y="1865921"/>
                  <a:pt x="1154660" y="1865921"/>
                </a:cubicBezTo>
                <a:cubicBezTo>
                  <a:pt x="1056896" y="1865921"/>
                  <a:pt x="964822" y="1847372"/>
                  <a:pt x="878440" y="1810275"/>
                </a:cubicBezTo>
                <a:cubicBezTo>
                  <a:pt x="792056" y="1773178"/>
                  <a:pt x="717004" y="1722505"/>
                  <a:pt x="653280" y="1658256"/>
                </a:cubicBezTo>
                <a:cubicBezTo>
                  <a:pt x="589555" y="1594007"/>
                  <a:pt x="539152" y="1518704"/>
                  <a:pt x="502071" y="1432345"/>
                </a:cubicBezTo>
                <a:cubicBezTo>
                  <a:pt x="464990" y="1345987"/>
                  <a:pt x="446449" y="1253933"/>
                  <a:pt x="446449" y="1156185"/>
                </a:cubicBezTo>
                <a:cubicBezTo>
                  <a:pt x="446449" y="1058743"/>
                  <a:pt x="464994" y="966839"/>
                  <a:pt x="502083" y="880472"/>
                </a:cubicBezTo>
                <a:cubicBezTo>
                  <a:pt x="539172" y="794106"/>
                  <a:pt x="589575" y="719065"/>
                  <a:pt x="653292" y="655349"/>
                </a:cubicBezTo>
                <a:cubicBezTo>
                  <a:pt x="717008" y="591632"/>
                  <a:pt x="792234" y="540887"/>
                  <a:pt x="878972" y="503112"/>
                </a:cubicBezTo>
                <a:cubicBezTo>
                  <a:pt x="965710" y="465337"/>
                  <a:pt x="1057606" y="446450"/>
                  <a:pt x="1154660" y="446450"/>
                </a:cubicBezTo>
                <a:close/>
                <a:moveTo>
                  <a:pt x="1156186" y="250243"/>
                </a:moveTo>
                <a:cubicBezTo>
                  <a:pt x="1031334" y="250243"/>
                  <a:pt x="914040" y="273898"/>
                  <a:pt x="804306" y="321207"/>
                </a:cubicBezTo>
                <a:cubicBezTo>
                  <a:pt x="694570" y="368516"/>
                  <a:pt x="598706" y="433415"/>
                  <a:pt x="516712" y="515901"/>
                </a:cubicBezTo>
                <a:cubicBezTo>
                  <a:pt x="434717" y="598388"/>
                  <a:pt x="370065" y="694499"/>
                  <a:pt x="322756" y="804233"/>
                </a:cubicBezTo>
                <a:cubicBezTo>
                  <a:pt x="275446" y="913968"/>
                  <a:pt x="251792" y="1031794"/>
                  <a:pt x="251792" y="1157710"/>
                </a:cubicBezTo>
                <a:cubicBezTo>
                  <a:pt x="251792" y="1283932"/>
                  <a:pt x="275450" y="1401915"/>
                  <a:pt x="322768" y="1511658"/>
                </a:cubicBezTo>
                <a:cubicBezTo>
                  <a:pt x="370085" y="1621401"/>
                  <a:pt x="434729" y="1717257"/>
                  <a:pt x="516699" y="1799228"/>
                </a:cubicBezTo>
                <a:cubicBezTo>
                  <a:pt x="598670" y="1881198"/>
                  <a:pt x="694340" y="1945762"/>
                  <a:pt x="803712" y="1992918"/>
                </a:cubicBezTo>
                <a:cubicBezTo>
                  <a:pt x="913084" y="2040074"/>
                  <a:pt x="1030576" y="2063651"/>
                  <a:pt x="1156186" y="2063651"/>
                </a:cubicBezTo>
                <a:cubicBezTo>
                  <a:pt x="1239930" y="2063651"/>
                  <a:pt x="1320440" y="2052960"/>
                  <a:pt x="1397716" y="2031576"/>
                </a:cubicBezTo>
                <a:cubicBezTo>
                  <a:pt x="1474992" y="2010192"/>
                  <a:pt x="1547246" y="1979870"/>
                  <a:pt x="1614480" y="1940611"/>
                </a:cubicBezTo>
                <a:cubicBezTo>
                  <a:pt x="1681712" y="1901352"/>
                  <a:pt x="1742992" y="1854301"/>
                  <a:pt x="1798320" y="1799458"/>
                </a:cubicBezTo>
                <a:cubicBezTo>
                  <a:pt x="1853648" y="1744614"/>
                  <a:pt x="1901182" y="1683338"/>
                  <a:pt x="1940926" y="1615629"/>
                </a:cubicBezTo>
                <a:cubicBezTo>
                  <a:pt x="1980668" y="1547920"/>
                  <a:pt x="2011308" y="1475388"/>
                  <a:pt x="2032846" y="1398031"/>
                </a:cubicBezTo>
                <a:cubicBezTo>
                  <a:pt x="2054384" y="1320674"/>
                  <a:pt x="2065152" y="1240567"/>
                  <a:pt x="2065152" y="1157710"/>
                </a:cubicBezTo>
                <a:cubicBezTo>
                  <a:pt x="2065152" y="1075126"/>
                  <a:pt x="2054380" y="994914"/>
                  <a:pt x="2032834" y="917074"/>
                </a:cubicBezTo>
                <a:cubicBezTo>
                  <a:pt x="2011288" y="839233"/>
                  <a:pt x="1980648" y="766708"/>
                  <a:pt x="1940914" y="699500"/>
                </a:cubicBezTo>
                <a:cubicBezTo>
                  <a:pt x="1901178" y="632291"/>
                  <a:pt x="1853640" y="571011"/>
                  <a:pt x="1798296" y="515659"/>
                </a:cubicBezTo>
                <a:cubicBezTo>
                  <a:pt x="1742952" y="460308"/>
                  <a:pt x="1681676" y="413006"/>
                  <a:pt x="1614468" y="373756"/>
                </a:cubicBezTo>
                <a:cubicBezTo>
                  <a:pt x="1547258" y="334505"/>
                  <a:pt x="1474714" y="304107"/>
                  <a:pt x="1396832" y="282561"/>
                </a:cubicBezTo>
                <a:cubicBezTo>
                  <a:pt x="1318952" y="261016"/>
                  <a:pt x="1238736" y="250243"/>
                  <a:pt x="1156186" y="250243"/>
                </a:cubicBezTo>
                <a:close/>
                <a:moveTo>
                  <a:pt x="1156186" y="0"/>
                </a:moveTo>
                <a:cubicBezTo>
                  <a:pt x="1261726" y="0"/>
                  <a:pt x="1364302" y="13895"/>
                  <a:pt x="1463912" y="41683"/>
                </a:cubicBezTo>
                <a:cubicBezTo>
                  <a:pt x="1563524" y="69472"/>
                  <a:pt x="1656212" y="108574"/>
                  <a:pt x="1741972" y="158989"/>
                </a:cubicBezTo>
                <a:cubicBezTo>
                  <a:pt x="1827734" y="209403"/>
                  <a:pt x="1905986" y="269716"/>
                  <a:pt x="1976728" y="339925"/>
                </a:cubicBezTo>
                <a:cubicBezTo>
                  <a:pt x="2047470" y="410135"/>
                  <a:pt x="2108008" y="488060"/>
                  <a:pt x="2158342" y="573701"/>
                </a:cubicBezTo>
                <a:cubicBezTo>
                  <a:pt x="2208676" y="659341"/>
                  <a:pt x="2247694" y="751806"/>
                  <a:pt x="2275394" y="851095"/>
                </a:cubicBezTo>
                <a:cubicBezTo>
                  <a:pt x="2303094" y="950384"/>
                  <a:pt x="2316944" y="1052589"/>
                  <a:pt x="2316944" y="1157710"/>
                </a:cubicBezTo>
                <a:cubicBezTo>
                  <a:pt x="2316944" y="1264153"/>
                  <a:pt x="2303090" y="1366774"/>
                  <a:pt x="2275382" y="1465570"/>
                </a:cubicBezTo>
                <a:cubicBezTo>
                  <a:pt x="2247674" y="1564368"/>
                  <a:pt x="2208656" y="1656578"/>
                  <a:pt x="2158330" y="1742203"/>
                </a:cubicBezTo>
                <a:cubicBezTo>
                  <a:pt x="2108004" y="1827827"/>
                  <a:pt x="2047466" y="1905752"/>
                  <a:pt x="1976716" y="1975978"/>
                </a:cubicBezTo>
                <a:cubicBezTo>
                  <a:pt x="1905966" y="2046204"/>
                  <a:pt x="1827702" y="2106270"/>
                  <a:pt x="1741924" y="2156177"/>
                </a:cubicBezTo>
                <a:cubicBezTo>
                  <a:pt x="1656146" y="2206083"/>
                  <a:pt x="1563758" y="2244846"/>
                  <a:pt x="1464760" y="2272466"/>
                </a:cubicBezTo>
                <a:cubicBezTo>
                  <a:pt x="1365762" y="2300085"/>
                  <a:pt x="1262904" y="2313894"/>
                  <a:pt x="1156186" y="2313894"/>
                </a:cubicBezTo>
                <a:cubicBezTo>
                  <a:pt x="1048418" y="2313894"/>
                  <a:pt x="945394" y="2300117"/>
                  <a:pt x="847114" y="2272562"/>
                </a:cubicBezTo>
                <a:cubicBezTo>
                  <a:pt x="748834" y="2245008"/>
                  <a:pt x="656876" y="2206317"/>
                  <a:pt x="571244" y="2156491"/>
                </a:cubicBezTo>
                <a:cubicBezTo>
                  <a:pt x="485612" y="2106665"/>
                  <a:pt x="407686" y="2046644"/>
                  <a:pt x="337469" y="1976426"/>
                </a:cubicBezTo>
                <a:cubicBezTo>
                  <a:pt x="267251" y="1906208"/>
                  <a:pt x="207233" y="1828287"/>
                  <a:pt x="157415" y="1742662"/>
                </a:cubicBezTo>
                <a:cubicBezTo>
                  <a:pt x="107597" y="1657038"/>
                  <a:pt x="68907" y="1564819"/>
                  <a:pt x="41344" y="1466006"/>
                </a:cubicBezTo>
                <a:cubicBezTo>
                  <a:pt x="13782" y="1367193"/>
                  <a:pt x="0" y="1264428"/>
                  <a:pt x="0" y="1157710"/>
                </a:cubicBezTo>
                <a:cubicBezTo>
                  <a:pt x="0" y="1051266"/>
                  <a:pt x="13782" y="948654"/>
                  <a:pt x="41344" y="849873"/>
                </a:cubicBezTo>
                <a:cubicBezTo>
                  <a:pt x="68907" y="751092"/>
                  <a:pt x="107597" y="658886"/>
                  <a:pt x="157415" y="573253"/>
                </a:cubicBezTo>
                <a:cubicBezTo>
                  <a:pt x="207233" y="487621"/>
                  <a:pt x="267239" y="409707"/>
                  <a:pt x="337432" y="339514"/>
                </a:cubicBezTo>
                <a:cubicBezTo>
                  <a:pt x="407626" y="269320"/>
                  <a:pt x="485551" y="209048"/>
                  <a:pt x="571208" y="158698"/>
                </a:cubicBezTo>
                <a:cubicBezTo>
                  <a:pt x="656864" y="108348"/>
                  <a:pt x="749382" y="69311"/>
                  <a:pt x="848760" y="41587"/>
                </a:cubicBezTo>
                <a:cubicBezTo>
                  <a:pt x="948138" y="13863"/>
                  <a:pt x="1050612" y="0"/>
                  <a:pt x="1156186" y="0"/>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22" name="PA-任意多边形 21"/>
          <p:cNvSpPr/>
          <p:nvPr>
            <p:custDataLst>
              <p:tags r:id="rId7"/>
            </p:custDataLst>
          </p:nvPr>
        </p:nvSpPr>
        <p:spPr>
          <a:xfrm>
            <a:off x="452355" y="5379660"/>
            <a:ext cx="513481" cy="512806"/>
          </a:xfrm>
          <a:custGeom>
            <a:avLst/>
            <a:gdLst/>
            <a:ahLst/>
            <a:cxnLst/>
            <a:rect l="l" t="t" r="r" b="b"/>
            <a:pathLst>
              <a:path w="890596" h="889425">
                <a:moveTo>
                  <a:pt x="443834" y="267797"/>
                </a:moveTo>
                <a:cubicBezTo>
                  <a:pt x="419600" y="267797"/>
                  <a:pt x="396846" y="272433"/>
                  <a:pt x="375572" y="281704"/>
                </a:cubicBezTo>
                <a:cubicBezTo>
                  <a:pt x="354300" y="290974"/>
                  <a:pt x="335758" y="303606"/>
                  <a:pt x="319948" y="319599"/>
                </a:cubicBezTo>
                <a:cubicBezTo>
                  <a:pt x="304138" y="335592"/>
                  <a:pt x="291592" y="354236"/>
                  <a:pt x="282312" y="375530"/>
                </a:cubicBezTo>
                <a:cubicBezTo>
                  <a:pt x="273032" y="396825"/>
                  <a:pt x="268392" y="419788"/>
                  <a:pt x="268392" y="444419"/>
                </a:cubicBezTo>
                <a:cubicBezTo>
                  <a:pt x="268392" y="469181"/>
                  <a:pt x="273032" y="492207"/>
                  <a:pt x="282308" y="513499"/>
                </a:cubicBezTo>
                <a:cubicBezTo>
                  <a:pt x="291586" y="534790"/>
                  <a:pt x="304128" y="553431"/>
                  <a:pt x="319938" y="569421"/>
                </a:cubicBezTo>
                <a:cubicBezTo>
                  <a:pt x="335748" y="585411"/>
                  <a:pt x="354220" y="598011"/>
                  <a:pt x="375354" y="607223"/>
                </a:cubicBezTo>
                <a:cubicBezTo>
                  <a:pt x="396488" y="616435"/>
                  <a:pt x="419314" y="621041"/>
                  <a:pt x="443834" y="621041"/>
                </a:cubicBezTo>
                <a:cubicBezTo>
                  <a:pt x="468402" y="621041"/>
                  <a:pt x="491352" y="616432"/>
                  <a:pt x="512684" y="607214"/>
                </a:cubicBezTo>
                <a:cubicBezTo>
                  <a:pt x="534016" y="597996"/>
                  <a:pt x="552770" y="585299"/>
                  <a:pt x="568946" y="569123"/>
                </a:cubicBezTo>
                <a:cubicBezTo>
                  <a:pt x="585122" y="552948"/>
                  <a:pt x="597848" y="534217"/>
                  <a:pt x="607126" y="512931"/>
                </a:cubicBezTo>
                <a:cubicBezTo>
                  <a:pt x="616402" y="491646"/>
                  <a:pt x="621042" y="468808"/>
                  <a:pt x="621042" y="444419"/>
                </a:cubicBezTo>
                <a:cubicBezTo>
                  <a:pt x="621042" y="420154"/>
                  <a:pt x="616402" y="397379"/>
                  <a:pt x="607126" y="376093"/>
                </a:cubicBezTo>
                <a:cubicBezTo>
                  <a:pt x="597848" y="354808"/>
                  <a:pt x="585122" y="336077"/>
                  <a:pt x="568946" y="319901"/>
                </a:cubicBezTo>
                <a:cubicBezTo>
                  <a:pt x="552770" y="303726"/>
                  <a:pt x="533944" y="290998"/>
                  <a:pt x="512466" y="281718"/>
                </a:cubicBezTo>
                <a:cubicBezTo>
                  <a:pt x="490988" y="272437"/>
                  <a:pt x="468110" y="267797"/>
                  <a:pt x="443834" y="267797"/>
                </a:cubicBezTo>
                <a:close/>
                <a:moveTo>
                  <a:pt x="443834" y="171608"/>
                </a:moveTo>
                <a:cubicBezTo>
                  <a:pt x="481176" y="171608"/>
                  <a:pt x="516570" y="178891"/>
                  <a:pt x="550012" y="193458"/>
                </a:cubicBezTo>
                <a:cubicBezTo>
                  <a:pt x="583456" y="208024"/>
                  <a:pt x="612530" y="227560"/>
                  <a:pt x="637236" y="252064"/>
                </a:cubicBezTo>
                <a:cubicBezTo>
                  <a:pt x="661940" y="276567"/>
                  <a:pt x="681548" y="305476"/>
                  <a:pt x="696060" y="338788"/>
                </a:cubicBezTo>
                <a:cubicBezTo>
                  <a:pt x="710570" y="372101"/>
                  <a:pt x="717826" y="407311"/>
                  <a:pt x="717826" y="444419"/>
                </a:cubicBezTo>
                <a:cubicBezTo>
                  <a:pt x="717826" y="481651"/>
                  <a:pt x="710572" y="516920"/>
                  <a:pt x="696064" y="550227"/>
                </a:cubicBezTo>
                <a:cubicBezTo>
                  <a:pt x="681556" y="583533"/>
                  <a:pt x="661946" y="612544"/>
                  <a:pt x="637230" y="637259"/>
                </a:cubicBezTo>
                <a:cubicBezTo>
                  <a:pt x="612516" y="661973"/>
                  <a:pt x="583506" y="681481"/>
                  <a:pt x="550198" y="695781"/>
                </a:cubicBezTo>
                <a:cubicBezTo>
                  <a:pt x="516892" y="710081"/>
                  <a:pt x="481438" y="717231"/>
                  <a:pt x="443834" y="717231"/>
                </a:cubicBezTo>
                <a:cubicBezTo>
                  <a:pt x="406254" y="717231"/>
                  <a:pt x="370862" y="710101"/>
                  <a:pt x="337658" y="695841"/>
                </a:cubicBezTo>
                <a:cubicBezTo>
                  <a:pt x="304454" y="681582"/>
                  <a:pt x="275604" y="662104"/>
                  <a:pt x="251110" y="637407"/>
                </a:cubicBezTo>
                <a:cubicBezTo>
                  <a:pt x="226616" y="612711"/>
                  <a:pt x="207242" y="583766"/>
                  <a:pt x="192988" y="550571"/>
                </a:cubicBezTo>
                <a:cubicBezTo>
                  <a:pt x="178734" y="517376"/>
                  <a:pt x="171608" y="481992"/>
                  <a:pt x="171608" y="444419"/>
                </a:cubicBezTo>
                <a:cubicBezTo>
                  <a:pt x="171608" y="406964"/>
                  <a:pt x="178736" y="371638"/>
                  <a:pt x="192992" y="338440"/>
                </a:cubicBezTo>
                <a:cubicBezTo>
                  <a:pt x="207250" y="305242"/>
                  <a:pt x="226624" y="276397"/>
                  <a:pt x="251114" y="251905"/>
                </a:cubicBezTo>
                <a:cubicBezTo>
                  <a:pt x="275606" y="227414"/>
                  <a:pt x="304522" y="207908"/>
                  <a:pt x="337864" y="193388"/>
                </a:cubicBezTo>
                <a:cubicBezTo>
                  <a:pt x="371204" y="178868"/>
                  <a:pt x="406528" y="171608"/>
                  <a:pt x="443834" y="171608"/>
                </a:cubicBezTo>
                <a:close/>
                <a:moveTo>
                  <a:pt x="444420" y="96189"/>
                </a:moveTo>
                <a:cubicBezTo>
                  <a:pt x="396428" y="96189"/>
                  <a:pt x="351342" y="105282"/>
                  <a:pt x="309162" y="123467"/>
                </a:cubicBezTo>
                <a:cubicBezTo>
                  <a:pt x="266982" y="141652"/>
                  <a:pt x="230134" y="166597"/>
                  <a:pt x="198616" y="198304"/>
                </a:cubicBezTo>
                <a:cubicBezTo>
                  <a:pt x="167098" y="230011"/>
                  <a:pt x="142248" y="266954"/>
                  <a:pt x="124062" y="309134"/>
                </a:cubicBezTo>
                <a:cubicBezTo>
                  <a:pt x="105878" y="351315"/>
                  <a:pt x="96784" y="396605"/>
                  <a:pt x="96784" y="445005"/>
                </a:cubicBezTo>
                <a:cubicBezTo>
                  <a:pt x="96784" y="493523"/>
                  <a:pt x="105878" y="538874"/>
                  <a:pt x="124066" y="581057"/>
                </a:cubicBezTo>
                <a:cubicBezTo>
                  <a:pt x="142254" y="623241"/>
                  <a:pt x="167102" y="660087"/>
                  <a:pt x="198612" y="691595"/>
                </a:cubicBezTo>
                <a:cubicBezTo>
                  <a:pt x="230120" y="723103"/>
                  <a:pt x="266894" y="747920"/>
                  <a:pt x="308934" y="766046"/>
                </a:cubicBezTo>
                <a:cubicBezTo>
                  <a:pt x="350976" y="784172"/>
                  <a:pt x="396136" y="793235"/>
                  <a:pt x="444420" y="793235"/>
                </a:cubicBezTo>
                <a:cubicBezTo>
                  <a:pt x="476610" y="793235"/>
                  <a:pt x="507556" y="789125"/>
                  <a:pt x="537260" y="780906"/>
                </a:cubicBezTo>
                <a:cubicBezTo>
                  <a:pt x="566964" y="772686"/>
                  <a:pt x="594738" y="761031"/>
                  <a:pt x="620580" y="745940"/>
                </a:cubicBezTo>
                <a:cubicBezTo>
                  <a:pt x="646424" y="730850"/>
                  <a:pt x="669980" y="712764"/>
                  <a:pt x="691246" y="691683"/>
                </a:cubicBezTo>
                <a:cubicBezTo>
                  <a:pt x="712514" y="670602"/>
                  <a:pt x="730784" y="647049"/>
                  <a:pt x="746062" y="621022"/>
                </a:cubicBezTo>
                <a:cubicBezTo>
                  <a:pt x="761338" y="594996"/>
                  <a:pt x="773116" y="567116"/>
                  <a:pt x="781394" y="537381"/>
                </a:cubicBezTo>
                <a:cubicBezTo>
                  <a:pt x="789672" y="507646"/>
                  <a:pt x="793812" y="476854"/>
                  <a:pt x="793812" y="445005"/>
                </a:cubicBezTo>
                <a:cubicBezTo>
                  <a:pt x="793812" y="413261"/>
                  <a:pt x="789672" y="382429"/>
                  <a:pt x="781390" y="352509"/>
                </a:cubicBezTo>
                <a:cubicBezTo>
                  <a:pt x="773108" y="322588"/>
                  <a:pt x="761330" y="294711"/>
                  <a:pt x="746056" y="268876"/>
                </a:cubicBezTo>
                <a:cubicBezTo>
                  <a:pt x="730784" y="243042"/>
                  <a:pt x="712510" y="219487"/>
                  <a:pt x="691236" y="198211"/>
                </a:cubicBezTo>
                <a:cubicBezTo>
                  <a:pt x="669964" y="176935"/>
                  <a:pt x="646410" y="158753"/>
                  <a:pt x="620576" y="143665"/>
                </a:cubicBezTo>
                <a:cubicBezTo>
                  <a:pt x="594742" y="128578"/>
                  <a:pt x="566856" y="116893"/>
                  <a:pt x="536920" y="108612"/>
                </a:cubicBezTo>
                <a:cubicBezTo>
                  <a:pt x="506984" y="100330"/>
                  <a:pt x="476150" y="96189"/>
                  <a:pt x="444420" y="96189"/>
                </a:cubicBezTo>
                <a:close/>
                <a:moveTo>
                  <a:pt x="444420" y="0"/>
                </a:moveTo>
                <a:cubicBezTo>
                  <a:pt x="484988" y="0"/>
                  <a:pt x="524416" y="5340"/>
                  <a:pt x="562706" y="16022"/>
                </a:cubicBezTo>
                <a:cubicBezTo>
                  <a:pt x="600994" y="26704"/>
                  <a:pt x="636622" y="41734"/>
                  <a:pt x="669586" y="61112"/>
                </a:cubicBezTo>
                <a:cubicBezTo>
                  <a:pt x="702552" y="80491"/>
                  <a:pt x="732632" y="103674"/>
                  <a:pt x="759824" y="130662"/>
                </a:cubicBezTo>
                <a:cubicBezTo>
                  <a:pt x="787016" y="157649"/>
                  <a:pt x="810286" y="187602"/>
                  <a:pt x="829632" y="220521"/>
                </a:cubicBezTo>
                <a:cubicBezTo>
                  <a:pt x="848980" y="253440"/>
                  <a:pt x="863978" y="288982"/>
                  <a:pt x="874626" y="327147"/>
                </a:cubicBezTo>
                <a:cubicBezTo>
                  <a:pt x="885272" y="365312"/>
                  <a:pt x="890596" y="404598"/>
                  <a:pt x="890596" y="445005"/>
                </a:cubicBezTo>
                <a:cubicBezTo>
                  <a:pt x="890596" y="485921"/>
                  <a:pt x="885272" y="525366"/>
                  <a:pt x="874620" y="563342"/>
                </a:cubicBezTo>
                <a:cubicBezTo>
                  <a:pt x="863970" y="601318"/>
                  <a:pt x="848972" y="636763"/>
                  <a:pt x="829628" y="669675"/>
                </a:cubicBezTo>
                <a:cubicBezTo>
                  <a:pt x="810284" y="702588"/>
                  <a:pt x="787014" y="732541"/>
                  <a:pt x="759818" y="759535"/>
                </a:cubicBezTo>
                <a:cubicBezTo>
                  <a:pt x="732624" y="786529"/>
                  <a:pt x="702540" y="809617"/>
                  <a:pt x="669568" y="828800"/>
                </a:cubicBezTo>
                <a:cubicBezTo>
                  <a:pt x="636596" y="847984"/>
                  <a:pt x="601084" y="862884"/>
                  <a:pt x="563030" y="873500"/>
                </a:cubicBezTo>
                <a:cubicBezTo>
                  <a:pt x="524978" y="884116"/>
                  <a:pt x="485440" y="889425"/>
                  <a:pt x="444420" y="889425"/>
                </a:cubicBezTo>
                <a:cubicBezTo>
                  <a:pt x="402996" y="889425"/>
                  <a:pt x="363394" y="884129"/>
                  <a:pt x="325618" y="873537"/>
                </a:cubicBezTo>
                <a:cubicBezTo>
                  <a:pt x="287840" y="862946"/>
                  <a:pt x="252494" y="848074"/>
                  <a:pt x="219578" y="828921"/>
                </a:cubicBezTo>
                <a:cubicBezTo>
                  <a:pt x="186662" y="809769"/>
                  <a:pt x="156708" y="786698"/>
                  <a:pt x="129718" y="759707"/>
                </a:cubicBezTo>
                <a:cubicBezTo>
                  <a:pt x="102728" y="732716"/>
                  <a:pt x="79658" y="702765"/>
                  <a:pt x="60508" y="669852"/>
                </a:cubicBezTo>
                <a:cubicBezTo>
                  <a:pt x="41358" y="636939"/>
                  <a:pt x="26486" y="601492"/>
                  <a:pt x="15892" y="563510"/>
                </a:cubicBezTo>
                <a:cubicBezTo>
                  <a:pt x="5298" y="525527"/>
                  <a:pt x="0" y="486026"/>
                  <a:pt x="0" y="445005"/>
                </a:cubicBezTo>
                <a:cubicBezTo>
                  <a:pt x="0" y="404090"/>
                  <a:pt x="5298" y="364647"/>
                  <a:pt x="15892" y="326678"/>
                </a:cubicBezTo>
                <a:cubicBezTo>
                  <a:pt x="26486" y="288708"/>
                  <a:pt x="41358" y="253265"/>
                  <a:pt x="60508" y="220349"/>
                </a:cubicBezTo>
                <a:cubicBezTo>
                  <a:pt x="79658" y="187433"/>
                  <a:pt x="102722" y="157485"/>
                  <a:pt x="129704" y="130503"/>
                </a:cubicBezTo>
                <a:cubicBezTo>
                  <a:pt x="156684" y="103522"/>
                  <a:pt x="186638" y="80355"/>
                  <a:pt x="219564" y="61001"/>
                </a:cubicBezTo>
                <a:cubicBezTo>
                  <a:pt x="252488" y="41647"/>
                  <a:pt x="288050" y="26642"/>
                  <a:pt x="326250" y="15985"/>
                </a:cubicBezTo>
                <a:cubicBezTo>
                  <a:pt x="364450" y="5328"/>
                  <a:pt x="403838" y="0"/>
                  <a:pt x="444420" y="0"/>
                </a:cubicBezTo>
                <a:close/>
              </a:path>
            </a:pathLst>
          </a:custGeom>
          <a:gradFill>
            <a:gsLst>
              <a:gs pos="0">
                <a:schemeClr val="accent1"/>
              </a:gs>
              <a:gs pos="100000">
                <a:schemeClr val="accent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23" name="PA-任意多边形 22"/>
          <p:cNvSpPr/>
          <p:nvPr>
            <p:custDataLst>
              <p:tags r:id="rId8"/>
            </p:custDataLst>
          </p:nvPr>
        </p:nvSpPr>
        <p:spPr>
          <a:xfrm rot="2083069">
            <a:off x="2346979" y="6126802"/>
            <a:ext cx="284566" cy="284373"/>
          </a:xfrm>
          <a:custGeom>
            <a:avLst/>
            <a:gdLst/>
            <a:ahLst/>
            <a:cxnLst/>
            <a:rect l="l" t="t" r="r" b="b"/>
            <a:pathLst>
              <a:path w="861408" h="860822">
                <a:moveTo>
                  <a:pt x="227288" y="96190"/>
                </a:moveTo>
                <a:cubicBezTo>
                  <a:pt x="201820" y="96190"/>
                  <a:pt x="180910" y="98300"/>
                  <a:pt x="164558" y="102520"/>
                </a:cubicBezTo>
                <a:cubicBezTo>
                  <a:pt x="148206" y="106740"/>
                  <a:pt x="135106" y="113603"/>
                  <a:pt x="125258" y="123109"/>
                </a:cubicBezTo>
                <a:cubicBezTo>
                  <a:pt x="115410" y="132616"/>
                  <a:pt x="108204" y="145717"/>
                  <a:pt x="103636" y="162414"/>
                </a:cubicBezTo>
                <a:cubicBezTo>
                  <a:pt x="99068" y="179110"/>
                  <a:pt x="96786" y="200735"/>
                  <a:pt x="96786" y="227289"/>
                </a:cubicBezTo>
                <a:lnTo>
                  <a:pt x="96786" y="633534"/>
                </a:lnTo>
                <a:cubicBezTo>
                  <a:pt x="96786" y="660465"/>
                  <a:pt x="99080" y="682225"/>
                  <a:pt x="103668" y="698814"/>
                </a:cubicBezTo>
                <a:cubicBezTo>
                  <a:pt x="108258" y="715402"/>
                  <a:pt x="115464" y="728440"/>
                  <a:pt x="125290" y="737927"/>
                </a:cubicBezTo>
                <a:cubicBezTo>
                  <a:pt x="135116" y="747415"/>
                  <a:pt x="148082" y="754238"/>
                  <a:pt x="164190" y="758396"/>
                </a:cubicBezTo>
                <a:cubicBezTo>
                  <a:pt x="180298" y="762554"/>
                  <a:pt x="201330" y="764633"/>
                  <a:pt x="227288" y="764633"/>
                </a:cubicBezTo>
                <a:lnTo>
                  <a:pt x="633534" y="764633"/>
                </a:lnTo>
                <a:cubicBezTo>
                  <a:pt x="658592" y="764633"/>
                  <a:pt x="679498" y="762493"/>
                  <a:pt x="696250" y="758215"/>
                </a:cubicBezTo>
                <a:cubicBezTo>
                  <a:pt x="713004" y="753936"/>
                  <a:pt x="726268" y="747077"/>
                  <a:pt x="736044" y="737639"/>
                </a:cubicBezTo>
                <a:cubicBezTo>
                  <a:pt x="745820" y="728201"/>
                  <a:pt x="753028" y="715095"/>
                  <a:pt x="757666" y="698321"/>
                </a:cubicBezTo>
                <a:cubicBezTo>
                  <a:pt x="762304" y="681546"/>
                  <a:pt x="764624" y="659951"/>
                  <a:pt x="764624" y="633534"/>
                </a:cubicBezTo>
                <a:lnTo>
                  <a:pt x="764624" y="227289"/>
                </a:lnTo>
                <a:cubicBezTo>
                  <a:pt x="764624" y="201256"/>
                  <a:pt x="762314" y="179796"/>
                  <a:pt x="757694" y="162907"/>
                </a:cubicBezTo>
                <a:cubicBezTo>
                  <a:pt x="753074" y="146018"/>
                  <a:pt x="745866" y="132847"/>
                  <a:pt x="736072" y="123393"/>
                </a:cubicBezTo>
                <a:cubicBezTo>
                  <a:pt x="726278" y="113939"/>
                  <a:pt x="712880" y="107042"/>
                  <a:pt x="695878" y="102701"/>
                </a:cubicBezTo>
                <a:cubicBezTo>
                  <a:pt x="678878" y="98360"/>
                  <a:pt x="658096" y="96190"/>
                  <a:pt x="633534" y="96190"/>
                </a:cubicBezTo>
                <a:close/>
                <a:moveTo>
                  <a:pt x="227288" y="0"/>
                </a:moveTo>
                <a:lnTo>
                  <a:pt x="633534" y="0"/>
                </a:lnTo>
                <a:cubicBezTo>
                  <a:pt x="676812" y="0"/>
                  <a:pt x="713314" y="5718"/>
                  <a:pt x="743038" y="17153"/>
                </a:cubicBezTo>
                <a:cubicBezTo>
                  <a:pt x="772764" y="28588"/>
                  <a:pt x="796454" y="44604"/>
                  <a:pt x="814108" y="65201"/>
                </a:cubicBezTo>
                <a:cubicBezTo>
                  <a:pt x="831764" y="85798"/>
                  <a:pt x="844060" y="109975"/>
                  <a:pt x="851000" y="137731"/>
                </a:cubicBezTo>
                <a:cubicBezTo>
                  <a:pt x="857938" y="165488"/>
                  <a:pt x="861408" y="195340"/>
                  <a:pt x="861408" y="227289"/>
                </a:cubicBezTo>
                <a:lnTo>
                  <a:pt x="861408" y="633534"/>
                </a:lnTo>
                <a:cubicBezTo>
                  <a:pt x="861408" y="665606"/>
                  <a:pt x="857940" y="695521"/>
                  <a:pt x="851004" y="723277"/>
                </a:cubicBezTo>
                <a:cubicBezTo>
                  <a:pt x="844068" y="751034"/>
                  <a:pt x="831772" y="775212"/>
                  <a:pt x="814114" y="795812"/>
                </a:cubicBezTo>
                <a:cubicBezTo>
                  <a:pt x="796456" y="816412"/>
                  <a:pt x="772846" y="832398"/>
                  <a:pt x="743286" y="843767"/>
                </a:cubicBezTo>
                <a:cubicBezTo>
                  <a:pt x="713724" y="855137"/>
                  <a:pt x="677140" y="860822"/>
                  <a:pt x="633534" y="860822"/>
                </a:cubicBezTo>
                <a:lnTo>
                  <a:pt x="227288" y="860822"/>
                </a:lnTo>
                <a:cubicBezTo>
                  <a:pt x="182920" y="860822"/>
                  <a:pt x="146006" y="855157"/>
                  <a:pt x="116552" y="843828"/>
                </a:cubicBezTo>
                <a:cubicBezTo>
                  <a:pt x="87096" y="832498"/>
                  <a:pt x="63648" y="816537"/>
                  <a:pt x="46206" y="795942"/>
                </a:cubicBezTo>
                <a:cubicBezTo>
                  <a:pt x="28766" y="775348"/>
                  <a:pt x="16704" y="751285"/>
                  <a:pt x="10024" y="723752"/>
                </a:cubicBezTo>
                <a:cubicBezTo>
                  <a:pt x="3342" y="696218"/>
                  <a:pt x="0" y="666146"/>
                  <a:pt x="0" y="633534"/>
                </a:cubicBezTo>
                <a:lnTo>
                  <a:pt x="0" y="227289"/>
                </a:lnTo>
                <a:cubicBezTo>
                  <a:pt x="0" y="194807"/>
                  <a:pt x="3342" y="164798"/>
                  <a:pt x="10024" y="137262"/>
                </a:cubicBezTo>
                <a:cubicBezTo>
                  <a:pt x="16704" y="109725"/>
                  <a:pt x="28766" y="85662"/>
                  <a:pt x="46206" y="65071"/>
                </a:cubicBezTo>
                <a:cubicBezTo>
                  <a:pt x="63648" y="44480"/>
                  <a:pt x="87176" y="28487"/>
                  <a:pt x="116794" y="17092"/>
                </a:cubicBezTo>
                <a:cubicBezTo>
                  <a:pt x="146410" y="5698"/>
                  <a:pt x="183242" y="0"/>
                  <a:pt x="227288" y="0"/>
                </a:cubicBezTo>
                <a:close/>
              </a:path>
            </a:pathLst>
          </a:custGeom>
          <a:gradFill>
            <a:gsLst>
              <a:gs pos="0">
                <a:schemeClr val="accent1"/>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24" name="PA-任意多边形 23"/>
          <p:cNvSpPr/>
          <p:nvPr>
            <p:custDataLst>
              <p:tags r:id="rId9"/>
            </p:custDataLst>
          </p:nvPr>
        </p:nvSpPr>
        <p:spPr>
          <a:xfrm rot="2083069">
            <a:off x="9643613" y="6232482"/>
            <a:ext cx="284566" cy="284373"/>
          </a:xfrm>
          <a:custGeom>
            <a:avLst/>
            <a:gdLst/>
            <a:ahLst/>
            <a:cxnLst/>
            <a:rect l="l" t="t" r="r" b="b"/>
            <a:pathLst>
              <a:path w="861408" h="860822">
                <a:moveTo>
                  <a:pt x="227288" y="96190"/>
                </a:moveTo>
                <a:cubicBezTo>
                  <a:pt x="201820" y="96190"/>
                  <a:pt x="180910" y="98300"/>
                  <a:pt x="164558" y="102520"/>
                </a:cubicBezTo>
                <a:cubicBezTo>
                  <a:pt x="148206" y="106740"/>
                  <a:pt x="135106" y="113603"/>
                  <a:pt x="125258" y="123109"/>
                </a:cubicBezTo>
                <a:cubicBezTo>
                  <a:pt x="115410" y="132616"/>
                  <a:pt x="108204" y="145717"/>
                  <a:pt x="103636" y="162414"/>
                </a:cubicBezTo>
                <a:cubicBezTo>
                  <a:pt x="99068" y="179110"/>
                  <a:pt x="96786" y="200735"/>
                  <a:pt x="96786" y="227289"/>
                </a:cubicBezTo>
                <a:lnTo>
                  <a:pt x="96786" y="633534"/>
                </a:lnTo>
                <a:cubicBezTo>
                  <a:pt x="96786" y="660465"/>
                  <a:pt x="99080" y="682225"/>
                  <a:pt x="103668" y="698814"/>
                </a:cubicBezTo>
                <a:cubicBezTo>
                  <a:pt x="108258" y="715402"/>
                  <a:pt x="115464" y="728440"/>
                  <a:pt x="125290" y="737927"/>
                </a:cubicBezTo>
                <a:cubicBezTo>
                  <a:pt x="135116" y="747415"/>
                  <a:pt x="148082" y="754238"/>
                  <a:pt x="164190" y="758396"/>
                </a:cubicBezTo>
                <a:cubicBezTo>
                  <a:pt x="180298" y="762554"/>
                  <a:pt x="201330" y="764633"/>
                  <a:pt x="227288" y="764633"/>
                </a:cubicBezTo>
                <a:lnTo>
                  <a:pt x="633534" y="764633"/>
                </a:lnTo>
                <a:cubicBezTo>
                  <a:pt x="658592" y="764633"/>
                  <a:pt x="679498" y="762493"/>
                  <a:pt x="696250" y="758215"/>
                </a:cubicBezTo>
                <a:cubicBezTo>
                  <a:pt x="713004" y="753936"/>
                  <a:pt x="726268" y="747077"/>
                  <a:pt x="736044" y="737639"/>
                </a:cubicBezTo>
                <a:cubicBezTo>
                  <a:pt x="745820" y="728201"/>
                  <a:pt x="753028" y="715095"/>
                  <a:pt x="757666" y="698321"/>
                </a:cubicBezTo>
                <a:cubicBezTo>
                  <a:pt x="762304" y="681546"/>
                  <a:pt x="764624" y="659951"/>
                  <a:pt x="764624" y="633534"/>
                </a:cubicBezTo>
                <a:lnTo>
                  <a:pt x="764624" y="227289"/>
                </a:lnTo>
                <a:cubicBezTo>
                  <a:pt x="764624" y="201256"/>
                  <a:pt x="762314" y="179796"/>
                  <a:pt x="757694" y="162907"/>
                </a:cubicBezTo>
                <a:cubicBezTo>
                  <a:pt x="753074" y="146018"/>
                  <a:pt x="745866" y="132847"/>
                  <a:pt x="736072" y="123393"/>
                </a:cubicBezTo>
                <a:cubicBezTo>
                  <a:pt x="726278" y="113939"/>
                  <a:pt x="712880" y="107042"/>
                  <a:pt x="695878" y="102701"/>
                </a:cubicBezTo>
                <a:cubicBezTo>
                  <a:pt x="678878" y="98360"/>
                  <a:pt x="658096" y="96190"/>
                  <a:pt x="633534" y="96190"/>
                </a:cubicBezTo>
                <a:close/>
                <a:moveTo>
                  <a:pt x="227288" y="0"/>
                </a:moveTo>
                <a:lnTo>
                  <a:pt x="633534" y="0"/>
                </a:lnTo>
                <a:cubicBezTo>
                  <a:pt x="676812" y="0"/>
                  <a:pt x="713314" y="5718"/>
                  <a:pt x="743038" y="17153"/>
                </a:cubicBezTo>
                <a:cubicBezTo>
                  <a:pt x="772764" y="28588"/>
                  <a:pt x="796454" y="44604"/>
                  <a:pt x="814108" y="65201"/>
                </a:cubicBezTo>
                <a:cubicBezTo>
                  <a:pt x="831764" y="85798"/>
                  <a:pt x="844060" y="109975"/>
                  <a:pt x="851000" y="137731"/>
                </a:cubicBezTo>
                <a:cubicBezTo>
                  <a:pt x="857938" y="165488"/>
                  <a:pt x="861408" y="195340"/>
                  <a:pt x="861408" y="227289"/>
                </a:cubicBezTo>
                <a:lnTo>
                  <a:pt x="861408" y="633534"/>
                </a:lnTo>
                <a:cubicBezTo>
                  <a:pt x="861408" y="665606"/>
                  <a:pt x="857940" y="695521"/>
                  <a:pt x="851004" y="723277"/>
                </a:cubicBezTo>
                <a:cubicBezTo>
                  <a:pt x="844068" y="751034"/>
                  <a:pt x="831772" y="775212"/>
                  <a:pt x="814114" y="795812"/>
                </a:cubicBezTo>
                <a:cubicBezTo>
                  <a:pt x="796456" y="816412"/>
                  <a:pt x="772846" y="832398"/>
                  <a:pt x="743286" y="843767"/>
                </a:cubicBezTo>
                <a:cubicBezTo>
                  <a:pt x="713724" y="855137"/>
                  <a:pt x="677140" y="860822"/>
                  <a:pt x="633534" y="860822"/>
                </a:cubicBezTo>
                <a:lnTo>
                  <a:pt x="227288" y="860822"/>
                </a:lnTo>
                <a:cubicBezTo>
                  <a:pt x="182920" y="860822"/>
                  <a:pt x="146006" y="855157"/>
                  <a:pt x="116552" y="843828"/>
                </a:cubicBezTo>
                <a:cubicBezTo>
                  <a:pt x="87096" y="832498"/>
                  <a:pt x="63648" y="816537"/>
                  <a:pt x="46206" y="795942"/>
                </a:cubicBezTo>
                <a:cubicBezTo>
                  <a:pt x="28766" y="775348"/>
                  <a:pt x="16704" y="751285"/>
                  <a:pt x="10024" y="723752"/>
                </a:cubicBezTo>
                <a:cubicBezTo>
                  <a:pt x="3342" y="696218"/>
                  <a:pt x="0" y="666146"/>
                  <a:pt x="0" y="633534"/>
                </a:cubicBezTo>
                <a:lnTo>
                  <a:pt x="0" y="227289"/>
                </a:lnTo>
                <a:cubicBezTo>
                  <a:pt x="0" y="194807"/>
                  <a:pt x="3342" y="164798"/>
                  <a:pt x="10024" y="137262"/>
                </a:cubicBezTo>
                <a:cubicBezTo>
                  <a:pt x="16704" y="109725"/>
                  <a:pt x="28766" y="85662"/>
                  <a:pt x="46206" y="65071"/>
                </a:cubicBezTo>
                <a:cubicBezTo>
                  <a:pt x="63648" y="44480"/>
                  <a:pt x="87176" y="28487"/>
                  <a:pt x="116794" y="17092"/>
                </a:cubicBezTo>
                <a:cubicBezTo>
                  <a:pt x="146410" y="5698"/>
                  <a:pt x="183242" y="0"/>
                  <a:pt x="227288" y="0"/>
                </a:cubicBezTo>
                <a:close/>
              </a:path>
            </a:pathLst>
          </a:custGeom>
          <a:gradFill>
            <a:gsLst>
              <a:gs pos="0">
                <a:schemeClr val="accent1"/>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26" name="PA-任意多边形 25"/>
          <p:cNvSpPr/>
          <p:nvPr>
            <p:custDataLst>
              <p:tags r:id="rId10"/>
            </p:custDataLst>
          </p:nvPr>
        </p:nvSpPr>
        <p:spPr>
          <a:xfrm rot="2083069">
            <a:off x="12094265" y="5508114"/>
            <a:ext cx="284566" cy="284373"/>
          </a:xfrm>
          <a:custGeom>
            <a:avLst/>
            <a:gdLst/>
            <a:ahLst/>
            <a:cxnLst/>
            <a:rect l="l" t="t" r="r" b="b"/>
            <a:pathLst>
              <a:path w="861408" h="860822">
                <a:moveTo>
                  <a:pt x="227288" y="96190"/>
                </a:moveTo>
                <a:cubicBezTo>
                  <a:pt x="201820" y="96190"/>
                  <a:pt x="180910" y="98300"/>
                  <a:pt x="164558" y="102520"/>
                </a:cubicBezTo>
                <a:cubicBezTo>
                  <a:pt x="148206" y="106740"/>
                  <a:pt x="135106" y="113603"/>
                  <a:pt x="125258" y="123109"/>
                </a:cubicBezTo>
                <a:cubicBezTo>
                  <a:pt x="115410" y="132616"/>
                  <a:pt x="108204" y="145717"/>
                  <a:pt x="103636" y="162414"/>
                </a:cubicBezTo>
                <a:cubicBezTo>
                  <a:pt x="99068" y="179110"/>
                  <a:pt x="96786" y="200735"/>
                  <a:pt x="96786" y="227289"/>
                </a:cubicBezTo>
                <a:lnTo>
                  <a:pt x="96786" y="633534"/>
                </a:lnTo>
                <a:cubicBezTo>
                  <a:pt x="96786" y="660465"/>
                  <a:pt x="99080" y="682225"/>
                  <a:pt x="103668" y="698814"/>
                </a:cubicBezTo>
                <a:cubicBezTo>
                  <a:pt x="108258" y="715402"/>
                  <a:pt x="115464" y="728440"/>
                  <a:pt x="125290" y="737927"/>
                </a:cubicBezTo>
                <a:cubicBezTo>
                  <a:pt x="135116" y="747415"/>
                  <a:pt x="148082" y="754238"/>
                  <a:pt x="164190" y="758396"/>
                </a:cubicBezTo>
                <a:cubicBezTo>
                  <a:pt x="180298" y="762554"/>
                  <a:pt x="201330" y="764633"/>
                  <a:pt x="227288" y="764633"/>
                </a:cubicBezTo>
                <a:lnTo>
                  <a:pt x="633534" y="764633"/>
                </a:lnTo>
                <a:cubicBezTo>
                  <a:pt x="658592" y="764633"/>
                  <a:pt x="679498" y="762493"/>
                  <a:pt x="696250" y="758215"/>
                </a:cubicBezTo>
                <a:cubicBezTo>
                  <a:pt x="713004" y="753936"/>
                  <a:pt x="726268" y="747077"/>
                  <a:pt x="736044" y="737639"/>
                </a:cubicBezTo>
                <a:cubicBezTo>
                  <a:pt x="745820" y="728201"/>
                  <a:pt x="753028" y="715095"/>
                  <a:pt x="757666" y="698321"/>
                </a:cubicBezTo>
                <a:cubicBezTo>
                  <a:pt x="762304" y="681546"/>
                  <a:pt x="764624" y="659951"/>
                  <a:pt x="764624" y="633534"/>
                </a:cubicBezTo>
                <a:lnTo>
                  <a:pt x="764624" y="227289"/>
                </a:lnTo>
                <a:cubicBezTo>
                  <a:pt x="764624" y="201256"/>
                  <a:pt x="762314" y="179796"/>
                  <a:pt x="757694" y="162907"/>
                </a:cubicBezTo>
                <a:cubicBezTo>
                  <a:pt x="753074" y="146018"/>
                  <a:pt x="745866" y="132847"/>
                  <a:pt x="736072" y="123393"/>
                </a:cubicBezTo>
                <a:cubicBezTo>
                  <a:pt x="726278" y="113939"/>
                  <a:pt x="712880" y="107042"/>
                  <a:pt x="695878" y="102701"/>
                </a:cubicBezTo>
                <a:cubicBezTo>
                  <a:pt x="678878" y="98360"/>
                  <a:pt x="658096" y="96190"/>
                  <a:pt x="633534" y="96190"/>
                </a:cubicBezTo>
                <a:close/>
                <a:moveTo>
                  <a:pt x="227288" y="0"/>
                </a:moveTo>
                <a:lnTo>
                  <a:pt x="633534" y="0"/>
                </a:lnTo>
                <a:cubicBezTo>
                  <a:pt x="676812" y="0"/>
                  <a:pt x="713314" y="5718"/>
                  <a:pt x="743038" y="17153"/>
                </a:cubicBezTo>
                <a:cubicBezTo>
                  <a:pt x="772764" y="28588"/>
                  <a:pt x="796454" y="44604"/>
                  <a:pt x="814108" y="65201"/>
                </a:cubicBezTo>
                <a:cubicBezTo>
                  <a:pt x="831764" y="85798"/>
                  <a:pt x="844060" y="109975"/>
                  <a:pt x="851000" y="137731"/>
                </a:cubicBezTo>
                <a:cubicBezTo>
                  <a:pt x="857938" y="165488"/>
                  <a:pt x="861408" y="195340"/>
                  <a:pt x="861408" y="227289"/>
                </a:cubicBezTo>
                <a:lnTo>
                  <a:pt x="861408" y="633534"/>
                </a:lnTo>
                <a:cubicBezTo>
                  <a:pt x="861408" y="665606"/>
                  <a:pt x="857940" y="695521"/>
                  <a:pt x="851004" y="723277"/>
                </a:cubicBezTo>
                <a:cubicBezTo>
                  <a:pt x="844068" y="751034"/>
                  <a:pt x="831772" y="775212"/>
                  <a:pt x="814114" y="795812"/>
                </a:cubicBezTo>
                <a:cubicBezTo>
                  <a:pt x="796456" y="816412"/>
                  <a:pt x="772846" y="832398"/>
                  <a:pt x="743286" y="843767"/>
                </a:cubicBezTo>
                <a:cubicBezTo>
                  <a:pt x="713724" y="855137"/>
                  <a:pt x="677140" y="860822"/>
                  <a:pt x="633534" y="860822"/>
                </a:cubicBezTo>
                <a:lnTo>
                  <a:pt x="227288" y="860822"/>
                </a:lnTo>
                <a:cubicBezTo>
                  <a:pt x="182920" y="860822"/>
                  <a:pt x="146006" y="855157"/>
                  <a:pt x="116552" y="843828"/>
                </a:cubicBezTo>
                <a:cubicBezTo>
                  <a:pt x="87096" y="832498"/>
                  <a:pt x="63648" y="816537"/>
                  <a:pt x="46206" y="795942"/>
                </a:cubicBezTo>
                <a:cubicBezTo>
                  <a:pt x="28766" y="775348"/>
                  <a:pt x="16704" y="751285"/>
                  <a:pt x="10024" y="723752"/>
                </a:cubicBezTo>
                <a:cubicBezTo>
                  <a:pt x="3342" y="696218"/>
                  <a:pt x="0" y="666146"/>
                  <a:pt x="0" y="633534"/>
                </a:cubicBezTo>
                <a:lnTo>
                  <a:pt x="0" y="227289"/>
                </a:lnTo>
                <a:cubicBezTo>
                  <a:pt x="0" y="194807"/>
                  <a:pt x="3342" y="164798"/>
                  <a:pt x="10024" y="137262"/>
                </a:cubicBezTo>
                <a:cubicBezTo>
                  <a:pt x="16704" y="109725"/>
                  <a:pt x="28766" y="85662"/>
                  <a:pt x="46206" y="65071"/>
                </a:cubicBezTo>
                <a:cubicBezTo>
                  <a:pt x="63648" y="44480"/>
                  <a:pt x="87176" y="28487"/>
                  <a:pt x="116794" y="17092"/>
                </a:cubicBezTo>
                <a:cubicBezTo>
                  <a:pt x="146410" y="5698"/>
                  <a:pt x="183242" y="0"/>
                  <a:pt x="227288" y="0"/>
                </a:cubicBezTo>
                <a:close/>
              </a:path>
            </a:pathLst>
          </a:custGeom>
          <a:gradFill>
            <a:gsLst>
              <a:gs pos="0">
                <a:schemeClr val="accent1"/>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3" name="PA-任意多边形 2"/>
          <p:cNvSpPr/>
          <p:nvPr>
            <p:custDataLst>
              <p:tags r:id="rId11"/>
            </p:custDataLst>
          </p:nvPr>
        </p:nvSpPr>
        <p:spPr>
          <a:xfrm>
            <a:off x="-806" y="0"/>
            <a:ext cx="12192000" cy="5689731"/>
          </a:xfrm>
          <a:custGeom>
            <a:avLst/>
            <a:gdLst>
              <a:gd name="connsiteX0" fmla="*/ 0 w 24387175"/>
              <a:gd name="connsiteY0" fmla="*/ 0 h 11358138"/>
              <a:gd name="connsiteX1" fmla="*/ 24387175 w 24387175"/>
              <a:gd name="connsiteY1" fmla="*/ 0 h 11358138"/>
              <a:gd name="connsiteX2" fmla="*/ 24387175 w 24387175"/>
              <a:gd name="connsiteY2" fmla="*/ 9678253 h 11358138"/>
              <a:gd name="connsiteX3" fmla="*/ 24305491 w 24387175"/>
              <a:gd name="connsiteY3" fmla="*/ 9696408 h 11358138"/>
              <a:gd name="connsiteX4" fmla="*/ 18220627 w 24387175"/>
              <a:gd name="connsiteY4" fmla="*/ 8822906 h 11358138"/>
              <a:gd name="connsiteX5" fmla="*/ 7456834 w 24387175"/>
              <a:gd name="connsiteY5" fmla="*/ 11357101 h 11358138"/>
              <a:gd name="connsiteX6" fmla="*/ 198891 w 24387175"/>
              <a:gd name="connsiteY6" fmla="*/ 9484178 h 11358138"/>
              <a:gd name="connsiteX7" fmla="*/ 0 w 24387175"/>
              <a:gd name="connsiteY7" fmla="*/ 9320863 h 1135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87175" h="11358138">
                <a:moveTo>
                  <a:pt x="0" y="0"/>
                </a:moveTo>
                <a:lnTo>
                  <a:pt x="24387175" y="0"/>
                </a:lnTo>
                <a:lnTo>
                  <a:pt x="24387175" y="9678253"/>
                </a:lnTo>
                <a:lnTo>
                  <a:pt x="24305491" y="9696408"/>
                </a:lnTo>
                <a:cubicBezTo>
                  <a:pt x="22863107" y="9951142"/>
                  <a:pt x="20761895" y="8548586"/>
                  <a:pt x="18220627" y="8822906"/>
                </a:cubicBezTo>
                <a:cubicBezTo>
                  <a:pt x="15316318" y="9136415"/>
                  <a:pt x="10622399" y="11413707"/>
                  <a:pt x="7456834" y="11357101"/>
                </a:cubicBezTo>
                <a:cubicBezTo>
                  <a:pt x="4884811" y="11311109"/>
                  <a:pt x="1918981" y="10759203"/>
                  <a:pt x="198891" y="9484178"/>
                </a:cubicBezTo>
                <a:lnTo>
                  <a:pt x="0" y="9320863"/>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en-US" dirty="0">
              <a:solidFill>
                <a:prstClr val="white"/>
              </a:solidFill>
              <a:latin typeface="Arial" panose="020B0604020202020204" pitchFamily="34" charset="0"/>
            </a:endParaRPr>
          </a:p>
        </p:txBody>
      </p:sp>
      <p:sp>
        <p:nvSpPr>
          <p:cNvPr id="28" name="PA-任意多边形 21"/>
          <p:cNvSpPr/>
          <p:nvPr>
            <p:custDataLst>
              <p:tags r:id="rId12"/>
            </p:custDataLst>
          </p:nvPr>
        </p:nvSpPr>
        <p:spPr>
          <a:xfrm>
            <a:off x="6543879" y="5761801"/>
            <a:ext cx="526501" cy="525810"/>
          </a:xfrm>
          <a:custGeom>
            <a:avLst/>
            <a:gdLst/>
            <a:ahLst/>
            <a:cxnLst/>
            <a:rect l="l" t="t" r="r" b="b"/>
            <a:pathLst>
              <a:path w="890596" h="889425">
                <a:moveTo>
                  <a:pt x="443834" y="267797"/>
                </a:moveTo>
                <a:cubicBezTo>
                  <a:pt x="419600" y="267797"/>
                  <a:pt x="396846" y="272433"/>
                  <a:pt x="375572" y="281704"/>
                </a:cubicBezTo>
                <a:cubicBezTo>
                  <a:pt x="354300" y="290974"/>
                  <a:pt x="335758" y="303606"/>
                  <a:pt x="319948" y="319599"/>
                </a:cubicBezTo>
                <a:cubicBezTo>
                  <a:pt x="304138" y="335592"/>
                  <a:pt x="291592" y="354236"/>
                  <a:pt x="282312" y="375530"/>
                </a:cubicBezTo>
                <a:cubicBezTo>
                  <a:pt x="273032" y="396825"/>
                  <a:pt x="268392" y="419788"/>
                  <a:pt x="268392" y="444419"/>
                </a:cubicBezTo>
                <a:cubicBezTo>
                  <a:pt x="268392" y="469181"/>
                  <a:pt x="273032" y="492207"/>
                  <a:pt x="282308" y="513499"/>
                </a:cubicBezTo>
                <a:cubicBezTo>
                  <a:pt x="291586" y="534790"/>
                  <a:pt x="304128" y="553431"/>
                  <a:pt x="319938" y="569421"/>
                </a:cubicBezTo>
                <a:cubicBezTo>
                  <a:pt x="335748" y="585411"/>
                  <a:pt x="354220" y="598011"/>
                  <a:pt x="375354" y="607223"/>
                </a:cubicBezTo>
                <a:cubicBezTo>
                  <a:pt x="396488" y="616435"/>
                  <a:pt x="419314" y="621041"/>
                  <a:pt x="443834" y="621041"/>
                </a:cubicBezTo>
                <a:cubicBezTo>
                  <a:pt x="468402" y="621041"/>
                  <a:pt x="491352" y="616432"/>
                  <a:pt x="512684" y="607214"/>
                </a:cubicBezTo>
                <a:cubicBezTo>
                  <a:pt x="534016" y="597996"/>
                  <a:pt x="552770" y="585299"/>
                  <a:pt x="568946" y="569123"/>
                </a:cubicBezTo>
                <a:cubicBezTo>
                  <a:pt x="585122" y="552948"/>
                  <a:pt x="597848" y="534217"/>
                  <a:pt x="607126" y="512931"/>
                </a:cubicBezTo>
                <a:cubicBezTo>
                  <a:pt x="616402" y="491646"/>
                  <a:pt x="621042" y="468808"/>
                  <a:pt x="621042" y="444419"/>
                </a:cubicBezTo>
                <a:cubicBezTo>
                  <a:pt x="621042" y="420154"/>
                  <a:pt x="616402" y="397379"/>
                  <a:pt x="607126" y="376093"/>
                </a:cubicBezTo>
                <a:cubicBezTo>
                  <a:pt x="597848" y="354808"/>
                  <a:pt x="585122" y="336077"/>
                  <a:pt x="568946" y="319901"/>
                </a:cubicBezTo>
                <a:cubicBezTo>
                  <a:pt x="552770" y="303726"/>
                  <a:pt x="533944" y="290998"/>
                  <a:pt x="512466" y="281718"/>
                </a:cubicBezTo>
                <a:cubicBezTo>
                  <a:pt x="490988" y="272437"/>
                  <a:pt x="468110" y="267797"/>
                  <a:pt x="443834" y="267797"/>
                </a:cubicBezTo>
                <a:close/>
                <a:moveTo>
                  <a:pt x="443834" y="171608"/>
                </a:moveTo>
                <a:cubicBezTo>
                  <a:pt x="481176" y="171608"/>
                  <a:pt x="516570" y="178891"/>
                  <a:pt x="550012" y="193458"/>
                </a:cubicBezTo>
                <a:cubicBezTo>
                  <a:pt x="583456" y="208024"/>
                  <a:pt x="612530" y="227560"/>
                  <a:pt x="637236" y="252064"/>
                </a:cubicBezTo>
                <a:cubicBezTo>
                  <a:pt x="661940" y="276567"/>
                  <a:pt x="681548" y="305476"/>
                  <a:pt x="696060" y="338788"/>
                </a:cubicBezTo>
                <a:cubicBezTo>
                  <a:pt x="710570" y="372101"/>
                  <a:pt x="717826" y="407311"/>
                  <a:pt x="717826" y="444419"/>
                </a:cubicBezTo>
                <a:cubicBezTo>
                  <a:pt x="717826" y="481651"/>
                  <a:pt x="710572" y="516920"/>
                  <a:pt x="696064" y="550227"/>
                </a:cubicBezTo>
                <a:cubicBezTo>
                  <a:pt x="681556" y="583533"/>
                  <a:pt x="661946" y="612544"/>
                  <a:pt x="637230" y="637259"/>
                </a:cubicBezTo>
                <a:cubicBezTo>
                  <a:pt x="612516" y="661973"/>
                  <a:pt x="583506" y="681481"/>
                  <a:pt x="550198" y="695781"/>
                </a:cubicBezTo>
                <a:cubicBezTo>
                  <a:pt x="516892" y="710081"/>
                  <a:pt x="481438" y="717231"/>
                  <a:pt x="443834" y="717231"/>
                </a:cubicBezTo>
                <a:cubicBezTo>
                  <a:pt x="406254" y="717231"/>
                  <a:pt x="370862" y="710101"/>
                  <a:pt x="337658" y="695841"/>
                </a:cubicBezTo>
                <a:cubicBezTo>
                  <a:pt x="304454" y="681582"/>
                  <a:pt x="275604" y="662104"/>
                  <a:pt x="251110" y="637407"/>
                </a:cubicBezTo>
                <a:cubicBezTo>
                  <a:pt x="226616" y="612711"/>
                  <a:pt x="207242" y="583766"/>
                  <a:pt x="192988" y="550571"/>
                </a:cubicBezTo>
                <a:cubicBezTo>
                  <a:pt x="178734" y="517376"/>
                  <a:pt x="171608" y="481992"/>
                  <a:pt x="171608" y="444419"/>
                </a:cubicBezTo>
                <a:cubicBezTo>
                  <a:pt x="171608" y="406964"/>
                  <a:pt x="178736" y="371638"/>
                  <a:pt x="192992" y="338440"/>
                </a:cubicBezTo>
                <a:cubicBezTo>
                  <a:pt x="207250" y="305242"/>
                  <a:pt x="226624" y="276397"/>
                  <a:pt x="251114" y="251905"/>
                </a:cubicBezTo>
                <a:cubicBezTo>
                  <a:pt x="275606" y="227414"/>
                  <a:pt x="304522" y="207908"/>
                  <a:pt x="337864" y="193388"/>
                </a:cubicBezTo>
                <a:cubicBezTo>
                  <a:pt x="371204" y="178868"/>
                  <a:pt x="406528" y="171608"/>
                  <a:pt x="443834" y="171608"/>
                </a:cubicBezTo>
                <a:close/>
                <a:moveTo>
                  <a:pt x="444420" y="96189"/>
                </a:moveTo>
                <a:cubicBezTo>
                  <a:pt x="396428" y="96189"/>
                  <a:pt x="351342" y="105282"/>
                  <a:pt x="309162" y="123467"/>
                </a:cubicBezTo>
                <a:cubicBezTo>
                  <a:pt x="266982" y="141652"/>
                  <a:pt x="230134" y="166597"/>
                  <a:pt x="198616" y="198304"/>
                </a:cubicBezTo>
                <a:cubicBezTo>
                  <a:pt x="167098" y="230011"/>
                  <a:pt x="142248" y="266954"/>
                  <a:pt x="124062" y="309134"/>
                </a:cubicBezTo>
                <a:cubicBezTo>
                  <a:pt x="105878" y="351315"/>
                  <a:pt x="96784" y="396605"/>
                  <a:pt x="96784" y="445005"/>
                </a:cubicBezTo>
                <a:cubicBezTo>
                  <a:pt x="96784" y="493523"/>
                  <a:pt x="105878" y="538874"/>
                  <a:pt x="124066" y="581057"/>
                </a:cubicBezTo>
                <a:cubicBezTo>
                  <a:pt x="142254" y="623241"/>
                  <a:pt x="167102" y="660087"/>
                  <a:pt x="198612" y="691595"/>
                </a:cubicBezTo>
                <a:cubicBezTo>
                  <a:pt x="230120" y="723103"/>
                  <a:pt x="266894" y="747920"/>
                  <a:pt x="308934" y="766046"/>
                </a:cubicBezTo>
                <a:cubicBezTo>
                  <a:pt x="350976" y="784172"/>
                  <a:pt x="396136" y="793235"/>
                  <a:pt x="444420" y="793235"/>
                </a:cubicBezTo>
                <a:cubicBezTo>
                  <a:pt x="476610" y="793235"/>
                  <a:pt x="507556" y="789125"/>
                  <a:pt x="537260" y="780906"/>
                </a:cubicBezTo>
                <a:cubicBezTo>
                  <a:pt x="566964" y="772686"/>
                  <a:pt x="594738" y="761031"/>
                  <a:pt x="620580" y="745940"/>
                </a:cubicBezTo>
                <a:cubicBezTo>
                  <a:pt x="646424" y="730850"/>
                  <a:pt x="669980" y="712764"/>
                  <a:pt x="691246" y="691683"/>
                </a:cubicBezTo>
                <a:cubicBezTo>
                  <a:pt x="712514" y="670602"/>
                  <a:pt x="730784" y="647049"/>
                  <a:pt x="746062" y="621022"/>
                </a:cubicBezTo>
                <a:cubicBezTo>
                  <a:pt x="761338" y="594996"/>
                  <a:pt x="773116" y="567116"/>
                  <a:pt x="781394" y="537381"/>
                </a:cubicBezTo>
                <a:cubicBezTo>
                  <a:pt x="789672" y="507646"/>
                  <a:pt x="793812" y="476854"/>
                  <a:pt x="793812" y="445005"/>
                </a:cubicBezTo>
                <a:cubicBezTo>
                  <a:pt x="793812" y="413261"/>
                  <a:pt x="789672" y="382429"/>
                  <a:pt x="781390" y="352509"/>
                </a:cubicBezTo>
                <a:cubicBezTo>
                  <a:pt x="773108" y="322588"/>
                  <a:pt x="761330" y="294711"/>
                  <a:pt x="746056" y="268876"/>
                </a:cubicBezTo>
                <a:cubicBezTo>
                  <a:pt x="730784" y="243042"/>
                  <a:pt x="712510" y="219487"/>
                  <a:pt x="691236" y="198211"/>
                </a:cubicBezTo>
                <a:cubicBezTo>
                  <a:pt x="669964" y="176935"/>
                  <a:pt x="646410" y="158753"/>
                  <a:pt x="620576" y="143665"/>
                </a:cubicBezTo>
                <a:cubicBezTo>
                  <a:pt x="594742" y="128578"/>
                  <a:pt x="566856" y="116893"/>
                  <a:pt x="536920" y="108612"/>
                </a:cubicBezTo>
                <a:cubicBezTo>
                  <a:pt x="506984" y="100330"/>
                  <a:pt x="476150" y="96189"/>
                  <a:pt x="444420" y="96189"/>
                </a:cubicBezTo>
                <a:close/>
                <a:moveTo>
                  <a:pt x="444420" y="0"/>
                </a:moveTo>
                <a:cubicBezTo>
                  <a:pt x="484988" y="0"/>
                  <a:pt x="524416" y="5340"/>
                  <a:pt x="562706" y="16022"/>
                </a:cubicBezTo>
                <a:cubicBezTo>
                  <a:pt x="600994" y="26704"/>
                  <a:pt x="636622" y="41734"/>
                  <a:pt x="669586" y="61112"/>
                </a:cubicBezTo>
                <a:cubicBezTo>
                  <a:pt x="702552" y="80491"/>
                  <a:pt x="732632" y="103674"/>
                  <a:pt x="759824" y="130662"/>
                </a:cubicBezTo>
                <a:cubicBezTo>
                  <a:pt x="787016" y="157649"/>
                  <a:pt x="810286" y="187602"/>
                  <a:pt x="829632" y="220521"/>
                </a:cubicBezTo>
                <a:cubicBezTo>
                  <a:pt x="848980" y="253440"/>
                  <a:pt x="863978" y="288982"/>
                  <a:pt x="874626" y="327147"/>
                </a:cubicBezTo>
                <a:cubicBezTo>
                  <a:pt x="885272" y="365312"/>
                  <a:pt x="890596" y="404598"/>
                  <a:pt x="890596" y="445005"/>
                </a:cubicBezTo>
                <a:cubicBezTo>
                  <a:pt x="890596" y="485921"/>
                  <a:pt x="885272" y="525366"/>
                  <a:pt x="874620" y="563342"/>
                </a:cubicBezTo>
                <a:cubicBezTo>
                  <a:pt x="863970" y="601318"/>
                  <a:pt x="848972" y="636763"/>
                  <a:pt x="829628" y="669675"/>
                </a:cubicBezTo>
                <a:cubicBezTo>
                  <a:pt x="810284" y="702588"/>
                  <a:pt x="787014" y="732541"/>
                  <a:pt x="759818" y="759535"/>
                </a:cubicBezTo>
                <a:cubicBezTo>
                  <a:pt x="732624" y="786529"/>
                  <a:pt x="702540" y="809617"/>
                  <a:pt x="669568" y="828800"/>
                </a:cubicBezTo>
                <a:cubicBezTo>
                  <a:pt x="636596" y="847984"/>
                  <a:pt x="601084" y="862884"/>
                  <a:pt x="563030" y="873500"/>
                </a:cubicBezTo>
                <a:cubicBezTo>
                  <a:pt x="524978" y="884116"/>
                  <a:pt x="485440" y="889425"/>
                  <a:pt x="444420" y="889425"/>
                </a:cubicBezTo>
                <a:cubicBezTo>
                  <a:pt x="402996" y="889425"/>
                  <a:pt x="363394" y="884129"/>
                  <a:pt x="325618" y="873537"/>
                </a:cubicBezTo>
                <a:cubicBezTo>
                  <a:pt x="287840" y="862946"/>
                  <a:pt x="252494" y="848074"/>
                  <a:pt x="219578" y="828921"/>
                </a:cubicBezTo>
                <a:cubicBezTo>
                  <a:pt x="186662" y="809769"/>
                  <a:pt x="156708" y="786698"/>
                  <a:pt x="129718" y="759707"/>
                </a:cubicBezTo>
                <a:cubicBezTo>
                  <a:pt x="102728" y="732716"/>
                  <a:pt x="79658" y="702765"/>
                  <a:pt x="60508" y="669852"/>
                </a:cubicBezTo>
                <a:cubicBezTo>
                  <a:pt x="41358" y="636939"/>
                  <a:pt x="26486" y="601492"/>
                  <a:pt x="15892" y="563510"/>
                </a:cubicBezTo>
                <a:cubicBezTo>
                  <a:pt x="5298" y="525527"/>
                  <a:pt x="0" y="486026"/>
                  <a:pt x="0" y="445005"/>
                </a:cubicBezTo>
                <a:cubicBezTo>
                  <a:pt x="0" y="404090"/>
                  <a:pt x="5298" y="364647"/>
                  <a:pt x="15892" y="326678"/>
                </a:cubicBezTo>
                <a:cubicBezTo>
                  <a:pt x="26486" y="288708"/>
                  <a:pt x="41358" y="253265"/>
                  <a:pt x="60508" y="220349"/>
                </a:cubicBezTo>
                <a:cubicBezTo>
                  <a:pt x="79658" y="187433"/>
                  <a:pt x="102722" y="157485"/>
                  <a:pt x="129704" y="130503"/>
                </a:cubicBezTo>
                <a:cubicBezTo>
                  <a:pt x="156684" y="103522"/>
                  <a:pt x="186638" y="80355"/>
                  <a:pt x="219564" y="61001"/>
                </a:cubicBezTo>
                <a:cubicBezTo>
                  <a:pt x="252488" y="41647"/>
                  <a:pt x="288050" y="26642"/>
                  <a:pt x="326250" y="15985"/>
                </a:cubicBezTo>
                <a:cubicBezTo>
                  <a:pt x="364450" y="5328"/>
                  <a:pt x="403838" y="0"/>
                  <a:pt x="444420" y="0"/>
                </a:cubicBezTo>
                <a:close/>
              </a:path>
            </a:pathLst>
          </a:custGeom>
          <a:gradFill>
            <a:gsLst>
              <a:gs pos="0">
                <a:schemeClr val="accent1"/>
              </a:gs>
              <a:gs pos="100000">
                <a:schemeClr val="accent4"/>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30" name="PA-任意多边形 20"/>
          <p:cNvSpPr/>
          <p:nvPr>
            <p:custDataLst>
              <p:tags r:id="rId13"/>
            </p:custDataLst>
          </p:nvPr>
        </p:nvSpPr>
        <p:spPr>
          <a:xfrm>
            <a:off x="9216754" y="4928865"/>
            <a:ext cx="395866" cy="395345"/>
          </a:xfrm>
          <a:custGeom>
            <a:avLst/>
            <a:gdLst/>
            <a:ahLst/>
            <a:cxnLst/>
            <a:rect l="l" t="t" r="r" b="b"/>
            <a:pathLst>
              <a:path w="2316944" h="2313894">
                <a:moveTo>
                  <a:pt x="1154660" y="446450"/>
                </a:moveTo>
                <a:cubicBezTo>
                  <a:pt x="1251812" y="446450"/>
                  <a:pt x="1343890" y="465398"/>
                  <a:pt x="1430894" y="503293"/>
                </a:cubicBezTo>
                <a:cubicBezTo>
                  <a:pt x="1517898" y="541189"/>
                  <a:pt x="1593536" y="592011"/>
                  <a:pt x="1657808" y="655760"/>
                </a:cubicBezTo>
                <a:cubicBezTo>
                  <a:pt x="1722080" y="719508"/>
                  <a:pt x="1773092" y="794715"/>
                  <a:pt x="1810844" y="881380"/>
                </a:cubicBezTo>
                <a:cubicBezTo>
                  <a:pt x="1848594" y="968045"/>
                  <a:pt x="1867470" y="1059647"/>
                  <a:pt x="1867470" y="1156185"/>
                </a:cubicBezTo>
                <a:cubicBezTo>
                  <a:pt x="1867470" y="1253046"/>
                  <a:pt x="1848598" y="1344801"/>
                  <a:pt x="1810856" y="1431450"/>
                </a:cubicBezTo>
                <a:cubicBezTo>
                  <a:pt x="1773112" y="1518099"/>
                  <a:pt x="1722094" y="1593572"/>
                  <a:pt x="1657796" y="1657869"/>
                </a:cubicBezTo>
                <a:cubicBezTo>
                  <a:pt x="1593500" y="1722166"/>
                  <a:pt x="1518026" y="1772915"/>
                  <a:pt x="1431378" y="1810118"/>
                </a:cubicBezTo>
                <a:cubicBezTo>
                  <a:pt x="1344728" y="1847320"/>
                  <a:pt x="1252490" y="1865921"/>
                  <a:pt x="1154660" y="1865921"/>
                </a:cubicBezTo>
                <a:cubicBezTo>
                  <a:pt x="1056896" y="1865921"/>
                  <a:pt x="964822" y="1847372"/>
                  <a:pt x="878440" y="1810275"/>
                </a:cubicBezTo>
                <a:cubicBezTo>
                  <a:pt x="792056" y="1773178"/>
                  <a:pt x="717004" y="1722505"/>
                  <a:pt x="653280" y="1658256"/>
                </a:cubicBezTo>
                <a:cubicBezTo>
                  <a:pt x="589555" y="1594007"/>
                  <a:pt x="539152" y="1518704"/>
                  <a:pt x="502071" y="1432345"/>
                </a:cubicBezTo>
                <a:cubicBezTo>
                  <a:pt x="464990" y="1345987"/>
                  <a:pt x="446449" y="1253933"/>
                  <a:pt x="446449" y="1156185"/>
                </a:cubicBezTo>
                <a:cubicBezTo>
                  <a:pt x="446449" y="1058743"/>
                  <a:pt x="464994" y="966839"/>
                  <a:pt x="502083" y="880472"/>
                </a:cubicBezTo>
                <a:cubicBezTo>
                  <a:pt x="539172" y="794106"/>
                  <a:pt x="589575" y="719065"/>
                  <a:pt x="653292" y="655349"/>
                </a:cubicBezTo>
                <a:cubicBezTo>
                  <a:pt x="717008" y="591632"/>
                  <a:pt x="792234" y="540887"/>
                  <a:pt x="878972" y="503112"/>
                </a:cubicBezTo>
                <a:cubicBezTo>
                  <a:pt x="965710" y="465337"/>
                  <a:pt x="1057606" y="446450"/>
                  <a:pt x="1154660" y="446450"/>
                </a:cubicBezTo>
                <a:close/>
                <a:moveTo>
                  <a:pt x="1156186" y="250243"/>
                </a:moveTo>
                <a:cubicBezTo>
                  <a:pt x="1031334" y="250243"/>
                  <a:pt x="914040" y="273898"/>
                  <a:pt x="804306" y="321207"/>
                </a:cubicBezTo>
                <a:cubicBezTo>
                  <a:pt x="694570" y="368516"/>
                  <a:pt x="598706" y="433415"/>
                  <a:pt x="516712" y="515901"/>
                </a:cubicBezTo>
                <a:cubicBezTo>
                  <a:pt x="434717" y="598388"/>
                  <a:pt x="370065" y="694499"/>
                  <a:pt x="322756" y="804233"/>
                </a:cubicBezTo>
                <a:cubicBezTo>
                  <a:pt x="275446" y="913968"/>
                  <a:pt x="251792" y="1031794"/>
                  <a:pt x="251792" y="1157710"/>
                </a:cubicBezTo>
                <a:cubicBezTo>
                  <a:pt x="251792" y="1283932"/>
                  <a:pt x="275450" y="1401915"/>
                  <a:pt x="322768" y="1511658"/>
                </a:cubicBezTo>
                <a:cubicBezTo>
                  <a:pt x="370085" y="1621401"/>
                  <a:pt x="434729" y="1717257"/>
                  <a:pt x="516699" y="1799228"/>
                </a:cubicBezTo>
                <a:cubicBezTo>
                  <a:pt x="598670" y="1881198"/>
                  <a:pt x="694340" y="1945762"/>
                  <a:pt x="803712" y="1992918"/>
                </a:cubicBezTo>
                <a:cubicBezTo>
                  <a:pt x="913084" y="2040074"/>
                  <a:pt x="1030576" y="2063651"/>
                  <a:pt x="1156186" y="2063651"/>
                </a:cubicBezTo>
                <a:cubicBezTo>
                  <a:pt x="1239930" y="2063651"/>
                  <a:pt x="1320440" y="2052960"/>
                  <a:pt x="1397716" y="2031576"/>
                </a:cubicBezTo>
                <a:cubicBezTo>
                  <a:pt x="1474992" y="2010192"/>
                  <a:pt x="1547246" y="1979870"/>
                  <a:pt x="1614480" y="1940611"/>
                </a:cubicBezTo>
                <a:cubicBezTo>
                  <a:pt x="1681712" y="1901352"/>
                  <a:pt x="1742992" y="1854301"/>
                  <a:pt x="1798320" y="1799458"/>
                </a:cubicBezTo>
                <a:cubicBezTo>
                  <a:pt x="1853648" y="1744614"/>
                  <a:pt x="1901182" y="1683338"/>
                  <a:pt x="1940926" y="1615629"/>
                </a:cubicBezTo>
                <a:cubicBezTo>
                  <a:pt x="1980668" y="1547920"/>
                  <a:pt x="2011308" y="1475388"/>
                  <a:pt x="2032846" y="1398031"/>
                </a:cubicBezTo>
                <a:cubicBezTo>
                  <a:pt x="2054384" y="1320674"/>
                  <a:pt x="2065152" y="1240567"/>
                  <a:pt x="2065152" y="1157710"/>
                </a:cubicBezTo>
                <a:cubicBezTo>
                  <a:pt x="2065152" y="1075126"/>
                  <a:pt x="2054380" y="994914"/>
                  <a:pt x="2032834" y="917074"/>
                </a:cubicBezTo>
                <a:cubicBezTo>
                  <a:pt x="2011288" y="839233"/>
                  <a:pt x="1980648" y="766708"/>
                  <a:pt x="1940914" y="699500"/>
                </a:cubicBezTo>
                <a:cubicBezTo>
                  <a:pt x="1901178" y="632291"/>
                  <a:pt x="1853640" y="571011"/>
                  <a:pt x="1798296" y="515659"/>
                </a:cubicBezTo>
                <a:cubicBezTo>
                  <a:pt x="1742952" y="460308"/>
                  <a:pt x="1681676" y="413006"/>
                  <a:pt x="1614468" y="373756"/>
                </a:cubicBezTo>
                <a:cubicBezTo>
                  <a:pt x="1547258" y="334505"/>
                  <a:pt x="1474714" y="304107"/>
                  <a:pt x="1396832" y="282561"/>
                </a:cubicBezTo>
                <a:cubicBezTo>
                  <a:pt x="1318952" y="261016"/>
                  <a:pt x="1238736" y="250243"/>
                  <a:pt x="1156186" y="250243"/>
                </a:cubicBezTo>
                <a:close/>
                <a:moveTo>
                  <a:pt x="1156186" y="0"/>
                </a:moveTo>
                <a:cubicBezTo>
                  <a:pt x="1261726" y="0"/>
                  <a:pt x="1364302" y="13895"/>
                  <a:pt x="1463912" y="41683"/>
                </a:cubicBezTo>
                <a:cubicBezTo>
                  <a:pt x="1563524" y="69472"/>
                  <a:pt x="1656212" y="108574"/>
                  <a:pt x="1741972" y="158989"/>
                </a:cubicBezTo>
                <a:cubicBezTo>
                  <a:pt x="1827734" y="209403"/>
                  <a:pt x="1905986" y="269716"/>
                  <a:pt x="1976728" y="339925"/>
                </a:cubicBezTo>
                <a:cubicBezTo>
                  <a:pt x="2047470" y="410135"/>
                  <a:pt x="2108008" y="488060"/>
                  <a:pt x="2158342" y="573701"/>
                </a:cubicBezTo>
                <a:cubicBezTo>
                  <a:pt x="2208676" y="659341"/>
                  <a:pt x="2247694" y="751806"/>
                  <a:pt x="2275394" y="851095"/>
                </a:cubicBezTo>
                <a:cubicBezTo>
                  <a:pt x="2303094" y="950384"/>
                  <a:pt x="2316944" y="1052589"/>
                  <a:pt x="2316944" y="1157710"/>
                </a:cubicBezTo>
                <a:cubicBezTo>
                  <a:pt x="2316944" y="1264153"/>
                  <a:pt x="2303090" y="1366774"/>
                  <a:pt x="2275382" y="1465570"/>
                </a:cubicBezTo>
                <a:cubicBezTo>
                  <a:pt x="2247674" y="1564368"/>
                  <a:pt x="2208656" y="1656578"/>
                  <a:pt x="2158330" y="1742203"/>
                </a:cubicBezTo>
                <a:cubicBezTo>
                  <a:pt x="2108004" y="1827827"/>
                  <a:pt x="2047466" y="1905752"/>
                  <a:pt x="1976716" y="1975978"/>
                </a:cubicBezTo>
                <a:cubicBezTo>
                  <a:pt x="1905966" y="2046204"/>
                  <a:pt x="1827702" y="2106270"/>
                  <a:pt x="1741924" y="2156177"/>
                </a:cubicBezTo>
                <a:cubicBezTo>
                  <a:pt x="1656146" y="2206083"/>
                  <a:pt x="1563758" y="2244846"/>
                  <a:pt x="1464760" y="2272466"/>
                </a:cubicBezTo>
                <a:cubicBezTo>
                  <a:pt x="1365762" y="2300085"/>
                  <a:pt x="1262904" y="2313894"/>
                  <a:pt x="1156186" y="2313894"/>
                </a:cubicBezTo>
                <a:cubicBezTo>
                  <a:pt x="1048418" y="2313894"/>
                  <a:pt x="945394" y="2300117"/>
                  <a:pt x="847114" y="2272562"/>
                </a:cubicBezTo>
                <a:cubicBezTo>
                  <a:pt x="748834" y="2245008"/>
                  <a:pt x="656876" y="2206317"/>
                  <a:pt x="571244" y="2156491"/>
                </a:cubicBezTo>
                <a:cubicBezTo>
                  <a:pt x="485612" y="2106665"/>
                  <a:pt x="407686" y="2046644"/>
                  <a:pt x="337469" y="1976426"/>
                </a:cubicBezTo>
                <a:cubicBezTo>
                  <a:pt x="267251" y="1906208"/>
                  <a:pt x="207233" y="1828287"/>
                  <a:pt x="157415" y="1742662"/>
                </a:cubicBezTo>
                <a:cubicBezTo>
                  <a:pt x="107597" y="1657038"/>
                  <a:pt x="68907" y="1564819"/>
                  <a:pt x="41344" y="1466006"/>
                </a:cubicBezTo>
                <a:cubicBezTo>
                  <a:pt x="13782" y="1367193"/>
                  <a:pt x="0" y="1264428"/>
                  <a:pt x="0" y="1157710"/>
                </a:cubicBezTo>
                <a:cubicBezTo>
                  <a:pt x="0" y="1051266"/>
                  <a:pt x="13782" y="948654"/>
                  <a:pt x="41344" y="849873"/>
                </a:cubicBezTo>
                <a:cubicBezTo>
                  <a:pt x="68907" y="751092"/>
                  <a:pt x="107597" y="658886"/>
                  <a:pt x="157415" y="573253"/>
                </a:cubicBezTo>
                <a:cubicBezTo>
                  <a:pt x="207233" y="487621"/>
                  <a:pt x="267239" y="409707"/>
                  <a:pt x="337432" y="339514"/>
                </a:cubicBezTo>
                <a:cubicBezTo>
                  <a:pt x="407626" y="269320"/>
                  <a:pt x="485551" y="209048"/>
                  <a:pt x="571208" y="158698"/>
                </a:cubicBezTo>
                <a:cubicBezTo>
                  <a:pt x="656864" y="108348"/>
                  <a:pt x="749382" y="69311"/>
                  <a:pt x="848760" y="41587"/>
                </a:cubicBezTo>
                <a:cubicBezTo>
                  <a:pt x="948138" y="13863"/>
                  <a:pt x="1050612" y="0"/>
                  <a:pt x="1156186" y="0"/>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prstClr val="white"/>
              </a:solidFill>
              <a:latin typeface="Arial" panose="020B0604020202020204" pitchFamily="34" charset="0"/>
            </a:endParaRPr>
          </a:p>
        </p:txBody>
      </p:sp>
      <p:sp>
        <p:nvSpPr>
          <p:cNvPr id="15" name="PA-文本框 14"/>
          <p:cNvSpPr txBox="1"/>
          <p:nvPr>
            <p:custDataLst>
              <p:tags r:id="rId14"/>
            </p:custDataLst>
          </p:nvPr>
        </p:nvSpPr>
        <p:spPr>
          <a:xfrm>
            <a:off x="576095" y="2095350"/>
            <a:ext cx="6362244" cy="830997"/>
          </a:xfrm>
          <a:prstGeom prst="rect">
            <a:avLst/>
          </a:prstGeom>
          <a:noFill/>
        </p:spPr>
        <p:txBody>
          <a:bodyPr wrap="square" rtlCol="0">
            <a:spAutoFit/>
          </a:bodyPr>
          <a:lstStyle/>
          <a:p>
            <a:pPr algn="dist"/>
            <a:r>
              <a:rPr kumimoji="1" lang="zh-CN" altLang="en-US" sz="4800" dirty="0">
                <a:solidFill>
                  <a:schemeClr val="bg1"/>
                </a:solidFill>
                <a:effectLst>
                  <a:outerShdw blurRad="38100" dist="38100" dir="2700000" algn="tl">
                    <a:srgbClr val="000000">
                      <a:alpha val="43137"/>
                    </a:srgbClr>
                  </a:outerShdw>
                </a:effectLst>
                <a:latin typeface="站酷庆科黄油体" panose="02000803000000020004" pitchFamily="2" charset="-122"/>
                <a:ea typeface="站酷庆科黄油体" panose="02000803000000020004" pitchFamily="2" charset="-122"/>
              </a:rPr>
              <a:t>蓝绿渐变银行理财知识</a:t>
            </a:r>
            <a:r>
              <a:rPr kumimoji="1" lang="en-US" altLang="zh-CN" sz="4800" dirty="0">
                <a:solidFill>
                  <a:schemeClr val="bg1"/>
                </a:solidFill>
                <a:effectLst>
                  <a:outerShdw blurRad="38100" dist="38100" dir="2700000" algn="tl">
                    <a:srgbClr val="000000">
                      <a:alpha val="43137"/>
                    </a:srgbClr>
                  </a:outerShdw>
                </a:effectLst>
                <a:latin typeface="站酷庆科黄油体" panose="02000803000000020004" pitchFamily="2" charset="-122"/>
                <a:ea typeface="站酷庆科黄油体" panose="02000803000000020004" pitchFamily="2" charset="-122"/>
              </a:rPr>
              <a:t>PPT</a:t>
            </a:r>
            <a:endParaRPr kumimoji="1" lang="zh-CN" altLang="en-US" sz="4800" dirty="0">
              <a:solidFill>
                <a:schemeClr val="bg1"/>
              </a:solidFill>
              <a:effectLst>
                <a:outerShdw blurRad="38100" dist="38100" dir="2700000" algn="tl">
                  <a:srgbClr val="000000">
                    <a:alpha val="43137"/>
                  </a:srgbClr>
                </a:outerShdw>
              </a:effectLst>
              <a:latin typeface="站酷庆科黄油体" panose="02000803000000020004" pitchFamily="2" charset="-122"/>
              <a:ea typeface="站酷庆科黄油体" panose="02000803000000020004" pitchFamily="2" charset="-122"/>
            </a:endParaRPr>
          </a:p>
        </p:txBody>
      </p:sp>
      <p:sp>
        <p:nvSpPr>
          <p:cNvPr id="16" name="PA-文本框 15"/>
          <p:cNvSpPr txBox="1"/>
          <p:nvPr>
            <p:custDataLst>
              <p:tags r:id="rId15"/>
            </p:custDataLst>
          </p:nvPr>
        </p:nvSpPr>
        <p:spPr>
          <a:xfrm>
            <a:off x="639595" y="1354885"/>
            <a:ext cx="4716035" cy="646331"/>
          </a:xfrm>
          <a:prstGeom prst="rect">
            <a:avLst/>
          </a:prstGeom>
          <a:noFill/>
        </p:spPr>
        <p:txBody>
          <a:bodyPr wrap="none" rtlCol="0">
            <a:spAutoFit/>
          </a:bodyPr>
          <a:lstStyle/>
          <a:p>
            <a:r>
              <a:rPr kumimoji="1" lang="en-US" altLang="zh-CN" sz="3600" dirty="0">
                <a:solidFill>
                  <a:schemeClr val="bg1"/>
                </a:solidFill>
                <a:latin typeface="思源黑体 CN Light" panose="020B0300000000000000" pitchFamily="34" charset="-122"/>
                <a:ea typeface="思源黑体 CN Light" panose="020B0300000000000000" pitchFamily="34" charset="-122"/>
              </a:rPr>
              <a:t>Financial Literacy PPT</a:t>
            </a:r>
            <a:endParaRPr kumimoji="1" lang="zh-CN" altLang="en-US" sz="3600" dirty="0">
              <a:solidFill>
                <a:schemeClr val="bg1"/>
              </a:solidFill>
              <a:latin typeface="思源黑体 CN Light" panose="020B0300000000000000" pitchFamily="34" charset="-122"/>
              <a:ea typeface="思源黑体 CN Light" panose="020B0300000000000000" pitchFamily="34" charset="-122"/>
            </a:endParaRPr>
          </a:p>
        </p:txBody>
      </p:sp>
      <p:sp>
        <p:nvSpPr>
          <p:cNvPr id="17" name="PA-文本框 16"/>
          <p:cNvSpPr txBox="1"/>
          <p:nvPr>
            <p:custDataLst>
              <p:tags r:id="rId16"/>
            </p:custDataLst>
          </p:nvPr>
        </p:nvSpPr>
        <p:spPr>
          <a:xfrm>
            <a:off x="652295" y="3020481"/>
            <a:ext cx="6286500" cy="568810"/>
          </a:xfrm>
          <a:prstGeom prst="rect">
            <a:avLst/>
          </a:prstGeom>
          <a:noFill/>
        </p:spPr>
        <p:txBody>
          <a:bodyPr wrap="square" rtlCol="0">
            <a:spAutoFit/>
          </a:bodyPr>
          <a:lstStyle/>
          <a:p>
            <a:pPr>
              <a:lnSpc>
                <a:spcPct val="150000"/>
              </a:lnSpc>
            </a:pPr>
            <a:r>
              <a:rPr lang="en-GB" altLang="zh-CN" sz="1100" dirty="0">
                <a:solidFill>
                  <a:schemeClr val="bg1"/>
                </a:solidFill>
                <a:latin typeface="思源黑体 CN Light" panose="020B0300000000000000" pitchFamily="34" charset="-122"/>
                <a:ea typeface="思源黑体 CN Light" panose="020B0300000000000000" pitchFamily="34" charset="-122"/>
              </a:rPr>
              <a:t>Your content is entered here, or by copying your text, select Paste in this box and choose to retain only text. Your content is typed here, or by copying your text, select Paste in this box.</a:t>
            </a:r>
          </a:p>
        </p:txBody>
      </p:sp>
      <p:sp>
        <p:nvSpPr>
          <p:cNvPr id="18" name="PA-文本框 17"/>
          <p:cNvSpPr txBox="1"/>
          <p:nvPr>
            <p:custDataLst>
              <p:tags r:id="rId17"/>
            </p:custDataLst>
          </p:nvPr>
        </p:nvSpPr>
        <p:spPr>
          <a:xfrm>
            <a:off x="652295" y="3796975"/>
            <a:ext cx="1890261" cy="338554"/>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sz="1600">
                <a:solidFill>
                  <a:schemeClr val="bg1"/>
                </a:solidFill>
                <a:latin typeface="思源黑体 CN Light" panose="020B0300000000000000" pitchFamily="34" charset="-122"/>
                <a:ea typeface="思源黑体 CN Light" panose="020B0300000000000000" pitchFamily="34" charset="-122"/>
              </a:rPr>
              <a:t>汇报人：</a:t>
            </a:r>
            <a:r>
              <a:rPr kumimoji="1" lang="en-US" altLang="zh-CN" sz="1600">
                <a:solidFill>
                  <a:schemeClr val="bg1"/>
                </a:solidFill>
                <a:latin typeface="思源黑体 CN Light" panose="020B0300000000000000" pitchFamily="34" charset="-122"/>
                <a:ea typeface="思源黑体 CN Light" panose="020B0300000000000000" pitchFamily="34" charset="-122"/>
              </a:rPr>
              <a:t>xiazaii</a:t>
            </a:r>
            <a:endParaRPr kumimoji="1" lang="zh-CN" altLang="en-US" sz="1600" dirty="0">
              <a:solidFill>
                <a:schemeClr val="bg1"/>
              </a:solidFill>
              <a:latin typeface="思源黑体 CN Light" panose="020B0300000000000000" pitchFamily="34" charset="-122"/>
              <a:ea typeface="思源黑体 CN Light" panose="020B0300000000000000" pitchFamily="34" charset="-122"/>
            </a:endParaRPr>
          </a:p>
        </p:txBody>
      </p:sp>
      <p:sp>
        <p:nvSpPr>
          <p:cNvPr id="19" name="PA-文本框 18"/>
          <p:cNvSpPr txBox="1"/>
          <p:nvPr>
            <p:custDataLst>
              <p:tags r:id="rId18"/>
            </p:custDataLst>
          </p:nvPr>
        </p:nvSpPr>
        <p:spPr>
          <a:xfrm>
            <a:off x="2936046" y="3796975"/>
            <a:ext cx="2092239" cy="338554"/>
          </a:xfrm>
          <a:prstGeom prst="rect">
            <a:avLst/>
          </a:prstGeom>
          <a:noFill/>
        </p:spPr>
        <p:txBody>
          <a:bodyPr wrap="none" rtlCol="0">
            <a:spAutoFit/>
          </a:bodyPr>
          <a:lstStyle/>
          <a:p>
            <a:pPr marL="285750" indent="-285750">
              <a:buFont typeface="Arial" panose="020B0604020202020204" pitchFamily="34" charset="0"/>
              <a:buChar char="•"/>
            </a:pPr>
            <a:r>
              <a:rPr kumimoji="1" lang="zh-CN" altLang="en-US" sz="1600">
                <a:solidFill>
                  <a:schemeClr val="bg1"/>
                </a:solidFill>
                <a:latin typeface="思源黑体 CN Light" panose="020B0300000000000000" pitchFamily="34" charset="-122"/>
                <a:ea typeface="思源黑体 CN Light" panose="020B0300000000000000" pitchFamily="34" charset="-122"/>
              </a:rPr>
              <a:t>时间：</a:t>
            </a:r>
            <a:r>
              <a:rPr kumimoji="1" lang="en-US" altLang="zh-CN" sz="1600">
                <a:solidFill>
                  <a:schemeClr val="bg1"/>
                </a:solidFill>
                <a:latin typeface="思源黑体 CN Light" panose="020B0300000000000000" pitchFamily="34" charset="-122"/>
                <a:ea typeface="思源黑体 CN Light" panose="020B0300000000000000" pitchFamily="34" charset="-122"/>
              </a:rPr>
              <a:t>2020-xx-xx</a:t>
            </a:r>
            <a:endParaRPr kumimoji="1" lang="zh-CN" altLang="en-US" sz="1600">
              <a:solidFill>
                <a:schemeClr val="bg1"/>
              </a:solidFill>
              <a:latin typeface="思源黑体 CN Light" panose="020B0300000000000000" pitchFamily="34" charset="-122"/>
              <a:ea typeface="思源黑体 CN Light" panose="020B0300000000000000" pitchFamily="34" charset="-122"/>
            </a:endParaRPr>
          </a:p>
        </p:txBody>
      </p:sp>
      <p:sp>
        <p:nvSpPr>
          <p:cNvPr id="29" name="PA-文本框 28"/>
          <p:cNvSpPr txBox="1"/>
          <p:nvPr>
            <p:custDataLst>
              <p:tags r:id="rId19"/>
            </p:custDataLst>
          </p:nvPr>
        </p:nvSpPr>
        <p:spPr>
          <a:xfrm>
            <a:off x="10583696" y="461149"/>
            <a:ext cx="1281280" cy="584775"/>
          </a:xfrm>
          <a:prstGeom prst="rect">
            <a:avLst/>
          </a:prstGeom>
          <a:noFill/>
          <a:ln>
            <a:solidFill>
              <a:schemeClr val="bg1"/>
            </a:solidFill>
          </a:ln>
        </p:spPr>
        <p:txBody>
          <a:bodyPr wrap="square" rtlCol="0">
            <a:spAutoFit/>
          </a:bodyPr>
          <a:lstStyle/>
          <a:p>
            <a:pPr algn="dist"/>
            <a:r>
              <a:rPr kumimoji="1" lang="en-US" altLang="zh-CN" sz="1600" dirty="0">
                <a:solidFill>
                  <a:schemeClr val="bg1"/>
                </a:solidFill>
                <a:latin typeface="Arial" panose="020B0604020202020204" pitchFamily="34" charset="0"/>
                <a:ea typeface="思源黑体 CN Regular" panose="020B0500000000000000" pitchFamily="34" charset="-122"/>
              </a:rPr>
              <a:t>YOUR LOGO</a:t>
            </a:r>
            <a:endParaRPr kumimoji="1" lang="zh-CN" altLang="en-US" sz="1600" dirty="0">
              <a:solidFill>
                <a:schemeClr val="bg1"/>
              </a:solidFill>
              <a:latin typeface="Arial" panose="020B0604020202020204" pitchFamily="34" charset="0"/>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14:presetBounceEnd="38000">
                                      <p:stCondLst>
                                        <p:cond delay="0"/>
                                      </p:stCondLst>
                                      <p:childTnLst>
                                        <p:set>
                                          <p:cBhvr>
                                            <p:cTn id="6" dur="1" fill="hold">
                                              <p:stCondLst>
                                                <p:cond delay="0"/>
                                              </p:stCondLst>
                                            </p:cTn>
                                            <p:tgtEl>
                                              <p:spTgt spid="27"/>
                                            </p:tgtEl>
                                            <p:attrNameLst>
                                              <p:attrName>style.visibility</p:attrName>
                                            </p:attrNameLst>
                                          </p:cBhvr>
                                          <p:to>
                                            <p:strVal val="visible"/>
                                          </p:to>
                                        </p:set>
                                        <p:anim to="" calcmode="lin" valueType="num" p14:bounceEnd="38000">
                                          <p:cBhvr>
                                            <p:cTn id="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5"/>
                                            </p:tgtEl>
                                            <p:attrNameLst>
                                              <p:attrName>style.visibility</p:attrName>
                                            </p:attrNameLst>
                                          </p:cBhvr>
                                          <p:to>
                                            <p:strVal val="visible"/>
                                          </p:to>
                                        </p:set>
                                        <p:anim to="" calcmode="lin" valueType="num" p14:bounceEnd="38000">
                                          <p:cBhvr>
                                            <p:cTn id="1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14:bounceEnd="38000">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14:bounceEnd="38000">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14:bounceEnd="38000">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1"/>
                                            </p:tgtEl>
                                            <p:attrNameLst>
                                              <p:attrName>style.visibility</p:attrName>
                                            </p:attrNameLst>
                                          </p:cBhvr>
                                          <p:to>
                                            <p:strVal val="visible"/>
                                          </p:to>
                                        </p:set>
                                        <p:anim to="" calcmode="lin" valueType="num" p14:bounceEnd="38000">
                                          <p:cBhvr>
                                            <p:cTn id="27"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2"/>
                                            </p:tgtEl>
                                            <p:attrNameLst>
                                              <p:attrName>style.visibility</p:attrName>
                                            </p:attrNameLst>
                                          </p:cBhvr>
                                          <p:to>
                                            <p:strVal val="visible"/>
                                          </p:to>
                                        </p:set>
                                        <p:anim to="" calcmode="lin" valueType="num" p14:bounceEnd="38000">
                                          <p:cBhvr>
                                            <p:cTn id="31"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23"/>
                                            </p:tgtEl>
                                            <p:attrNameLst>
                                              <p:attrName>style.visibility</p:attrName>
                                            </p:attrNameLst>
                                          </p:cBhvr>
                                          <p:to>
                                            <p:strVal val="visible"/>
                                          </p:to>
                                        </p:set>
                                        <p:anim to="" calcmode="lin" valueType="num" p14:bounceEnd="38000">
                                          <p:cBhvr>
                                            <p:cTn id="35"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4"/>
                                            </p:tgtEl>
                                            <p:attrNameLst>
                                              <p:attrName>style.visibility</p:attrName>
                                            </p:attrNameLst>
                                          </p:cBhvr>
                                          <p:to>
                                            <p:strVal val="visible"/>
                                          </p:to>
                                        </p:set>
                                        <p:anim to="" calcmode="lin" valueType="num" p14:bounceEnd="38000">
                                          <p:cBhvr>
                                            <p:cTn id="3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6"/>
                                            </p:tgtEl>
                                            <p:attrNameLst>
                                              <p:attrName>style.visibility</p:attrName>
                                            </p:attrNameLst>
                                          </p:cBhvr>
                                          <p:to>
                                            <p:strVal val="visible"/>
                                          </p:to>
                                        </p:set>
                                        <p:anim to="" calcmode="lin" valueType="num" p14:bounceEnd="38000">
                                          <p:cBhvr>
                                            <p:cTn id="4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3"/>
                                            </p:tgtEl>
                                            <p:attrNameLst>
                                              <p:attrName>style.visibility</p:attrName>
                                            </p:attrNameLst>
                                          </p:cBhvr>
                                          <p:to>
                                            <p:strVal val="visible"/>
                                          </p:to>
                                        </p:set>
                                        <p:anim to="" calcmode="lin" valueType="num" p14:bounceEnd="38000">
                                          <p:cBhvr>
                                            <p:cTn id="4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28"/>
                                            </p:tgtEl>
                                            <p:attrNameLst>
                                              <p:attrName>style.visibility</p:attrName>
                                            </p:attrNameLst>
                                          </p:cBhvr>
                                          <p:to>
                                            <p:strVal val="visible"/>
                                          </p:to>
                                        </p:set>
                                        <p:anim to="" calcmode="lin" valueType="num" p14:bounceEnd="38000">
                                          <p:cBhvr>
                                            <p:cTn id="5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30"/>
                                            </p:tgtEl>
                                            <p:attrNameLst>
                                              <p:attrName>style.visibility</p:attrName>
                                            </p:attrNameLst>
                                          </p:cBhvr>
                                          <p:to>
                                            <p:strVal val="visible"/>
                                          </p:to>
                                        </p:set>
                                        <p:anim to="" calcmode="lin" valueType="num" p14:bounceEnd="38000">
                                          <p:cBhvr>
                                            <p:cTn id="5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14:bounceEnd="38000">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14:presetBounceEnd="38000">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14:bounceEnd="38000">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14:presetBounceEnd="38000">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14:bounceEnd="38000">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14:presetBounceEnd="38000">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14:bounceEnd="38000">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14:presetBounceEnd="38000">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14:bounceEnd="38000">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14:presetBounceEnd="38000">
                                      <p:stCondLst>
                                        <p:cond delay="0"/>
                                      </p:stCondLst>
                                      <p:childTnLst>
                                        <p:set>
                                          <p:cBhvr>
                                            <p:cTn id="78" dur="1" fill="hold">
                                              <p:stCondLst>
                                                <p:cond delay="0"/>
                                              </p:stCondLst>
                                            </p:cTn>
                                            <p:tgtEl>
                                              <p:spTgt spid="29"/>
                                            </p:tgtEl>
                                            <p:attrNameLst>
                                              <p:attrName>style.visibility</p:attrName>
                                            </p:attrNameLst>
                                          </p:cBhvr>
                                          <p:to>
                                            <p:strVal val="visible"/>
                                          </p:to>
                                        </p:set>
                                        <p:anim to="" calcmode="lin" valueType="num" p14:bounceEnd="38000">
                                          <p:cBhvr>
                                            <p:cTn id="7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 grpId="0" animBg="1"/>
          <p:bldP spid="5" grpId="0" animBg="1"/>
          <p:bldP spid="6" grpId="0" animBg="1"/>
          <p:bldP spid="21" grpId="0" animBg="1"/>
          <p:bldP spid="22" grpId="0" animBg="1"/>
          <p:bldP spid="23" grpId="0" animBg="1"/>
          <p:bldP spid="24" grpId="0" animBg="1"/>
          <p:bldP spid="26" grpId="0" animBg="1"/>
          <p:bldP spid="3" grpId="0" animBg="1"/>
          <p:bldP spid="28" grpId="0" animBg="1"/>
          <p:bldP spid="30" grpId="0" animBg="1"/>
          <p:bldP spid="15" grpId="0"/>
          <p:bldP spid="16" grpId="0"/>
          <p:bldP spid="17" grpId="0"/>
          <p:bldP spid="18" grpId="0"/>
          <p:bldP spid="19" grpId="0"/>
          <p:bldP spid="2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to="" calcmode="lin" valueType="num">
                                          <p:cBhvr>
                                            <p:cTn id="7"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to="" calcmode="lin" valueType="num">
                                          <p:cBhvr>
                                            <p:cTn id="1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to="" calcmode="lin" valueType="num">
                                          <p:cBhvr>
                                            <p:cTn id="15"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to="" calcmode="lin" valueType="num">
                                          <p:cBhvr>
                                            <p:cTn id="19"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to="" calcmode="lin" valueType="num">
                                          <p:cBhvr>
                                            <p:cTn id="23"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to="" calcmode="lin" valueType="num">
                                          <p:cBhvr>
                                            <p:cTn id="27"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to="" calcmode="lin" valueType="num">
                                          <p:cBhvr>
                                            <p:cTn id="31"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to="" calcmode="lin" valueType="num">
                                          <p:cBhvr>
                                            <p:cTn id="35"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to="" calcmode="lin" valueType="num">
                                          <p:cBhvr>
                                            <p:cTn id="39"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 to="" calcmode="lin" valueType="num">
                                          <p:cBhvr>
                                            <p:cTn id="43"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 to="" calcmode="lin" valueType="num">
                                          <p:cBhvr>
                                            <p:cTn id="47" dur="2000" fill="hold">
                                              <p:stCondLst>
                                                <p:cond delay="0"/>
                                              </p:stCondLst>
                                            </p:cTn>
                                            <p:tgtEl>
                                              <p:spTgt spid="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to="" calcmode="lin" valueType="num">
                                          <p:cBhvr>
                                            <p:cTn id="51"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 to="" calcmode="lin" valueType="num">
                                          <p:cBhvr>
                                            <p:cTn id="5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to="" calcmode="lin" valueType="num">
                                          <p:cBhvr>
                                            <p:cTn id="59"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1" presetID="0"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to="" calcmode="lin" valueType="num">
                                          <p:cBhvr>
                                            <p:cTn id="63"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4"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5" presetID="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to="" calcmode="lin" valueType="num">
                                          <p:cBhvr>
                                            <p:cTn id="67"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8"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9" presetID="0"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to="" calcmode="lin" valueType="num">
                                          <p:cBhvr>
                                            <p:cTn id="71"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2"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3" presetID="0" presetClass="entr" presetSubtype="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to="" calcmode="lin" valueType="num">
                                          <p:cBhvr>
                                            <p:cTn id="75"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6"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7" presetID="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to="" calcmode="lin" valueType="num">
                                          <p:cBhvr>
                                            <p:cTn id="79"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0"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 grpId="0" animBg="1"/>
          <p:bldP spid="5" grpId="0" animBg="1"/>
          <p:bldP spid="6" grpId="0" animBg="1"/>
          <p:bldP spid="21" grpId="0" animBg="1"/>
          <p:bldP spid="22" grpId="0" animBg="1"/>
          <p:bldP spid="23" grpId="0" animBg="1"/>
          <p:bldP spid="24" grpId="0" animBg="1"/>
          <p:bldP spid="26" grpId="0" animBg="1"/>
          <p:bldP spid="3" grpId="0" animBg="1"/>
          <p:bldP spid="28" grpId="0" animBg="1"/>
          <p:bldP spid="30" grpId="0" animBg="1"/>
          <p:bldP spid="15" grpId="0"/>
          <p:bldP spid="16" grpId="0"/>
          <p:bldP spid="17" grpId="0"/>
          <p:bldP spid="18" grpId="0"/>
          <p:bldP spid="19" grpId="0"/>
          <p:bldP spid="29"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41" name="组合 40"/>
          <p:cNvGrpSpPr/>
          <p:nvPr/>
        </p:nvGrpSpPr>
        <p:grpSpPr>
          <a:xfrm>
            <a:off x="586991" y="472430"/>
            <a:ext cx="4122168" cy="615219"/>
            <a:chOff x="586991" y="472430"/>
            <a:chExt cx="4122168" cy="615219"/>
          </a:xfrm>
        </p:grpSpPr>
        <p:sp>
          <p:nvSpPr>
            <p:cNvPr id="6" name="椭圆 5"/>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文本框 6"/>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02</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8" name="文本框 7"/>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42" name="组合 41"/>
          <p:cNvGrpSpPr/>
          <p:nvPr/>
        </p:nvGrpSpPr>
        <p:grpSpPr>
          <a:xfrm>
            <a:off x="833099" y="2061690"/>
            <a:ext cx="2768671" cy="3276631"/>
            <a:chOff x="833099" y="2061690"/>
            <a:chExt cx="2768671" cy="3276631"/>
          </a:xfrm>
        </p:grpSpPr>
        <p:sp>
          <p:nvSpPr>
            <p:cNvPr id="9" name="Freeform: Shape 1"/>
            <p:cNvSpPr/>
            <p:nvPr/>
          </p:nvSpPr>
          <p:spPr>
            <a:xfrm>
              <a:off x="3218380" y="2697851"/>
              <a:ext cx="383390" cy="38421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6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3" name="Oval 7"/>
            <p:cNvSpPr/>
            <p:nvPr/>
          </p:nvSpPr>
          <p:spPr>
            <a:xfrm>
              <a:off x="1219668" y="2061690"/>
              <a:ext cx="1656536" cy="1656536"/>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4" name="Oval 8"/>
            <p:cNvSpPr/>
            <p:nvPr/>
          </p:nvSpPr>
          <p:spPr>
            <a:xfrm>
              <a:off x="1359678" y="2201700"/>
              <a:ext cx="1376515" cy="1376516"/>
            </a:xfrm>
            <a:prstGeom prst="ellipse">
              <a:avLst/>
            </a:prstGeom>
            <a:solidFill>
              <a:schemeClr val="tx1">
                <a:lumMod val="75000"/>
                <a:lumOff val="25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5" name="椭圆 1"/>
            <p:cNvSpPr/>
            <p:nvPr/>
          </p:nvSpPr>
          <p:spPr>
            <a:xfrm>
              <a:off x="1705650" y="2544027"/>
              <a:ext cx="684570" cy="683453"/>
            </a:xfrm>
            <a:custGeom>
              <a:avLst/>
              <a:gdLst>
                <a:gd name="connsiteX0" fmla="*/ 140017 w 606581"/>
                <a:gd name="connsiteY0" fmla="*/ 411043 h 605592"/>
                <a:gd name="connsiteX1" fmla="*/ 178821 w 606581"/>
                <a:gd name="connsiteY1" fmla="*/ 427078 h 605592"/>
                <a:gd name="connsiteX2" fmla="*/ 178821 w 606581"/>
                <a:gd name="connsiteY2" fmla="*/ 504564 h 605592"/>
                <a:gd name="connsiteX3" fmla="*/ 93692 w 606581"/>
                <a:gd name="connsiteY3" fmla="*/ 589557 h 605592"/>
                <a:gd name="connsiteX4" fmla="*/ 54887 w 606581"/>
                <a:gd name="connsiteY4" fmla="*/ 605592 h 605592"/>
                <a:gd name="connsiteX5" fmla="*/ 16083 w 606581"/>
                <a:gd name="connsiteY5" fmla="*/ 589557 h 605592"/>
                <a:gd name="connsiteX6" fmla="*/ 16083 w 606581"/>
                <a:gd name="connsiteY6" fmla="*/ 511979 h 605592"/>
                <a:gd name="connsiteX7" fmla="*/ 101212 w 606581"/>
                <a:gd name="connsiteY7" fmla="*/ 427078 h 605592"/>
                <a:gd name="connsiteX8" fmla="*/ 140017 w 606581"/>
                <a:gd name="connsiteY8" fmla="*/ 411043 h 605592"/>
                <a:gd name="connsiteX9" fmla="*/ 382501 w 606581"/>
                <a:gd name="connsiteY9" fmla="*/ 49537 h 605592"/>
                <a:gd name="connsiteX10" fmla="*/ 557044 w 606581"/>
                <a:gd name="connsiteY10" fmla="*/ 223798 h 605592"/>
                <a:gd name="connsiteX11" fmla="*/ 382501 w 606581"/>
                <a:gd name="connsiteY11" fmla="*/ 398059 h 605592"/>
                <a:gd name="connsiteX12" fmla="*/ 207957 w 606581"/>
                <a:gd name="connsiteY12" fmla="*/ 223798 h 605592"/>
                <a:gd name="connsiteX13" fmla="*/ 382501 w 606581"/>
                <a:gd name="connsiteY13" fmla="*/ 49537 h 605592"/>
                <a:gd name="connsiteX14" fmla="*/ 382536 w 606581"/>
                <a:gd name="connsiteY14" fmla="*/ 24750 h 605592"/>
                <a:gd name="connsiteX15" fmla="*/ 304914 w 606581"/>
                <a:gd name="connsiteY15" fmla="*/ 40417 h 605592"/>
                <a:gd name="connsiteX16" fmla="*/ 241591 w 606581"/>
                <a:gd name="connsiteY16" fmla="*/ 83058 h 605592"/>
                <a:gd name="connsiteX17" fmla="*/ 198880 w 606581"/>
                <a:gd name="connsiteY17" fmla="*/ 146278 h 605592"/>
                <a:gd name="connsiteX18" fmla="*/ 183189 w 606581"/>
                <a:gd name="connsiteY18" fmla="*/ 223774 h 605592"/>
                <a:gd name="connsiteX19" fmla="*/ 198880 w 606581"/>
                <a:gd name="connsiteY19" fmla="*/ 301177 h 605592"/>
                <a:gd name="connsiteX20" fmla="*/ 241591 w 606581"/>
                <a:gd name="connsiteY20" fmla="*/ 364490 h 605592"/>
                <a:gd name="connsiteX21" fmla="*/ 304914 w 606581"/>
                <a:gd name="connsiteY21" fmla="*/ 407131 h 605592"/>
                <a:gd name="connsiteX22" fmla="*/ 382536 w 606581"/>
                <a:gd name="connsiteY22" fmla="*/ 422705 h 605592"/>
                <a:gd name="connsiteX23" fmla="*/ 460158 w 606581"/>
                <a:gd name="connsiteY23" fmla="*/ 407131 h 605592"/>
                <a:gd name="connsiteX24" fmla="*/ 523481 w 606581"/>
                <a:gd name="connsiteY24" fmla="*/ 364490 h 605592"/>
                <a:gd name="connsiteX25" fmla="*/ 566192 w 606581"/>
                <a:gd name="connsiteY25" fmla="*/ 301177 h 605592"/>
                <a:gd name="connsiteX26" fmla="*/ 581883 w 606581"/>
                <a:gd name="connsiteY26" fmla="*/ 223774 h 605592"/>
                <a:gd name="connsiteX27" fmla="*/ 566192 w 606581"/>
                <a:gd name="connsiteY27" fmla="*/ 146278 h 605592"/>
                <a:gd name="connsiteX28" fmla="*/ 523481 w 606581"/>
                <a:gd name="connsiteY28" fmla="*/ 83058 h 605592"/>
                <a:gd name="connsiteX29" fmla="*/ 460158 w 606581"/>
                <a:gd name="connsiteY29" fmla="*/ 40417 h 605592"/>
                <a:gd name="connsiteX30" fmla="*/ 382536 w 606581"/>
                <a:gd name="connsiteY30" fmla="*/ 24750 h 605592"/>
                <a:gd name="connsiteX31" fmla="*/ 382536 w 606581"/>
                <a:gd name="connsiteY31" fmla="*/ 0 h 605592"/>
                <a:gd name="connsiteX32" fmla="*/ 469721 w 606581"/>
                <a:gd name="connsiteY32" fmla="*/ 17613 h 605592"/>
                <a:gd name="connsiteX33" fmla="*/ 540937 w 606581"/>
                <a:gd name="connsiteY33" fmla="*/ 65538 h 605592"/>
                <a:gd name="connsiteX34" fmla="*/ 588940 w 606581"/>
                <a:gd name="connsiteY34" fmla="*/ 136637 h 605592"/>
                <a:gd name="connsiteX35" fmla="*/ 606581 w 606581"/>
                <a:gd name="connsiteY35" fmla="*/ 223774 h 605592"/>
                <a:gd name="connsiteX36" fmla="*/ 588940 w 606581"/>
                <a:gd name="connsiteY36" fmla="*/ 310818 h 605592"/>
                <a:gd name="connsiteX37" fmla="*/ 540937 w 606581"/>
                <a:gd name="connsiteY37" fmla="*/ 381917 h 605592"/>
                <a:gd name="connsiteX38" fmla="*/ 469721 w 606581"/>
                <a:gd name="connsiteY38" fmla="*/ 429842 h 605592"/>
                <a:gd name="connsiteX39" fmla="*/ 382536 w 606581"/>
                <a:gd name="connsiteY39" fmla="*/ 447455 h 605592"/>
                <a:gd name="connsiteX40" fmla="*/ 295258 w 606581"/>
                <a:gd name="connsiteY40" fmla="*/ 429842 h 605592"/>
                <a:gd name="connsiteX41" fmla="*/ 240105 w 606581"/>
                <a:gd name="connsiteY41" fmla="*/ 396471 h 605592"/>
                <a:gd name="connsiteX42" fmla="*/ 209558 w 606581"/>
                <a:gd name="connsiteY42" fmla="*/ 427061 h 605592"/>
                <a:gd name="connsiteX43" fmla="*/ 196373 w 606581"/>
                <a:gd name="connsiteY43" fmla="*/ 409541 h 605592"/>
                <a:gd name="connsiteX44" fmla="*/ 178918 w 606581"/>
                <a:gd name="connsiteY44" fmla="*/ 396378 h 605592"/>
                <a:gd name="connsiteX45" fmla="*/ 209465 w 606581"/>
                <a:gd name="connsiteY45" fmla="*/ 365880 h 605592"/>
                <a:gd name="connsiteX46" fmla="*/ 176040 w 606581"/>
                <a:gd name="connsiteY46" fmla="*/ 310818 h 605592"/>
                <a:gd name="connsiteX47" fmla="*/ 158491 w 606581"/>
                <a:gd name="connsiteY47" fmla="*/ 223774 h 605592"/>
                <a:gd name="connsiteX48" fmla="*/ 176040 w 606581"/>
                <a:gd name="connsiteY48" fmla="*/ 136637 h 605592"/>
                <a:gd name="connsiteX49" fmla="*/ 224043 w 606581"/>
                <a:gd name="connsiteY49" fmla="*/ 65538 h 605592"/>
                <a:gd name="connsiteX50" fmla="*/ 295258 w 606581"/>
                <a:gd name="connsiteY50" fmla="*/ 17613 h 605592"/>
                <a:gd name="connsiteX51" fmla="*/ 382536 w 606581"/>
                <a:gd name="connsiteY51" fmla="*/ 0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6581" h="605592">
                  <a:moveTo>
                    <a:pt x="140017" y="411043"/>
                  </a:moveTo>
                  <a:cubicBezTo>
                    <a:pt x="154035" y="411043"/>
                    <a:pt x="168053" y="416326"/>
                    <a:pt x="178821" y="427078"/>
                  </a:cubicBezTo>
                  <a:cubicBezTo>
                    <a:pt x="200266" y="448488"/>
                    <a:pt x="200266" y="483153"/>
                    <a:pt x="178821" y="504564"/>
                  </a:cubicBezTo>
                  <a:lnTo>
                    <a:pt x="93692" y="589557"/>
                  </a:lnTo>
                  <a:cubicBezTo>
                    <a:pt x="83016" y="600216"/>
                    <a:pt x="68905" y="605592"/>
                    <a:pt x="54887" y="605592"/>
                  </a:cubicBezTo>
                  <a:cubicBezTo>
                    <a:pt x="40870" y="605592"/>
                    <a:pt x="26759" y="600216"/>
                    <a:pt x="16083" y="589557"/>
                  </a:cubicBezTo>
                  <a:cubicBezTo>
                    <a:pt x="-5362" y="568147"/>
                    <a:pt x="-5362" y="533389"/>
                    <a:pt x="16083" y="511979"/>
                  </a:cubicBezTo>
                  <a:lnTo>
                    <a:pt x="101212" y="427078"/>
                  </a:lnTo>
                  <a:cubicBezTo>
                    <a:pt x="111888" y="416326"/>
                    <a:pt x="125999" y="411043"/>
                    <a:pt x="140017" y="411043"/>
                  </a:cubicBezTo>
                  <a:close/>
                  <a:moveTo>
                    <a:pt x="382501" y="49537"/>
                  </a:moveTo>
                  <a:cubicBezTo>
                    <a:pt x="478871" y="49537"/>
                    <a:pt x="557044" y="127491"/>
                    <a:pt x="557044" y="223798"/>
                  </a:cubicBezTo>
                  <a:cubicBezTo>
                    <a:pt x="557044" y="320012"/>
                    <a:pt x="478871" y="398059"/>
                    <a:pt x="382501" y="398059"/>
                  </a:cubicBezTo>
                  <a:cubicBezTo>
                    <a:pt x="286130" y="398059"/>
                    <a:pt x="207957" y="320012"/>
                    <a:pt x="207957" y="223798"/>
                  </a:cubicBezTo>
                  <a:cubicBezTo>
                    <a:pt x="207957" y="127491"/>
                    <a:pt x="286130" y="49537"/>
                    <a:pt x="382501" y="49537"/>
                  </a:cubicBezTo>
                  <a:close/>
                  <a:moveTo>
                    <a:pt x="382536" y="24750"/>
                  </a:moveTo>
                  <a:cubicBezTo>
                    <a:pt x="355610" y="24750"/>
                    <a:pt x="329519" y="30034"/>
                    <a:pt x="304914" y="40417"/>
                  </a:cubicBezTo>
                  <a:cubicBezTo>
                    <a:pt x="281238" y="50428"/>
                    <a:pt x="259882" y="64796"/>
                    <a:pt x="241591" y="83058"/>
                  </a:cubicBezTo>
                  <a:cubicBezTo>
                    <a:pt x="223300" y="101319"/>
                    <a:pt x="208908" y="122547"/>
                    <a:pt x="198880" y="146278"/>
                  </a:cubicBezTo>
                  <a:cubicBezTo>
                    <a:pt x="188481" y="170843"/>
                    <a:pt x="183189" y="196891"/>
                    <a:pt x="183189" y="223774"/>
                  </a:cubicBezTo>
                  <a:cubicBezTo>
                    <a:pt x="183189" y="250564"/>
                    <a:pt x="188481" y="276705"/>
                    <a:pt x="198880" y="301177"/>
                  </a:cubicBezTo>
                  <a:cubicBezTo>
                    <a:pt x="208908" y="324908"/>
                    <a:pt x="223300" y="346228"/>
                    <a:pt x="241591" y="364490"/>
                  </a:cubicBezTo>
                  <a:cubicBezTo>
                    <a:pt x="259882" y="382752"/>
                    <a:pt x="281238" y="397027"/>
                    <a:pt x="304914" y="407131"/>
                  </a:cubicBezTo>
                  <a:cubicBezTo>
                    <a:pt x="329519" y="417513"/>
                    <a:pt x="355610" y="422705"/>
                    <a:pt x="382536" y="422705"/>
                  </a:cubicBezTo>
                  <a:cubicBezTo>
                    <a:pt x="409462" y="422705"/>
                    <a:pt x="435553" y="417513"/>
                    <a:pt x="460158" y="407131"/>
                  </a:cubicBezTo>
                  <a:cubicBezTo>
                    <a:pt x="483834" y="397027"/>
                    <a:pt x="505190" y="382752"/>
                    <a:pt x="523481" y="364490"/>
                  </a:cubicBezTo>
                  <a:cubicBezTo>
                    <a:pt x="541772" y="346228"/>
                    <a:pt x="556164" y="324908"/>
                    <a:pt x="566192" y="301177"/>
                  </a:cubicBezTo>
                  <a:cubicBezTo>
                    <a:pt x="576591" y="276705"/>
                    <a:pt x="581883" y="250564"/>
                    <a:pt x="581883" y="223774"/>
                  </a:cubicBezTo>
                  <a:cubicBezTo>
                    <a:pt x="581883" y="196891"/>
                    <a:pt x="576591" y="170843"/>
                    <a:pt x="566192" y="146278"/>
                  </a:cubicBezTo>
                  <a:cubicBezTo>
                    <a:pt x="556164" y="122547"/>
                    <a:pt x="541772" y="101319"/>
                    <a:pt x="523481" y="83058"/>
                  </a:cubicBezTo>
                  <a:cubicBezTo>
                    <a:pt x="505190" y="64796"/>
                    <a:pt x="483834" y="50428"/>
                    <a:pt x="460158" y="40417"/>
                  </a:cubicBezTo>
                  <a:cubicBezTo>
                    <a:pt x="435553" y="30034"/>
                    <a:pt x="409462" y="24750"/>
                    <a:pt x="382536" y="24750"/>
                  </a:cubicBezTo>
                  <a:close/>
                  <a:moveTo>
                    <a:pt x="382536" y="0"/>
                  </a:moveTo>
                  <a:cubicBezTo>
                    <a:pt x="412712" y="0"/>
                    <a:pt x="442145" y="5933"/>
                    <a:pt x="469721" y="17613"/>
                  </a:cubicBezTo>
                  <a:cubicBezTo>
                    <a:pt x="496462" y="28922"/>
                    <a:pt x="520417" y="45051"/>
                    <a:pt x="540937" y="65538"/>
                  </a:cubicBezTo>
                  <a:cubicBezTo>
                    <a:pt x="561549" y="86117"/>
                    <a:pt x="577705" y="110033"/>
                    <a:pt x="588940" y="136637"/>
                  </a:cubicBezTo>
                  <a:cubicBezTo>
                    <a:pt x="600639" y="164262"/>
                    <a:pt x="606581" y="193554"/>
                    <a:pt x="606581" y="223774"/>
                  </a:cubicBezTo>
                  <a:cubicBezTo>
                    <a:pt x="606581" y="253901"/>
                    <a:pt x="600639" y="283194"/>
                    <a:pt x="588940" y="310818"/>
                  </a:cubicBezTo>
                  <a:cubicBezTo>
                    <a:pt x="577705" y="337515"/>
                    <a:pt x="561549" y="361431"/>
                    <a:pt x="540937" y="381917"/>
                  </a:cubicBezTo>
                  <a:cubicBezTo>
                    <a:pt x="520417" y="402496"/>
                    <a:pt x="496462" y="418626"/>
                    <a:pt x="469721" y="429842"/>
                  </a:cubicBezTo>
                  <a:cubicBezTo>
                    <a:pt x="442145" y="441522"/>
                    <a:pt x="412805" y="447455"/>
                    <a:pt x="382536" y="447455"/>
                  </a:cubicBezTo>
                  <a:cubicBezTo>
                    <a:pt x="352267" y="447455"/>
                    <a:pt x="322927" y="441522"/>
                    <a:pt x="295258" y="429842"/>
                  </a:cubicBezTo>
                  <a:cubicBezTo>
                    <a:pt x="275295" y="421407"/>
                    <a:pt x="256818" y="410190"/>
                    <a:pt x="240105" y="396471"/>
                  </a:cubicBezTo>
                  <a:lnTo>
                    <a:pt x="209558" y="427061"/>
                  </a:lnTo>
                  <a:cubicBezTo>
                    <a:pt x="206030" y="420758"/>
                    <a:pt x="201666" y="414918"/>
                    <a:pt x="196373" y="409541"/>
                  </a:cubicBezTo>
                  <a:cubicBezTo>
                    <a:pt x="191081" y="404350"/>
                    <a:pt x="185232" y="399901"/>
                    <a:pt x="178918" y="396378"/>
                  </a:cubicBezTo>
                  <a:lnTo>
                    <a:pt x="209465" y="365880"/>
                  </a:lnTo>
                  <a:cubicBezTo>
                    <a:pt x="195724" y="349287"/>
                    <a:pt x="184582" y="330840"/>
                    <a:pt x="176040" y="310818"/>
                  </a:cubicBezTo>
                  <a:cubicBezTo>
                    <a:pt x="164341" y="283194"/>
                    <a:pt x="158491" y="253901"/>
                    <a:pt x="158491" y="223774"/>
                  </a:cubicBezTo>
                  <a:cubicBezTo>
                    <a:pt x="158491" y="193554"/>
                    <a:pt x="164341" y="164262"/>
                    <a:pt x="176040" y="136637"/>
                  </a:cubicBezTo>
                  <a:cubicBezTo>
                    <a:pt x="187367" y="110033"/>
                    <a:pt x="203523" y="86117"/>
                    <a:pt x="224043" y="65538"/>
                  </a:cubicBezTo>
                  <a:cubicBezTo>
                    <a:pt x="244655" y="45051"/>
                    <a:pt x="268610" y="28922"/>
                    <a:pt x="295258" y="17613"/>
                  </a:cubicBezTo>
                  <a:cubicBezTo>
                    <a:pt x="322927" y="5933"/>
                    <a:pt x="352267" y="0"/>
                    <a:pt x="38253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6" name="矩形 15"/>
            <p:cNvSpPr/>
            <p:nvPr/>
          </p:nvSpPr>
          <p:spPr>
            <a:xfrm>
              <a:off x="1104407" y="3972547"/>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sp>
          <p:nvSpPr>
            <p:cNvPr id="17" name="文本框 16"/>
            <p:cNvSpPr txBox="1"/>
            <p:nvPr/>
          </p:nvSpPr>
          <p:spPr>
            <a:xfrm>
              <a:off x="833099" y="4443717"/>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击此处键入文本单击单击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43" name="组合 42"/>
          <p:cNvGrpSpPr/>
          <p:nvPr/>
        </p:nvGrpSpPr>
        <p:grpSpPr>
          <a:xfrm>
            <a:off x="3557374" y="2061691"/>
            <a:ext cx="2768671" cy="3276630"/>
            <a:chOff x="3557374" y="2061691"/>
            <a:chExt cx="2768671" cy="3276630"/>
          </a:xfrm>
        </p:grpSpPr>
        <p:sp>
          <p:nvSpPr>
            <p:cNvPr id="10" name="Freeform: Shape 2"/>
            <p:cNvSpPr/>
            <p:nvPr/>
          </p:nvSpPr>
          <p:spPr>
            <a:xfrm>
              <a:off x="5942655" y="2697851"/>
              <a:ext cx="383390" cy="38421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6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9" name="Oval 12"/>
            <p:cNvSpPr/>
            <p:nvPr/>
          </p:nvSpPr>
          <p:spPr>
            <a:xfrm>
              <a:off x="3943943" y="2061691"/>
              <a:ext cx="1656536" cy="1656537"/>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Light" panose="020B0300000000000000" pitchFamily="34" charset="-122"/>
                <a:ea typeface="+mn-ea"/>
                <a:cs typeface="+mn-cs"/>
              </a:endParaRPr>
            </a:p>
          </p:txBody>
        </p:sp>
        <p:sp>
          <p:nvSpPr>
            <p:cNvPr id="20" name="Oval 13"/>
            <p:cNvSpPr/>
            <p:nvPr/>
          </p:nvSpPr>
          <p:spPr>
            <a:xfrm>
              <a:off x="4083953" y="2201701"/>
              <a:ext cx="1376515" cy="1376517"/>
            </a:xfrm>
            <a:prstGeom prst="ellipse">
              <a:avLst/>
            </a:prstGeom>
            <a:solidFill>
              <a:schemeClr val="tx1">
                <a:lumMod val="75000"/>
                <a:lumOff val="25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1" name="椭圆 34"/>
            <p:cNvSpPr/>
            <p:nvPr/>
          </p:nvSpPr>
          <p:spPr>
            <a:xfrm>
              <a:off x="4430086" y="2565345"/>
              <a:ext cx="684570" cy="640818"/>
            </a:xfrm>
            <a:custGeom>
              <a:avLst/>
              <a:gdLst>
                <a:gd name="connsiteX0" fmla="*/ 243883 w 600653"/>
                <a:gd name="connsiteY0" fmla="*/ 476473 h 562265"/>
                <a:gd name="connsiteX1" fmla="*/ 243883 w 600653"/>
                <a:gd name="connsiteY1" fmla="*/ 521100 h 562265"/>
                <a:gd name="connsiteX2" fmla="*/ 356770 w 600653"/>
                <a:gd name="connsiteY2" fmla="*/ 521100 h 562265"/>
                <a:gd name="connsiteX3" fmla="*/ 356770 w 600653"/>
                <a:gd name="connsiteY3" fmla="*/ 476473 h 562265"/>
                <a:gd name="connsiteX4" fmla="*/ 38528 w 600653"/>
                <a:gd name="connsiteY4" fmla="*/ 381063 h 562265"/>
                <a:gd name="connsiteX5" fmla="*/ 38528 w 600653"/>
                <a:gd name="connsiteY5" fmla="*/ 418766 h 562265"/>
                <a:gd name="connsiteX6" fmla="*/ 57792 w 600653"/>
                <a:gd name="connsiteY6" fmla="*/ 438001 h 562265"/>
                <a:gd name="connsiteX7" fmla="*/ 542861 w 600653"/>
                <a:gd name="connsiteY7" fmla="*/ 438001 h 562265"/>
                <a:gd name="connsiteX8" fmla="*/ 562125 w 600653"/>
                <a:gd name="connsiteY8" fmla="*/ 418766 h 562265"/>
                <a:gd name="connsiteX9" fmla="*/ 562125 w 600653"/>
                <a:gd name="connsiteY9" fmla="*/ 381063 h 562265"/>
                <a:gd name="connsiteX10" fmla="*/ 300326 w 600653"/>
                <a:gd name="connsiteY10" fmla="*/ 210426 h 562265"/>
                <a:gd name="connsiteX11" fmla="*/ 315710 w 600653"/>
                <a:gd name="connsiteY11" fmla="*/ 225826 h 562265"/>
                <a:gd name="connsiteX12" fmla="*/ 315710 w 600653"/>
                <a:gd name="connsiteY12" fmla="*/ 251620 h 562265"/>
                <a:gd name="connsiteX13" fmla="*/ 300326 w 600653"/>
                <a:gd name="connsiteY13" fmla="*/ 267019 h 562265"/>
                <a:gd name="connsiteX14" fmla="*/ 284943 w 600653"/>
                <a:gd name="connsiteY14" fmla="*/ 251620 h 562265"/>
                <a:gd name="connsiteX15" fmla="*/ 284943 w 600653"/>
                <a:gd name="connsiteY15" fmla="*/ 225826 h 562265"/>
                <a:gd name="connsiteX16" fmla="*/ 300326 w 600653"/>
                <a:gd name="connsiteY16" fmla="*/ 210426 h 562265"/>
                <a:gd name="connsiteX17" fmla="*/ 253291 w 600653"/>
                <a:gd name="connsiteY17" fmla="*/ 184466 h 562265"/>
                <a:gd name="connsiteX18" fmla="*/ 243081 w 600653"/>
                <a:gd name="connsiteY18" fmla="*/ 194851 h 562265"/>
                <a:gd name="connsiteX19" fmla="*/ 243081 w 600653"/>
                <a:gd name="connsiteY19" fmla="*/ 281397 h 562265"/>
                <a:gd name="connsiteX20" fmla="*/ 253291 w 600653"/>
                <a:gd name="connsiteY20" fmla="*/ 291782 h 562265"/>
                <a:gd name="connsiteX21" fmla="*/ 347292 w 600653"/>
                <a:gd name="connsiteY21" fmla="*/ 291782 h 562265"/>
                <a:gd name="connsiteX22" fmla="*/ 357502 w 600653"/>
                <a:gd name="connsiteY22" fmla="*/ 281397 h 562265"/>
                <a:gd name="connsiteX23" fmla="*/ 357502 w 600653"/>
                <a:gd name="connsiteY23" fmla="*/ 194851 h 562265"/>
                <a:gd name="connsiteX24" fmla="*/ 347292 w 600653"/>
                <a:gd name="connsiteY24" fmla="*/ 184466 h 562265"/>
                <a:gd name="connsiteX25" fmla="*/ 300292 w 600653"/>
                <a:gd name="connsiteY25" fmla="*/ 100420 h 562265"/>
                <a:gd name="connsiteX26" fmla="*/ 258299 w 600653"/>
                <a:gd name="connsiteY26" fmla="*/ 142347 h 562265"/>
                <a:gd name="connsiteX27" fmla="*/ 258299 w 600653"/>
                <a:gd name="connsiteY27" fmla="*/ 153694 h 562265"/>
                <a:gd name="connsiteX28" fmla="*/ 342477 w 600653"/>
                <a:gd name="connsiteY28" fmla="*/ 153694 h 562265"/>
                <a:gd name="connsiteX29" fmla="*/ 342477 w 600653"/>
                <a:gd name="connsiteY29" fmla="*/ 142347 h 562265"/>
                <a:gd name="connsiteX30" fmla="*/ 300292 w 600653"/>
                <a:gd name="connsiteY30" fmla="*/ 100420 h 562265"/>
                <a:gd name="connsiteX31" fmla="*/ 300292 w 600653"/>
                <a:gd name="connsiteY31" fmla="*/ 69648 h 562265"/>
                <a:gd name="connsiteX32" fmla="*/ 373297 w 600653"/>
                <a:gd name="connsiteY32" fmla="*/ 142347 h 562265"/>
                <a:gd name="connsiteX33" fmla="*/ 373297 w 600653"/>
                <a:gd name="connsiteY33" fmla="*/ 161964 h 562265"/>
                <a:gd name="connsiteX34" fmla="*/ 373104 w 600653"/>
                <a:gd name="connsiteY34" fmla="*/ 162925 h 562265"/>
                <a:gd name="connsiteX35" fmla="*/ 388322 w 600653"/>
                <a:gd name="connsiteY35" fmla="*/ 194851 h 562265"/>
                <a:gd name="connsiteX36" fmla="*/ 388322 w 600653"/>
                <a:gd name="connsiteY36" fmla="*/ 281397 h 562265"/>
                <a:gd name="connsiteX37" fmla="*/ 347292 w 600653"/>
                <a:gd name="connsiteY37" fmla="*/ 322554 h 562265"/>
                <a:gd name="connsiteX38" fmla="*/ 253291 w 600653"/>
                <a:gd name="connsiteY38" fmla="*/ 322554 h 562265"/>
                <a:gd name="connsiteX39" fmla="*/ 212261 w 600653"/>
                <a:gd name="connsiteY39" fmla="*/ 281397 h 562265"/>
                <a:gd name="connsiteX40" fmla="*/ 212261 w 600653"/>
                <a:gd name="connsiteY40" fmla="*/ 194851 h 562265"/>
                <a:gd name="connsiteX41" fmla="*/ 227479 w 600653"/>
                <a:gd name="connsiteY41" fmla="*/ 162925 h 562265"/>
                <a:gd name="connsiteX42" fmla="*/ 227479 w 600653"/>
                <a:gd name="connsiteY42" fmla="*/ 161964 h 562265"/>
                <a:gd name="connsiteX43" fmla="*/ 227479 w 600653"/>
                <a:gd name="connsiteY43" fmla="*/ 142347 h 562265"/>
                <a:gd name="connsiteX44" fmla="*/ 300292 w 600653"/>
                <a:gd name="connsiteY44" fmla="*/ 69648 h 562265"/>
                <a:gd name="connsiteX45" fmla="*/ 57792 w 600653"/>
                <a:gd name="connsiteY45" fmla="*/ 38472 h 562265"/>
                <a:gd name="connsiteX46" fmla="*/ 38528 w 600653"/>
                <a:gd name="connsiteY46" fmla="*/ 57708 h 562265"/>
                <a:gd name="connsiteX47" fmla="*/ 38528 w 600653"/>
                <a:gd name="connsiteY47" fmla="*/ 342591 h 562265"/>
                <a:gd name="connsiteX48" fmla="*/ 562125 w 600653"/>
                <a:gd name="connsiteY48" fmla="*/ 342591 h 562265"/>
                <a:gd name="connsiteX49" fmla="*/ 562125 w 600653"/>
                <a:gd name="connsiteY49" fmla="*/ 57708 h 562265"/>
                <a:gd name="connsiteX50" fmla="*/ 542861 w 600653"/>
                <a:gd name="connsiteY50" fmla="*/ 38472 h 562265"/>
                <a:gd name="connsiteX51" fmla="*/ 57792 w 600653"/>
                <a:gd name="connsiteY51" fmla="*/ 0 h 562265"/>
                <a:gd name="connsiteX52" fmla="*/ 542861 w 600653"/>
                <a:gd name="connsiteY52" fmla="*/ 0 h 562265"/>
                <a:gd name="connsiteX53" fmla="*/ 600653 w 600653"/>
                <a:gd name="connsiteY53" fmla="*/ 57708 h 562265"/>
                <a:gd name="connsiteX54" fmla="*/ 600653 w 600653"/>
                <a:gd name="connsiteY54" fmla="*/ 418766 h 562265"/>
                <a:gd name="connsiteX55" fmla="*/ 542861 w 600653"/>
                <a:gd name="connsiteY55" fmla="*/ 476473 h 562265"/>
                <a:gd name="connsiteX56" fmla="*/ 395298 w 600653"/>
                <a:gd name="connsiteY56" fmla="*/ 476473 h 562265"/>
                <a:gd name="connsiteX57" fmla="*/ 395298 w 600653"/>
                <a:gd name="connsiteY57" fmla="*/ 523793 h 562265"/>
                <a:gd name="connsiteX58" fmla="*/ 460411 w 600653"/>
                <a:gd name="connsiteY58" fmla="*/ 523793 h 562265"/>
                <a:gd name="connsiteX59" fmla="*/ 479675 w 600653"/>
                <a:gd name="connsiteY59" fmla="*/ 543029 h 562265"/>
                <a:gd name="connsiteX60" fmla="*/ 460411 w 600653"/>
                <a:gd name="connsiteY60" fmla="*/ 562265 h 562265"/>
                <a:gd name="connsiteX61" fmla="*/ 140435 w 600653"/>
                <a:gd name="connsiteY61" fmla="*/ 562265 h 562265"/>
                <a:gd name="connsiteX62" fmla="*/ 121171 w 600653"/>
                <a:gd name="connsiteY62" fmla="*/ 543029 h 562265"/>
                <a:gd name="connsiteX63" fmla="*/ 140435 w 600653"/>
                <a:gd name="connsiteY63" fmla="*/ 523793 h 562265"/>
                <a:gd name="connsiteX64" fmla="*/ 205355 w 600653"/>
                <a:gd name="connsiteY64" fmla="*/ 523793 h 562265"/>
                <a:gd name="connsiteX65" fmla="*/ 205355 w 600653"/>
                <a:gd name="connsiteY65" fmla="*/ 476473 h 562265"/>
                <a:gd name="connsiteX66" fmla="*/ 57792 w 600653"/>
                <a:gd name="connsiteY66" fmla="*/ 476473 h 562265"/>
                <a:gd name="connsiteX67" fmla="*/ 0 w 600653"/>
                <a:gd name="connsiteY67" fmla="*/ 418766 h 562265"/>
                <a:gd name="connsiteX68" fmla="*/ 0 w 600653"/>
                <a:gd name="connsiteY68" fmla="*/ 57708 h 562265"/>
                <a:gd name="connsiteX69" fmla="*/ 57792 w 600653"/>
                <a:gd name="connsiteY69" fmla="*/ 0 h 56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0653" h="562265">
                  <a:moveTo>
                    <a:pt x="243883" y="476473"/>
                  </a:moveTo>
                  <a:lnTo>
                    <a:pt x="243883" y="521100"/>
                  </a:lnTo>
                  <a:lnTo>
                    <a:pt x="356770" y="521100"/>
                  </a:lnTo>
                  <a:lnTo>
                    <a:pt x="356770" y="476473"/>
                  </a:lnTo>
                  <a:close/>
                  <a:moveTo>
                    <a:pt x="38528" y="381063"/>
                  </a:moveTo>
                  <a:lnTo>
                    <a:pt x="38528" y="418766"/>
                  </a:lnTo>
                  <a:cubicBezTo>
                    <a:pt x="38528" y="429345"/>
                    <a:pt x="47197" y="438001"/>
                    <a:pt x="57792" y="438001"/>
                  </a:cubicBezTo>
                  <a:lnTo>
                    <a:pt x="542861" y="438001"/>
                  </a:lnTo>
                  <a:cubicBezTo>
                    <a:pt x="553649" y="438001"/>
                    <a:pt x="562125" y="429345"/>
                    <a:pt x="562125" y="418766"/>
                  </a:cubicBezTo>
                  <a:lnTo>
                    <a:pt x="562125" y="381063"/>
                  </a:lnTo>
                  <a:close/>
                  <a:moveTo>
                    <a:pt x="300326" y="210426"/>
                  </a:moveTo>
                  <a:cubicBezTo>
                    <a:pt x="308787" y="210426"/>
                    <a:pt x="315710" y="217356"/>
                    <a:pt x="315710" y="225826"/>
                  </a:cubicBezTo>
                  <a:lnTo>
                    <a:pt x="315710" y="251620"/>
                  </a:lnTo>
                  <a:cubicBezTo>
                    <a:pt x="315710" y="260089"/>
                    <a:pt x="308787" y="267019"/>
                    <a:pt x="300326" y="267019"/>
                  </a:cubicBezTo>
                  <a:cubicBezTo>
                    <a:pt x="291866" y="267019"/>
                    <a:pt x="284943" y="260089"/>
                    <a:pt x="284943" y="251620"/>
                  </a:cubicBezTo>
                  <a:lnTo>
                    <a:pt x="284943" y="225826"/>
                  </a:lnTo>
                  <a:cubicBezTo>
                    <a:pt x="284943" y="217356"/>
                    <a:pt x="291866" y="210426"/>
                    <a:pt x="300326" y="210426"/>
                  </a:cubicBezTo>
                  <a:close/>
                  <a:moveTo>
                    <a:pt x="253291" y="184466"/>
                  </a:moveTo>
                  <a:cubicBezTo>
                    <a:pt x="247897" y="184466"/>
                    <a:pt x="243081" y="189274"/>
                    <a:pt x="243081" y="194851"/>
                  </a:cubicBezTo>
                  <a:lnTo>
                    <a:pt x="243081" y="281397"/>
                  </a:lnTo>
                  <a:cubicBezTo>
                    <a:pt x="243081" y="286974"/>
                    <a:pt x="247897" y="291782"/>
                    <a:pt x="253291" y="291782"/>
                  </a:cubicBezTo>
                  <a:lnTo>
                    <a:pt x="347292" y="291782"/>
                  </a:lnTo>
                  <a:cubicBezTo>
                    <a:pt x="352879" y="291782"/>
                    <a:pt x="357502" y="286974"/>
                    <a:pt x="357502" y="281397"/>
                  </a:cubicBezTo>
                  <a:lnTo>
                    <a:pt x="357502" y="194851"/>
                  </a:lnTo>
                  <a:cubicBezTo>
                    <a:pt x="357502" y="189274"/>
                    <a:pt x="352879" y="184466"/>
                    <a:pt x="347292" y="184466"/>
                  </a:cubicBezTo>
                  <a:close/>
                  <a:moveTo>
                    <a:pt x="300292" y="100420"/>
                  </a:moveTo>
                  <a:cubicBezTo>
                    <a:pt x="277176" y="100420"/>
                    <a:pt x="258299" y="119268"/>
                    <a:pt x="258299" y="142347"/>
                  </a:cubicBezTo>
                  <a:lnTo>
                    <a:pt x="258299" y="153694"/>
                  </a:lnTo>
                  <a:lnTo>
                    <a:pt x="342477" y="153694"/>
                  </a:lnTo>
                  <a:lnTo>
                    <a:pt x="342477" y="142347"/>
                  </a:lnTo>
                  <a:cubicBezTo>
                    <a:pt x="342477" y="119268"/>
                    <a:pt x="323599" y="100420"/>
                    <a:pt x="300292" y="100420"/>
                  </a:cubicBezTo>
                  <a:close/>
                  <a:moveTo>
                    <a:pt x="300292" y="69648"/>
                  </a:moveTo>
                  <a:cubicBezTo>
                    <a:pt x="340551" y="69648"/>
                    <a:pt x="373297" y="102343"/>
                    <a:pt x="373297" y="142347"/>
                  </a:cubicBezTo>
                  <a:lnTo>
                    <a:pt x="373297" y="161964"/>
                  </a:lnTo>
                  <a:cubicBezTo>
                    <a:pt x="373297" y="162348"/>
                    <a:pt x="373104" y="162541"/>
                    <a:pt x="373104" y="162925"/>
                  </a:cubicBezTo>
                  <a:cubicBezTo>
                    <a:pt x="382351" y="170426"/>
                    <a:pt x="388322" y="181965"/>
                    <a:pt x="388322" y="194851"/>
                  </a:cubicBezTo>
                  <a:lnTo>
                    <a:pt x="388322" y="281397"/>
                  </a:lnTo>
                  <a:cubicBezTo>
                    <a:pt x="388322" y="304091"/>
                    <a:pt x="370022" y="322554"/>
                    <a:pt x="347292" y="322554"/>
                  </a:cubicBezTo>
                  <a:lnTo>
                    <a:pt x="253291" y="322554"/>
                  </a:lnTo>
                  <a:cubicBezTo>
                    <a:pt x="230753" y="322554"/>
                    <a:pt x="212261" y="304091"/>
                    <a:pt x="212261" y="281397"/>
                  </a:cubicBezTo>
                  <a:lnTo>
                    <a:pt x="212261" y="194851"/>
                  </a:lnTo>
                  <a:cubicBezTo>
                    <a:pt x="212261" y="181965"/>
                    <a:pt x="218232" y="170426"/>
                    <a:pt x="227479" y="162925"/>
                  </a:cubicBezTo>
                  <a:cubicBezTo>
                    <a:pt x="227479" y="162541"/>
                    <a:pt x="227479" y="162348"/>
                    <a:pt x="227479" y="161964"/>
                  </a:cubicBezTo>
                  <a:lnTo>
                    <a:pt x="227479" y="142347"/>
                  </a:lnTo>
                  <a:cubicBezTo>
                    <a:pt x="227479" y="102343"/>
                    <a:pt x="260225" y="69648"/>
                    <a:pt x="300292" y="69648"/>
                  </a:cubicBezTo>
                  <a:close/>
                  <a:moveTo>
                    <a:pt x="57792" y="38472"/>
                  </a:moveTo>
                  <a:cubicBezTo>
                    <a:pt x="47197" y="38472"/>
                    <a:pt x="38528" y="47128"/>
                    <a:pt x="38528" y="57708"/>
                  </a:cubicBezTo>
                  <a:lnTo>
                    <a:pt x="38528" y="342591"/>
                  </a:lnTo>
                  <a:lnTo>
                    <a:pt x="562125" y="342591"/>
                  </a:lnTo>
                  <a:lnTo>
                    <a:pt x="562125" y="57708"/>
                  </a:lnTo>
                  <a:cubicBezTo>
                    <a:pt x="562125" y="47128"/>
                    <a:pt x="553649" y="38472"/>
                    <a:pt x="542861" y="38472"/>
                  </a:cubicBezTo>
                  <a:close/>
                  <a:moveTo>
                    <a:pt x="57792" y="0"/>
                  </a:moveTo>
                  <a:lnTo>
                    <a:pt x="542861" y="0"/>
                  </a:lnTo>
                  <a:cubicBezTo>
                    <a:pt x="574839" y="0"/>
                    <a:pt x="600653" y="25776"/>
                    <a:pt x="600653" y="57708"/>
                  </a:cubicBezTo>
                  <a:lnTo>
                    <a:pt x="600653" y="418766"/>
                  </a:lnTo>
                  <a:cubicBezTo>
                    <a:pt x="600653" y="450505"/>
                    <a:pt x="574839" y="476473"/>
                    <a:pt x="542861" y="476473"/>
                  </a:cubicBezTo>
                  <a:lnTo>
                    <a:pt x="395298" y="476473"/>
                  </a:lnTo>
                  <a:lnTo>
                    <a:pt x="395298" y="523793"/>
                  </a:lnTo>
                  <a:lnTo>
                    <a:pt x="460411" y="523793"/>
                  </a:lnTo>
                  <a:cubicBezTo>
                    <a:pt x="471006" y="523793"/>
                    <a:pt x="479675" y="532257"/>
                    <a:pt x="479675" y="543029"/>
                  </a:cubicBezTo>
                  <a:cubicBezTo>
                    <a:pt x="479675" y="553609"/>
                    <a:pt x="471006" y="562265"/>
                    <a:pt x="460411" y="562265"/>
                  </a:cubicBezTo>
                  <a:lnTo>
                    <a:pt x="140435" y="562265"/>
                  </a:lnTo>
                  <a:cubicBezTo>
                    <a:pt x="129840" y="562265"/>
                    <a:pt x="121171" y="553609"/>
                    <a:pt x="121171" y="543029"/>
                  </a:cubicBezTo>
                  <a:cubicBezTo>
                    <a:pt x="121171" y="532257"/>
                    <a:pt x="129840" y="523793"/>
                    <a:pt x="140435" y="523793"/>
                  </a:cubicBezTo>
                  <a:lnTo>
                    <a:pt x="205355" y="523793"/>
                  </a:lnTo>
                  <a:lnTo>
                    <a:pt x="205355" y="476473"/>
                  </a:lnTo>
                  <a:lnTo>
                    <a:pt x="57792" y="476473"/>
                  </a:lnTo>
                  <a:cubicBezTo>
                    <a:pt x="26006" y="476473"/>
                    <a:pt x="0" y="450505"/>
                    <a:pt x="0" y="418766"/>
                  </a:cubicBezTo>
                  <a:lnTo>
                    <a:pt x="0" y="57708"/>
                  </a:lnTo>
                  <a:cubicBezTo>
                    <a:pt x="0" y="25776"/>
                    <a:pt x="26006" y="0"/>
                    <a:pt x="577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2" name="矩形 21"/>
            <p:cNvSpPr/>
            <p:nvPr/>
          </p:nvSpPr>
          <p:spPr>
            <a:xfrm>
              <a:off x="3828682" y="3972547"/>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sp>
          <p:nvSpPr>
            <p:cNvPr id="23" name="文本框 22"/>
            <p:cNvSpPr txBox="1"/>
            <p:nvPr/>
          </p:nvSpPr>
          <p:spPr>
            <a:xfrm>
              <a:off x="3557374" y="4443717"/>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击此处键入文本单击单击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44" name="组合 43"/>
          <p:cNvGrpSpPr/>
          <p:nvPr/>
        </p:nvGrpSpPr>
        <p:grpSpPr>
          <a:xfrm>
            <a:off x="6281648" y="2061692"/>
            <a:ext cx="2708444" cy="3276629"/>
            <a:chOff x="6281648" y="2061692"/>
            <a:chExt cx="2708444" cy="3276629"/>
          </a:xfrm>
        </p:grpSpPr>
        <p:sp>
          <p:nvSpPr>
            <p:cNvPr id="11" name="Freeform: Shape 3"/>
            <p:cNvSpPr/>
            <p:nvPr/>
          </p:nvSpPr>
          <p:spPr>
            <a:xfrm>
              <a:off x="8650462" y="2753798"/>
              <a:ext cx="339630" cy="2723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chemeClr val="tx1">
                <a:lumMod val="50000"/>
                <a:lumOff val="50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6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5" name="Oval 17"/>
            <p:cNvSpPr/>
            <p:nvPr/>
          </p:nvSpPr>
          <p:spPr>
            <a:xfrm>
              <a:off x="6668217" y="2061692"/>
              <a:ext cx="1656536" cy="1656537"/>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6" name="Oval 18"/>
            <p:cNvSpPr/>
            <p:nvPr/>
          </p:nvSpPr>
          <p:spPr>
            <a:xfrm>
              <a:off x="6808227" y="2201702"/>
              <a:ext cx="1376515" cy="1376517"/>
            </a:xfrm>
            <a:prstGeom prst="ellipse">
              <a:avLst/>
            </a:prstGeom>
            <a:solidFill>
              <a:schemeClr val="tx1">
                <a:lumMod val="75000"/>
                <a:lumOff val="25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7" name="椭圆 35"/>
            <p:cNvSpPr/>
            <p:nvPr/>
          </p:nvSpPr>
          <p:spPr>
            <a:xfrm>
              <a:off x="7154360" y="2543987"/>
              <a:ext cx="684570" cy="683534"/>
            </a:xfrm>
            <a:custGeom>
              <a:avLst/>
              <a:gdLst>
                <a:gd name="connsiteX0" fmla="*/ 288111 w 575551"/>
                <a:gd name="connsiteY0" fmla="*/ 195956 h 574680"/>
                <a:gd name="connsiteX1" fmla="*/ 250987 w 575551"/>
                <a:gd name="connsiteY1" fmla="*/ 204012 h 574680"/>
                <a:gd name="connsiteX2" fmla="*/ 204180 w 575551"/>
                <a:gd name="connsiteY2" fmla="*/ 324853 h 574680"/>
                <a:gd name="connsiteX3" fmla="*/ 288111 w 575551"/>
                <a:gd name="connsiteY3" fmla="*/ 378828 h 574680"/>
                <a:gd name="connsiteX4" fmla="*/ 325234 w 575551"/>
                <a:gd name="connsiteY4" fmla="*/ 370772 h 574680"/>
                <a:gd name="connsiteX5" fmla="*/ 371234 w 575551"/>
                <a:gd name="connsiteY5" fmla="*/ 250737 h 574680"/>
                <a:gd name="connsiteX6" fmla="*/ 288111 w 575551"/>
                <a:gd name="connsiteY6" fmla="*/ 195956 h 574680"/>
                <a:gd name="connsiteX7" fmla="*/ 288111 w 575551"/>
                <a:gd name="connsiteY7" fmla="*/ 163732 h 574680"/>
                <a:gd name="connsiteX8" fmla="*/ 401094 w 575551"/>
                <a:gd name="connsiteY8" fmla="*/ 237042 h 574680"/>
                <a:gd name="connsiteX9" fmla="*/ 338146 w 575551"/>
                <a:gd name="connsiteY9" fmla="*/ 400579 h 574680"/>
                <a:gd name="connsiteX10" fmla="*/ 288111 w 575551"/>
                <a:gd name="connsiteY10" fmla="*/ 411052 h 574680"/>
                <a:gd name="connsiteX11" fmla="*/ 175127 w 575551"/>
                <a:gd name="connsiteY11" fmla="*/ 337742 h 574680"/>
                <a:gd name="connsiteX12" fmla="*/ 237268 w 575551"/>
                <a:gd name="connsiteY12" fmla="*/ 175011 h 574680"/>
                <a:gd name="connsiteX13" fmla="*/ 288111 w 575551"/>
                <a:gd name="connsiteY13" fmla="*/ 163732 h 574680"/>
                <a:gd name="connsiteX14" fmla="*/ 307478 w 575551"/>
                <a:gd name="connsiteY14" fmla="*/ 33198 h 574680"/>
                <a:gd name="connsiteX15" fmla="*/ 260674 w 575551"/>
                <a:gd name="connsiteY15" fmla="*/ 34004 h 574680"/>
                <a:gd name="connsiteX16" fmla="*/ 255025 w 575551"/>
                <a:gd name="connsiteY16" fmla="*/ 64624 h 574680"/>
                <a:gd name="connsiteX17" fmla="*/ 179171 w 575551"/>
                <a:gd name="connsiteY17" fmla="*/ 116999 h 574680"/>
                <a:gd name="connsiteX18" fmla="*/ 150120 w 575551"/>
                <a:gd name="connsiteY18" fmla="*/ 111359 h 574680"/>
                <a:gd name="connsiteX19" fmla="*/ 121876 w 575551"/>
                <a:gd name="connsiteY19" fmla="*/ 93631 h 574680"/>
                <a:gd name="connsiteX20" fmla="*/ 88791 w 575551"/>
                <a:gd name="connsiteY20" fmla="*/ 127474 h 574680"/>
                <a:gd name="connsiteX21" fmla="*/ 107351 w 575551"/>
                <a:gd name="connsiteY21" fmla="*/ 153259 h 574680"/>
                <a:gd name="connsiteX22" fmla="*/ 108965 w 575551"/>
                <a:gd name="connsiteY22" fmla="*/ 215304 h 574680"/>
                <a:gd name="connsiteX23" fmla="*/ 66196 w 575551"/>
                <a:gd name="connsiteY23" fmla="*/ 260427 h 574680"/>
                <a:gd name="connsiteX24" fmla="*/ 33110 w 575551"/>
                <a:gd name="connsiteY24" fmla="*/ 267679 h 574680"/>
                <a:gd name="connsiteX25" fmla="*/ 33917 w 575551"/>
                <a:gd name="connsiteY25" fmla="*/ 314414 h 574680"/>
                <a:gd name="connsiteX26" fmla="*/ 65389 w 575551"/>
                <a:gd name="connsiteY26" fmla="*/ 320055 h 574680"/>
                <a:gd name="connsiteX27" fmla="*/ 110579 w 575551"/>
                <a:gd name="connsiteY27" fmla="*/ 362761 h 574680"/>
                <a:gd name="connsiteX28" fmla="*/ 112193 w 575551"/>
                <a:gd name="connsiteY28" fmla="*/ 424806 h 574680"/>
                <a:gd name="connsiteX29" fmla="*/ 93633 w 575551"/>
                <a:gd name="connsiteY29" fmla="*/ 453008 h 574680"/>
                <a:gd name="connsiteX30" fmla="*/ 127525 w 575551"/>
                <a:gd name="connsiteY30" fmla="*/ 486045 h 574680"/>
                <a:gd name="connsiteX31" fmla="*/ 154155 w 575551"/>
                <a:gd name="connsiteY31" fmla="*/ 467512 h 574680"/>
                <a:gd name="connsiteX32" fmla="*/ 187240 w 575551"/>
                <a:gd name="connsiteY32" fmla="*/ 460260 h 574680"/>
                <a:gd name="connsiteX33" fmla="*/ 261481 w 575551"/>
                <a:gd name="connsiteY33" fmla="*/ 508606 h 574680"/>
                <a:gd name="connsiteX34" fmla="*/ 268743 w 575551"/>
                <a:gd name="connsiteY34" fmla="*/ 541643 h 574680"/>
                <a:gd name="connsiteX35" fmla="*/ 315547 w 575551"/>
                <a:gd name="connsiteY35" fmla="*/ 541643 h 574680"/>
                <a:gd name="connsiteX36" fmla="*/ 321196 w 575551"/>
                <a:gd name="connsiteY36" fmla="*/ 508606 h 574680"/>
                <a:gd name="connsiteX37" fmla="*/ 397050 w 575551"/>
                <a:gd name="connsiteY37" fmla="*/ 457037 h 574680"/>
                <a:gd name="connsiteX38" fmla="*/ 426101 w 575551"/>
                <a:gd name="connsiteY38" fmla="*/ 461871 h 574680"/>
                <a:gd name="connsiteX39" fmla="*/ 454345 w 575551"/>
                <a:gd name="connsiteY39" fmla="*/ 481210 h 574680"/>
                <a:gd name="connsiteX40" fmla="*/ 487430 w 575551"/>
                <a:gd name="connsiteY40" fmla="*/ 446562 h 574680"/>
                <a:gd name="connsiteX41" fmla="*/ 468870 w 575551"/>
                <a:gd name="connsiteY41" fmla="*/ 420777 h 574680"/>
                <a:gd name="connsiteX42" fmla="*/ 510025 w 575551"/>
                <a:gd name="connsiteY42" fmla="*/ 313609 h 574680"/>
                <a:gd name="connsiteX43" fmla="*/ 543111 w 575551"/>
                <a:gd name="connsiteY43" fmla="*/ 306357 h 574680"/>
                <a:gd name="connsiteX44" fmla="*/ 541497 w 575551"/>
                <a:gd name="connsiteY44" fmla="*/ 258816 h 574680"/>
                <a:gd name="connsiteX45" fmla="*/ 510832 w 575551"/>
                <a:gd name="connsiteY45" fmla="*/ 253981 h 574680"/>
                <a:gd name="connsiteX46" fmla="*/ 464028 w 575551"/>
                <a:gd name="connsiteY46" fmla="*/ 149230 h 574680"/>
                <a:gd name="connsiteX47" fmla="*/ 481781 w 575551"/>
                <a:gd name="connsiteY47" fmla="*/ 121028 h 574680"/>
                <a:gd name="connsiteX48" fmla="*/ 447889 w 575551"/>
                <a:gd name="connsiteY48" fmla="*/ 88797 h 574680"/>
                <a:gd name="connsiteX49" fmla="*/ 422066 w 575551"/>
                <a:gd name="connsiteY49" fmla="*/ 106524 h 574680"/>
                <a:gd name="connsiteX50" fmla="*/ 388981 w 575551"/>
                <a:gd name="connsiteY50" fmla="*/ 113776 h 574680"/>
                <a:gd name="connsiteX51" fmla="*/ 314740 w 575551"/>
                <a:gd name="connsiteY51" fmla="*/ 65429 h 574680"/>
                <a:gd name="connsiteX52" fmla="*/ 307478 w 575551"/>
                <a:gd name="connsiteY52" fmla="*/ 33198 h 574680"/>
                <a:gd name="connsiteX53" fmla="*/ 327652 w 575551"/>
                <a:gd name="connsiteY53" fmla="*/ 2579 h 574680"/>
                <a:gd name="connsiteX54" fmla="*/ 338142 w 575551"/>
                <a:gd name="connsiteY54" fmla="*/ 9831 h 574680"/>
                <a:gd name="connsiteX55" fmla="*/ 340563 w 575551"/>
                <a:gd name="connsiteY55" fmla="*/ 21917 h 574680"/>
                <a:gd name="connsiteX56" fmla="*/ 343791 w 575551"/>
                <a:gd name="connsiteY56" fmla="*/ 52537 h 574680"/>
                <a:gd name="connsiteX57" fmla="*/ 388981 w 575551"/>
                <a:gd name="connsiteY57" fmla="*/ 81545 h 574680"/>
                <a:gd name="connsiteX58" fmla="*/ 409155 w 575551"/>
                <a:gd name="connsiteY58" fmla="*/ 76710 h 574680"/>
                <a:gd name="connsiteX59" fmla="*/ 430943 w 575551"/>
                <a:gd name="connsiteY59" fmla="*/ 57372 h 574680"/>
                <a:gd name="connsiteX60" fmla="*/ 441433 w 575551"/>
                <a:gd name="connsiteY60" fmla="*/ 50120 h 574680"/>
                <a:gd name="connsiteX61" fmla="*/ 454345 w 575551"/>
                <a:gd name="connsiteY61" fmla="*/ 52537 h 574680"/>
                <a:gd name="connsiteX62" fmla="*/ 517288 w 575551"/>
                <a:gd name="connsiteY62" fmla="*/ 113776 h 574680"/>
                <a:gd name="connsiteX63" fmla="*/ 519709 w 575551"/>
                <a:gd name="connsiteY63" fmla="*/ 125863 h 574680"/>
                <a:gd name="connsiteX64" fmla="*/ 513253 w 575551"/>
                <a:gd name="connsiteY64" fmla="*/ 137143 h 574680"/>
                <a:gd name="connsiteX65" fmla="*/ 493886 w 575551"/>
                <a:gd name="connsiteY65" fmla="*/ 160511 h 574680"/>
                <a:gd name="connsiteX66" fmla="*/ 522130 w 575551"/>
                <a:gd name="connsiteY66" fmla="*/ 224167 h 574680"/>
                <a:gd name="connsiteX67" fmla="*/ 551987 w 575551"/>
                <a:gd name="connsiteY67" fmla="*/ 225779 h 574680"/>
                <a:gd name="connsiteX68" fmla="*/ 564092 w 575551"/>
                <a:gd name="connsiteY68" fmla="*/ 227391 h 574680"/>
                <a:gd name="connsiteX69" fmla="*/ 571354 w 575551"/>
                <a:gd name="connsiteY69" fmla="*/ 238671 h 574680"/>
                <a:gd name="connsiteX70" fmla="*/ 572968 w 575551"/>
                <a:gd name="connsiteY70" fmla="*/ 326501 h 574680"/>
                <a:gd name="connsiteX71" fmla="*/ 566513 w 575551"/>
                <a:gd name="connsiteY71" fmla="*/ 336976 h 574680"/>
                <a:gd name="connsiteX72" fmla="*/ 553601 w 575551"/>
                <a:gd name="connsiteY72" fmla="*/ 339393 h 574680"/>
                <a:gd name="connsiteX73" fmla="*/ 522937 w 575551"/>
                <a:gd name="connsiteY73" fmla="*/ 342617 h 574680"/>
                <a:gd name="connsiteX74" fmla="*/ 497921 w 575551"/>
                <a:gd name="connsiteY74" fmla="*/ 407884 h 574680"/>
                <a:gd name="connsiteX75" fmla="*/ 518095 w 575551"/>
                <a:gd name="connsiteY75" fmla="*/ 429640 h 574680"/>
                <a:gd name="connsiteX76" fmla="*/ 526164 w 575551"/>
                <a:gd name="connsiteY76" fmla="*/ 440116 h 574680"/>
                <a:gd name="connsiteX77" fmla="*/ 522937 w 575551"/>
                <a:gd name="connsiteY77" fmla="*/ 453008 h 574680"/>
                <a:gd name="connsiteX78" fmla="*/ 461607 w 575551"/>
                <a:gd name="connsiteY78" fmla="*/ 516664 h 574680"/>
                <a:gd name="connsiteX79" fmla="*/ 449503 w 575551"/>
                <a:gd name="connsiteY79" fmla="*/ 519082 h 574680"/>
                <a:gd name="connsiteX80" fmla="*/ 438205 w 575551"/>
                <a:gd name="connsiteY80" fmla="*/ 511830 h 574680"/>
                <a:gd name="connsiteX81" fmla="*/ 414804 w 575551"/>
                <a:gd name="connsiteY81" fmla="*/ 492491 h 574680"/>
                <a:gd name="connsiteX82" fmla="*/ 397050 w 575551"/>
                <a:gd name="connsiteY82" fmla="*/ 489268 h 574680"/>
                <a:gd name="connsiteX83" fmla="*/ 351054 w 575551"/>
                <a:gd name="connsiteY83" fmla="*/ 520693 h 574680"/>
                <a:gd name="connsiteX84" fmla="*/ 349440 w 575551"/>
                <a:gd name="connsiteY84" fmla="*/ 550507 h 574680"/>
                <a:gd name="connsiteX85" fmla="*/ 347826 w 575551"/>
                <a:gd name="connsiteY85" fmla="*/ 563399 h 574680"/>
                <a:gd name="connsiteX86" fmla="*/ 336528 w 575551"/>
                <a:gd name="connsiteY86" fmla="*/ 570651 h 574680"/>
                <a:gd name="connsiteX87" fmla="*/ 288110 w 575551"/>
                <a:gd name="connsiteY87" fmla="*/ 574680 h 574680"/>
                <a:gd name="connsiteX88" fmla="*/ 248569 w 575551"/>
                <a:gd name="connsiteY88" fmla="*/ 572263 h 574680"/>
                <a:gd name="connsiteX89" fmla="*/ 237272 w 575551"/>
                <a:gd name="connsiteY89" fmla="*/ 565011 h 574680"/>
                <a:gd name="connsiteX90" fmla="*/ 234851 w 575551"/>
                <a:gd name="connsiteY90" fmla="*/ 552924 h 574680"/>
                <a:gd name="connsiteX91" fmla="*/ 232430 w 575551"/>
                <a:gd name="connsiteY91" fmla="*/ 521499 h 574680"/>
                <a:gd name="connsiteX92" fmla="*/ 187240 w 575551"/>
                <a:gd name="connsiteY92" fmla="*/ 492491 h 574680"/>
                <a:gd name="connsiteX93" fmla="*/ 167066 w 575551"/>
                <a:gd name="connsiteY93" fmla="*/ 496520 h 574680"/>
                <a:gd name="connsiteX94" fmla="*/ 144471 w 575551"/>
                <a:gd name="connsiteY94" fmla="*/ 516664 h 574680"/>
                <a:gd name="connsiteX95" fmla="*/ 133981 w 575551"/>
                <a:gd name="connsiteY95" fmla="*/ 524722 h 574680"/>
                <a:gd name="connsiteX96" fmla="*/ 121069 w 575551"/>
                <a:gd name="connsiteY96" fmla="*/ 522305 h 574680"/>
                <a:gd name="connsiteX97" fmla="*/ 58126 w 575551"/>
                <a:gd name="connsiteY97" fmla="*/ 460260 h 574680"/>
                <a:gd name="connsiteX98" fmla="*/ 54898 w 575551"/>
                <a:gd name="connsiteY98" fmla="*/ 448173 h 574680"/>
                <a:gd name="connsiteX99" fmla="*/ 62161 w 575551"/>
                <a:gd name="connsiteY99" fmla="*/ 436892 h 574680"/>
                <a:gd name="connsiteX100" fmla="*/ 82335 w 575551"/>
                <a:gd name="connsiteY100" fmla="*/ 413525 h 574680"/>
                <a:gd name="connsiteX101" fmla="*/ 81528 w 575551"/>
                <a:gd name="connsiteY101" fmla="*/ 375653 h 574680"/>
                <a:gd name="connsiteX102" fmla="*/ 54091 w 575551"/>
                <a:gd name="connsiteY102" fmla="*/ 349869 h 574680"/>
                <a:gd name="connsiteX103" fmla="*/ 24234 w 575551"/>
                <a:gd name="connsiteY103" fmla="*/ 348257 h 574680"/>
                <a:gd name="connsiteX104" fmla="*/ 11322 w 575551"/>
                <a:gd name="connsiteY104" fmla="*/ 346645 h 574680"/>
                <a:gd name="connsiteX105" fmla="*/ 4060 w 575551"/>
                <a:gd name="connsiteY105" fmla="*/ 335365 h 574680"/>
                <a:gd name="connsiteX106" fmla="*/ 3253 w 575551"/>
                <a:gd name="connsiteY106" fmla="*/ 247535 h 574680"/>
                <a:gd name="connsiteX107" fmla="*/ 9708 w 575551"/>
                <a:gd name="connsiteY107" fmla="*/ 236254 h 574680"/>
                <a:gd name="connsiteX108" fmla="*/ 22620 w 575551"/>
                <a:gd name="connsiteY108" fmla="*/ 233837 h 574680"/>
                <a:gd name="connsiteX109" fmla="*/ 53284 w 575551"/>
                <a:gd name="connsiteY109" fmla="*/ 230614 h 574680"/>
                <a:gd name="connsiteX110" fmla="*/ 79107 w 575551"/>
                <a:gd name="connsiteY110" fmla="*/ 204023 h 574680"/>
                <a:gd name="connsiteX111" fmla="*/ 78300 w 575551"/>
                <a:gd name="connsiteY111" fmla="*/ 166152 h 574680"/>
                <a:gd name="connsiteX112" fmla="*/ 58126 w 575551"/>
                <a:gd name="connsiteY112" fmla="*/ 144395 h 574680"/>
                <a:gd name="connsiteX113" fmla="*/ 50864 w 575551"/>
                <a:gd name="connsiteY113" fmla="*/ 133920 h 574680"/>
                <a:gd name="connsiteX114" fmla="*/ 53284 w 575551"/>
                <a:gd name="connsiteY114" fmla="*/ 121028 h 574680"/>
                <a:gd name="connsiteX115" fmla="*/ 114614 w 575551"/>
                <a:gd name="connsiteY115" fmla="*/ 58177 h 574680"/>
                <a:gd name="connsiteX116" fmla="*/ 127525 w 575551"/>
                <a:gd name="connsiteY116" fmla="*/ 54954 h 574680"/>
                <a:gd name="connsiteX117" fmla="*/ 138015 w 575551"/>
                <a:gd name="connsiteY117" fmla="*/ 62206 h 574680"/>
                <a:gd name="connsiteX118" fmla="*/ 161417 w 575551"/>
                <a:gd name="connsiteY118" fmla="*/ 81545 h 574680"/>
                <a:gd name="connsiteX119" fmla="*/ 179171 w 575551"/>
                <a:gd name="connsiteY119" fmla="*/ 84768 h 574680"/>
                <a:gd name="connsiteX120" fmla="*/ 225167 w 575551"/>
                <a:gd name="connsiteY120" fmla="*/ 53343 h 574680"/>
                <a:gd name="connsiteX121" fmla="*/ 226781 w 575551"/>
                <a:gd name="connsiteY121" fmla="*/ 24335 h 574680"/>
                <a:gd name="connsiteX122" fmla="*/ 229202 w 575551"/>
                <a:gd name="connsiteY122" fmla="*/ 11442 h 574680"/>
                <a:gd name="connsiteX123" fmla="*/ 239693 w 575551"/>
                <a:gd name="connsiteY123" fmla="*/ 4190 h 574680"/>
                <a:gd name="connsiteX124" fmla="*/ 327652 w 575551"/>
                <a:gd name="connsiteY124" fmla="*/ 2579 h 57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575551" h="574680">
                  <a:moveTo>
                    <a:pt x="288111" y="195956"/>
                  </a:moveTo>
                  <a:cubicBezTo>
                    <a:pt x="275198" y="195956"/>
                    <a:pt x="262286" y="199179"/>
                    <a:pt x="250987" y="204012"/>
                  </a:cubicBezTo>
                  <a:cubicBezTo>
                    <a:pt x="204987" y="224958"/>
                    <a:pt x="184004" y="278933"/>
                    <a:pt x="204180" y="324853"/>
                  </a:cubicBezTo>
                  <a:cubicBezTo>
                    <a:pt x="218706" y="357882"/>
                    <a:pt x="251794" y="378828"/>
                    <a:pt x="288111" y="378828"/>
                  </a:cubicBezTo>
                  <a:cubicBezTo>
                    <a:pt x="301023" y="378828"/>
                    <a:pt x="313128" y="376411"/>
                    <a:pt x="325234" y="370772"/>
                  </a:cubicBezTo>
                  <a:cubicBezTo>
                    <a:pt x="371234" y="350632"/>
                    <a:pt x="392217" y="296657"/>
                    <a:pt x="371234" y="250737"/>
                  </a:cubicBezTo>
                  <a:cubicBezTo>
                    <a:pt x="356708" y="217708"/>
                    <a:pt x="323620" y="195956"/>
                    <a:pt x="288111" y="195956"/>
                  </a:cubicBezTo>
                  <a:close/>
                  <a:moveTo>
                    <a:pt x="288111" y="163732"/>
                  </a:moveTo>
                  <a:cubicBezTo>
                    <a:pt x="336532" y="163732"/>
                    <a:pt x="380919" y="192734"/>
                    <a:pt x="401094" y="237042"/>
                  </a:cubicBezTo>
                  <a:cubicBezTo>
                    <a:pt x="428533" y="299879"/>
                    <a:pt x="400287" y="372383"/>
                    <a:pt x="338146" y="400579"/>
                  </a:cubicBezTo>
                  <a:cubicBezTo>
                    <a:pt x="322006" y="407830"/>
                    <a:pt x="305058" y="411052"/>
                    <a:pt x="288111" y="411052"/>
                  </a:cubicBezTo>
                  <a:cubicBezTo>
                    <a:pt x="238882" y="411052"/>
                    <a:pt x="194496" y="382050"/>
                    <a:pt x="175127" y="337742"/>
                  </a:cubicBezTo>
                  <a:cubicBezTo>
                    <a:pt x="146881" y="275711"/>
                    <a:pt x="175127" y="202401"/>
                    <a:pt x="237268" y="175011"/>
                  </a:cubicBezTo>
                  <a:cubicBezTo>
                    <a:pt x="253408" y="167760"/>
                    <a:pt x="270356" y="163732"/>
                    <a:pt x="288111" y="163732"/>
                  </a:cubicBezTo>
                  <a:close/>
                  <a:moveTo>
                    <a:pt x="307478" y="33198"/>
                  </a:moveTo>
                  <a:cubicBezTo>
                    <a:pt x="292145" y="31587"/>
                    <a:pt x="276006" y="32392"/>
                    <a:pt x="260674" y="34004"/>
                  </a:cubicBezTo>
                  <a:cubicBezTo>
                    <a:pt x="260674" y="44479"/>
                    <a:pt x="259060" y="54954"/>
                    <a:pt x="255025" y="64624"/>
                  </a:cubicBezTo>
                  <a:cubicBezTo>
                    <a:pt x="242921" y="96049"/>
                    <a:pt x="212256" y="116999"/>
                    <a:pt x="179171" y="116999"/>
                  </a:cubicBezTo>
                  <a:cubicBezTo>
                    <a:pt x="168680" y="116999"/>
                    <a:pt x="158997" y="115387"/>
                    <a:pt x="150120" y="111359"/>
                  </a:cubicBezTo>
                  <a:cubicBezTo>
                    <a:pt x="139629" y="107330"/>
                    <a:pt x="129946" y="101689"/>
                    <a:pt x="121876" y="93631"/>
                  </a:cubicBezTo>
                  <a:cubicBezTo>
                    <a:pt x="109772" y="103301"/>
                    <a:pt x="99281" y="114582"/>
                    <a:pt x="88791" y="127474"/>
                  </a:cubicBezTo>
                  <a:cubicBezTo>
                    <a:pt x="96860" y="134726"/>
                    <a:pt x="103316" y="143590"/>
                    <a:pt x="107351" y="153259"/>
                  </a:cubicBezTo>
                  <a:cubicBezTo>
                    <a:pt x="116228" y="172598"/>
                    <a:pt x="117034" y="195160"/>
                    <a:pt x="108965" y="215304"/>
                  </a:cubicBezTo>
                  <a:cubicBezTo>
                    <a:pt x="100895" y="235448"/>
                    <a:pt x="86370" y="251564"/>
                    <a:pt x="66196" y="260427"/>
                  </a:cubicBezTo>
                  <a:cubicBezTo>
                    <a:pt x="55705" y="265262"/>
                    <a:pt x="44408" y="267679"/>
                    <a:pt x="33110" y="267679"/>
                  </a:cubicBezTo>
                  <a:cubicBezTo>
                    <a:pt x="31496" y="282989"/>
                    <a:pt x="32303" y="299105"/>
                    <a:pt x="33917" y="314414"/>
                  </a:cubicBezTo>
                  <a:cubicBezTo>
                    <a:pt x="44408" y="313609"/>
                    <a:pt x="55705" y="316026"/>
                    <a:pt x="65389" y="320055"/>
                  </a:cubicBezTo>
                  <a:cubicBezTo>
                    <a:pt x="85563" y="327307"/>
                    <a:pt x="101702" y="342617"/>
                    <a:pt x="110579" y="362761"/>
                  </a:cubicBezTo>
                  <a:cubicBezTo>
                    <a:pt x="119455" y="382100"/>
                    <a:pt x="120262" y="404661"/>
                    <a:pt x="112193" y="424806"/>
                  </a:cubicBezTo>
                  <a:cubicBezTo>
                    <a:pt x="108158" y="435281"/>
                    <a:pt x="101702" y="444950"/>
                    <a:pt x="93633" y="453008"/>
                  </a:cubicBezTo>
                  <a:cubicBezTo>
                    <a:pt x="104123" y="465095"/>
                    <a:pt x="115421" y="476375"/>
                    <a:pt x="127525" y="486045"/>
                  </a:cubicBezTo>
                  <a:cubicBezTo>
                    <a:pt x="134788" y="477987"/>
                    <a:pt x="143664" y="471541"/>
                    <a:pt x="154155" y="467512"/>
                  </a:cubicBezTo>
                  <a:cubicBezTo>
                    <a:pt x="164645" y="462677"/>
                    <a:pt x="175943" y="460260"/>
                    <a:pt x="187240" y="460260"/>
                  </a:cubicBezTo>
                  <a:cubicBezTo>
                    <a:pt x="219519" y="460260"/>
                    <a:pt x="248569" y="478793"/>
                    <a:pt x="261481" y="508606"/>
                  </a:cubicBezTo>
                  <a:cubicBezTo>
                    <a:pt x="266323" y="519082"/>
                    <a:pt x="268743" y="530362"/>
                    <a:pt x="268743" y="541643"/>
                  </a:cubicBezTo>
                  <a:cubicBezTo>
                    <a:pt x="284076" y="543255"/>
                    <a:pt x="300215" y="543255"/>
                    <a:pt x="315547" y="541643"/>
                  </a:cubicBezTo>
                  <a:cubicBezTo>
                    <a:pt x="315547" y="530362"/>
                    <a:pt x="317161" y="519082"/>
                    <a:pt x="321196" y="508606"/>
                  </a:cubicBezTo>
                  <a:cubicBezTo>
                    <a:pt x="333300" y="477987"/>
                    <a:pt x="363965" y="457037"/>
                    <a:pt x="397050" y="457037"/>
                  </a:cubicBezTo>
                  <a:cubicBezTo>
                    <a:pt x="406734" y="457037"/>
                    <a:pt x="417224" y="458648"/>
                    <a:pt x="426101" y="461871"/>
                  </a:cubicBezTo>
                  <a:cubicBezTo>
                    <a:pt x="437399" y="466706"/>
                    <a:pt x="446275" y="472347"/>
                    <a:pt x="454345" y="481210"/>
                  </a:cubicBezTo>
                  <a:cubicBezTo>
                    <a:pt x="466449" y="470735"/>
                    <a:pt x="477747" y="459454"/>
                    <a:pt x="487430" y="446562"/>
                  </a:cubicBezTo>
                  <a:cubicBezTo>
                    <a:pt x="479361" y="439310"/>
                    <a:pt x="472905" y="430446"/>
                    <a:pt x="468870" y="420777"/>
                  </a:cubicBezTo>
                  <a:cubicBezTo>
                    <a:pt x="450310" y="379682"/>
                    <a:pt x="468870" y="331336"/>
                    <a:pt x="510025" y="313609"/>
                  </a:cubicBezTo>
                  <a:cubicBezTo>
                    <a:pt x="520516" y="308774"/>
                    <a:pt x="531006" y="306357"/>
                    <a:pt x="543111" y="306357"/>
                  </a:cubicBezTo>
                  <a:cubicBezTo>
                    <a:pt x="543918" y="290241"/>
                    <a:pt x="543918" y="274931"/>
                    <a:pt x="541497" y="258816"/>
                  </a:cubicBezTo>
                  <a:cubicBezTo>
                    <a:pt x="531006" y="259622"/>
                    <a:pt x="520516" y="258010"/>
                    <a:pt x="510832" y="253981"/>
                  </a:cubicBezTo>
                  <a:cubicBezTo>
                    <a:pt x="468870" y="237866"/>
                    <a:pt x="447889" y="190325"/>
                    <a:pt x="464028" y="149230"/>
                  </a:cubicBezTo>
                  <a:cubicBezTo>
                    <a:pt x="468063" y="138755"/>
                    <a:pt x="473712" y="129086"/>
                    <a:pt x="481781" y="121028"/>
                  </a:cubicBezTo>
                  <a:cubicBezTo>
                    <a:pt x="471291" y="108941"/>
                    <a:pt x="459993" y="98466"/>
                    <a:pt x="447889" y="88797"/>
                  </a:cubicBezTo>
                  <a:cubicBezTo>
                    <a:pt x="440626" y="96049"/>
                    <a:pt x="431750" y="102495"/>
                    <a:pt x="422066" y="106524"/>
                  </a:cubicBezTo>
                  <a:cubicBezTo>
                    <a:pt x="411576" y="111359"/>
                    <a:pt x="400278" y="113776"/>
                    <a:pt x="388981" y="113776"/>
                  </a:cubicBezTo>
                  <a:cubicBezTo>
                    <a:pt x="356702" y="113776"/>
                    <a:pt x="327652" y="94437"/>
                    <a:pt x="314740" y="65429"/>
                  </a:cubicBezTo>
                  <a:cubicBezTo>
                    <a:pt x="309898" y="54954"/>
                    <a:pt x="307478" y="44479"/>
                    <a:pt x="307478" y="33198"/>
                  </a:cubicBezTo>
                  <a:close/>
                  <a:moveTo>
                    <a:pt x="327652" y="2579"/>
                  </a:moveTo>
                  <a:cubicBezTo>
                    <a:pt x="331686" y="3385"/>
                    <a:pt x="335721" y="5802"/>
                    <a:pt x="338142" y="9831"/>
                  </a:cubicBezTo>
                  <a:cubicBezTo>
                    <a:pt x="340563" y="13054"/>
                    <a:pt x="341370" y="17889"/>
                    <a:pt x="340563" y="21917"/>
                  </a:cubicBezTo>
                  <a:cubicBezTo>
                    <a:pt x="338949" y="32392"/>
                    <a:pt x="339756" y="42868"/>
                    <a:pt x="343791" y="52537"/>
                  </a:cubicBezTo>
                  <a:cubicBezTo>
                    <a:pt x="351861" y="70264"/>
                    <a:pt x="369614" y="81545"/>
                    <a:pt x="388981" y="81545"/>
                  </a:cubicBezTo>
                  <a:cubicBezTo>
                    <a:pt x="395436" y="81545"/>
                    <a:pt x="402699" y="79933"/>
                    <a:pt x="409155" y="76710"/>
                  </a:cubicBezTo>
                  <a:cubicBezTo>
                    <a:pt x="418031" y="72681"/>
                    <a:pt x="425294" y="66235"/>
                    <a:pt x="430943" y="57372"/>
                  </a:cubicBezTo>
                  <a:cubicBezTo>
                    <a:pt x="433364" y="54148"/>
                    <a:pt x="437399" y="50925"/>
                    <a:pt x="441433" y="50120"/>
                  </a:cubicBezTo>
                  <a:cubicBezTo>
                    <a:pt x="445468" y="49314"/>
                    <a:pt x="450310" y="50120"/>
                    <a:pt x="454345" y="52537"/>
                  </a:cubicBezTo>
                  <a:cubicBezTo>
                    <a:pt x="477747" y="69458"/>
                    <a:pt x="499535" y="90408"/>
                    <a:pt x="517288" y="113776"/>
                  </a:cubicBezTo>
                  <a:cubicBezTo>
                    <a:pt x="519709" y="116999"/>
                    <a:pt x="520516" y="121834"/>
                    <a:pt x="519709" y="125863"/>
                  </a:cubicBezTo>
                  <a:cubicBezTo>
                    <a:pt x="519709" y="130697"/>
                    <a:pt x="516481" y="134726"/>
                    <a:pt x="513253" y="137143"/>
                  </a:cubicBezTo>
                  <a:cubicBezTo>
                    <a:pt x="504376" y="142784"/>
                    <a:pt x="497114" y="150842"/>
                    <a:pt x="493886" y="160511"/>
                  </a:cubicBezTo>
                  <a:cubicBezTo>
                    <a:pt x="484202" y="185490"/>
                    <a:pt x="497114" y="214498"/>
                    <a:pt x="522130" y="224167"/>
                  </a:cubicBezTo>
                  <a:cubicBezTo>
                    <a:pt x="531813" y="227391"/>
                    <a:pt x="541497" y="228196"/>
                    <a:pt x="551987" y="225779"/>
                  </a:cubicBezTo>
                  <a:cubicBezTo>
                    <a:pt x="556022" y="224167"/>
                    <a:pt x="560864" y="224973"/>
                    <a:pt x="564092" y="227391"/>
                  </a:cubicBezTo>
                  <a:cubicBezTo>
                    <a:pt x="568126" y="229808"/>
                    <a:pt x="570547" y="233837"/>
                    <a:pt x="571354" y="238671"/>
                  </a:cubicBezTo>
                  <a:cubicBezTo>
                    <a:pt x="576196" y="267679"/>
                    <a:pt x="577003" y="296687"/>
                    <a:pt x="572968" y="326501"/>
                  </a:cubicBezTo>
                  <a:cubicBezTo>
                    <a:pt x="572161" y="330530"/>
                    <a:pt x="569740" y="334559"/>
                    <a:pt x="566513" y="336976"/>
                  </a:cubicBezTo>
                  <a:cubicBezTo>
                    <a:pt x="562478" y="339393"/>
                    <a:pt x="558443" y="341005"/>
                    <a:pt x="553601" y="339393"/>
                  </a:cubicBezTo>
                  <a:cubicBezTo>
                    <a:pt x="543111" y="337782"/>
                    <a:pt x="532620" y="338588"/>
                    <a:pt x="522937" y="342617"/>
                  </a:cubicBezTo>
                  <a:cubicBezTo>
                    <a:pt x="498728" y="353897"/>
                    <a:pt x="487430" y="382905"/>
                    <a:pt x="497921" y="407884"/>
                  </a:cubicBezTo>
                  <a:cubicBezTo>
                    <a:pt x="501956" y="416748"/>
                    <a:pt x="509218" y="424806"/>
                    <a:pt x="518095" y="429640"/>
                  </a:cubicBezTo>
                  <a:cubicBezTo>
                    <a:pt x="522130" y="432058"/>
                    <a:pt x="524550" y="436087"/>
                    <a:pt x="526164" y="440116"/>
                  </a:cubicBezTo>
                  <a:cubicBezTo>
                    <a:pt x="526971" y="444950"/>
                    <a:pt x="526164" y="448979"/>
                    <a:pt x="522937" y="453008"/>
                  </a:cubicBezTo>
                  <a:cubicBezTo>
                    <a:pt x="505990" y="477181"/>
                    <a:pt x="485816" y="498937"/>
                    <a:pt x="461607" y="516664"/>
                  </a:cubicBezTo>
                  <a:cubicBezTo>
                    <a:pt x="458380" y="519082"/>
                    <a:pt x="453538" y="520693"/>
                    <a:pt x="449503" y="519082"/>
                  </a:cubicBezTo>
                  <a:cubicBezTo>
                    <a:pt x="444661" y="518276"/>
                    <a:pt x="440626" y="515858"/>
                    <a:pt x="438205" y="511830"/>
                  </a:cubicBezTo>
                  <a:cubicBezTo>
                    <a:pt x="432557" y="502966"/>
                    <a:pt x="424487" y="495714"/>
                    <a:pt x="414804" y="492491"/>
                  </a:cubicBezTo>
                  <a:cubicBezTo>
                    <a:pt x="409155" y="490074"/>
                    <a:pt x="403506" y="489268"/>
                    <a:pt x="397050" y="489268"/>
                  </a:cubicBezTo>
                  <a:cubicBezTo>
                    <a:pt x="376876" y="489268"/>
                    <a:pt x="358316" y="501355"/>
                    <a:pt x="351054" y="520693"/>
                  </a:cubicBezTo>
                  <a:cubicBezTo>
                    <a:pt x="347826" y="530362"/>
                    <a:pt x="347019" y="540838"/>
                    <a:pt x="349440" y="550507"/>
                  </a:cubicBezTo>
                  <a:cubicBezTo>
                    <a:pt x="351054" y="555342"/>
                    <a:pt x="350247" y="559370"/>
                    <a:pt x="347826" y="563399"/>
                  </a:cubicBezTo>
                  <a:cubicBezTo>
                    <a:pt x="345405" y="567428"/>
                    <a:pt x="341370" y="569845"/>
                    <a:pt x="336528" y="570651"/>
                  </a:cubicBezTo>
                  <a:cubicBezTo>
                    <a:pt x="321196" y="573874"/>
                    <a:pt x="304250" y="574680"/>
                    <a:pt x="288110" y="574680"/>
                  </a:cubicBezTo>
                  <a:cubicBezTo>
                    <a:pt x="275199" y="574680"/>
                    <a:pt x="261481" y="573874"/>
                    <a:pt x="248569" y="572263"/>
                  </a:cubicBezTo>
                  <a:cubicBezTo>
                    <a:pt x="243728" y="571457"/>
                    <a:pt x="239693" y="569040"/>
                    <a:pt x="237272" y="565011"/>
                  </a:cubicBezTo>
                  <a:cubicBezTo>
                    <a:pt x="234851" y="561788"/>
                    <a:pt x="234044" y="556953"/>
                    <a:pt x="234851" y="552924"/>
                  </a:cubicBezTo>
                  <a:cubicBezTo>
                    <a:pt x="237272" y="542449"/>
                    <a:pt x="236465" y="531168"/>
                    <a:pt x="232430" y="521499"/>
                  </a:cubicBezTo>
                  <a:cubicBezTo>
                    <a:pt x="224360" y="503772"/>
                    <a:pt x="206607" y="492491"/>
                    <a:pt x="187240" y="492491"/>
                  </a:cubicBezTo>
                  <a:cubicBezTo>
                    <a:pt x="179978" y="492491"/>
                    <a:pt x="173522" y="494103"/>
                    <a:pt x="167066" y="496520"/>
                  </a:cubicBezTo>
                  <a:cubicBezTo>
                    <a:pt x="157383" y="500549"/>
                    <a:pt x="150120" y="507801"/>
                    <a:pt x="144471" y="516664"/>
                  </a:cubicBezTo>
                  <a:cubicBezTo>
                    <a:pt x="142050" y="520693"/>
                    <a:pt x="138822" y="523916"/>
                    <a:pt x="133981" y="524722"/>
                  </a:cubicBezTo>
                  <a:cubicBezTo>
                    <a:pt x="129946" y="525528"/>
                    <a:pt x="125104" y="524722"/>
                    <a:pt x="121069" y="522305"/>
                  </a:cubicBezTo>
                  <a:cubicBezTo>
                    <a:pt x="96860" y="504578"/>
                    <a:pt x="75879" y="484433"/>
                    <a:pt x="58126" y="460260"/>
                  </a:cubicBezTo>
                  <a:cubicBezTo>
                    <a:pt x="54898" y="457037"/>
                    <a:pt x="54091" y="452202"/>
                    <a:pt x="54898" y="448173"/>
                  </a:cubicBezTo>
                  <a:cubicBezTo>
                    <a:pt x="55705" y="443339"/>
                    <a:pt x="58126" y="439310"/>
                    <a:pt x="62161" y="436892"/>
                  </a:cubicBezTo>
                  <a:cubicBezTo>
                    <a:pt x="71845" y="431252"/>
                    <a:pt x="78300" y="423194"/>
                    <a:pt x="82335" y="413525"/>
                  </a:cubicBezTo>
                  <a:cubicBezTo>
                    <a:pt x="87177" y="400632"/>
                    <a:pt x="86370" y="387740"/>
                    <a:pt x="81528" y="375653"/>
                  </a:cubicBezTo>
                  <a:cubicBezTo>
                    <a:pt x="75879" y="363567"/>
                    <a:pt x="66196" y="354703"/>
                    <a:pt x="54091" y="349869"/>
                  </a:cubicBezTo>
                  <a:cubicBezTo>
                    <a:pt x="44408" y="345840"/>
                    <a:pt x="33917" y="345840"/>
                    <a:pt x="24234" y="348257"/>
                  </a:cubicBezTo>
                  <a:cubicBezTo>
                    <a:pt x="19392" y="349063"/>
                    <a:pt x="15357" y="349063"/>
                    <a:pt x="11322" y="346645"/>
                  </a:cubicBezTo>
                  <a:cubicBezTo>
                    <a:pt x="7288" y="343422"/>
                    <a:pt x="4867" y="340199"/>
                    <a:pt x="4060" y="335365"/>
                  </a:cubicBezTo>
                  <a:cubicBezTo>
                    <a:pt x="-782" y="306357"/>
                    <a:pt x="-1589" y="276543"/>
                    <a:pt x="3253" y="247535"/>
                  </a:cubicBezTo>
                  <a:cubicBezTo>
                    <a:pt x="3253" y="242700"/>
                    <a:pt x="5674" y="238671"/>
                    <a:pt x="9708" y="236254"/>
                  </a:cubicBezTo>
                  <a:cubicBezTo>
                    <a:pt x="13743" y="233837"/>
                    <a:pt x="17778" y="233031"/>
                    <a:pt x="22620" y="233837"/>
                  </a:cubicBezTo>
                  <a:cubicBezTo>
                    <a:pt x="33110" y="236254"/>
                    <a:pt x="43601" y="235448"/>
                    <a:pt x="53284" y="230614"/>
                  </a:cubicBezTo>
                  <a:cubicBezTo>
                    <a:pt x="65389" y="225779"/>
                    <a:pt x="74265" y="216110"/>
                    <a:pt x="79107" y="204023"/>
                  </a:cubicBezTo>
                  <a:cubicBezTo>
                    <a:pt x="83949" y="191131"/>
                    <a:pt x="83142" y="178238"/>
                    <a:pt x="78300" y="166152"/>
                  </a:cubicBezTo>
                  <a:cubicBezTo>
                    <a:pt x="73459" y="157288"/>
                    <a:pt x="67003" y="149230"/>
                    <a:pt x="58126" y="144395"/>
                  </a:cubicBezTo>
                  <a:cubicBezTo>
                    <a:pt x="54091" y="141978"/>
                    <a:pt x="51671" y="137949"/>
                    <a:pt x="50864" y="133920"/>
                  </a:cubicBezTo>
                  <a:cubicBezTo>
                    <a:pt x="50057" y="129086"/>
                    <a:pt x="50864" y="124251"/>
                    <a:pt x="53284" y="121028"/>
                  </a:cubicBezTo>
                  <a:cubicBezTo>
                    <a:pt x="70231" y="96855"/>
                    <a:pt x="91212" y="75904"/>
                    <a:pt x="114614" y="58177"/>
                  </a:cubicBezTo>
                  <a:cubicBezTo>
                    <a:pt x="118648" y="55760"/>
                    <a:pt x="122683" y="54148"/>
                    <a:pt x="127525" y="54954"/>
                  </a:cubicBezTo>
                  <a:cubicBezTo>
                    <a:pt x="131560" y="55760"/>
                    <a:pt x="135595" y="58177"/>
                    <a:pt x="138015" y="62206"/>
                  </a:cubicBezTo>
                  <a:cubicBezTo>
                    <a:pt x="143664" y="71070"/>
                    <a:pt x="151734" y="77516"/>
                    <a:pt x="161417" y="81545"/>
                  </a:cubicBezTo>
                  <a:cubicBezTo>
                    <a:pt x="167066" y="83962"/>
                    <a:pt x="172715" y="84768"/>
                    <a:pt x="179171" y="84768"/>
                  </a:cubicBezTo>
                  <a:cubicBezTo>
                    <a:pt x="199345" y="84768"/>
                    <a:pt x="217905" y="71876"/>
                    <a:pt x="225167" y="53343"/>
                  </a:cubicBezTo>
                  <a:cubicBezTo>
                    <a:pt x="228395" y="43673"/>
                    <a:pt x="229202" y="34004"/>
                    <a:pt x="226781" y="24335"/>
                  </a:cubicBezTo>
                  <a:cubicBezTo>
                    <a:pt x="225974" y="19500"/>
                    <a:pt x="226781" y="14665"/>
                    <a:pt x="229202" y="11442"/>
                  </a:cubicBezTo>
                  <a:cubicBezTo>
                    <a:pt x="231623" y="7413"/>
                    <a:pt x="235658" y="4996"/>
                    <a:pt x="239693" y="4190"/>
                  </a:cubicBezTo>
                  <a:cubicBezTo>
                    <a:pt x="268743" y="-644"/>
                    <a:pt x="297794" y="-1450"/>
                    <a:pt x="327652" y="257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8" name="矩形 27"/>
            <p:cNvSpPr/>
            <p:nvPr/>
          </p:nvSpPr>
          <p:spPr>
            <a:xfrm>
              <a:off x="6552956" y="3972547"/>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sp>
          <p:nvSpPr>
            <p:cNvPr id="29" name="文本框 28"/>
            <p:cNvSpPr txBox="1"/>
            <p:nvPr/>
          </p:nvSpPr>
          <p:spPr>
            <a:xfrm>
              <a:off x="6281648" y="4443717"/>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击此处键入文本单击单击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47" name="组合 46"/>
          <p:cNvGrpSpPr/>
          <p:nvPr/>
        </p:nvGrpSpPr>
        <p:grpSpPr>
          <a:xfrm>
            <a:off x="8924075" y="2061693"/>
            <a:ext cx="2429670" cy="3276628"/>
            <a:chOff x="8924075" y="2061693"/>
            <a:chExt cx="2429670" cy="3276628"/>
          </a:xfrm>
        </p:grpSpPr>
        <p:sp>
          <p:nvSpPr>
            <p:cNvPr id="31" name="Oval 20"/>
            <p:cNvSpPr/>
            <p:nvPr/>
          </p:nvSpPr>
          <p:spPr>
            <a:xfrm>
              <a:off x="9315798" y="2061693"/>
              <a:ext cx="1656535" cy="1656535"/>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grpSp>
          <p:nvGrpSpPr>
            <p:cNvPr id="32" name="Group 21"/>
            <p:cNvGrpSpPr/>
            <p:nvPr/>
          </p:nvGrpSpPr>
          <p:grpSpPr>
            <a:xfrm>
              <a:off x="9890810" y="2201700"/>
              <a:ext cx="506508" cy="1403806"/>
              <a:chOff x="-3" y="643305"/>
              <a:chExt cx="1278368" cy="3543038"/>
            </a:xfrm>
            <a:solidFill>
              <a:schemeClr val="bg1"/>
            </a:solidFill>
          </p:grpSpPr>
          <p:sp>
            <p:nvSpPr>
              <p:cNvPr id="35" name="Oval 22"/>
              <p:cNvSpPr/>
              <p:nvPr/>
            </p:nvSpPr>
            <p:spPr>
              <a:xfrm>
                <a:off x="413178" y="1694556"/>
                <a:ext cx="431393" cy="431422"/>
              </a:xfrm>
              <a:prstGeom prst="ellipse">
                <a:avLst/>
              </a:prstGeom>
              <a:grp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思源黑体 CN Light" panose="020B0300000000000000" pitchFamily="34" charset="-122"/>
                  <a:ea typeface="+mn-ea"/>
                  <a:cs typeface="+mn-cs"/>
                </a:endParaRPr>
              </a:p>
            </p:txBody>
          </p:sp>
          <p:grpSp>
            <p:nvGrpSpPr>
              <p:cNvPr id="36" name="Group 23"/>
              <p:cNvGrpSpPr/>
              <p:nvPr/>
            </p:nvGrpSpPr>
            <p:grpSpPr>
              <a:xfrm>
                <a:off x="-3" y="643305"/>
                <a:ext cx="1278368" cy="3543038"/>
                <a:chOff x="-2" y="643305"/>
                <a:chExt cx="1278366" cy="3543038"/>
              </a:xfrm>
              <a:grpFill/>
            </p:grpSpPr>
            <p:grpSp>
              <p:nvGrpSpPr>
                <p:cNvPr id="37" name="Group 24"/>
                <p:cNvGrpSpPr/>
                <p:nvPr/>
              </p:nvGrpSpPr>
              <p:grpSpPr>
                <a:xfrm>
                  <a:off x="323830" y="643305"/>
                  <a:ext cx="610092" cy="768562"/>
                  <a:chOff x="0" y="542857"/>
                  <a:chExt cx="610090" cy="768561"/>
                </a:xfrm>
                <a:grpFill/>
              </p:grpSpPr>
              <p:sp>
                <p:nvSpPr>
                  <p:cNvPr id="39" name="Freeform: Shape 26"/>
                  <p:cNvSpPr/>
                  <p:nvPr/>
                </p:nvSpPr>
                <p:spPr>
                  <a:xfrm>
                    <a:off x="0" y="542857"/>
                    <a:ext cx="610090" cy="546466"/>
                  </a:xfrm>
                  <a:custGeom>
                    <a:avLst/>
                    <a:gdLst/>
                    <a:ahLst/>
                    <a:cxnLst>
                      <a:cxn ang="0">
                        <a:pos x="wd2" y="hd2"/>
                      </a:cxn>
                      <a:cxn ang="5400000">
                        <a:pos x="wd2" y="hd2"/>
                      </a:cxn>
                      <a:cxn ang="10800000">
                        <a:pos x="wd2" y="hd2"/>
                      </a:cxn>
                      <a:cxn ang="16200000">
                        <a:pos x="wd2" y="hd2"/>
                      </a:cxn>
                    </a:cxnLst>
                    <a:rect l="0" t="0" r="r" b="b"/>
                    <a:pathLst>
                      <a:path w="21600" h="21600" extrusionOk="0">
                        <a:moveTo>
                          <a:pt x="16461" y="11410"/>
                        </a:moveTo>
                        <a:cubicBezTo>
                          <a:pt x="17259" y="9212"/>
                          <a:pt x="17731" y="6520"/>
                          <a:pt x="17733" y="3609"/>
                        </a:cubicBezTo>
                        <a:lnTo>
                          <a:pt x="20164" y="3609"/>
                        </a:lnTo>
                        <a:cubicBezTo>
                          <a:pt x="19986" y="5254"/>
                          <a:pt x="19260" y="9534"/>
                          <a:pt x="16461" y="11410"/>
                        </a:cubicBezTo>
                        <a:close/>
                        <a:moveTo>
                          <a:pt x="1435" y="3609"/>
                        </a:moveTo>
                        <a:lnTo>
                          <a:pt x="4145" y="3609"/>
                        </a:lnTo>
                        <a:cubicBezTo>
                          <a:pt x="4146" y="6617"/>
                          <a:pt x="4649" y="9393"/>
                          <a:pt x="5495" y="11629"/>
                        </a:cubicBezTo>
                        <a:cubicBezTo>
                          <a:pt x="2400" y="9892"/>
                          <a:pt x="1620" y="5323"/>
                          <a:pt x="1435" y="3609"/>
                        </a:cubicBezTo>
                        <a:close/>
                        <a:moveTo>
                          <a:pt x="17702" y="2332"/>
                        </a:moveTo>
                        <a:cubicBezTo>
                          <a:pt x="17682" y="1917"/>
                          <a:pt x="17652" y="1508"/>
                          <a:pt x="17615" y="1105"/>
                        </a:cubicBezTo>
                        <a:lnTo>
                          <a:pt x="18363" y="1105"/>
                        </a:lnTo>
                        <a:lnTo>
                          <a:pt x="18363" y="0"/>
                        </a:lnTo>
                        <a:lnTo>
                          <a:pt x="3496" y="0"/>
                        </a:lnTo>
                        <a:lnTo>
                          <a:pt x="3496" y="1105"/>
                        </a:lnTo>
                        <a:lnTo>
                          <a:pt x="4263" y="1105"/>
                        </a:lnTo>
                        <a:cubicBezTo>
                          <a:pt x="4224" y="1508"/>
                          <a:pt x="4195" y="1917"/>
                          <a:pt x="4176" y="2332"/>
                        </a:cubicBezTo>
                        <a:lnTo>
                          <a:pt x="0" y="2332"/>
                        </a:lnTo>
                        <a:lnTo>
                          <a:pt x="23" y="2992"/>
                        </a:lnTo>
                        <a:cubicBezTo>
                          <a:pt x="37" y="3374"/>
                          <a:pt x="407" y="11767"/>
                          <a:pt x="6269" y="13341"/>
                        </a:cubicBezTo>
                        <a:cubicBezTo>
                          <a:pt x="7089" y="14875"/>
                          <a:pt x="8100" y="16012"/>
                          <a:pt x="9227" y="16590"/>
                        </a:cubicBezTo>
                        <a:cubicBezTo>
                          <a:pt x="9129" y="16683"/>
                          <a:pt x="9069" y="16811"/>
                          <a:pt x="9069" y="16952"/>
                        </a:cubicBezTo>
                        <a:cubicBezTo>
                          <a:pt x="9069" y="17237"/>
                          <a:pt x="9314" y="17468"/>
                          <a:pt x="9617" y="17468"/>
                        </a:cubicBezTo>
                        <a:lnTo>
                          <a:pt x="9930" y="17468"/>
                        </a:lnTo>
                        <a:cubicBezTo>
                          <a:pt x="9898" y="18127"/>
                          <a:pt x="9793" y="19051"/>
                          <a:pt x="9473" y="19647"/>
                        </a:cubicBezTo>
                        <a:cubicBezTo>
                          <a:pt x="9026" y="20478"/>
                          <a:pt x="8315" y="20593"/>
                          <a:pt x="8315" y="20593"/>
                        </a:cubicBezTo>
                        <a:lnTo>
                          <a:pt x="8449" y="20593"/>
                        </a:lnTo>
                        <a:cubicBezTo>
                          <a:pt x="8222" y="20656"/>
                          <a:pt x="8056" y="20851"/>
                          <a:pt x="8056" y="21085"/>
                        </a:cubicBezTo>
                        <a:cubicBezTo>
                          <a:pt x="8056" y="21370"/>
                          <a:pt x="8301" y="21600"/>
                          <a:pt x="8605" y="21600"/>
                        </a:cubicBezTo>
                        <a:lnTo>
                          <a:pt x="13642" y="21600"/>
                        </a:lnTo>
                        <a:cubicBezTo>
                          <a:pt x="13945" y="21600"/>
                          <a:pt x="14190" y="21370"/>
                          <a:pt x="14190" y="21085"/>
                        </a:cubicBezTo>
                        <a:cubicBezTo>
                          <a:pt x="14190" y="20822"/>
                          <a:pt x="13981" y="20608"/>
                          <a:pt x="13711" y="20576"/>
                        </a:cubicBezTo>
                        <a:cubicBezTo>
                          <a:pt x="13518" y="20522"/>
                          <a:pt x="12985" y="20317"/>
                          <a:pt x="12626" y="19647"/>
                        </a:cubicBezTo>
                        <a:cubicBezTo>
                          <a:pt x="12305" y="19051"/>
                          <a:pt x="12200" y="18127"/>
                          <a:pt x="12168" y="17468"/>
                        </a:cubicBezTo>
                        <a:lnTo>
                          <a:pt x="12609" y="17468"/>
                        </a:lnTo>
                        <a:cubicBezTo>
                          <a:pt x="12912" y="17468"/>
                          <a:pt x="13157" y="17237"/>
                          <a:pt x="13157" y="16952"/>
                        </a:cubicBezTo>
                        <a:cubicBezTo>
                          <a:pt x="13157" y="16744"/>
                          <a:pt x="13026" y="16566"/>
                          <a:pt x="12837" y="16485"/>
                        </a:cubicBezTo>
                        <a:cubicBezTo>
                          <a:pt x="13913" y="15867"/>
                          <a:pt x="14877" y="14740"/>
                          <a:pt x="15660" y="13243"/>
                        </a:cubicBezTo>
                        <a:cubicBezTo>
                          <a:pt x="21206" y="11449"/>
                          <a:pt x="21562" y="3367"/>
                          <a:pt x="21576" y="2992"/>
                        </a:cubicBezTo>
                        <a:lnTo>
                          <a:pt x="21600" y="2332"/>
                        </a:lnTo>
                        <a:cubicBezTo>
                          <a:pt x="21600" y="2332"/>
                          <a:pt x="17702" y="2332"/>
                          <a:pt x="17702" y="2332"/>
                        </a:cubicBezTo>
                        <a:close/>
                      </a:path>
                    </a:pathLst>
                  </a:custGeom>
                  <a:grp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思源黑体 CN Light" panose="020B0300000000000000" pitchFamily="34" charset="-122"/>
                      <a:ea typeface="+mn-ea"/>
                      <a:cs typeface="+mn-cs"/>
                    </a:endParaRPr>
                  </a:p>
                </p:txBody>
              </p:sp>
              <p:sp>
                <p:nvSpPr>
                  <p:cNvPr id="40" name="Freeform: Shape 27"/>
                  <p:cNvSpPr/>
                  <p:nvPr/>
                </p:nvSpPr>
                <p:spPr>
                  <a:xfrm>
                    <a:off x="158769" y="1088573"/>
                    <a:ext cx="300278" cy="22284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grp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思源黑体 CN Light" panose="020B0300000000000000" pitchFamily="34" charset="-122"/>
                      <a:ea typeface="+mn-ea"/>
                      <a:cs typeface="+mn-cs"/>
                    </a:endParaRPr>
                  </a:p>
                </p:txBody>
              </p:sp>
            </p:grpSp>
            <p:sp>
              <p:nvSpPr>
                <p:cNvPr id="38" name="Freeform: Shape 25"/>
                <p:cNvSpPr/>
                <p:nvPr/>
              </p:nvSpPr>
              <p:spPr>
                <a:xfrm>
                  <a:off x="-2" y="1384672"/>
                  <a:ext cx="1278366" cy="2801671"/>
                </a:xfrm>
                <a:custGeom>
                  <a:avLst/>
                  <a:gdLst/>
                  <a:ahLst/>
                  <a:cxnLst>
                    <a:cxn ang="0">
                      <a:pos x="wd2" y="hd2"/>
                    </a:cxn>
                    <a:cxn ang="5400000">
                      <a:pos x="wd2" y="hd2"/>
                    </a:cxn>
                    <a:cxn ang="10800000">
                      <a:pos x="wd2" y="hd2"/>
                    </a:cxn>
                    <a:cxn ang="16200000">
                      <a:pos x="wd2" y="hd2"/>
                    </a:cxn>
                  </a:cxnLst>
                  <a:rect l="0" t="0" r="r" b="b"/>
                  <a:pathLst>
                    <a:path w="21462" h="21501" extrusionOk="0">
                      <a:moveTo>
                        <a:pt x="21256" y="3150"/>
                      </a:moveTo>
                      <a:lnTo>
                        <a:pt x="16498" y="303"/>
                      </a:lnTo>
                      <a:cubicBezTo>
                        <a:pt x="15946" y="-32"/>
                        <a:pt x="14904" y="-99"/>
                        <a:pt x="14171" y="153"/>
                      </a:cubicBezTo>
                      <a:cubicBezTo>
                        <a:pt x="13438" y="406"/>
                        <a:pt x="13291" y="882"/>
                        <a:pt x="13843" y="1217"/>
                      </a:cubicBezTo>
                      <a:lnTo>
                        <a:pt x="17003" y="3093"/>
                      </a:lnTo>
                      <a:cubicBezTo>
                        <a:pt x="17279" y="3261"/>
                        <a:pt x="17261" y="3526"/>
                        <a:pt x="16964" y="3686"/>
                      </a:cubicBezTo>
                      <a:lnTo>
                        <a:pt x="13550" y="6057"/>
                      </a:lnTo>
                      <a:cubicBezTo>
                        <a:pt x="13506" y="6056"/>
                        <a:pt x="7866" y="6058"/>
                        <a:pt x="7779" y="6061"/>
                      </a:cubicBezTo>
                      <a:lnTo>
                        <a:pt x="4499" y="3725"/>
                      </a:lnTo>
                      <a:cubicBezTo>
                        <a:pt x="4201" y="3564"/>
                        <a:pt x="4183" y="3299"/>
                        <a:pt x="4460" y="3131"/>
                      </a:cubicBezTo>
                      <a:lnTo>
                        <a:pt x="7454" y="1217"/>
                      </a:lnTo>
                      <a:cubicBezTo>
                        <a:pt x="8007" y="882"/>
                        <a:pt x="7859" y="406"/>
                        <a:pt x="7126" y="153"/>
                      </a:cubicBezTo>
                      <a:cubicBezTo>
                        <a:pt x="6393" y="-99"/>
                        <a:pt x="5351" y="-32"/>
                        <a:pt x="4800" y="303"/>
                      </a:cubicBezTo>
                      <a:lnTo>
                        <a:pt x="206" y="3188"/>
                      </a:lnTo>
                      <a:cubicBezTo>
                        <a:pt x="-69" y="3356"/>
                        <a:pt x="-69" y="3627"/>
                        <a:pt x="209" y="3794"/>
                      </a:cubicBezTo>
                      <a:cubicBezTo>
                        <a:pt x="209" y="3794"/>
                        <a:pt x="4946" y="7362"/>
                        <a:pt x="4983" y="7452"/>
                      </a:cubicBezTo>
                      <a:cubicBezTo>
                        <a:pt x="4983" y="7453"/>
                        <a:pt x="4983" y="7453"/>
                        <a:pt x="4983" y="7453"/>
                      </a:cubicBezTo>
                      <a:lnTo>
                        <a:pt x="6751" y="20747"/>
                      </a:lnTo>
                      <a:cubicBezTo>
                        <a:pt x="6859" y="21163"/>
                        <a:pt x="7673" y="21501"/>
                        <a:pt x="8568" y="21501"/>
                      </a:cubicBezTo>
                      <a:cubicBezTo>
                        <a:pt x="9464" y="21501"/>
                        <a:pt x="10189" y="21161"/>
                        <a:pt x="10189" y="20741"/>
                      </a:cubicBezTo>
                      <a:lnTo>
                        <a:pt x="10189" y="13143"/>
                      </a:lnTo>
                      <a:lnTo>
                        <a:pt x="11051" y="13143"/>
                      </a:lnTo>
                      <a:lnTo>
                        <a:pt x="11051" y="20741"/>
                      </a:lnTo>
                      <a:cubicBezTo>
                        <a:pt x="11051" y="21161"/>
                        <a:pt x="11778" y="21501"/>
                        <a:pt x="12673" y="21501"/>
                      </a:cubicBezTo>
                      <a:cubicBezTo>
                        <a:pt x="13568" y="21501"/>
                        <a:pt x="14381" y="21163"/>
                        <a:pt x="14490" y="20747"/>
                      </a:cubicBezTo>
                      <a:lnTo>
                        <a:pt x="16434" y="7453"/>
                      </a:lnTo>
                      <a:cubicBezTo>
                        <a:pt x="16434" y="7449"/>
                        <a:pt x="16450" y="7436"/>
                        <a:pt x="16479" y="7414"/>
                      </a:cubicBezTo>
                      <a:lnTo>
                        <a:pt x="16480" y="7414"/>
                      </a:lnTo>
                      <a:cubicBezTo>
                        <a:pt x="16516" y="7324"/>
                        <a:pt x="21253" y="3756"/>
                        <a:pt x="21253" y="3756"/>
                      </a:cubicBezTo>
                      <a:cubicBezTo>
                        <a:pt x="21531" y="3589"/>
                        <a:pt x="21531" y="3318"/>
                        <a:pt x="21256" y="3150"/>
                      </a:cubicBezTo>
                      <a:close/>
                    </a:path>
                  </a:pathLst>
                </a:custGeom>
                <a:grp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思源黑体 CN Light" panose="020B0300000000000000" pitchFamily="34" charset="-122"/>
                    <a:ea typeface="+mn-ea"/>
                    <a:cs typeface="+mn-cs"/>
                  </a:endParaRPr>
                </a:p>
              </p:txBody>
            </p:sp>
          </p:grpSp>
        </p:grpSp>
        <p:sp>
          <p:nvSpPr>
            <p:cNvPr id="33" name="矩形 32"/>
            <p:cNvSpPr/>
            <p:nvPr/>
          </p:nvSpPr>
          <p:spPr>
            <a:xfrm>
              <a:off x="9195383" y="3972547"/>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标题文字添加</a:t>
              </a:r>
            </a:p>
          </p:txBody>
        </p:sp>
        <p:sp>
          <p:nvSpPr>
            <p:cNvPr id="34" name="文本框 33"/>
            <p:cNvSpPr txBox="1"/>
            <p:nvPr/>
          </p:nvSpPr>
          <p:spPr>
            <a:xfrm>
              <a:off x="8924075" y="4443717"/>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击此处键入文本单击单击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anim calcmode="lin" valueType="num">
                                      <p:cBhvr>
                                        <p:cTn id="14" dur="500" fill="hold"/>
                                        <p:tgtEl>
                                          <p:spTgt spid="42"/>
                                        </p:tgtEl>
                                        <p:attrNameLst>
                                          <p:attrName>ppt_x</p:attrName>
                                        </p:attrNameLst>
                                      </p:cBhvr>
                                      <p:tavLst>
                                        <p:tav tm="0">
                                          <p:val>
                                            <p:strVal val="#ppt_x"/>
                                          </p:val>
                                        </p:tav>
                                        <p:tav tm="100000">
                                          <p:val>
                                            <p:strVal val="#ppt_x"/>
                                          </p:val>
                                        </p:tav>
                                      </p:tavLst>
                                    </p:anim>
                                    <p:anim calcmode="lin" valueType="num">
                                      <p:cBhvr>
                                        <p:cTn id="15" dur="500" fill="hold"/>
                                        <p:tgtEl>
                                          <p:spTgt spid="4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anim calcmode="lin" valueType="num">
                                      <p:cBhvr>
                                        <p:cTn id="20" dur="500" fill="hold"/>
                                        <p:tgtEl>
                                          <p:spTgt spid="43"/>
                                        </p:tgtEl>
                                        <p:attrNameLst>
                                          <p:attrName>ppt_x</p:attrName>
                                        </p:attrNameLst>
                                      </p:cBhvr>
                                      <p:tavLst>
                                        <p:tav tm="0">
                                          <p:val>
                                            <p:strVal val="#ppt_x"/>
                                          </p:val>
                                        </p:tav>
                                        <p:tav tm="100000">
                                          <p:val>
                                            <p:strVal val="#ppt_x"/>
                                          </p:val>
                                        </p:tav>
                                      </p:tavLst>
                                    </p:anim>
                                    <p:anim calcmode="lin" valueType="num">
                                      <p:cBhvr>
                                        <p:cTn id="21" dur="500" fill="hold"/>
                                        <p:tgtEl>
                                          <p:spTgt spid="4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anim calcmode="lin" valueType="num">
                                      <p:cBhvr>
                                        <p:cTn id="26" dur="500" fill="hold"/>
                                        <p:tgtEl>
                                          <p:spTgt spid="44"/>
                                        </p:tgtEl>
                                        <p:attrNameLst>
                                          <p:attrName>ppt_x</p:attrName>
                                        </p:attrNameLst>
                                      </p:cBhvr>
                                      <p:tavLst>
                                        <p:tav tm="0">
                                          <p:val>
                                            <p:strVal val="#ppt_x"/>
                                          </p:val>
                                        </p:tav>
                                        <p:tav tm="100000">
                                          <p:val>
                                            <p:strVal val="#ppt_x"/>
                                          </p:val>
                                        </p:tav>
                                      </p:tavLst>
                                    </p:anim>
                                    <p:anim calcmode="lin" valueType="num">
                                      <p:cBhvr>
                                        <p:cTn id="27" dur="500" fill="hold"/>
                                        <p:tgtEl>
                                          <p:spTgt spid="4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anim calcmode="lin" valueType="num">
                                      <p:cBhvr>
                                        <p:cTn id="32" dur="500" fill="hold"/>
                                        <p:tgtEl>
                                          <p:spTgt spid="47"/>
                                        </p:tgtEl>
                                        <p:attrNameLst>
                                          <p:attrName>ppt_x</p:attrName>
                                        </p:attrNameLst>
                                      </p:cBhvr>
                                      <p:tavLst>
                                        <p:tav tm="0">
                                          <p:val>
                                            <p:strVal val="#ppt_x"/>
                                          </p:val>
                                        </p:tav>
                                        <p:tav tm="100000">
                                          <p:val>
                                            <p:strVal val="#ppt_x"/>
                                          </p:val>
                                        </p:tav>
                                      </p:tavLst>
                                    </p:anim>
                                    <p:anim calcmode="lin" valueType="num">
                                      <p:cBhvr>
                                        <p:cTn id="33" dur="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矩形 8"/>
          <p:cNvSpPr/>
          <p:nvPr>
            <p:custDataLst>
              <p:tags r:id="rId1"/>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blipFill>
            <a:blip r:embed="rId11"/>
            <a:stretch>
              <a:fillRect l="-25235" r="-367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2" name="PA-矩形 8"/>
          <p:cNvSpPr/>
          <p:nvPr>
            <p:custDataLst>
              <p:tags r:id="rId2"/>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25" name="PA-文本框 24"/>
          <p:cNvSpPr txBox="1"/>
          <p:nvPr>
            <p:custDataLst>
              <p:tags r:id="rId3"/>
            </p:custDataLst>
          </p:nvPr>
        </p:nvSpPr>
        <p:spPr>
          <a:xfrm>
            <a:off x="6096000" y="3061359"/>
            <a:ext cx="4715161" cy="1107996"/>
          </a:xfrm>
          <a:prstGeom prst="rect">
            <a:avLst/>
          </a:prstGeom>
          <a:noFill/>
        </p:spPr>
        <p:txBody>
          <a:bodyPr wrap="square" rtlCol="0">
            <a:spAutoFit/>
          </a:bodyPr>
          <a:lstStyle/>
          <a:p>
            <a:pPr algn="dist"/>
            <a:r>
              <a:rPr lang="zh-CN" altLang="en-US" sz="6600" dirty="0">
                <a:solidFill>
                  <a:schemeClr val="bg1"/>
                </a:solidFill>
                <a:latin typeface="站酷庆科黄油体" panose="02000803000000020004" pitchFamily="2" charset="-122"/>
                <a:ea typeface="站酷庆科黄油体" panose="02000803000000020004" pitchFamily="2" charset="-122"/>
              </a:rPr>
              <a:t>添加标题内容</a:t>
            </a:r>
          </a:p>
        </p:txBody>
      </p:sp>
      <p:sp>
        <p:nvSpPr>
          <p:cNvPr id="26" name="PA-矩形 25"/>
          <p:cNvSpPr/>
          <p:nvPr>
            <p:custDataLst>
              <p:tags r:id="rId4"/>
            </p:custDataLst>
          </p:nvPr>
        </p:nvSpPr>
        <p:spPr>
          <a:xfrm>
            <a:off x="6096000" y="4169355"/>
            <a:ext cx="5467350" cy="826765"/>
          </a:xfrm>
          <a:prstGeom prst="rect">
            <a:avLst/>
          </a:prstGeom>
        </p:spPr>
        <p:txBody>
          <a:bodyPr wrap="square">
            <a:spAutoFit/>
          </a:bodyPr>
          <a:lstStyle/>
          <a:p>
            <a:pPr>
              <a:lnSpc>
                <a:spcPct val="150000"/>
              </a:lnSpc>
              <a:defRPr/>
            </a:pPr>
            <a:r>
              <a:rPr lang="en-US" altLang="zh-CN" sz="1100" kern="0" dirty="0">
                <a:solidFill>
                  <a:schemeClr val="bg1"/>
                </a:solidFill>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bg1"/>
                </a:solidFill>
                <a:latin typeface="Arial" panose="020B0604020202020204" pitchFamily="34" charset="0"/>
                <a:ea typeface="思源黑体 CN Regular" panose="020B0500000000000000" pitchFamily="34" charset="-122"/>
              </a:rPr>
              <a:t>。</a:t>
            </a:r>
          </a:p>
        </p:txBody>
      </p:sp>
      <p:sp>
        <p:nvSpPr>
          <p:cNvPr id="27" name="PA-文本框 26"/>
          <p:cNvSpPr txBox="1"/>
          <p:nvPr>
            <p:custDataLst>
              <p:tags r:id="rId5"/>
            </p:custDataLst>
          </p:nvPr>
        </p:nvSpPr>
        <p:spPr>
          <a:xfrm>
            <a:off x="6096000" y="2229099"/>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rPr>
              <a:t>PART 03</a:t>
            </a:r>
            <a:endParaRPr lang="zh-CN" altLang="en-US" sz="4400" dirty="0">
              <a:solidFill>
                <a:schemeClr val="bg1"/>
              </a:solidFill>
              <a:latin typeface="思源黑体 CN Regular" panose="020B0500000000000000" pitchFamily="34" charset="-122"/>
              <a:ea typeface="思源黑体 CN Regular" panose="020B0500000000000000" pitchFamily="34" charset="-122"/>
            </a:endParaRPr>
          </a:p>
        </p:txBody>
      </p:sp>
      <p:sp>
        <p:nvSpPr>
          <p:cNvPr id="28" name="PA-文本框 27"/>
          <p:cNvSpPr txBox="1"/>
          <p:nvPr>
            <p:custDataLst>
              <p:tags r:id="rId6"/>
            </p:custDataLst>
          </p:nvPr>
        </p:nvSpPr>
        <p:spPr>
          <a:xfrm>
            <a:off x="1182646" y="2751744"/>
            <a:ext cx="1382754" cy="923330"/>
          </a:xfrm>
          <a:prstGeom prst="rect">
            <a:avLst/>
          </a:prstGeom>
          <a:noFill/>
        </p:spPr>
        <p:txBody>
          <a:bodyPr wrap="square" rtlCol="0">
            <a:spAutoFit/>
          </a:bodyPr>
          <a:lstStyle/>
          <a:p>
            <a:pPr algn="dist"/>
            <a:r>
              <a:rPr kumimoji="1" lang="zh-CN" altLang="en-US" sz="5400" dirty="0">
                <a:solidFill>
                  <a:schemeClr val="bg1"/>
                </a:solidFill>
                <a:latin typeface="站酷庆科黄油体" panose="02000803000000020004" pitchFamily="2" charset="-122"/>
                <a:ea typeface="站酷庆科黄油体" panose="02000803000000020004" pitchFamily="2" charset="-122"/>
              </a:rPr>
              <a:t>目录</a:t>
            </a:r>
          </a:p>
        </p:txBody>
      </p:sp>
      <p:sp>
        <p:nvSpPr>
          <p:cNvPr id="29" name="PA-文本框 28"/>
          <p:cNvSpPr txBox="1"/>
          <p:nvPr>
            <p:custDataLst>
              <p:tags r:id="rId7"/>
            </p:custDataLst>
          </p:nvPr>
        </p:nvSpPr>
        <p:spPr>
          <a:xfrm>
            <a:off x="2546502" y="3120212"/>
            <a:ext cx="1486304" cy="523220"/>
          </a:xfrm>
          <a:prstGeom prst="rect">
            <a:avLst/>
          </a:prstGeom>
          <a:noFill/>
        </p:spPr>
        <p:txBody>
          <a:bodyPr wrap="none" rtlCol="0">
            <a:spAutoFit/>
          </a:bodyPr>
          <a:lstStyle/>
          <a:p>
            <a:r>
              <a:rPr kumimoji="1" lang="en-US" altLang="zh-CN" sz="2800" dirty="0">
                <a:solidFill>
                  <a:schemeClr val="bg1"/>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bg1"/>
              </a:solidFill>
              <a:latin typeface="站酷庆科黄油体" panose="02000803000000020004" pitchFamily="2" charset="-122"/>
              <a:ea typeface="站酷庆科黄油体" panose="02000803000000020004" pitchFamily="2" charset="-122"/>
            </a:endParaRPr>
          </a:p>
        </p:txBody>
      </p:sp>
      <p:sp>
        <p:nvSpPr>
          <p:cNvPr id="30" name="PA-矩形 29"/>
          <p:cNvSpPr/>
          <p:nvPr>
            <p:custDataLst>
              <p:tags r:id="rId8"/>
            </p:custDataLst>
          </p:nvPr>
        </p:nvSpPr>
        <p:spPr>
          <a:xfrm flipV="1">
            <a:off x="1269601" y="3776674"/>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Arial" panose="020B0604020202020204" pitchFamily="34" charset="0"/>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14:bounceEnd="38000">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14:bounceEnd="38000">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14:bounceEnd="38000">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14:bounceEnd="38000">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14:bounceEnd="38000">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14:bounceEnd="38000">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14:bounceEnd="38000">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77" name="组合 76"/>
          <p:cNvGrpSpPr/>
          <p:nvPr/>
        </p:nvGrpSpPr>
        <p:grpSpPr>
          <a:xfrm>
            <a:off x="586991" y="472430"/>
            <a:ext cx="4122168" cy="615219"/>
            <a:chOff x="586991" y="472430"/>
            <a:chExt cx="4122168" cy="615219"/>
          </a:xfrm>
        </p:grpSpPr>
        <p:sp>
          <p:nvSpPr>
            <p:cNvPr id="6" name="椭圆 5"/>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文本框 6"/>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03</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8" name="文本框 7"/>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79" name="组合 78"/>
          <p:cNvGrpSpPr/>
          <p:nvPr/>
        </p:nvGrpSpPr>
        <p:grpSpPr>
          <a:xfrm>
            <a:off x="1937785" y="1552505"/>
            <a:ext cx="8342827" cy="2322598"/>
            <a:chOff x="1937785" y="1552505"/>
            <a:chExt cx="8342827" cy="2322598"/>
          </a:xfrm>
        </p:grpSpPr>
        <p:cxnSp>
          <p:nvCxnSpPr>
            <p:cNvPr id="52" name="Straight Connector 2"/>
            <p:cNvCxnSpPr/>
            <p:nvPr/>
          </p:nvCxnSpPr>
          <p:spPr>
            <a:xfrm>
              <a:off x="2057211" y="2114128"/>
              <a:ext cx="8049930" cy="0"/>
            </a:xfrm>
            <a:prstGeom prst="line">
              <a:avLst/>
            </a:prstGeom>
            <a:noFill/>
            <a:ln w="12700" cap="flat" cmpd="sng" algn="ctr">
              <a:solidFill>
                <a:sysClr val="window" lastClr="FFFFFF">
                  <a:lumMod val="75000"/>
                  <a:alpha val="20000"/>
                </a:sysClr>
              </a:solidFill>
              <a:prstDash val="sysDot"/>
              <a:miter lim="800000"/>
            </a:ln>
            <a:effectLst/>
          </p:spPr>
        </p:cxnSp>
        <p:cxnSp>
          <p:nvCxnSpPr>
            <p:cNvPr id="53" name="Straight Connector 3"/>
            <p:cNvCxnSpPr/>
            <p:nvPr/>
          </p:nvCxnSpPr>
          <p:spPr>
            <a:xfrm>
              <a:off x="2057211" y="2440063"/>
              <a:ext cx="8049930" cy="0"/>
            </a:xfrm>
            <a:prstGeom prst="line">
              <a:avLst/>
            </a:prstGeom>
            <a:noFill/>
            <a:ln w="12700" cap="flat" cmpd="sng" algn="ctr">
              <a:solidFill>
                <a:sysClr val="window" lastClr="FFFFFF">
                  <a:lumMod val="75000"/>
                  <a:alpha val="20000"/>
                </a:sysClr>
              </a:solidFill>
              <a:prstDash val="sysDot"/>
              <a:miter lim="800000"/>
            </a:ln>
            <a:effectLst/>
          </p:spPr>
        </p:cxnSp>
        <p:cxnSp>
          <p:nvCxnSpPr>
            <p:cNvPr id="54" name="Straight Connector 4"/>
            <p:cNvCxnSpPr/>
            <p:nvPr/>
          </p:nvCxnSpPr>
          <p:spPr>
            <a:xfrm>
              <a:off x="2057211" y="2765997"/>
              <a:ext cx="8049930" cy="0"/>
            </a:xfrm>
            <a:prstGeom prst="line">
              <a:avLst/>
            </a:prstGeom>
            <a:noFill/>
            <a:ln w="12700" cap="flat" cmpd="sng" algn="ctr">
              <a:solidFill>
                <a:sysClr val="window" lastClr="FFFFFF">
                  <a:lumMod val="75000"/>
                  <a:alpha val="20000"/>
                </a:sysClr>
              </a:solidFill>
              <a:prstDash val="sysDot"/>
              <a:miter lim="800000"/>
            </a:ln>
            <a:effectLst/>
          </p:spPr>
        </p:cxnSp>
        <p:cxnSp>
          <p:nvCxnSpPr>
            <p:cNvPr id="55" name="Straight Connector 5"/>
            <p:cNvCxnSpPr/>
            <p:nvPr/>
          </p:nvCxnSpPr>
          <p:spPr>
            <a:xfrm>
              <a:off x="2057211" y="3091933"/>
              <a:ext cx="8049930" cy="0"/>
            </a:xfrm>
            <a:prstGeom prst="line">
              <a:avLst/>
            </a:prstGeom>
            <a:noFill/>
            <a:ln w="12700" cap="flat" cmpd="sng" algn="ctr">
              <a:solidFill>
                <a:sysClr val="window" lastClr="FFFFFF">
                  <a:lumMod val="75000"/>
                  <a:alpha val="20000"/>
                </a:sysClr>
              </a:solidFill>
              <a:prstDash val="sysDot"/>
              <a:miter lim="800000"/>
            </a:ln>
            <a:effectLst/>
          </p:spPr>
        </p:cxnSp>
        <p:grpSp>
          <p:nvGrpSpPr>
            <p:cNvPr id="56" name="Group 61"/>
            <p:cNvGrpSpPr/>
            <p:nvPr/>
          </p:nvGrpSpPr>
          <p:grpSpPr>
            <a:xfrm>
              <a:off x="2056963" y="1552505"/>
              <a:ext cx="8043989" cy="1996882"/>
              <a:chOff x="856234" y="1246789"/>
              <a:chExt cx="7425819" cy="2189066"/>
            </a:xfrm>
          </p:grpSpPr>
          <p:cxnSp>
            <p:nvCxnSpPr>
              <p:cNvPr id="57" name="Straight Connector 7"/>
              <p:cNvCxnSpPr/>
              <p:nvPr/>
            </p:nvCxnSpPr>
            <p:spPr>
              <a:xfrm>
                <a:off x="856234"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58" name="Straight Connector 8"/>
              <p:cNvCxnSpPr/>
              <p:nvPr/>
            </p:nvCxnSpPr>
            <p:spPr>
              <a:xfrm>
                <a:off x="1531308"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59" name="Straight Connector 9"/>
              <p:cNvCxnSpPr/>
              <p:nvPr/>
            </p:nvCxnSpPr>
            <p:spPr>
              <a:xfrm>
                <a:off x="2206382"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0" name="Straight Connector 10"/>
              <p:cNvCxnSpPr/>
              <p:nvPr/>
            </p:nvCxnSpPr>
            <p:spPr>
              <a:xfrm>
                <a:off x="2881456"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1" name="Straight Connector 11"/>
              <p:cNvCxnSpPr/>
              <p:nvPr/>
            </p:nvCxnSpPr>
            <p:spPr>
              <a:xfrm>
                <a:off x="3556530"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2" name="Straight Connector 12"/>
              <p:cNvCxnSpPr/>
              <p:nvPr/>
            </p:nvCxnSpPr>
            <p:spPr>
              <a:xfrm>
                <a:off x="4231604"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3" name="Straight Connector 13"/>
              <p:cNvCxnSpPr/>
              <p:nvPr/>
            </p:nvCxnSpPr>
            <p:spPr>
              <a:xfrm>
                <a:off x="4906678"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4" name="Straight Connector 14"/>
              <p:cNvCxnSpPr/>
              <p:nvPr/>
            </p:nvCxnSpPr>
            <p:spPr>
              <a:xfrm>
                <a:off x="5581752"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5" name="Straight Connector 15"/>
              <p:cNvCxnSpPr/>
              <p:nvPr/>
            </p:nvCxnSpPr>
            <p:spPr>
              <a:xfrm>
                <a:off x="6256826"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6" name="Straight Connector 16"/>
              <p:cNvCxnSpPr/>
              <p:nvPr/>
            </p:nvCxnSpPr>
            <p:spPr>
              <a:xfrm>
                <a:off x="6931900"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7" name="Straight Connector 17"/>
              <p:cNvCxnSpPr/>
              <p:nvPr/>
            </p:nvCxnSpPr>
            <p:spPr>
              <a:xfrm>
                <a:off x="7606974"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cxnSp>
            <p:nvCxnSpPr>
              <p:cNvPr id="68" name="Straight Connector 18"/>
              <p:cNvCxnSpPr/>
              <p:nvPr/>
            </p:nvCxnSpPr>
            <p:spPr>
              <a:xfrm>
                <a:off x="8282053" y="1246789"/>
                <a:ext cx="0" cy="2189066"/>
              </a:xfrm>
              <a:prstGeom prst="line">
                <a:avLst/>
              </a:prstGeom>
              <a:noFill/>
              <a:ln w="12700" cap="flat" cmpd="sng" algn="ctr">
                <a:solidFill>
                  <a:schemeClr val="tx1">
                    <a:lumMod val="95000"/>
                    <a:lumOff val="5000"/>
                    <a:alpha val="20000"/>
                  </a:schemeClr>
                </a:solidFill>
                <a:prstDash val="sysDot"/>
                <a:miter lim="800000"/>
              </a:ln>
              <a:effectLst/>
            </p:spPr>
          </p:cxnSp>
        </p:grpSp>
        <p:grpSp>
          <p:nvGrpSpPr>
            <p:cNvPr id="27" name="Group 138"/>
            <p:cNvGrpSpPr/>
            <p:nvPr/>
          </p:nvGrpSpPr>
          <p:grpSpPr>
            <a:xfrm>
              <a:off x="1937785" y="3736604"/>
              <a:ext cx="8291418" cy="138499"/>
              <a:chOff x="746213" y="3435855"/>
              <a:chExt cx="7654225" cy="127855"/>
            </a:xfrm>
          </p:grpSpPr>
          <p:sp>
            <p:nvSpPr>
              <p:cNvPr id="40" name="TextBox 20"/>
              <p:cNvSpPr txBox="1"/>
              <p:nvPr/>
            </p:nvSpPr>
            <p:spPr>
              <a:xfrm>
                <a:off x="746213" y="3435855"/>
                <a:ext cx="220493"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JAN</a:t>
                </a:r>
              </a:p>
            </p:txBody>
          </p:sp>
          <p:sp>
            <p:nvSpPr>
              <p:cNvPr id="41" name="TextBox 21"/>
              <p:cNvSpPr txBox="1"/>
              <p:nvPr/>
            </p:nvSpPr>
            <p:spPr>
              <a:xfrm>
                <a:off x="1416615" y="3435855"/>
                <a:ext cx="229371"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FEB</a:t>
                </a:r>
              </a:p>
            </p:txBody>
          </p:sp>
          <p:sp>
            <p:nvSpPr>
              <p:cNvPr id="42" name="TextBox 22"/>
              <p:cNvSpPr txBox="1"/>
              <p:nvPr/>
            </p:nvSpPr>
            <p:spPr>
              <a:xfrm>
                <a:off x="2079116" y="3435855"/>
                <a:ext cx="254528"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MAR</a:t>
                </a:r>
              </a:p>
            </p:txBody>
          </p:sp>
          <p:sp>
            <p:nvSpPr>
              <p:cNvPr id="43" name="TextBox 23"/>
              <p:cNvSpPr txBox="1"/>
              <p:nvPr/>
            </p:nvSpPr>
            <p:spPr>
              <a:xfrm>
                <a:off x="2760107" y="3435855"/>
                <a:ext cx="242689"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ABR</a:t>
                </a:r>
              </a:p>
            </p:txBody>
          </p:sp>
          <p:sp>
            <p:nvSpPr>
              <p:cNvPr id="44" name="TextBox 24"/>
              <p:cNvSpPr txBox="1"/>
              <p:nvPr/>
            </p:nvSpPr>
            <p:spPr>
              <a:xfrm>
                <a:off x="3430742" y="3435855"/>
                <a:ext cx="251568"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MAY</a:t>
                </a:r>
              </a:p>
            </p:txBody>
          </p:sp>
          <p:sp>
            <p:nvSpPr>
              <p:cNvPr id="45" name="TextBox 25"/>
              <p:cNvSpPr txBox="1"/>
              <p:nvPr/>
            </p:nvSpPr>
            <p:spPr>
              <a:xfrm>
                <a:off x="4119872" y="3435855"/>
                <a:ext cx="223452"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JUN</a:t>
                </a:r>
              </a:p>
            </p:txBody>
          </p:sp>
          <p:sp>
            <p:nvSpPr>
              <p:cNvPr id="46" name="TextBox 26"/>
              <p:cNvSpPr txBox="1"/>
              <p:nvPr/>
            </p:nvSpPr>
            <p:spPr>
              <a:xfrm>
                <a:off x="4802345" y="3435855"/>
                <a:ext cx="208654"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JUL</a:t>
                </a:r>
              </a:p>
            </p:txBody>
          </p:sp>
          <p:sp>
            <p:nvSpPr>
              <p:cNvPr id="47" name="TextBox 27"/>
              <p:cNvSpPr txBox="1"/>
              <p:nvPr/>
            </p:nvSpPr>
            <p:spPr>
              <a:xfrm>
                <a:off x="5455963" y="3435855"/>
                <a:ext cx="251568"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AUG</a:t>
                </a:r>
              </a:p>
            </p:txBody>
          </p:sp>
          <p:sp>
            <p:nvSpPr>
              <p:cNvPr id="48" name="TextBox 28"/>
              <p:cNvSpPr txBox="1"/>
              <p:nvPr/>
            </p:nvSpPr>
            <p:spPr>
              <a:xfrm>
                <a:off x="6141393" y="3435855"/>
                <a:ext cx="230850"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SEP</a:t>
                </a:r>
              </a:p>
            </p:txBody>
          </p:sp>
          <p:sp>
            <p:nvSpPr>
              <p:cNvPr id="49" name="TextBox 29"/>
              <p:cNvSpPr txBox="1"/>
              <p:nvPr/>
            </p:nvSpPr>
            <p:spPr>
              <a:xfrm>
                <a:off x="6813513" y="3435855"/>
                <a:ext cx="236771"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ACT</a:t>
                </a:r>
              </a:p>
            </p:txBody>
          </p:sp>
          <p:sp>
            <p:nvSpPr>
              <p:cNvPr id="50" name="TextBox 30"/>
              <p:cNvSpPr txBox="1"/>
              <p:nvPr/>
            </p:nvSpPr>
            <p:spPr>
              <a:xfrm>
                <a:off x="7486361" y="3435855"/>
                <a:ext cx="241210"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NOV</a:t>
                </a:r>
              </a:p>
            </p:txBody>
          </p:sp>
          <p:sp>
            <p:nvSpPr>
              <p:cNvPr id="51" name="TextBox 31"/>
              <p:cNvSpPr txBox="1"/>
              <p:nvPr/>
            </p:nvSpPr>
            <p:spPr>
              <a:xfrm>
                <a:off x="8163668" y="3435855"/>
                <a:ext cx="236770" cy="127855"/>
              </a:xfrm>
              <a:prstGeom prst="rect">
                <a:avLst/>
              </a:prstGeom>
              <a:noFill/>
            </p:spPr>
            <p:txBody>
              <a:bodyPr wrap="non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90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DEC</a:t>
                </a:r>
              </a:p>
            </p:txBody>
          </p:sp>
        </p:grpSp>
        <p:sp>
          <p:nvSpPr>
            <p:cNvPr id="28" name="Rounded Rectangle 36"/>
            <p:cNvSpPr/>
            <p:nvPr/>
          </p:nvSpPr>
          <p:spPr>
            <a:xfrm flipV="1">
              <a:off x="2051805" y="2051726"/>
              <a:ext cx="1970963" cy="124805"/>
            </a:xfrm>
            <a:prstGeom prst="roundRect">
              <a:avLst/>
            </a:prstGeom>
            <a:gradFill>
              <a:gsLst>
                <a:gs pos="0">
                  <a:srgbClr val="1CE7CC"/>
                </a:gs>
                <a:gs pos="100000">
                  <a:srgbClr val="08C4FF"/>
                </a:gs>
              </a:gsLst>
              <a:lin ang="5400000" scaled="1"/>
            </a:gra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29" name="Rounded Rectangle 37"/>
            <p:cNvSpPr/>
            <p:nvPr/>
          </p:nvSpPr>
          <p:spPr>
            <a:xfrm flipV="1">
              <a:off x="2788235" y="2377660"/>
              <a:ext cx="1970963" cy="124805"/>
            </a:xfrm>
            <a:prstGeom prst="roundRect">
              <a:avLst/>
            </a:prstGeom>
            <a:solidFill>
              <a:schemeClr val="bg1">
                <a:lumMod val="75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30" name="Rounded Rectangle 38"/>
            <p:cNvSpPr/>
            <p:nvPr/>
          </p:nvSpPr>
          <p:spPr>
            <a:xfrm flipV="1">
              <a:off x="4982050" y="2703595"/>
              <a:ext cx="1462543" cy="124805"/>
            </a:xfrm>
            <a:prstGeom prst="roundRect">
              <a:avLst/>
            </a:prstGeom>
            <a:solidFill>
              <a:schemeClr val="bg1">
                <a:lumMod val="75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31" name="Rounded Rectangle 39"/>
            <p:cNvSpPr/>
            <p:nvPr/>
          </p:nvSpPr>
          <p:spPr>
            <a:xfrm flipV="1">
              <a:off x="6033789" y="2051726"/>
              <a:ext cx="1608328" cy="124805"/>
            </a:xfrm>
            <a:prstGeom prst="roundRect">
              <a:avLst/>
            </a:prstGeom>
            <a:solidFill>
              <a:srgbClr val="19C8EB"/>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32" name="Rounded Rectangle 40"/>
            <p:cNvSpPr/>
            <p:nvPr/>
          </p:nvSpPr>
          <p:spPr>
            <a:xfrm flipV="1">
              <a:off x="8638405" y="2377660"/>
              <a:ext cx="1471442" cy="124805"/>
            </a:xfrm>
            <a:prstGeom prst="roundRect">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33" name="Rounded Rectangle 41"/>
            <p:cNvSpPr/>
            <p:nvPr/>
          </p:nvSpPr>
          <p:spPr>
            <a:xfrm flipV="1">
              <a:off x="2049960" y="3029530"/>
              <a:ext cx="6452688" cy="124805"/>
            </a:xfrm>
            <a:prstGeom prst="roundRect">
              <a:avLst/>
            </a:prstGeom>
            <a:gradFill>
              <a:gsLst>
                <a:gs pos="0">
                  <a:srgbClr val="1CE7CC"/>
                </a:gs>
                <a:gs pos="100000">
                  <a:srgbClr val="08C4FF"/>
                </a:gs>
              </a:gsLst>
              <a:lin ang="5400000" scaled="1"/>
            </a:gra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050" b="0"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
          <p:nvSpPr>
            <p:cNvPr id="34" name="Rounded Rectangular Callout 46"/>
            <p:cNvSpPr/>
            <p:nvPr/>
          </p:nvSpPr>
          <p:spPr>
            <a:xfrm>
              <a:off x="3519258" y="1614908"/>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EC2B8C">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90%</a:t>
              </a:r>
            </a:p>
          </p:txBody>
        </p:sp>
        <p:sp>
          <p:nvSpPr>
            <p:cNvPr id="35" name="Rounded Rectangular Callout 47"/>
            <p:cNvSpPr/>
            <p:nvPr/>
          </p:nvSpPr>
          <p:spPr>
            <a:xfrm>
              <a:off x="5713440" y="2289200"/>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6A37C7">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90%</a:t>
              </a:r>
            </a:p>
          </p:txBody>
        </p:sp>
        <p:sp>
          <p:nvSpPr>
            <p:cNvPr id="36" name="Rounded Rectangular Callout 48"/>
            <p:cNvSpPr/>
            <p:nvPr/>
          </p:nvSpPr>
          <p:spPr>
            <a:xfrm>
              <a:off x="7195396" y="1614908"/>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19C8EB">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90%</a:t>
              </a:r>
            </a:p>
          </p:txBody>
        </p:sp>
        <p:sp>
          <p:nvSpPr>
            <p:cNvPr id="37" name="Rounded Rectangular Callout 122"/>
            <p:cNvSpPr/>
            <p:nvPr/>
          </p:nvSpPr>
          <p:spPr>
            <a:xfrm>
              <a:off x="7915252" y="2615135"/>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19C8EB">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70%</a:t>
              </a:r>
            </a:p>
          </p:txBody>
        </p:sp>
        <p:sp>
          <p:nvSpPr>
            <p:cNvPr id="38" name="Rounded Rectangular Callout 82"/>
            <p:cNvSpPr/>
            <p:nvPr/>
          </p:nvSpPr>
          <p:spPr>
            <a:xfrm>
              <a:off x="4257843" y="1926920"/>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9477E2">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90%</a:t>
              </a:r>
            </a:p>
          </p:txBody>
        </p:sp>
        <p:sp>
          <p:nvSpPr>
            <p:cNvPr id="39" name="Rounded Rectangular Callout 83"/>
            <p:cNvSpPr/>
            <p:nvPr/>
          </p:nvSpPr>
          <p:spPr>
            <a:xfrm>
              <a:off x="9693216" y="1963265"/>
              <a:ext cx="587396" cy="301725"/>
            </a:xfrm>
            <a:prstGeom prst="wedgeRoundRectCallout">
              <a:avLst>
                <a:gd name="adj1" fmla="val -22666"/>
                <a:gd name="adj2" fmla="val 92593"/>
                <a:gd name="adj3" fmla="val 16667"/>
              </a:avLst>
            </a:prstGeom>
            <a:solidFill>
              <a:schemeClr val="tx1">
                <a:lumMod val="75000"/>
                <a:lumOff val="25000"/>
              </a:schemeClr>
            </a:solidFill>
            <a:ln w="12700" cap="flat" cmpd="sng" algn="ctr">
              <a:noFill/>
              <a:prstDash val="solid"/>
              <a:miter lim="800000"/>
            </a:ln>
            <a:effectLst>
              <a:outerShdw blurRad="1270000" dist="342900" dir="5400000" sx="85000" sy="85000" algn="t" rotWithShape="0">
                <a:srgbClr val="892293">
                  <a:alpha val="40000"/>
                </a:srgb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90%</a:t>
              </a:r>
            </a:p>
          </p:txBody>
        </p:sp>
      </p:grpSp>
      <p:grpSp>
        <p:nvGrpSpPr>
          <p:cNvPr id="80" name="组合 79"/>
          <p:cNvGrpSpPr/>
          <p:nvPr/>
        </p:nvGrpSpPr>
        <p:grpSpPr>
          <a:xfrm>
            <a:off x="1881060" y="3978653"/>
            <a:ext cx="8477464" cy="1809326"/>
            <a:chOff x="1881060" y="3978653"/>
            <a:chExt cx="8477464" cy="1809326"/>
          </a:xfrm>
        </p:grpSpPr>
        <p:grpSp>
          <p:nvGrpSpPr>
            <p:cNvPr id="70" name="Group 45"/>
            <p:cNvGrpSpPr/>
            <p:nvPr/>
          </p:nvGrpSpPr>
          <p:grpSpPr>
            <a:xfrm>
              <a:off x="1881060" y="3978653"/>
              <a:ext cx="8477464" cy="1809326"/>
              <a:chOff x="1745325" y="3216063"/>
              <a:chExt cx="15689690" cy="3348615"/>
            </a:xfrm>
            <a:gradFill>
              <a:gsLst>
                <a:gs pos="0">
                  <a:srgbClr val="EC2B8C"/>
                </a:gs>
                <a:gs pos="100000">
                  <a:srgbClr val="892293"/>
                </a:gs>
              </a:gsLst>
              <a:lin ang="2700000" scaled="0"/>
            </a:gradFill>
          </p:grpSpPr>
          <p:sp>
            <p:nvSpPr>
              <p:cNvPr id="75" name="Rectangle: Rounded Corners 46"/>
              <p:cNvSpPr/>
              <p:nvPr/>
            </p:nvSpPr>
            <p:spPr>
              <a:xfrm>
                <a:off x="1745325" y="3575358"/>
                <a:ext cx="15689690" cy="2989320"/>
              </a:xfrm>
              <a:prstGeom prst="roundRect">
                <a:avLst>
                  <a:gd name="adj" fmla="val 3188"/>
                </a:avLst>
              </a:prstGeom>
              <a:gradFill>
                <a:gsLst>
                  <a:gs pos="0">
                    <a:srgbClr val="1CE7CC"/>
                  </a:gs>
                  <a:gs pos="100000">
                    <a:srgbClr val="08C4FF"/>
                  </a:gs>
                </a:gsLst>
                <a:lin ang="5400000" scaled="1"/>
              </a:gra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id-ID" sz="1400" b="0" i="0" u="none" strike="noStrike" kern="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76" name="Isosceles Triangle 47"/>
              <p:cNvSpPr/>
              <p:nvPr/>
            </p:nvSpPr>
            <p:spPr>
              <a:xfrm>
                <a:off x="9263249" y="3216063"/>
                <a:ext cx="653842" cy="359296"/>
              </a:xfrm>
              <a:prstGeom prst="triangle">
                <a:avLst/>
              </a:prstGeom>
              <a:solidFill>
                <a:srgbClr val="30B593"/>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id-ID" sz="1000" b="0" i="0" u="none" strike="noStrike" kern="0" cap="none" spc="0" normalizeH="0" baseline="0" noProof="0" dirty="0">
                  <a:ln>
                    <a:noFill/>
                  </a:ln>
                  <a:solidFill>
                    <a:prstClr val="white"/>
                  </a:solidFill>
                  <a:effectLst/>
                  <a:uLnTx/>
                  <a:uFillTx/>
                  <a:latin typeface="Arial" panose="020B0604020202020204" pitchFamily="34" charset="0"/>
                  <a:ea typeface="+mn-ea"/>
                  <a:cs typeface="+mn-cs"/>
                </a:endParaRPr>
              </a:p>
            </p:txBody>
          </p:sp>
        </p:grpSp>
        <p:sp>
          <p:nvSpPr>
            <p:cNvPr id="71" name="Text Placeholder 2"/>
            <p:cNvSpPr txBox="1"/>
            <p:nvPr/>
          </p:nvSpPr>
          <p:spPr>
            <a:xfrm>
              <a:off x="2141196" y="4697818"/>
              <a:ext cx="3066343" cy="891193"/>
            </a:xfrm>
            <a:prstGeom prst="rect">
              <a:avLst/>
            </a:prstGeom>
          </p:spPr>
          <p:txBody>
            <a:bodyPr/>
            <a:lstStyle>
              <a:lvl1pPr marL="0" indent="0" algn="ctr" defTabSz="1460500" rtl="0" eaLnBrk="1" latinLnBrk="0" hangingPunct="1">
                <a:lnSpc>
                  <a:spcPct val="90000"/>
                </a:lnSpc>
                <a:spcBef>
                  <a:spcPts val="1600"/>
                </a:spcBef>
                <a:buFont typeface="Arial" panose="020B0604020202020204" pitchFamily="34" charset="0"/>
                <a:buNone/>
                <a:defRPr sz="4000" kern="1200">
                  <a:solidFill>
                    <a:schemeClr val="tx1">
                      <a:lumMod val="65000"/>
                      <a:lumOff val="35000"/>
                    </a:schemeClr>
                  </a:solidFill>
                  <a:latin typeface="+mn-lt"/>
                  <a:ea typeface="+mn-ea"/>
                  <a:cs typeface="+mn-cs"/>
                </a:defRPr>
              </a:lvl1pPr>
              <a:lvl2pPr marL="1095375" indent="-365125" algn="l" defTabSz="1460500" rtl="0" eaLnBrk="1" latinLnBrk="0" hangingPunct="1">
                <a:lnSpc>
                  <a:spcPct val="90000"/>
                </a:lnSpc>
                <a:spcBef>
                  <a:spcPts val="800"/>
                </a:spcBef>
                <a:buFont typeface="Arial" panose="020B0604020202020204" pitchFamily="34" charset="0"/>
                <a:buChar char="•"/>
                <a:defRPr sz="3835" kern="1200">
                  <a:solidFill>
                    <a:schemeClr val="tx1"/>
                  </a:solidFill>
                  <a:latin typeface="+mn-lt"/>
                  <a:ea typeface="+mn-ea"/>
                  <a:cs typeface="+mn-cs"/>
                </a:defRPr>
              </a:lvl2pPr>
              <a:lvl3pPr marL="1826260" indent="-365125" algn="l" defTabSz="1460500" rtl="0" eaLnBrk="1" latinLnBrk="0" hangingPunct="1">
                <a:lnSpc>
                  <a:spcPct val="90000"/>
                </a:lnSpc>
                <a:spcBef>
                  <a:spcPts val="800"/>
                </a:spcBef>
                <a:buFont typeface="Arial" panose="020B0604020202020204" pitchFamily="34" charset="0"/>
                <a:buChar char="•"/>
                <a:defRPr sz="3195" kern="1200">
                  <a:solidFill>
                    <a:schemeClr val="tx1"/>
                  </a:solidFill>
                  <a:latin typeface="+mn-lt"/>
                  <a:ea typeface="+mn-ea"/>
                  <a:cs typeface="+mn-cs"/>
                </a:defRPr>
              </a:lvl3pPr>
              <a:lvl4pPr marL="255651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4pPr>
              <a:lvl5pPr marL="328676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5pPr>
              <a:lvl6pPr marL="401701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6pPr>
              <a:lvl7pPr marL="4747260"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7pPr>
              <a:lvl8pPr marL="5478145"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8pPr>
              <a:lvl9pPr marL="6208395" indent="-365125" algn="l" defTabSz="1460500" rtl="0" eaLnBrk="1" latinLnBrk="0" hangingPunct="1">
                <a:lnSpc>
                  <a:spcPct val="90000"/>
                </a:lnSpc>
                <a:spcBef>
                  <a:spcPts val="800"/>
                </a:spcBef>
                <a:buFont typeface="Arial" panose="020B0604020202020204" pitchFamily="34" charset="0"/>
                <a:buChar char="•"/>
                <a:defRPr sz="2875"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prstClr val="black">
                    <a:lumMod val="85000"/>
                    <a:lumOff val="15000"/>
                  </a:prstClr>
                </a:buClr>
                <a:buSzPct val="105000"/>
                <a:buFont typeface="Arial" panose="020B0604020202020204" pitchFamily="34" charset="0"/>
                <a:buNone/>
                <a:defRPr/>
              </a:pPr>
              <a:r>
                <a:rPr kumimoji="0" lang="zh-CN"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输入标题内容</a:t>
              </a:r>
            </a:p>
          </p:txBody>
        </p:sp>
        <p:sp>
          <p:nvSpPr>
            <p:cNvPr id="72" name="TextBox 50"/>
            <p:cNvSpPr txBox="1"/>
            <p:nvPr/>
          </p:nvSpPr>
          <p:spPr>
            <a:xfrm>
              <a:off x="2206158" y="4425865"/>
              <a:ext cx="2195528"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000" b="0" i="0" u="none" strike="noStrike" kern="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Segoe UI" panose="020B0502040204020203" pitchFamily="34" charset="0"/>
                </a:rPr>
                <a:t>EDIT TITLE HERE</a:t>
              </a:r>
              <a:endParaRPr kumimoji="0" lang="id-ID" sz="1000" b="0" i="0" u="none" strike="noStrike" kern="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Segoe UI" panose="020B0502040204020203" pitchFamily="34" charset="0"/>
              </a:endParaRPr>
            </a:p>
          </p:txBody>
        </p:sp>
        <p:sp>
          <p:nvSpPr>
            <p:cNvPr id="73" name="Rectangle 51"/>
            <p:cNvSpPr/>
            <p:nvPr/>
          </p:nvSpPr>
          <p:spPr>
            <a:xfrm>
              <a:off x="5403071" y="4429506"/>
              <a:ext cx="4774490" cy="1027910"/>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rPr>
                <a:t>请在此输入文字内容或粘贴复制的文字内容到此处。请在此输入文字内容</a:t>
              </a:r>
              <a:r>
                <a:rPr kumimoji="0" lang="en-US" altLang="zh-CN"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rPr>
                <a:t>,</a:t>
              </a:r>
              <a:r>
                <a:rPr kumimoji="0" lang="zh-CN" altLang="en-US"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rPr>
                <a:t>请在此输入文字内容或粘贴复制的文字内容到此处。请在此输入文字内容</a:t>
              </a:r>
              <a:r>
                <a:rPr kumimoji="0" lang="en-US" altLang="zh-CN"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rPr>
                <a:t>,</a:t>
              </a:r>
              <a:r>
                <a:rPr kumimoji="0" lang="zh-CN" altLang="en-US"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rPr>
                <a:t>请在</a:t>
              </a:r>
              <a:endParaRPr kumimoji="0" lang="en-US" altLang="zh-CN"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Regular" panose="020B0500000000000000" pitchFamily="34" charset="-122"/>
                <a:cs typeface="Segoe UI Light" panose="020B0502040204020203" pitchFamily="34" charset="0"/>
              </a:endParaRPr>
            </a:p>
          </p:txBody>
        </p:sp>
        <p:cxnSp>
          <p:nvCxnSpPr>
            <p:cNvPr id="74" name="直接连接符 73"/>
            <p:cNvCxnSpPr/>
            <p:nvPr/>
          </p:nvCxnSpPr>
          <p:spPr>
            <a:xfrm>
              <a:off x="2267607" y="5416096"/>
              <a:ext cx="2720272" cy="0"/>
            </a:xfrm>
            <a:prstGeom prst="line">
              <a:avLst/>
            </a:prstGeom>
            <a:ln w="15875">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anim calcmode="lin" valueType="num">
                                      <p:cBhvr>
                                        <p:cTn id="8" dur="500" fill="hold"/>
                                        <p:tgtEl>
                                          <p:spTgt spid="77"/>
                                        </p:tgtEl>
                                        <p:attrNameLst>
                                          <p:attrName>ppt_x</p:attrName>
                                        </p:attrNameLst>
                                      </p:cBhvr>
                                      <p:tavLst>
                                        <p:tav tm="0">
                                          <p:val>
                                            <p:strVal val="#ppt_x"/>
                                          </p:val>
                                        </p:tav>
                                        <p:tav tm="100000">
                                          <p:val>
                                            <p:strVal val="#ppt_x"/>
                                          </p:val>
                                        </p:tav>
                                      </p:tavLst>
                                    </p:anim>
                                    <p:anim calcmode="lin" valueType="num">
                                      <p:cBhvr>
                                        <p:cTn id="9" dur="500" fill="hold"/>
                                        <p:tgtEl>
                                          <p:spTgt spid="7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anim calcmode="lin" valueType="num">
                                      <p:cBhvr>
                                        <p:cTn id="14" dur="500" fill="hold"/>
                                        <p:tgtEl>
                                          <p:spTgt spid="79"/>
                                        </p:tgtEl>
                                        <p:attrNameLst>
                                          <p:attrName>ppt_x</p:attrName>
                                        </p:attrNameLst>
                                      </p:cBhvr>
                                      <p:tavLst>
                                        <p:tav tm="0">
                                          <p:val>
                                            <p:strVal val="#ppt_x"/>
                                          </p:val>
                                        </p:tav>
                                        <p:tav tm="100000">
                                          <p:val>
                                            <p:strVal val="#ppt_x"/>
                                          </p:val>
                                        </p:tav>
                                      </p:tavLst>
                                    </p:anim>
                                    <p:anim calcmode="lin" valueType="num">
                                      <p:cBhvr>
                                        <p:cTn id="15" dur="500" fill="hold"/>
                                        <p:tgtEl>
                                          <p:spTgt spid="7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fade">
                                      <p:cBhvr>
                                        <p:cTn id="19" dur="500"/>
                                        <p:tgtEl>
                                          <p:spTgt spid="80"/>
                                        </p:tgtEl>
                                      </p:cBhvr>
                                    </p:animEffect>
                                    <p:anim calcmode="lin" valueType="num">
                                      <p:cBhvr>
                                        <p:cTn id="20" dur="500" fill="hold"/>
                                        <p:tgtEl>
                                          <p:spTgt spid="80"/>
                                        </p:tgtEl>
                                        <p:attrNameLst>
                                          <p:attrName>ppt_x</p:attrName>
                                        </p:attrNameLst>
                                      </p:cBhvr>
                                      <p:tavLst>
                                        <p:tav tm="0">
                                          <p:val>
                                            <p:strVal val="#ppt_x"/>
                                          </p:val>
                                        </p:tav>
                                        <p:tav tm="100000">
                                          <p:val>
                                            <p:strVal val="#ppt_x"/>
                                          </p:val>
                                        </p:tav>
                                      </p:tavLst>
                                    </p:anim>
                                    <p:anim calcmode="lin" valueType="num">
                                      <p:cBhvr>
                                        <p:cTn id="21" dur="5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25" name="组合 24"/>
          <p:cNvGrpSpPr/>
          <p:nvPr/>
        </p:nvGrpSpPr>
        <p:grpSpPr>
          <a:xfrm>
            <a:off x="586991" y="472430"/>
            <a:ext cx="4122168" cy="615219"/>
            <a:chOff x="586991" y="472430"/>
            <a:chExt cx="4122168" cy="615219"/>
          </a:xfrm>
        </p:grpSpPr>
        <p:sp>
          <p:nvSpPr>
            <p:cNvPr id="6" name="椭圆 5"/>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文本框 6"/>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03</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8" name="文本框 7"/>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26" name="组合 25"/>
          <p:cNvGrpSpPr/>
          <p:nvPr/>
        </p:nvGrpSpPr>
        <p:grpSpPr>
          <a:xfrm>
            <a:off x="1423715" y="1430489"/>
            <a:ext cx="9580837" cy="3141695"/>
            <a:chOff x="1423715" y="1430489"/>
            <a:chExt cx="9580837" cy="3141695"/>
          </a:xfrm>
        </p:grpSpPr>
        <p:graphicFrame>
          <p:nvGraphicFramePr>
            <p:cNvPr id="10" name="图表"/>
            <p:cNvGraphicFramePr/>
            <p:nvPr/>
          </p:nvGraphicFramePr>
          <p:xfrm>
            <a:off x="1423715" y="1601506"/>
            <a:ext cx="9359123" cy="2970678"/>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3"/>
            <p:cNvSpPr txBox="1">
              <a:spLocks noChangeArrowheads="1"/>
            </p:cNvSpPr>
            <p:nvPr/>
          </p:nvSpPr>
          <p:spPr bwMode="auto">
            <a:xfrm>
              <a:off x="8893047" y="1430489"/>
              <a:ext cx="894908" cy="153887"/>
            </a:xfrm>
            <a:prstGeom prst="rect">
              <a:avLst/>
            </a:prstGeom>
          </p:spPr>
          <p:txBody>
            <a:bodyPr wrap="square" lIns="0" tIns="0" rIns="0" bIns="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en-US" altLang="ko-KR" sz="1000" b="1"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STEP 01</a:t>
              </a:r>
            </a:p>
          </p:txBody>
        </p:sp>
        <p:sp>
          <p:nvSpPr>
            <p:cNvPr id="12" name="타원 16"/>
            <p:cNvSpPr/>
            <p:nvPr/>
          </p:nvSpPr>
          <p:spPr>
            <a:xfrm>
              <a:off x="8623883" y="1447506"/>
              <a:ext cx="119856" cy="119855"/>
            </a:xfrm>
            <a:prstGeom prst="ellipse">
              <a:avLst/>
            </a:prstGeom>
            <a:solidFill>
              <a:srgbClr val="30B5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6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13" name="Rectangle 3"/>
            <p:cNvSpPr txBox="1">
              <a:spLocks noChangeArrowheads="1"/>
            </p:cNvSpPr>
            <p:nvPr/>
          </p:nvSpPr>
          <p:spPr bwMode="auto">
            <a:xfrm>
              <a:off x="10109644" y="1430489"/>
              <a:ext cx="894908" cy="153887"/>
            </a:xfrm>
            <a:prstGeom prst="rect">
              <a:avLst/>
            </a:prstGeom>
          </p:spPr>
          <p:txBody>
            <a:bodyPr wrap="square" lIns="0" tIns="0" rIns="0" bIns="0" anchor="t" anchorCtr="0">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00000"/>
                </a:lnSpc>
                <a:spcBef>
                  <a:spcPct val="20000"/>
                </a:spcBef>
                <a:spcAft>
                  <a:spcPts val="0"/>
                </a:spcAft>
                <a:buClrTx/>
                <a:buSzTx/>
                <a:buFont typeface="Arial" panose="020B0604020202020204" pitchFamily="34" charset="0"/>
                <a:buNone/>
                <a:defRPr/>
              </a:pPr>
              <a:r>
                <a:rPr kumimoji="0" lang="en-US" altLang="ko-KR" sz="1000" b="1"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STEP 02</a:t>
              </a:r>
            </a:p>
          </p:txBody>
        </p:sp>
        <p:sp>
          <p:nvSpPr>
            <p:cNvPr id="14" name="타원 14"/>
            <p:cNvSpPr/>
            <p:nvPr/>
          </p:nvSpPr>
          <p:spPr>
            <a:xfrm>
              <a:off x="9840480" y="1447506"/>
              <a:ext cx="119856" cy="119855"/>
            </a:xfrm>
            <a:prstGeom prst="ellipse">
              <a:avLst/>
            </a:prstGeom>
            <a:solidFill>
              <a:srgbClr val="BFBFBF"/>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grpSp>
        <p:nvGrpSpPr>
          <p:cNvPr id="27" name="组合 26"/>
          <p:cNvGrpSpPr/>
          <p:nvPr/>
        </p:nvGrpSpPr>
        <p:grpSpPr>
          <a:xfrm>
            <a:off x="1514475" y="4926845"/>
            <a:ext cx="9163050" cy="1181855"/>
            <a:chOff x="1514475" y="4926845"/>
            <a:chExt cx="9163050" cy="1181855"/>
          </a:xfrm>
        </p:grpSpPr>
        <p:sp>
          <p:nvSpPr>
            <p:cNvPr id="9" name="Rectangle 28"/>
            <p:cNvSpPr/>
            <p:nvPr/>
          </p:nvSpPr>
          <p:spPr>
            <a:xfrm>
              <a:off x="1514475" y="4926845"/>
              <a:ext cx="9163050" cy="1181855"/>
            </a:xfrm>
            <a:prstGeom prst="rect">
              <a:avLst/>
            </a:prstGeom>
            <a:grpFill/>
            <a:ln w="6350">
              <a:solidFill>
                <a:srgbClr val="364254"/>
              </a:solidFill>
              <a:round/>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ko-KR" altLang="en-US" sz="1200" b="0" i="0" u="none" strike="noStrike" kern="1200" cap="none" spc="0" normalizeH="0" baseline="0" noProof="0" dirty="0">
                <a:ln>
                  <a:noFill/>
                </a:ln>
                <a:solidFill>
                  <a:prstClr val="white">
                    <a:lumMod val="95000"/>
                  </a:prstClr>
                </a:solidFill>
                <a:effectLst/>
                <a:uLnTx/>
                <a:uFillTx/>
                <a:latin typeface="优设标题黑" panose="00000500000000000000" pitchFamily="2" charset="-122"/>
                <a:ea typeface="Malgun Gothic" panose="020B0503020000020004" pitchFamily="34" charset="-127"/>
                <a:cs typeface="+mn-cs"/>
              </a:endParaRPr>
            </a:p>
          </p:txBody>
        </p:sp>
        <p:sp>
          <p:nvSpPr>
            <p:cNvPr id="15" name="Rectangle 3"/>
            <p:cNvSpPr txBox="1">
              <a:spLocks noChangeArrowheads="1"/>
            </p:cNvSpPr>
            <p:nvPr/>
          </p:nvSpPr>
          <p:spPr bwMode="auto">
            <a:xfrm>
              <a:off x="2850356" y="5462324"/>
              <a:ext cx="2957711" cy="434606"/>
            </a:xfrm>
            <a:prstGeom prst="rect">
              <a:avLst/>
            </a:prstGeom>
          </p:spPr>
          <p:txBody>
            <a:bodyPr wrap="square" lIns="0" tIns="0" rIns="0" bIns="0" anchor="t" anchorCtr="0">
              <a:spAutoFit/>
              <a:scene3d>
                <a:camera prst="orthographicFront"/>
                <a:lightRig rig="threePt" dir="t"/>
              </a:scene3d>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50000"/>
                </a:lnSpc>
                <a:spcBef>
                  <a:spcPct val="20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16" name="Rectangle 3"/>
            <p:cNvSpPr txBox="1">
              <a:spLocks noChangeArrowheads="1"/>
            </p:cNvSpPr>
            <p:nvPr/>
          </p:nvSpPr>
          <p:spPr bwMode="auto">
            <a:xfrm>
              <a:off x="2857977" y="5100743"/>
              <a:ext cx="1777524" cy="369332"/>
            </a:xfrm>
            <a:prstGeom prst="rect">
              <a:avLst/>
            </a:prstGeom>
          </p:spPr>
          <p:txBody>
            <a:bodyPr wrap="square" lIns="0" tIns="0" rIns="0" bIns="0" anchor="ctr">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00000"/>
                </a:lnSpc>
                <a:spcBef>
                  <a:spcPts val="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sp>
          <p:nvSpPr>
            <p:cNvPr id="17" name="Oval 30"/>
            <p:cNvSpPr/>
            <p:nvPr/>
          </p:nvSpPr>
          <p:spPr>
            <a:xfrm>
              <a:off x="1777479" y="5109025"/>
              <a:ext cx="817494" cy="817494"/>
            </a:xfrm>
            <a:prstGeom prst="ellipse">
              <a:avLst/>
            </a:prstGeom>
            <a:gradFill>
              <a:gsLst>
                <a:gs pos="0">
                  <a:srgbClr val="1CE7CC"/>
                </a:gs>
                <a:gs pos="100000">
                  <a:srgbClr val="08C4FF"/>
                </a:gs>
              </a:gsLst>
              <a:lin ang="5400000" scaled="1"/>
            </a:gra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ko-KR" altLang="en-US" sz="1050" b="0" i="0" u="none" strike="noStrike" kern="0" cap="none" spc="0" normalizeH="0" baseline="0" noProof="0" dirty="0">
                <a:ln>
                  <a:noFill/>
                </a:ln>
                <a:solidFill>
                  <a:prstClr val="white"/>
                </a:solidFill>
                <a:effectLst/>
                <a:uLnTx/>
                <a:uFillTx/>
                <a:latin typeface="Arial" panose="020B0604020202020204" pitchFamily="34" charset="0"/>
                <a:ea typeface="Malgun Gothic" panose="020B0503020000020004" pitchFamily="34" charset="-127"/>
                <a:cs typeface="+mn-cs"/>
              </a:endParaRPr>
            </a:p>
          </p:txBody>
        </p:sp>
        <p:sp>
          <p:nvSpPr>
            <p:cNvPr id="18" name="Freeform 31"/>
            <p:cNvSpPr>
              <a:spLocks noEditPoints="1"/>
            </p:cNvSpPr>
            <p:nvPr/>
          </p:nvSpPr>
          <p:spPr bwMode="auto">
            <a:xfrm>
              <a:off x="1964884" y="5285409"/>
              <a:ext cx="442684" cy="464727"/>
            </a:xfrm>
            <a:custGeom>
              <a:avLst/>
              <a:gdLst>
                <a:gd name="T0" fmla="*/ 449 w 482"/>
                <a:gd name="T1" fmla="*/ 33 h 506"/>
                <a:gd name="T2" fmla="*/ 353 w 482"/>
                <a:gd name="T3" fmla="*/ 120 h 506"/>
                <a:gd name="T4" fmla="*/ 197 w 482"/>
                <a:gd name="T5" fmla="*/ 81 h 506"/>
                <a:gd name="T6" fmla="*/ 58 w 482"/>
                <a:gd name="T7" fmla="*/ 138 h 506"/>
                <a:gd name="T8" fmla="*/ 4 w 482"/>
                <a:gd name="T9" fmla="*/ 315 h 506"/>
                <a:gd name="T10" fmla="*/ 54 w 482"/>
                <a:gd name="T11" fmla="*/ 506 h 506"/>
                <a:gd name="T12" fmla="*/ 197 w 482"/>
                <a:gd name="T13" fmla="*/ 475 h 506"/>
                <a:gd name="T14" fmla="*/ 336 w 482"/>
                <a:gd name="T15" fmla="*/ 418 h 506"/>
                <a:gd name="T16" fmla="*/ 395 w 482"/>
                <a:gd name="T17" fmla="*/ 279 h 506"/>
                <a:gd name="T18" fmla="*/ 404 w 482"/>
                <a:gd name="T19" fmla="*/ 136 h 506"/>
                <a:gd name="T20" fmla="*/ 398 w 482"/>
                <a:gd name="T21" fmla="*/ 74 h 506"/>
                <a:gd name="T22" fmla="*/ 289 w 482"/>
                <a:gd name="T23" fmla="*/ 492 h 506"/>
                <a:gd name="T24" fmla="*/ 373 w 482"/>
                <a:gd name="T25" fmla="*/ 331 h 506"/>
                <a:gd name="T26" fmla="*/ 267 w 482"/>
                <a:gd name="T27" fmla="*/ 447 h 506"/>
                <a:gd name="T28" fmla="*/ 144 w 482"/>
                <a:gd name="T29" fmla="*/ 454 h 506"/>
                <a:gd name="T30" fmla="*/ 27 w 482"/>
                <a:gd name="T31" fmla="*/ 347 h 506"/>
                <a:gd name="T32" fmla="*/ 45 w 482"/>
                <a:gd name="T33" fmla="*/ 177 h 506"/>
                <a:gd name="T34" fmla="*/ 179 w 482"/>
                <a:gd name="T35" fmla="*/ 96 h 506"/>
                <a:gd name="T36" fmla="*/ 325 w 482"/>
                <a:gd name="T37" fmla="*/ 148 h 506"/>
                <a:gd name="T38" fmla="*/ 197 w 482"/>
                <a:gd name="T39" fmla="*/ 130 h 506"/>
                <a:gd name="T40" fmla="*/ 92 w 482"/>
                <a:gd name="T41" fmla="*/ 173 h 506"/>
                <a:gd name="T42" fmla="*/ 51 w 482"/>
                <a:gd name="T43" fmla="*/ 307 h 506"/>
                <a:gd name="T44" fmla="*/ 127 w 482"/>
                <a:gd name="T45" fmla="*/ 409 h 506"/>
                <a:gd name="T46" fmla="*/ 254 w 482"/>
                <a:gd name="T47" fmla="*/ 416 h 506"/>
                <a:gd name="T48" fmla="*/ 339 w 482"/>
                <a:gd name="T49" fmla="*/ 322 h 506"/>
                <a:gd name="T50" fmla="*/ 325 w 482"/>
                <a:gd name="T51" fmla="*/ 203 h 506"/>
                <a:gd name="T52" fmla="*/ 377 w 482"/>
                <a:gd name="T53" fmla="*/ 245 h 506"/>
                <a:gd name="T54" fmla="*/ 222 w 482"/>
                <a:gd name="T55" fmla="*/ 303 h 506"/>
                <a:gd name="T56" fmla="*/ 172 w 482"/>
                <a:gd name="T57" fmla="*/ 303 h 506"/>
                <a:gd name="T58" fmla="*/ 177 w 482"/>
                <a:gd name="T59" fmla="*/ 248 h 506"/>
                <a:gd name="T60" fmla="*/ 211 w 482"/>
                <a:gd name="T61" fmla="*/ 262 h 506"/>
                <a:gd name="T62" fmla="*/ 221 w 482"/>
                <a:gd name="T63" fmla="*/ 272 h 506"/>
                <a:gd name="T64" fmla="*/ 207 w 482"/>
                <a:gd name="T65" fmla="*/ 230 h 506"/>
                <a:gd name="T66" fmla="*/ 148 w 482"/>
                <a:gd name="T67" fmla="*/ 269 h 506"/>
                <a:gd name="T68" fmla="*/ 197 w 482"/>
                <a:gd name="T69" fmla="*/ 327 h 506"/>
                <a:gd name="T70" fmla="*/ 247 w 482"/>
                <a:gd name="T71" fmla="*/ 279 h 506"/>
                <a:gd name="T72" fmla="*/ 285 w 482"/>
                <a:gd name="T73" fmla="*/ 263 h 506"/>
                <a:gd name="T74" fmla="*/ 261 w 482"/>
                <a:gd name="T75" fmla="*/ 341 h 506"/>
                <a:gd name="T76" fmla="*/ 197 w 482"/>
                <a:gd name="T77" fmla="*/ 368 h 506"/>
                <a:gd name="T78" fmla="*/ 133 w 482"/>
                <a:gd name="T79" fmla="*/ 341 h 506"/>
                <a:gd name="T80" fmla="*/ 107 w 482"/>
                <a:gd name="T81" fmla="*/ 270 h 506"/>
                <a:gd name="T82" fmla="*/ 147 w 482"/>
                <a:gd name="T83" fmla="*/ 203 h 506"/>
                <a:gd name="T84" fmla="*/ 223 w 482"/>
                <a:gd name="T85" fmla="*/ 192 h 506"/>
                <a:gd name="T86" fmla="*/ 254 w 482"/>
                <a:gd name="T87" fmla="*/ 191 h 506"/>
                <a:gd name="T88" fmla="*/ 167 w 482"/>
                <a:gd name="T89" fmla="*/ 178 h 506"/>
                <a:gd name="T90" fmla="*/ 101 w 482"/>
                <a:gd name="T91" fmla="*/ 239 h 506"/>
                <a:gd name="T92" fmla="*/ 110 w 482"/>
                <a:gd name="T93" fmla="*/ 336 h 506"/>
                <a:gd name="T94" fmla="*/ 187 w 482"/>
                <a:gd name="T95" fmla="*/ 381 h 506"/>
                <a:gd name="T96" fmla="*/ 255 w 482"/>
                <a:gd name="T97" fmla="*/ 365 h 506"/>
                <a:gd name="T98" fmla="*/ 301 w 482"/>
                <a:gd name="T99" fmla="*/ 288 h 506"/>
                <a:gd name="T100" fmla="*/ 279 w 482"/>
                <a:gd name="T101" fmla="*/ 214 h 506"/>
                <a:gd name="T102" fmla="*/ 332 w 482"/>
                <a:gd name="T103" fmla="*/ 279 h 506"/>
                <a:gd name="T104" fmla="*/ 292 w 482"/>
                <a:gd name="T105" fmla="*/ 374 h 506"/>
                <a:gd name="T106" fmla="*/ 184 w 482"/>
                <a:gd name="T107" fmla="*/ 412 h 506"/>
                <a:gd name="T108" fmla="*/ 85 w 482"/>
                <a:gd name="T109" fmla="*/ 352 h 506"/>
                <a:gd name="T110" fmla="*/ 73 w 482"/>
                <a:gd name="T111" fmla="*/ 228 h 506"/>
                <a:gd name="T112" fmla="*/ 158 w 482"/>
                <a:gd name="T113" fmla="*/ 149 h 506"/>
                <a:gd name="T114" fmla="*/ 270 w 482"/>
                <a:gd name="T115" fmla="*/ 16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2" h="506">
                  <a:moveTo>
                    <a:pt x="404" y="136"/>
                  </a:moveTo>
                  <a:lnTo>
                    <a:pt x="482" y="57"/>
                  </a:lnTo>
                  <a:lnTo>
                    <a:pt x="447" y="45"/>
                  </a:lnTo>
                  <a:lnTo>
                    <a:pt x="449" y="44"/>
                  </a:lnTo>
                  <a:lnTo>
                    <a:pt x="449" y="44"/>
                  </a:lnTo>
                  <a:lnTo>
                    <a:pt x="451" y="42"/>
                  </a:lnTo>
                  <a:lnTo>
                    <a:pt x="451" y="39"/>
                  </a:lnTo>
                  <a:lnTo>
                    <a:pt x="451" y="37"/>
                  </a:lnTo>
                  <a:lnTo>
                    <a:pt x="449" y="33"/>
                  </a:lnTo>
                  <a:lnTo>
                    <a:pt x="449" y="33"/>
                  </a:lnTo>
                  <a:lnTo>
                    <a:pt x="446" y="32"/>
                  </a:lnTo>
                  <a:lnTo>
                    <a:pt x="444" y="32"/>
                  </a:lnTo>
                  <a:lnTo>
                    <a:pt x="441" y="32"/>
                  </a:lnTo>
                  <a:lnTo>
                    <a:pt x="439" y="33"/>
                  </a:lnTo>
                  <a:lnTo>
                    <a:pt x="437" y="36"/>
                  </a:lnTo>
                  <a:lnTo>
                    <a:pt x="425" y="0"/>
                  </a:lnTo>
                  <a:lnTo>
                    <a:pt x="346" y="79"/>
                  </a:lnTo>
                  <a:lnTo>
                    <a:pt x="358" y="114"/>
                  </a:lnTo>
                  <a:lnTo>
                    <a:pt x="353" y="119"/>
                  </a:lnTo>
                  <a:lnTo>
                    <a:pt x="353" y="120"/>
                  </a:lnTo>
                  <a:lnTo>
                    <a:pt x="335" y="137"/>
                  </a:lnTo>
                  <a:lnTo>
                    <a:pt x="335" y="137"/>
                  </a:lnTo>
                  <a:lnTo>
                    <a:pt x="321" y="124"/>
                  </a:lnTo>
                  <a:lnTo>
                    <a:pt x="305" y="113"/>
                  </a:lnTo>
                  <a:lnTo>
                    <a:pt x="289" y="104"/>
                  </a:lnTo>
                  <a:lnTo>
                    <a:pt x="271" y="95"/>
                  </a:lnTo>
                  <a:lnTo>
                    <a:pt x="254" y="90"/>
                  </a:lnTo>
                  <a:lnTo>
                    <a:pt x="236" y="84"/>
                  </a:lnTo>
                  <a:lnTo>
                    <a:pt x="216" y="82"/>
                  </a:lnTo>
                  <a:lnTo>
                    <a:pt x="197" y="81"/>
                  </a:lnTo>
                  <a:lnTo>
                    <a:pt x="197" y="81"/>
                  </a:lnTo>
                  <a:lnTo>
                    <a:pt x="177" y="82"/>
                  </a:lnTo>
                  <a:lnTo>
                    <a:pt x="158" y="84"/>
                  </a:lnTo>
                  <a:lnTo>
                    <a:pt x="140" y="90"/>
                  </a:lnTo>
                  <a:lnTo>
                    <a:pt x="121" y="96"/>
                  </a:lnTo>
                  <a:lnTo>
                    <a:pt x="104" y="104"/>
                  </a:lnTo>
                  <a:lnTo>
                    <a:pt x="88" y="114"/>
                  </a:lnTo>
                  <a:lnTo>
                    <a:pt x="72" y="125"/>
                  </a:lnTo>
                  <a:lnTo>
                    <a:pt x="58" y="138"/>
                  </a:lnTo>
                  <a:lnTo>
                    <a:pt x="58" y="138"/>
                  </a:lnTo>
                  <a:lnTo>
                    <a:pt x="44" y="153"/>
                  </a:lnTo>
                  <a:lnTo>
                    <a:pt x="33" y="169"/>
                  </a:lnTo>
                  <a:lnTo>
                    <a:pt x="22" y="187"/>
                  </a:lnTo>
                  <a:lnTo>
                    <a:pt x="14" y="204"/>
                  </a:lnTo>
                  <a:lnTo>
                    <a:pt x="8" y="221"/>
                  </a:lnTo>
                  <a:lnTo>
                    <a:pt x="4" y="241"/>
                  </a:lnTo>
                  <a:lnTo>
                    <a:pt x="0" y="259"/>
                  </a:lnTo>
                  <a:lnTo>
                    <a:pt x="0" y="279"/>
                  </a:lnTo>
                  <a:lnTo>
                    <a:pt x="0" y="297"/>
                  </a:lnTo>
                  <a:lnTo>
                    <a:pt x="4" y="315"/>
                  </a:lnTo>
                  <a:lnTo>
                    <a:pt x="8" y="335"/>
                  </a:lnTo>
                  <a:lnTo>
                    <a:pt x="14" y="352"/>
                  </a:lnTo>
                  <a:lnTo>
                    <a:pt x="22" y="369"/>
                  </a:lnTo>
                  <a:lnTo>
                    <a:pt x="33" y="387"/>
                  </a:lnTo>
                  <a:lnTo>
                    <a:pt x="44" y="403"/>
                  </a:lnTo>
                  <a:lnTo>
                    <a:pt x="58" y="418"/>
                  </a:lnTo>
                  <a:lnTo>
                    <a:pt x="58" y="418"/>
                  </a:lnTo>
                  <a:lnTo>
                    <a:pt x="66" y="425"/>
                  </a:lnTo>
                  <a:lnTo>
                    <a:pt x="76" y="433"/>
                  </a:lnTo>
                  <a:lnTo>
                    <a:pt x="54" y="506"/>
                  </a:lnTo>
                  <a:lnTo>
                    <a:pt x="115" y="506"/>
                  </a:lnTo>
                  <a:lnTo>
                    <a:pt x="128" y="462"/>
                  </a:lnTo>
                  <a:lnTo>
                    <a:pt x="128" y="462"/>
                  </a:lnTo>
                  <a:lnTo>
                    <a:pt x="144" y="469"/>
                  </a:lnTo>
                  <a:lnTo>
                    <a:pt x="161" y="472"/>
                  </a:lnTo>
                  <a:lnTo>
                    <a:pt x="180" y="474"/>
                  </a:lnTo>
                  <a:lnTo>
                    <a:pt x="197" y="475"/>
                  </a:lnTo>
                  <a:lnTo>
                    <a:pt x="197" y="475"/>
                  </a:lnTo>
                  <a:lnTo>
                    <a:pt x="197" y="475"/>
                  </a:lnTo>
                  <a:lnTo>
                    <a:pt x="197" y="475"/>
                  </a:lnTo>
                  <a:lnTo>
                    <a:pt x="215" y="474"/>
                  </a:lnTo>
                  <a:lnTo>
                    <a:pt x="233" y="472"/>
                  </a:lnTo>
                  <a:lnTo>
                    <a:pt x="249" y="469"/>
                  </a:lnTo>
                  <a:lnTo>
                    <a:pt x="266" y="463"/>
                  </a:lnTo>
                  <a:lnTo>
                    <a:pt x="278" y="506"/>
                  </a:lnTo>
                  <a:lnTo>
                    <a:pt x="338" y="506"/>
                  </a:lnTo>
                  <a:lnTo>
                    <a:pt x="318" y="434"/>
                  </a:lnTo>
                  <a:lnTo>
                    <a:pt x="318" y="434"/>
                  </a:lnTo>
                  <a:lnTo>
                    <a:pt x="328" y="427"/>
                  </a:lnTo>
                  <a:lnTo>
                    <a:pt x="336" y="418"/>
                  </a:lnTo>
                  <a:lnTo>
                    <a:pt x="336" y="418"/>
                  </a:lnTo>
                  <a:lnTo>
                    <a:pt x="350" y="403"/>
                  </a:lnTo>
                  <a:lnTo>
                    <a:pt x="361" y="388"/>
                  </a:lnTo>
                  <a:lnTo>
                    <a:pt x="371" y="371"/>
                  </a:lnTo>
                  <a:lnTo>
                    <a:pt x="379" y="354"/>
                  </a:lnTo>
                  <a:lnTo>
                    <a:pt x="386" y="336"/>
                  </a:lnTo>
                  <a:lnTo>
                    <a:pt x="390" y="316"/>
                  </a:lnTo>
                  <a:lnTo>
                    <a:pt x="393" y="298"/>
                  </a:lnTo>
                  <a:lnTo>
                    <a:pt x="395" y="279"/>
                  </a:lnTo>
                  <a:lnTo>
                    <a:pt x="395" y="279"/>
                  </a:lnTo>
                  <a:lnTo>
                    <a:pt x="393" y="260"/>
                  </a:lnTo>
                  <a:lnTo>
                    <a:pt x="391" y="242"/>
                  </a:lnTo>
                  <a:lnTo>
                    <a:pt x="387" y="225"/>
                  </a:lnTo>
                  <a:lnTo>
                    <a:pt x="382" y="208"/>
                  </a:lnTo>
                  <a:lnTo>
                    <a:pt x="375" y="192"/>
                  </a:lnTo>
                  <a:lnTo>
                    <a:pt x="366" y="176"/>
                  </a:lnTo>
                  <a:lnTo>
                    <a:pt x="357" y="162"/>
                  </a:lnTo>
                  <a:lnTo>
                    <a:pt x="345" y="148"/>
                  </a:lnTo>
                  <a:lnTo>
                    <a:pt x="369" y="124"/>
                  </a:lnTo>
                  <a:lnTo>
                    <a:pt x="404" y="136"/>
                  </a:lnTo>
                  <a:close/>
                  <a:moveTo>
                    <a:pt x="456" y="64"/>
                  </a:moveTo>
                  <a:lnTo>
                    <a:pt x="400" y="120"/>
                  </a:lnTo>
                  <a:lnTo>
                    <a:pt x="379" y="113"/>
                  </a:lnTo>
                  <a:lnTo>
                    <a:pt x="436" y="57"/>
                  </a:lnTo>
                  <a:lnTo>
                    <a:pt x="456" y="64"/>
                  </a:lnTo>
                  <a:close/>
                  <a:moveTo>
                    <a:pt x="370" y="103"/>
                  </a:moveTo>
                  <a:lnTo>
                    <a:pt x="362" y="82"/>
                  </a:lnTo>
                  <a:lnTo>
                    <a:pt x="418" y="26"/>
                  </a:lnTo>
                  <a:lnTo>
                    <a:pt x="426" y="46"/>
                  </a:lnTo>
                  <a:lnTo>
                    <a:pt x="398" y="74"/>
                  </a:lnTo>
                  <a:lnTo>
                    <a:pt x="370" y="103"/>
                  </a:lnTo>
                  <a:close/>
                  <a:moveTo>
                    <a:pt x="104" y="492"/>
                  </a:moveTo>
                  <a:lnTo>
                    <a:pt x="74" y="492"/>
                  </a:lnTo>
                  <a:lnTo>
                    <a:pt x="88" y="443"/>
                  </a:lnTo>
                  <a:lnTo>
                    <a:pt x="88" y="443"/>
                  </a:lnTo>
                  <a:lnTo>
                    <a:pt x="101" y="450"/>
                  </a:lnTo>
                  <a:lnTo>
                    <a:pt x="114" y="457"/>
                  </a:lnTo>
                  <a:lnTo>
                    <a:pt x="104" y="492"/>
                  </a:lnTo>
                  <a:close/>
                  <a:moveTo>
                    <a:pt x="319" y="492"/>
                  </a:moveTo>
                  <a:lnTo>
                    <a:pt x="289" y="492"/>
                  </a:lnTo>
                  <a:lnTo>
                    <a:pt x="279" y="458"/>
                  </a:lnTo>
                  <a:lnTo>
                    <a:pt x="279" y="458"/>
                  </a:lnTo>
                  <a:lnTo>
                    <a:pt x="292" y="451"/>
                  </a:lnTo>
                  <a:lnTo>
                    <a:pt x="305" y="443"/>
                  </a:lnTo>
                  <a:lnTo>
                    <a:pt x="319" y="492"/>
                  </a:lnTo>
                  <a:close/>
                  <a:moveTo>
                    <a:pt x="380" y="279"/>
                  </a:moveTo>
                  <a:lnTo>
                    <a:pt x="380" y="279"/>
                  </a:lnTo>
                  <a:lnTo>
                    <a:pt x="379" y="296"/>
                  </a:lnTo>
                  <a:lnTo>
                    <a:pt x="377" y="314"/>
                  </a:lnTo>
                  <a:lnTo>
                    <a:pt x="373" y="331"/>
                  </a:lnTo>
                  <a:lnTo>
                    <a:pt x="366" y="348"/>
                  </a:lnTo>
                  <a:lnTo>
                    <a:pt x="359" y="364"/>
                  </a:lnTo>
                  <a:lnTo>
                    <a:pt x="349" y="380"/>
                  </a:lnTo>
                  <a:lnTo>
                    <a:pt x="338" y="394"/>
                  </a:lnTo>
                  <a:lnTo>
                    <a:pt x="326" y="407"/>
                  </a:lnTo>
                  <a:lnTo>
                    <a:pt x="326" y="407"/>
                  </a:lnTo>
                  <a:lnTo>
                    <a:pt x="314" y="420"/>
                  </a:lnTo>
                  <a:lnTo>
                    <a:pt x="298" y="431"/>
                  </a:lnTo>
                  <a:lnTo>
                    <a:pt x="283" y="439"/>
                  </a:lnTo>
                  <a:lnTo>
                    <a:pt x="267" y="447"/>
                  </a:lnTo>
                  <a:lnTo>
                    <a:pt x="251" y="454"/>
                  </a:lnTo>
                  <a:lnTo>
                    <a:pt x="234" y="458"/>
                  </a:lnTo>
                  <a:lnTo>
                    <a:pt x="215" y="460"/>
                  </a:lnTo>
                  <a:lnTo>
                    <a:pt x="197" y="461"/>
                  </a:lnTo>
                  <a:lnTo>
                    <a:pt x="197" y="461"/>
                  </a:lnTo>
                  <a:lnTo>
                    <a:pt x="197" y="461"/>
                  </a:lnTo>
                  <a:lnTo>
                    <a:pt x="197" y="461"/>
                  </a:lnTo>
                  <a:lnTo>
                    <a:pt x="179" y="460"/>
                  </a:lnTo>
                  <a:lnTo>
                    <a:pt x="161" y="458"/>
                  </a:lnTo>
                  <a:lnTo>
                    <a:pt x="144" y="454"/>
                  </a:lnTo>
                  <a:lnTo>
                    <a:pt x="127" y="447"/>
                  </a:lnTo>
                  <a:lnTo>
                    <a:pt x="110" y="439"/>
                  </a:lnTo>
                  <a:lnTo>
                    <a:pt x="95" y="431"/>
                  </a:lnTo>
                  <a:lnTo>
                    <a:pt x="81" y="420"/>
                  </a:lnTo>
                  <a:lnTo>
                    <a:pt x="67" y="407"/>
                  </a:lnTo>
                  <a:lnTo>
                    <a:pt x="67" y="407"/>
                  </a:lnTo>
                  <a:lnTo>
                    <a:pt x="55" y="394"/>
                  </a:lnTo>
                  <a:lnTo>
                    <a:pt x="45" y="379"/>
                  </a:lnTo>
                  <a:lnTo>
                    <a:pt x="35" y="363"/>
                  </a:lnTo>
                  <a:lnTo>
                    <a:pt x="27" y="347"/>
                  </a:lnTo>
                  <a:lnTo>
                    <a:pt x="22" y="330"/>
                  </a:lnTo>
                  <a:lnTo>
                    <a:pt x="18" y="313"/>
                  </a:lnTo>
                  <a:lnTo>
                    <a:pt x="14" y="296"/>
                  </a:lnTo>
                  <a:lnTo>
                    <a:pt x="14" y="279"/>
                  </a:lnTo>
                  <a:lnTo>
                    <a:pt x="14" y="260"/>
                  </a:lnTo>
                  <a:lnTo>
                    <a:pt x="18" y="243"/>
                  </a:lnTo>
                  <a:lnTo>
                    <a:pt x="22" y="226"/>
                  </a:lnTo>
                  <a:lnTo>
                    <a:pt x="27" y="209"/>
                  </a:lnTo>
                  <a:lnTo>
                    <a:pt x="35" y="193"/>
                  </a:lnTo>
                  <a:lnTo>
                    <a:pt x="45" y="177"/>
                  </a:lnTo>
                  <a:lnTo>
                    <a:pt x="55" y="163"/>
                  </a:lnTo>
                  <a:lnTo>
                    <a:pt x="67" y="149"/>
                  </a:lnTo>
                  <a:lnTo>
                    <a:pt x="67" y="149"/>
                  </a:lnTo>
                  <a:lnTo>
                    <a:pt x="81" y="136"/>
                  </a:lnTo>
                  <a:lnTo>
                    <a:pt x="95" y="125"/>
                  </a:lnTo>
                  <a:lnTo>
                    <a:pt x="110" y="117"/>
                  </a:lnTo>
                  <a:lnTo>
                    <a:pt x="127" y="109"/>
                  </a:lnTo>
                  <a:lnTo>
                    <a:pt x="144" y="103"/>
                  </a:lnTo>
                  <a:lnTo>
                    <a:pt x="161" y="98"/>
                  </a:lnTo>
                  <a:lnTo>
                    <a:pt x="179" y="96"/>
                  </a:lnTo>
                  <a:lnTo>
                    <a:pt x="197" y="95"/>
                  </a:lnTo>
                  <a:lnTo>
                    <a:pt x="197" y="95"/>
                  </a:lnTo>
                  <a:lnTo>
                    <a:pt x="215" y="96"/>
                  </a:lnTo>
                  <a:lnTo>
                    <a:pt x="233" y="98"/>
                  </a:lnTo>
                  <a:lnTo>
                    <a:pt x="250" y="103"/>
                  </a:lnTo>
                  <a:lnTo>
                    <a:pt x="266" y="109"/>
                  </a:lnTo>
                  <a:lnTo>
                    <a:pt x="282" y="115"/>
                  </a:lnTo>
                  <a:lnTo>
                    <a:pt x="297" y="125"/>
                  </a:lnTo>
                  <a:lnTo>
                    <a:pt x="311" y="135"/>
                  </a:lnTo>
                  <a:lnTo>
                    <a:pt x="325" y="148"/>
                  </a:lnTo>
                  <a:lnTo>
                    <a:pt x="301" y="172"/>
                  </a:lnTo>
                  <a:lnTo>
                    <a:pt x="301" y="172"/>
                  </a:lnTo>
                  <a:lnTo>
                    <a:pt x="290" y="162"/>
                  </a:lnTo>
                  <a:lnTo>
                    <a:pt x="279" y="153"/>
                  </a:lnTo>
                  <a:lnTo>
                    <a:pt x="266" y="147"/>
                  </a:lnTo>
                  <a:lnTo>
                    <a:pt x="253" y="140"/>
                  </a:lnTo>
                  <a:lnTo>
                    <a:pt x="240" y="136"/>
                  </a:lnTo>
                  <a:lnTo>
                    <a:pt x="226" y="132"/>
                  </a:lnTo>
                  <a:lnTo>
                    <a:pt x="212" y="131"/>
                  </a:lnTo>
                  <a:lnTo>
                    <a:pt x="197" y="130"/>
                  </a:lnTo>
                  <a:lnTo>
                    <a:pt x="197" y="130"/>
                  </a:lnTo>
                  <a:lnTo>
                    <a:pt x="183" y="131"/>
                  </a:lnTo>
                  <a:lnTo>
                    <a:pt x="168" y="133"/>
                  </a:lnTo>
                  <a:lnTo>
                    <a:pt x="154" y="136"/>
                  </a:lnTo>
                  <a:lnTo>
                    <a:pt x="140" y="140"/>
                  </a:lnTo>
                  <a:lnTo>
                    <a:pt x="127" y="147"/>
                  </a:lnTo>
                  <a:lnTo>
                    <a:pt x="115" y="154"/>
                  </a:lnTo>
                  <a:lnTo>
                    <a:pt x="103" y="163"/>
                  </a:lnTo>
                  <a:lnTo>
                    <a:pt x="92" y="173"/>
                  </a:lnTo>
                  <a:lnTo>
                    <a:pt x="92" y="173"/>
                  </a:lnTo>
                  <a:lnTo>
                    <a:pt x="81" y="185"/>
                  </a:lnTo>
                  <a:lnTo>
                    <a:pt x="73" y="196"/>
                  </a:lnTo>
                  <a:lnTo>
                    <a:pt x="65" y="208"/>
                  </a:lnTo>
                  <a:lnTo>
                    <a:pt x="60" y="222"/>
                  </a:lnTo>
                  <a:lnTo>
                    <a:pt x="54" y="235"/>
                  </a:lnTo>
                  <a:lnTo>
                    <a:pt x="51" y="249"/>
                  </a:lnTo>
                  <a:lnTo>
                    <a:pt x="49" y="263"/>
                  </a:lnTo>
                  <a:lnTo>
                    <a:pt x="49" y="279"/>
                  </a:lnTo>
                  <a:lnTo>
                    <a:pt x="49" y="293"/>
                  </a:lnTo>
                  <a:lnTo>
                    <a:pt x="51" y="307"/>
                  </a:lnTo>
                  <a:lnTo>
                    <a:pt x="54" y="321"/>
                  </a:lnTo>
                  <a:lnTo>
                    <a:pt x="60" y="334"/>
                  </a:lnTo>
                  <a:lnTo>
                    <a:pt x="65" y="348"/>
                  </a:lnTo>
                  <a:lnTo>
                    <a:pt x="73" y="360"/>
                  </a:lnTo>
                  <a:lnTo>
                    <a:pt x="81" y="371"/>
                  </a:lnTo>
                  <a:lnTo>
                    <a:pt x="92" y="383"/>
                  </a:lnTo>
                  <a:lnTo>
                    <a:pt x="92" y="383"/>
                  </a:lnTo>
                  <a:lnTo>
                    <a:pt x="103" y="393"/>
                  </a:lnTo>
                  <a:lnTo>
                    <a:pt x="115" y="402"/>
                  </a:lnTo>
                  <a:lnTo>
                    <a:pt x="127" y="409"/>
                  </a:lnTo>
                  <a:lnTo>
                    <a:pt x="140" y="416"/>
                  </a:lnTo>
                  <a:lnTo>
                    <a:pt x="154" y="420"/>
                  </a:lnTo>
                  <a:lnTo>
                    <a:pt x="168" y="424"/>
                  </a:lnTo>
                  <a:lnTo>
                    <a:pt x="183" y="427"/>
                  </a:lnTo>
                  <a:lnTo>
                    <a:pt x="197" y="427"/>
                  </a:lnTo>
                  <a:lnTo>
                    <a:pt x="197" y="427"/>
                  </a:lnTo>
                  <a:lnTo>
                    <a:pt x="212" y="427"/>
                  </a:lnTo>
                  <a:lnTo>
                    <a:pt x="226" y="424"/>
                  </a:lnTo>
                  <a:lnTo>
                    <a:pt x="240" y="420"/>
                  </a:lnTo>
                  <a:lnTo>
                    <a:pt x="254" y="416"/>
                  </a:lnTo>
                  <a:lnTo>
                    <a:pt x="267" y="409"/>
                  </a:lnTo>
                  <a:lnTo>
                    <a:pt x="280" y="402"/>
                  </a:lnTo>
                  <a:lnTo>
                    <a:pt x="291" y="393"/>
                  </a:lnTo>
                  <a:lnTo>
                    <a:pt x="303" y="383"/>
                  </a:lnTo>
                  <a:lnTo>
                    <a:pt x="303" y="383"/>
                  </a:lnTo>
                  <a:lnTo>
                    <a:pt x="312" y="373"/>
                  </a:lnTo>
                  <a:lnTo>
                    <a:pt x="321" y="361"/>
                  </a:lnTo>
                  <a:lnTo>
                    <a:pt x="329" y="348"/>
                  </a:lnTo>
                  <a:lnTo>
                    <a:pt x="335" y="335"/>
                  </a:lnTo>
                  <a:lnTo>
                    <a:pt x="339" y="322"/>
                  </a:lnTo>
                  <a:lnTo>
                    <a:pt x="343" y="308"/>
                  </a:lnTo>
                  <a:lnTo>
                    <a:pt x="345" y="293"/>
                  </a:lnTo>
                  <a:lnTo>
                    <a:pt x="346" y="279"/>
                  </a:lnTo>
                  <a:lnTo>
                    <a:pt x="346" y="279"/>
                  </a:lnTo>
                  <a:lnTo>
                    <a:pt x="345" y="265"/>
                  </a:lnTo>
                  <a:lnTo>
                    <a:pt x="344" y="252"/>
                  </a:lnTo>
                  <a:lnTo>
                    <a:pt x="341" y="240"/>
                  </a:lnTo>
                  <a:lnTo>
                    <a:pt x="337" y="227"/>
                  </a:lnTo>
                  <a:lnTo>
                    <a:pt x="332" y="215"/>
                  </a:lnTo>
                  <a:lnTo>
                    <a:pt x="325" y="203"/>
                  </a:lnTo>
                  <a:lnTo>
                    <a:pt x="319" y="192"/>
                  </a:lnTo>
                  <a:lnTo>
                    <a:pt x="310" y="182"/>
                  </a:lnTo>
                  <a:lnTo>
                    <a:pt x="335" y="158"/>
                  </a:lnTo>
                  <a:lnTo>
                    <a:pt x="335" y="158"/>
                  </a:lnTo>
                  <a:lnTo>
                    <a:pt x="345" y="171"/>
                  </a:lnTo>
                  <a:lnTo>
                    <a:pt x="355" y="185"/>
                  </a:lnTo>
                  <a:lnTo>
                    <a:pt x="362" y="199"/>
                  </a:lnTo>
                  <a:lnTo>
                    <a:pt x="369" y="214"/>
                  </a:lnTo>
                  <a:lnTo>
                    <a:pt x="374" y="229"/>
                  </a:lnTo>
                  <a:lnTo>
                    <a:pt x="377" y="245"/>
                  </a:lnTo>
                  <a:lnTo>
                    <a:pt x="379" y="261"/>
                  </a:lnTo>
                  <a:lnTo>
                    <a:pt x="380" y="279"/>
                  </a:lnTo>
                  <a:lnTo>
                    <a:pt x="380" y="279"/>
                  </a:lnTo>
                  <a:close/>
                  <a:moveTo>
                    <a:pt x="233" y="279"/>
                  </a:moveTo>
                  <a:lnTo>
                    <a:pt x="233" y="279"/>
                  </a:lnTo>
                  <a:lnTo>
                    <a:pt x="231" y="285"/>
                  </a:lnTo>
                  <a:lnTo>
                    <a:pt x="230" y="292"/>
                  </a:lnTo>
                  <a:lnTo>
                    <a:pt x="226" y="298"/>
                  </a:lnTo>
                  <a:lnTo>
                    <a:pt x="222" y="303"/>
                  </a:lnTo>
                  <a:lnTo>
                    <a:pt x="222" y="303"/>
                  </a:lnTo>
                  <a:lnTo>
                    <a:pt x="216" y="308"/>
                  </a:lnTo>
                  <a:lnTo>
                    <a:pt x="211" y="311"/>
                  </a:lnTo>
                  <a:lnTo>
                    <a:pt x="204" y="313"/>
                  </a:lnTo>
                  <a:lnTo>
                    <a:pt x="197" y="313"/>
                  </a:lnTo>
                  <a:lnTo>
                    <a:pt x="197" y="313"/>
                  </a:lnTo>
                  <a:lnTo>
                    <a:pt x="190" y="313"/>
                  </a:lnTo>
                  <a:lnTo>
                    <a:pt x="184" y="311"/>
                  </a:lnTo>
                  <a:lnTo>
                    <a:pt x="177" y="308"/>
                  </a:lnTo>
                  <a:lnTo>
                    <a:pt x="172" y="303"/>
                  </a:lnTo>
                  <a:lnTo>
                    <a:pt x="172" y="303"/>
                  </a:lnTo>
                  <a:lnTo>
                    <a:pt x="168" y="298"/>
                  </a:lnTo>
                  <a:lnTo>
                    <a:pt x="164" y="292"/>
                  </a:lnTo>
                  <a:lnTo>
                    <a:pt x="162" y="285"/>
                  </a:lnTo>
                  <a:lnTo>
                    <a:pt x="161" y="279"/>
                  </a:lnTo>
                  <a:lnTo>
                    <a:pt x="162" y="271"/>
                  </a:lnTo>
                  <a:lnTo>
                    <a:pt x="164" y="265"/>
                  </a:lnTo>
                  <a:lnTo>
                    <a:pt x="168" y="259"/>
                  </a:lnTo>
                  <a:lnTo>
                    <a:pt x="172" y="253"/>
                  </a:lnTo>
                  <a:lnTo>
                    <a:pt x="172" y="253"/>
                  </a:lnTo>
                  <a:lnTo>
                    <a:pt x="177" y="248"/>
                  </a:lnTo>
                  <a:lnTo>
                    <a:pt x="184" y="245"/>
                  </a:lnTo>
                  <a:lnTo>
                    <a:pt x="190" y="243"/>
                  </a:lnTo>
                  <a:lnTo>
                    <a:pt x="197" y="243"/>
                  </a:lnTo>
                  <a:lnTo>
                    <a:pt x="197" y="243"/>
                  </a:lnTo>
                  <a:lnTo>
                    <a:pt x="203" y="243"/>
                  </a:lnTo>
                  <a:lnTo>
                    <a:pt x="210" y="245"/>
                  </a:lnTo>
                  <a:lnTo>
                    <a:pt x="215" y="248"/>
                  </a:lnTo>
                  <a:lnTo>
                    <a:pt x="221" y="252"/>
                  </a:lnTo>
                  <a:lnTo>
                    <a:pt x="211" y="262"/>
                  </a:lnTo>
                  <a:lnTo>
                    <a:pt x="211" y="262"/>
                  </a:lnTo>
                  <a:lnTo>
                    <a:pt x="209" y="265"/>
                  </a:lnTo>
                  <a:lnTo>
                    <a:pt x="209" y="267"/>
                  </a:lnTo>
                  <a:lnTo>
                    <a:pt x="209" y="270"/>
                  </a:lnTo>
                  <a:lnTo>
                    <a:pt x="211" y="272"/>
                  </a:lnTo>
                  <a:lnTo>
                    <a:pt x="211" y="272"/>
                  </a:lnTo>
                  <a:lnTo>
                    <a:pt x="213" y="273"/>
                  </a:lnTo>
                  <a:lnTo>
                    <a:pt x="215" y="274"/>
                  </a:lnTo>
                  <a:lnTo>
                    <a:pt x="215" y="274"/>
                  </a:lnTo>
                  <a:lnTo>
                    <a:pt x="218" y="273"/>
                  </a:lnTo>
                  <a:lnTo>
                    <a:pt x="221" y="272"/>
                  </a:lnTo>
                  <a:lnTo>
                    <a:pt x="229" y="263"/>
                  </a:lnTo>
                  <a:lnTo>
                    <a:pt x="229" y="263"/>
                  </a:lnTo>
                  <a:lnTo>
                    <a:pt x="231" y="271"/>
                  </a:lnTo>
                  <a:lnTo>
                    <a:pt x="233" y="279"/>
                  </a:lnTo>
                  <a:lnTo>
                    <a:pt x="233" y="279"/>
                  </a:lnTo>
                  <a:close/>
                  <a:moveTo>
                    <a:pt x="230" y="242"/>
                  </a:moveTo>
                  <a:lnTo>
                    <a:pt x="230" y="242"/>
                  </a:lnTo>
                  <a:lnTo>
                    <a:pt x="224" y="236"/>
                  </a:lnTo>
                  <a:lnTo>
                    <a:pt x="215" y="232"/>
                  </a:lnTo>
                  <a:lnTo>
                    <a:pt x="207" y="230"/>
                  </a:lnTo>
                  <a:lnTo>
                    <a:pt x="197" y="229"/>
                  </a:lnTo>
                  <a:lnTo>
                    <a:pt x="197" y="229"/>
                  </a:lnTo>
                  <a:lnTo>
                    <a:pt x="187" y="230"/>
                  </a:lnTo>
                  <a:lnTo>
                    <a:pt x="179" y="232"/>
                  </a:lnTo>
                  <a:lnTo>
                    <a:pt x="170" y="236"/>
                  </a:lnTo>
                  <a:lnTo>
                    <a:pt x="162" y="243"/>
                  </a:lnTo>
                  <a:lnTo>
                    <a:pt x="162" y="243"/>
                  </a:lnTo>
                  <a:lnTo>
                    <a:pt x="156" y="250"/>
                  </a:lnTo>
                  <a:lnTo>
                    <a:pt x="152" y="259"/>
                  </a:lnTo>
                  <a:lnTo>
                    <a:pt x="148" y="269"/>
                  </a:lnTo>
                  <a:lnTo>
                    <a:pt x="147" y="279"/>
                  </a:lnTo>
                  <a:lnTo>
                    <a:pt x="148" y="287"/>
                  </a:lnTo>
                  <a:lnTo>
                    <a:pt x="152" y="297"/>
                  </a:lnTo>
                  <a:lnTo>
                    <a:pt x="156" y="306"/>
                  </a:lnTo>
                  <a:lnTo>
                    <a:pt x="162" y="313"/>
                  </a:lnTo>
                  <a:lnTo>
                    <a:pt x="162" y="313"/>
                  </a:lnTo>
                  <a:lnTo>
                    <a:pt x="170" y="320"/>
                  </a:lnTo>
                  <a:lnTo>
                    <a:pt x="179" y="324"/>
                  </a:lnTo>
                  <a:lnTo>
                    <a:pt x="187" y="327"/>
                  </a:lnTo>
                  <a:lnTo>
                    <a:pt x="197" y="327"/>
                  </a:lnTo>
                  <a:lnTo>
                    <a:pt x="197" y="327"/>
                  </a:lnTo>
                  <a:lnTo>
                    <a:pt x="207" y="327"/>
                  </a:lnTo>
                  <a:lnTo>
                    <a:pt x="216" y="324"/>
                  </a:lnTo>
                  <a:lnTo>
                    <a:pt x="225" y="320"/>
                  </a:lnTo>
                  <a:lnTo>
                    <a:pt x="233" y="313"/>
                  </a:lnTo>
                  <a:lnTo>
                    <a:pt x="233" y="313"/>
                  </a:lnTo>
                  <a:lnTo>
                    <a:pt x="238" y="306"/>
                  </a:lnTo>
                  <a:lnTo>
                    <a:pt x="243" y="297"/>
                  </a:lnTo>
                  <a:lnTo>
                    <a:pt x="245" y="288"/>
                  </a:lnTo>
                  <a:lnTo>
                    <a:pt x="247" y="279"/>
                  </a:lnTo>
                  <a:lnTo>
                    <a:pt x="247" y="279"/>
                  </a:lnTo>
                  <a:lnTo>
                    <a:pt x="247" y="271"/>
                  </a:lnTo>
                  <a:lnTo>
                    <a:pt x="244" y="265"/>
                  </a:lnTo>
                  <a:lnTo>
                    <a:pt x="242" y="259"/>
                  </a:lnTo>
                  <a:lnTo>
                    <a:pt x="240" y="253"/>
                  </a:lnTo>
                  <a:lnTo>
                    <a:pt x="268" y="223"/>
                  </a:lnTo>
                  <a:lnTo>
                    <a:pt x="268" y="223"/>
                  </a:lnTo>
                  <a:lnTo>
                    <a:pt x="277" y="236"/>
                  </a:lnTo>
                  <a:lnTo>
                    <a:pt x="282" y="249"/>
                  </a:lnTo>
                  <a:lnTo>
                    <a:pt x="285" y="263"/>
                  </a:lnTo>
                  <a:lnTo>
                    <a:pt x="287" y="279"/>
                  </a:lnTo>
                  <a:lnTo>
                    <a:pt x="287" y="279"/>
                  </a:lnTo>
                  <a:lnTo>
                    <a:pt x="287" y="287"/>
                  </a:lnTo>
                  <a:lnTo>
                    <a:pt x="285" y="296"/>
                  </a:lnTo>
                  <a:lnTo>
                    <a:pt x="283" y="304"/>
                  </a:lnTo>
                  <a:lnTo>
                    <a:pt x="280" y="312"/>
                  </a:lnTo>
                  <a:lnTo>
                    <a:pt x="277" y="321"/>
                  </a:lnTo>
                  <a:lnTo>
                    <a:pt x="271" y="328"/>
                  </a:lnTo>
                  <a:lnTo>
                    <a:pt x="267" y="335"/>
                  </a:lnTo>
                  <a:lnTo>
                    <a:pt x="261" y="341"/>
                  </a:lnTo>
                  <a:lnTo>
                    <a:pt x="261" y="341"/>
                  </a:lnTo>
                  <a:lnTo>
                    <a:pt x="254" y="348"/>
                  </a:lnTo>
                  <a:lnTo>
                    <a:pt x="247" y="353"/>
                  </a:lnTo>
                  <a:lnTo>
                    <a:pt x="239" y="357"/>
                  </a:lnTo>
                  <a:lnTo>
                    <a:pt x="231" y="361"/>
                  </a:lnTo>
                  <a:lnTo>
                    <a:pt x="223" y="364"/>
                  </a:lnTo>
                  <a:lnTo>
                    <a:pt x="215" y="366"/>
                  </a:lnTo>
                  <a:lnTo>
                    <a:pt x="206" y="367"/>
                  </a:lnTo>
                  <a:lnTo>
                    <a:pt x="197" y="368"/>
                  </a:lnTo>
                  <a:lnTo>
                    <a:pt x="197" y="368"/>
                  </a:lnTo>
                  <a:lnTo>
                    <a:pt x="197" y="368"/>
                  </a:lnTo>
                  <a:lnTo>
                    <a:pt x="197" y="368"/>
                  </a:lnTo>
                  <a:lnTo>
                    <a:pt x="188" y="367"/>
                  </a:lnTo>
                  <a:lnTo>
                    <a:pt x="180" y="366"/>
                  </a:lnTo>
                  <a:lnTo>
                    <a:pt x="171" y="364"/>
                  </a:lnTo>
                  <a:lnTo>
                    <a:pt x="162" y="361"/>
                  </a:lnTo>
                  <a:lnTo>
                    <a:pt x="155" y="357"/>
                  </a:lnTo>
                  <a:lnTo>
                    <a:pt x="147" y="353"/>
                  </a:lnTo>
                  <a:lnTo>
                    <a:pt x="140" y="348"/>
                  </a:lnTo>
                  <a:lnTo>
                    <a:pt x="133" y="341"/>
                  </a:lnTo>
                  <a:lnTo>
                    <a:pt x="133" y="341"/>
                  </a:lnTo>
                  <a:lnTo>
                    <a:pt x="128" y="335"/>
                  </a:lnTo>
                  <a:lnTo>
                    <a:pt x="122" y="327"/>
                  </a:lnTo>
                  <a:lnTo>
                    <a:pt x="118" y="320"/>
                  </a:lnTo>
                  <a:lnTo>
                    <a:pt x="114" y="312"/>
                  </a:lnTo>
                  <a:lnTo>
                    <a:pt x="110" y="303"/>
                  </a:lnTo>
                  <a:lnTo>
                    <a:pt x="109" y="295"/>
                  </a:lnTo>
                  <a:lnTo>
                    <a:pt x="107" y="287"/>
                  </a:lnTo>
                  <a:lnTo>
                    <a:pt x="107" y="279"/>
                  </a:lnTo>
                  <a:lnTo>
                    <a:pt x="107" y="270"/>
                  </a:lnTo>
                  <a:lnTo>
                    <a:pt x="109" y="261"/>
                  </a:lnTo>
                  <a:lnTo>
                    <a:pt x="110" y="253"/>
                  </a:lnTo>
                  <a:lnTo>
                    <a:pt x="114" y="244"/>
                  </a:lnTo>
                  <a:lnTo>
                    <a:pt x="118" y="236"/>
                  </a:lnTo>
                  <a:lnTo>
                    <a:pt x="122" y="229"/>
                  </a:lnTo>
                  <a:lnTo>
                    <a:pt x="128" y="221"/>
                  </a:lnTo>
                  <a:lnTo>
                    <a:pt x="133" y="215"/>
                  </a:lnTo>
                  <a:lnTo>
                    <a:pt x="133" y="215"/>
                  </a:lnTo>
                  <a:lnTo>
                    <a:pt x="141" y="208"/>
                  </a:lnTo>
                  <a:lnTo>
                    <a:pt x="147" y="203"/>
                  </a:lnTo>
                  <a:lnTo>
                    <a:pt x="155" y="199"/>
                  </a:lnTo>
                  <a:lnTo>
                    <a:pt x="162" y="195"/>
                  </a:lnTo>
                  <a:lnTo>
                    <a:pt x="171" y="192"/>
                  </a:lnTo>
                  <a:lnTo>
                    <a:pt x="180" y="190"/>
                  </a:lnTo>
                  <a:lnTo>
                    <a:pt x="188" y="189"/>
                  </a:lnTo>
                  <a:lnTo>
                    <a:pt x="197" y="188"/>
                  </a:lnTo>
                  <a:lnTo>
                    <a:pt x="197" y="188"/>
                  </a:lnTo>
                  <a:lnTo>
                    <a:pt x="206" y="189"/>
                  </a:lnTo>
                  <a:lnTo>
                    <a:pt x="214" y="190"/>
                  </a:lnTo>
                  <a:lnTo>
                    <a:pt x="223" y="192"/>
                  </a:lnTo>
                  <a:lnTo>
                    <a:pt x="230" y="194"/>
                  </a:lnTo>
                  <a:lnTo>
                    <a:pt x="238" y="199"/>
                  </a:lnTo>
                  <a:lnTo>
                    <a:pt x="245" y="203"/>
                  </a:lnTo>
                  <a:lnTo>
                    <a:pt x="253" y="207"/>
                  </a:lnTo>
                  <a:lnTo>
                    <a:pt x="260" y="214"/>
                  </a:lnTo>
                  <a:lnTo>
                    <a:pt x="230" y="242"/>
                  </a:lnTo>
                  <a:close/>
                  <a:moveTo>
                    <a:pt x="269" y="203"/>
                  </a:moveTo>
                  <a:lnTo>
                    <a:pt x="269" y="203"/>
                  </a:lnTo>
                  <a:lnTo>
                    <a:pt x="262" y="196"/>
                  </a:lnTo>
                  <a:lnTo>
                    <a:pt x="254" y="191"/>
                  </a:lnTo>
                  <a:lnTo>
                    <a:pt x="245" y="186"/>
                  </a:lnTo>
                  <a:lnTo>
                    <a:pt x="236" y="181"/>
                  </a:lnTo>
                  <a:lnTo>
                    <a:pt x="227" y="178"/>
                  </a:lnTo>
                  <a:lnTo>
                    <a:pt x="217" y="176"/>
                  </a:lnTo>
                  <a:lnTo>
                    <a:pt x="208" y="175"/>
                  </a:lnTo>
                  <a:lnTo>
                    <a:pt x="197" y="174"/>
                  </a:lnTo>
                  <a:lnTo>
                    <a:pt x="197" y="174"/>
                  </a:lnTo>
                  <a:lnTo>
                    <a:pt x="187" y="175"/>
                  </a:lnTo>
                  <a:lnTo>
                    <a:pt x="176" y="176"/>
                  </a:lnTo>
                  <a:lnTo>
                    <a:pt x="167" y="178"/>
                  </a:lnTo>
                  <a:lnTo>
                    <a:pt x="157" y="182"/>
                  </a:lnTo>
                  <a:lnTo>
                    <a:pt x="148" y="187"/>
                  </a:lnTo>
                  <a:lnTo>
                    <a:pt x="140" y="191"/>
                  </a:lnTo>
                  <a:lnTo>
                    <a:pt x="131" y="198"/>
                  </a:lnTo>
                  <a:lnTo>
                    <a:pt x="123" y="205"/>
                  </a:lnTo>
                  <a:lnTo>
                    <a:pt x="123" y="205"/>
                  </a:lnTo>
                  <a:lnTo>
                    <a:pt x="117" y="213"/>
                  </a:lnTo>
                  <a:lnTo>
                    <a:pt x="110" y="221"/>
                  </a:lnTo>
                  <a:lnTo>
                    <a:pt x="105" y="230"/>
                  </a:lnTo>
                  <a:lnTo>
                    <a:pt x="101" y="239"/>
                  </a:lnTo>
                  <a:lnTo>
                    <a:pt x="98" y="248"/>
                  </a:lnTo>
                  <a:lnTo>
                    <a:pt x="95" y="258"/>
                  </a:lnTo>
                  <a:lnTo>
                    <a:pt x="93" y="268"/>
                  </a:lnTo>
                  <a:lnTo>
                    <a:pt x="93" y="279"/>
                  </a:lnTo>
                  <a:lnTo>
                    <a:pt x="93" y="288"/>
                  </a:lnTo>
                  <a:lnTo>
                    <a:pt x="95" y="298"/>
                  </a:lnTo>
                  <a:lnTo>
                    <a:pt x="98" y="308"/>
                  </a:lnTo>
                  <a:lnTo>
                    <a:pt x="101" y="317"/>
                  </a:lnTo>
                  <a:lnTo>
                    <a:pt x="105" y="326"/>
                  </a:lnTo>
                  <a:lnTo>
                    <a:pt x="110" y="336"/>
                  </a:lnTo>
                  <a:lnTo>
                    <a:pt x="117" y="343"/>
                  </a:lnTo>
                  <a:lnTo>
                    <a:pt x="123" y="352"/>
                  </a:lnTo>
                  <a:lnTo>
                    <a:pt x="123" y="352"/>
                  </a:lnTo>
                  <a:lnTo>
                    <a:pt x="131" y="358"/>
                  </a:lnTo>
                  <a:lnTo>
                    <a:pt x="140" y="365"/>
                  </a:lnTo>
                  <a:lnTo>
                    <a:pt x="148" y="370"/>
                  </a:lnTo>
                  <a:lnTo>
                    <a:pt x="157" y="375"/>
                  </a:lnTo>
                  <a:lnTo>
                    <a:pt x="167" y="378"/>
                  </a:lnTo>
                  <a:lnTo>
                    <a:pt x="176" y="380"/>
                  </a:lnTo>
                  <a:lnTo>
                    <a:pt x="187" y="381"/>
                  </a:lnTo>
                  <a:lnTo>
                    <a:pt x="197" y="382"/>
                  </a:lnTo>
                  <a:lnTo>
                    <a:pt x="197" y="382"/>
                  </a:lnTo>
                  <a:lnTo>
                    <a:pt x="197" y="382"/>
                  </a:lnTo>
                  <a:lnTo>
                    <a:pt x="197" y="382"/>
                  </a:lnTo>
                  <a:lnTo>
                    <a:pt x="208" y="381"/>
                  </a:lnTo>
                  <a:lnTo>
                    <a:pt x="217" y="380"/>
                  </a:lnTo>
                  <a:lnTo>
                    <a:pt x="227" y="378"/>
                  </a:lnTo>
                  <a:lnTo>
                    <a:pt x="237" y="375"/>
                  </a:lnTo>
                  <a:lnTo>
                    <a:pt x="247" y="370"/>
                  </a:lnTo>
                  <a:lnTo>
                    <a:pt x="255" y="365"/>
                  </a:lnTo>
                  <a:lnTo>
                    <a:pt x="263" y="358"/>
                  </a:lnTo>
                  <a:lnTo>
                    <a:pt x="270" y="352"/>
                  </a:lnTo>
                  <a:lnTo>
                    <a:pt x="270" y="352"/>
                  </a:lnTo>
                  <a:lnTo>
                    <a:pt x="278" y="344"/>
                  </a:lnTo>
                  <a:lnTo>
                    <a:pt x="283" y="336"/>
                  </a:lnTo>
                  <a:lnTo>
                    <a:pt x="289" y="327"/>
                  </a:lnTo>
                  <a:lnTo>
                    <a:pt x="293" y="317"/>
                  </a:lnTo>
                  <a:lnTo>
                    <a:pt x="296" y="309"/>
                  </a:lnTo>
                  <a:lnTo>
                    <a:pt x="299" y="299"/>
                  </a:lnTo>
                  <a:lnTo>
                    <a:pt x="301" y="288"/>
                  </a:lnTo>
                  <a:lnTo>
                    <a:pt x="301" y="279"/>
                  </a:lnTo>
                  <a:lnTo>
                    <a:pt x="301" y="279"/>
                  </a:lnTo>
                  <a:lnTo>
                    <a:pt x="301" y="269"/>
                  </a:lnTo>
                  <a:lnTo>
                    <a:pt x="299" y="260"/>
                  </a:lnTo>
                  <a:lnTo>
                    <a:pt x="297" y="253"/>
                  </a:lnTo>
                  <a:lnTo>
                    <a:pt x="295" y="244"/>
                  </a:lnTo>
                  <a:lnTo>
                    <a:pt x="292" y="236"/>
                  </a:lnTo>
                  <a:lnTo>
                    <a:pt x="289" y="228"/>
                  </a:lnTo>
                  <a:lnTo>
                    <a:pt x="284" y="221"/>
                  </a:lnTo>
                  <a:lnTo>
                    <a:pt x="279" y="214"/>
                  </a:lnTo>
                  <a:lnTo>
                    <a:pt x="301" y="192"/>
                  </a:lnTo>
                  <a:lnTo>
                    <a:pt x="301" y="192"/>
                  </a:lnTo>
                  <a:lnTo>
                    <a:pt x="308" y="202"/>
                  </a:lnTo>
                  <a:lnTo>
                    <a:pt x="314" y="212"/>
                  </a:lnTo>
                  <a:lnTo>
                    <a:pt x="319" y="221"/>
                  </a:lnTo>
                  <a:lnTo>
                    <a:pt x="323" y="232"/>
                  </a:lnTo>
                  <a:lnTo>
                    <a:pt x="328" y="243"/>
                  </a:lnTo>
                  <a:lnTo>
                    <a:pt x="330" y="255"/>
                  </a:lnTo>
                  <a:lnTo>
                    <a:pt x="331" y="267"/>
                  </a:lnTo>
                  <a:lnTo>
                    <a:pt x="332" y="279"/>
                  </a:lnTo>
                  <a:lnTo>
                    <a:pt x="332" y="279"/>
                  </a:lnTo>
                  <a:lnTo>
                    <a:pt x="331" y="292"/>
                  </a:lnTo>
                  <a:lnTo>
                    <a:pt x="329" y="304"/>
                  </a:lnTo>
                  <a:lnTo>
                    <a:pt x="326" y="317"/>
                  </a:lnTo>
                  <a:lnTo>
                    <a:pt x="321" y="329"/>
                  </a:lnTo>
                  <a:lnTo>
                    <a:pt x="316" y="341"/>
                  </a:lnTo>
                  <a:lnTo>
                    <a:pt x="309" y="353"/>
                  </a:lnTo>
                  <a:lnTo>
                    <a:pt x="302" y="364"/>
                  </a:lnTo>
                  <a:lnTo>
                    <a:pt x="292" y="374"/>
                  </a:lnTo>
                  <a:lnTo>
                    <a:pt x="292" y="374"/>
                  </a:lnTo>
                  <a:lnTo>
                    <a:pt x="282" y="382"/>
                  </a:lnTo>
                  <a:lnTo>
                    <a:pt x="271" y="390"/>
                  </a:lnTo>
                  <a:lnTo>
                    <a:pt x="261" y="397"/>
                  </a:lnTo>
                  <a:lnTo>
                    <a:pt x="249" y="403"/>
                  </a:lnTo>
                  <a:lnTo>
                    <a:pt x="237" y="407"/>
                  </a:lnTo>
                  <a:lnTo>
                    <a:pt x="224" y="410"/>
                  </a:lnTo>
                  <a:lnTo>
                    <a:pt x="211" y="412"/>
                  </a:lnTo>
                  <a:lnTo>
                    <a:pt x="197" y="412"/>
                  </a:lnTo>
                  <a:lnTo>
                    <a:pt x="197" y="412"/>
                  </a:lnTo>
                  <a:lnTo>
                    <a:pt x="184" y="412"/>
                  </a:lnTo>
                  <a:lnTo>
                    <a:pt x="171" y="410"/>
                  </a:lnTo>
                  <a:lnTo>
                    <a:pt x="158" y="407"/>
                  </a:lnTo>
                  <a:lnTo>
                    <a:pt x="146" y="403"/>
                  </a:lnTo>
                  <a:lnTo>
                    <a:pt x="134" y="397"/>
                  </a:lnTo>
                  <a:lnTo>
                    <a:pt x="122" y="390"/>
                  </a:lnTo>
                  <a:lnTo>
                    <a:pt x="112" y="382"/>
                  </a:lnTo>
                  <a:lnTo>
                    <a:pt x="102" y="374"/>
                  </a:lnTo>
                  <a:lnTo>
                    <a:pt x="102" y="374"/>
                  </a:lnTo>
                  <a:lnTo>
                    <a:pt x="93" y="363"/>
                  </a:lnTo>
                  <a:lnTo>
                    <a:pt x="85" y="352"/>
                  </a:lnTo>
                  <a:lnTo>
                    <a:pt x="78" y="341"/>
                  </a:lnTo>
                  <a:lnTo>
                    <a:pt x="73" y="328"/>
                  </a:lnTo>
                  <a:lnTo>
                    <a:pt x="68" y="316"/>
                  </a:lnTo>
                  <a:lnTo>
                    <a:pt x="65" y="303"/>
                  </a:lnTo>
                  <a:lnTo>
                    <a:pt x="63" y="290"/>
                  </a:lnTo>
                  <a:lnTo>
                    <a:pt x="63" y="279"/>
                  </a:lnTo>
                  <a:lnTo>
                    <a:pt x="63" y="266"/>
                  </a:lnTo>
                  <a:lnTo>
                    <a:pt x="65" y="253"/>
                  </a:lnTo>
                  <a:lnTo>
                    <a:pt x="68" y="240"/>
                  </a:lnTo>
                  <a:lnTo>
                    <a:pt x="73" y="228"/>
                  </a:lnTo>
                  <a:lnTo>
                    <a:pt x="78" y="216"/>
                  </a:lnTo>
                  <a:lnTo>
                    <a:pt x="85" y="204"/>
                  </a:lnTo>
                  <a:lnTo>
                    <a:pt x="93" y="193"/>
                  </a:lnTo>
                  <a:lnTo>
                    <a:pt x="102" y="182"/>
                  </a:lnTo>
                  <a:lnTo>
                    <a:pt x="102" y="182"/>
                  </a:lnTo>
                  <a:lnTo>
                    <a:pt x="112" y="174"/>
                  </a:lnTo>
                  <a:lnTo>
                    <a:pt x="122" y="166"/>
                  </a:lnTo>
                  <a:lnTo>
                    <a:pt x="134" y="160"/>
                  </a:lnTo>
                  <a:lnTo>
                    <a:pt x="145" y="153"/>
                  </a:lnTo>
                  <a:lnTo>
                    <a:pt x="158" y="149"/>
                  </a:lnTo>
                  <a:lnTo>
                    <a:pt x="171" y="146"/>
                  </a:lnTo>
                  <a:lnTo>
                    <a:pt x="184" y="145"/>
                  </a:lnTo>
                  <a:lnTo>
                    <a:pt x="197" y="144"/>
                  </a:lnTo>
                  <a:lnTo>
                    <a:pt x="197" y="144"/>
                  </a:lnTo>
                  <a:lnTo>
                    <a:pt x="210" y="145"/>
                  </a:lnTo>
                  <a:lnTo>
                    <a:pt x="223" y="146"/>
                  </a:lnTo>
                  <a:lnTo>
                    <a:pt x="236" y="149"/>
                  </a:lnTo>
                  <a:lnTo>
                    <a:pt x="248" y="153"/>
                  </a:lnTo>
                  <a:lnTo>
                    <a:pt x="260" y="159"/>
                  </a:lnTo>
                  <a:lnTo>
                    <a:pt x="270" y="165"/>
                  </a:lnTo>
                  <a:lnTo>
                    <a:pt x="281" y="173"/>
                  </a:lnTo>
                  <a:lnTo>
                    <a:pt x="291" y="181"/>
                  </a:lnTo>
                  <a:lnTo>
                    <a:pt x="269" y="203"/>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solidFill>
                <a:effectLst/>
                <a:uLnTx/>
                <a:uFillTx/>
                <a:latin typeface="优设标题黑" panose="00000500000000000000" pitchFamily="2" charset="-122"/>
                <a:ea typeface="Malgun Gothic" panose="020B0503020000020004" pitchFamily="34" charset="-127"/>
                <a:cs typeface="+mn-cs"/>
              </a:endParaRPr>
            </a:p>
          </p:txBody>
        </p:sp>
        <p:sp>
          <p:nvSpPr>
            <p:cNvPr id="19" name="Oval 33"/>
            <p:cNvSpPr/>
            <p:nvPr/>
          </p:nvSpPr>
          <p:spPr>
            <a:xfrm>
              <a:off x="6302036" y="5109025"/>
              <a:ext cx="817494" cy="817494"/>
            </a:xfrm>
            <a:prstGeom prst="ellipse">
              <a:avLst/>
            </a:prstGeom>
            <a:solidFill>
              <a:schemeClr val="tx1">
                <a:lumMod val="75000"/>
                <a:lumOff val="25000"/>
              </a:schemeClr>
            </a:soli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ko-KR" altLang="en-US" sz="1050" b="0" i="0" u="none" strike="noStrike" kern="0" cap="none" spc="0" normalizeH="0" baseline="0" noProof="0" dirty="0">
                <a:ln>
                  <a:noFill/>
                </a:ln>
                <a:solidFill>
                  <a:prstClr val="white"/>
                </a:solidFill>
                <a:effectLst/>
                <a:uLnTx/>
                <a:uFillTx/>
                <a:latin typeface="Arial" panose="020B0604020202020204" pitchFamily="34" charset="0"/>
                <a:ea typeface="Malgun Gothic" panose="020B0503020000020004" pitchFamily="34" charset="-127"/>
                <a:cs typeface="+mn-cs"/>
              </a:endParaRPr>
            </a:p>
          </p:txBody>
        </p:sp>
        <p:sp>
          <p:nvSpPr>
            <p:cNvPr id="21" name="Freeform 35"/>
            <p:cNvSpPr>
              <a:spLocks noEditPoints="1"/>
            </p:cNvSpPr>
            <p:nvPr/>
          </p:nvSpPr>
          <p:spPr bwMode="auto">
            <a:xfrm>
              <a:off x="6528935" y="5299646"/>
              <a:ext cx="363699" cy="436255"/>
            </a:xfrm>
            <a:custGeom>
              <a:avLst/>
              <a:gdLst>
                <a:gd name="T0" fmla="*/ 376 w 396"/>
                <a:gd name="T1" fmla="*/ 361 h 475"/>
                <a:gd name="T2" fmla="*/ 287 w 396"/>
                <a:gd name="T3" fmla="*/ 265 h 475"/>
                <a:gd name="T4" fmla="*/ 258 w 396"/>
                <a:gd name="T5" fmla="*/ 133 h 475"/>
                <a:gd name="T6" fmla="*/ 244 w 396"/>
                <a:gd name="T7" fmla="*/ 70 h 475"/>
                <a:gd name="T8" fmla="*/ 237 w 396"/>
                <a:gd name="T9" fmla="*/ 52 h 475"/>
                <a:gd name="T10" fmla="*/ 233 w 396"/>
                <a:gd name="T11" fmla="*/ 39 h 475"/>
                <a:gd name="T12" fmla="*/ 226 w 396"/>
                <a:gd name="T13" fmla="*/ 27 h 475"/>
                <a:gd name="T14" fmla="*/ 220 w 396"/>
                <a:gd name="T15" fmla="*/ 17 h 475"/>
                <a:gd name="T16" fmla="*/ 213 w 396"/>
                <a:gd name="T17" fmla="*/ 10 h 475"/>
                <a:gd name="T18" fmla="*/ 189 w 396"/>
                <a:gd name="T19" fmla="*/ 6 h 475"/>
                <a:gd name="T20" fmla="*/ 182 w 396"/>
                <a:gd name="T21" fmla="*/ 11 h 475"/>
                <a:gd name="T22" fmla="*/ 176 w 396"/>
                <a:gd name="T23" fmla="*/ 18 h 475"/>
                <a:gd name="T24" fmla="*/ 169 w 396"/>
                <a:gd name="T25" fmla="*/ 28 h 475"/>
                <a:gd name="T26" fmla="*/ 164 w 396"/>
                <a:gd name="T27" fmla="*/ 41 h 475"/>
                <a:gd name="T28" fmla="*/ 157 w 396"/>
                <a:gd name="T29" fmla="*/ 55 h 475"/>
                <a:gd name="T30" fmla="*/ 152 w 396"/>
                <a:gd name="T31" fmla="*/ 70 h 475"/>
                <a:gd name="T32" fmla="*/ 139 w 396"/>
                <a:gd name="T33" fmla="*/ 144 h 475"/>
                <a:gd name="T34" fmla="*/ 102 w 396"/>
                <a:gd name="T35" fmla="*/ 278 h 475"/>
                <a:gd name="T36" fmla="*/ 19 w 396"/>
                <a:gd name="T37" fmla="*/ 362 h 475"/>
                <a:gd name="T38" fmla="*/ 1 w 396"/>
                <a:gd name="T39" fmla="*/ 438 h 475"/>
                <a:gd name="T40" fmla="*/ 124 w 396"/>
                <a:gd name="T41" fmla="*/ 474 h 475"/>
                <a:gd name="T42" fmla="*/ 258 w 396"/>
                <a:gd name="T43" fmla="*/ 469 h 475"/>
                <a:gd name="T44" fmla="*/ 339 w 396"/>
                <a:gd name="T45" fmla="*/ 461 h 475"/>
                <a:gd name="T46" fmla="*/ 374 w 396"/>
                <a:gd name="T47" fmla="*/ 378 h 475"/>
                <a:gd name="T48" fmla="*/ 328 w 396"/>
                <a:gd name="T49" fmla="*/ 355 h 475"/>
                <a:gd name="T50" fmla="*/ 262 w 396"/>
                <a:gd name="T51" fmla="*/ 259 h 475"/>
                <a:gd name="T52" fmla="*/ 351 w 396"/>
                <a:gd name="T53" fmla="*/ 360 h 475"/>
                <a:gd name="T54" fmla="*/ 168 w 396"/>
                <a:gd name="T55" fmla="*/ 68 h 475"/>
                <a:gd name="T56" fmla="*/ 172 w 396"/>
                <a:gd name="T57" fmla="*/ 55 h 475"/>
                <a:gd name="T58" fmla="*/ 178 w 396"/>
                <a:gd name="T59" fmla="*/ 43 h 475"/>
                <a:gd name="T60" fmla="*/ 182 w 396"/>
                <a:gd name="T61" fmla="*/ 35 h 475"/>
                <a:gd name="T62" fmla="*/ 187 w 396"/>
                <a:gd name="T63" fmla="*/ 26 h 475"/>
                <a:gd name="T64" fmla="*/ 194 w 396"/>
                <a:gd name="T65" fmla="*/ 20 h 475"/>
                <a:gd name="T66" fmla="*/ 203 w 396"/>
                <a:gd name="T67" fmla="*/ 20 h 475"/>
                <a:gd name="T68" fmla="*/ 208 w 396"/>
                <a:gd name="T69" fmla="*/ 25 h 475"/>
                <a:gd name="T70" fmla="*/ 213 w 396"/>
                <a:gd name="T71" fmla="*/ 34 h 475"/>
                <a:gd name="T72" fmla="*/ 218 w 396"/>
                <a:gd name="T73" fmla="*/ 42 h 475"/>
                <a:gd name="T74" fmla="*/ 223 w 396"/>
                <a:gd name="T75" fmla="*/ 55 h 475"/>
                <a:gd name="T76" fmla="*/ 166 w 396"/>
                <a:gd name="T77" fmla="*/ 75 h 475"/>
                <a:gd name="T78" fmla="*/ 243 w 396"/>
                <a:gd name="T79" fmla="*/ 142 h 475"/>
                <a:gd name="T80" fmla="*/ 154 w 396"/>
                <a:gd name="T81" fmla="*/ 132 h 475"/>
                <a:gd name="T82" fmla="*/ 62 w 396"/>
                <a:gd name="T83" fmla="*/ 347 h 475"/>
                <a:gd name="T84" fmla="*/ 129 w 396"/>
                <a:gd name="T85" fmla="*/ 273 h 475"/>
                <a:gd name="T86" fmla="*/ 56 w 396"/>
                <a:gd name="T87" fmla="*/ 364 h 475"/>
                <a:gd name="T88" fmla="*/ 22 w 396"/>
                <a:gd name="T89" fmla="*/ 378 h 475"/>
                <a:gd name="T90" fmla="*/ 27 w 396"/>
                <a:gd name="T91" fmla="*/ 395 h 475"/>
                <a:gd name="T92" fmla="*/ 139 w 396"/>
                <a:gd name="T93" fmla="*/ 436 h 475"/>
                <a:gd name="T94" fmla="*/ 99 w 396"/>
                <a:gd name="T95" fmla="*/ 371 h 475"/>
                <a:gd name="T96" fmla="*/ 62 w 396"/>
                <a:gd name="T97" fmla="*/ 401 h 475"/>
                <a:gd name="T98" fmla="*/ 72 w 396"/>
                <a:gd name="T99" fmla="*/ 436 h 475"/>
                <a:gd name="T100" fmla="*/ 95 w 396"/>
                <a:gd name="T101" fmla="*/ 385 h 475"/>
                <a:gd name="T102" fmla="*/ 72 w 396"/>
                <a:gd name="T103" fmla="*/ 460 h 475"/>
                <a:gd name="T104" fmla="*/ 153 w 396"/>
                <a:gd name="T105" fmla="*/ 448 h 475"/>
                <a:gd name="T106" fmla="*/ 325 w 396"/>
                <a:gd name="T107" fmla="*/ 450 h 475"/>
                <a:gd name="T108" fmla="*/ 294 w 396"/>
                <a:gd name="T109" fmla="*/ 392 h 475"/>
                <a:gd name="T110" fmla="*/ 322 w 396"/>
                <a:gd name="T111" fmla="*/ 416 h 475"/>
                <a:gd name="T112" fmla="*/ 326 w 396"/>
                <a:gd name="T113" fmla="*/ 382 h 475"/>
                <a:gd name="T114" fmla="*/ 290 w 396"/>
                <a:gd name="T115" fmla="*/ 375 h 475"/>
                <a:gd name="T116" fmla="*/ 258 w 396"/>
                <a:gd name="T117" fmla="*/ 292 h 475"/>
                <a:gd name="T118" fmla="*/ 375 w 396"/>
                <a:gd name="T119" fmla="*/ 40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6" h="475">
                  <a:moveTo>
                    <a:pt x="396" y="427"/>
                  </a:moveTo>
                  <a:lnTo>
                    <a:pt x="396" y="427"/>
                  </a:lnTo>
                  <a:lnTo>
                    <a:pt x="396" y="411"/>
                  </a:lnTo>
                  <a:lnTo>
                    <a:pt x="395" y="393"/>
                  </a:lnTo>
                  <a:lnTo>
                    <a:pt x="393" y="386"/>
                  </a:lnTo>
                  <a:lnTo>
                    <a:pt x="391" y="378"/>
                  </a:lnTo>
                  <a:lnTo>
                    <a:pt x="387" y="373"/>
                  </a:lnTo>
                  <a:lnTo>
                    <a:pt x="384" y="367"/>
                  </a:lnTo>
                  <a:lnTo>
                    <a:pt x="378" y="362"/>
                  </a:lnTo>
                  <a:lnTo>
                    <a:pt x="376" y="361"/>
                  </a:lnTo>
                  <a:lnTo>
                    <a:pt x="376" y="361"/>
                  </a:lnTo>
                  <a:lnTo>
                    <a:pt x="364" y="353"/>
                  </a:lnTo>
                  <a:lnTo>
                    <a:pt x="352" y="344"/>
                  </a:lnTo>
                  <a:lnTo>
                    <a:pt x="341" y="335"/>
                  </a:lnTo>
                  <a:lnTo>
                    <a:pt x="330" y="324"/>
                  </a:lnTo>
                  <a:lnTo>
                    <a:pt x="320" y="313"/>
                  </a:lnTo>
                  <a:lnTo>
                    <a:pt x="311" y="303"/>
                  </a:lnTo>
                  <a:lnTo>
                    <a:pt x="302" y="290"/>
                  </a:lnTo>
                  <a:lnTo>
                    <a:pt x="294" y="278"/>
                  </a:lnTo>
                  <a:lnTo>
                    <a:pt x="287" y="265"/>
                  </a:lnTo>
                  <a:lnTo>
                    <a:pt x="280" y="251"/>
                  </a:lnTo>
                  <a:lnTo>
                    <a:pt x="274" y="237"/>
                  </a:lnTo>
                  <a:lnTo>
                    <a:pt x="270" y="223"/>
                  </a:lnTo>
                  <a:lnTo>
                    <a:pt x="265" y="207"/>
                  </a:lnTo>
                  <a:lnTo>
                    <a:pt x="262" y="193"/>
                  </a:lnTo>
                  <a:lnTo>
                    <a:pt x="260" y="178"/>
                  </a:lnTo>
                  <a:lnTo>
                    <a:pt x="258" y="162"/>
                  </a:lnTo>
                  <a:lnTo>
                    <a:pt x="258" y="144"/>
                  </a:lnTo>
                  <a:lnTo>
                    <a:pt x="258" y="144"/>
                  </a:lnTo>
                  <a:lnTo>
                    <a:pt x="258" y="133"/>
                  </a:lnTo>
                  <a:lnTo>
                    <a:pt x="256" y="120"/>
                  </a:lnTo>
                  <a:lnTo>
                    <a:pt x="249" y="90"/>
                  </a:lnTo>
                  <a:lnTo>
                    <a:pt x="250" y="90"/>
                  </a:lnTo>
                  <a:lnTo>
                    <a:pt x="245" y="71"/>
                  </a:lnTo>
                  <a:lnTo>
                    <a:pt x="245" y="71"/>
                  </a:lnTo>
                  <a:lnTo>
                    <a:pt x="244" y="70"/>
                  </a:lnTo>
                  <a:lnTo>
                    <a:pt x="244" y="70"/>
                  </a:lnTo>
                  <a:lnTo>
                    <a:pt x="244" y="70"/>
                  </a:lnTo>
                  <a:lnTo>
                    <a:pt x="244" y="70"/>
                  </a:lnTo>
                  <a:lnTo>
                    <a:pt x="244" y="70"/>
                  </a:lnTo>
                  <a:lnTo>
                    <a:pt x="244" y="70"/>
                  </a:lnTo>
                  <a:lnTo>
                    <a:pt x="241" y="64"/>
                  </a:lnTo>
                  <a:lnTo>
                    <a:pt x="241" y="64"/>
                  </a:lnTo>
                  <a:lnTo>
                    <a:pt x="241" y="64"/>
                  </a:lnTo>
                  <a:lnTo>
                    <a:pt x="241" y="64"/>
                  </a:lnTo>
                  <a:lnTo>
                    <a:pt x="239" y="57"/>
                  </a:lnTo>
                  <a:lnTo>
                    <a:pt x="239" y="57"/>
                  </a:lnTo>
                  <a:lnTo>
                    <a:pt x="239" y="57"/>
                  </a:lnTo>
                  <a:lnTo>
                    <a:pt x="239" y="57"/>
                  </a:lnTo>
                  <a:lnTo>
                    <a:pt x="237" y="52"/>
                  </a:lnTo>
                  <a:lnTo>
                    <a:pt x="237" y="52"/>
                  </a:lnTo>
                  <a:lnTo>
                    <a:pt x="237" y="51"/>
                  </a:lnTo>
                  <a:lnTo>
                    <a:pt x="237" y="51"/>
                  </a:lnTo>
                  <a:lnTo>
                    <a:pt x="235" y="47"/>
                  </a:lnTo>
                  <a:lnTo>
                    <a:pt x="235" y="47"/>
                  </a:lnTo>
                  <a:lnTo>
                    <a:pt x="235" y="44"/>
                  </a:lnTo>
                  <a:lnTo>
                    <a:pt x="235" y="44"/>
                  </a:lnTo>
                  <a:lnTo>
                    <a:pt x="233" y="41"/>
                  </a:lnTo>
                  <a:lnTo>
                    <a:pt x="233" y="41"/>
                  </a:lnTo>
                  <a:lnTo>
                    <a:pt x="233" y="39"/>
                  </a:lnTo>
                  <a:lnTo>
                    <a:pt x="233" y="39"/>
                  </a:lnTo>
                  <a:lnTo>
                    <a:pt x="231" y="36"/>
                  </a:lnTo>
                  <a:lnTo>
                    <a:pt x="231" y="36"/>
                  </a:lnTo>
                  <a:lnTo>
                    <a:pt x="230" y="34"/>
                  </a:lnTo>
                  <a:lnTo>
                    <a:pt x="230" y="34"/>
                  </a:lnTo>
                  <a:lnTo>
                    <a:pt x="229" y="31"/>
                  </a:lnTo>
                  <a:lnTo>
                    <a:pt x="229" y="31"/>
                  </a:lnTo>
                  <a:lnTo>
                    <a:pt x="227" y="29"/>
                  </a:lnTo>
                  <a:lnTo>
                    <a:pt x="227" y="29"/>
                  </a:lnTo>
                  <a:lnTo>
                    <a:pt x="226" y="27"/>
                  </a:lnTo>
                  <a:lnTo>
                    <a:pt x="226" y="27"/>
                  </a:lnTo>
                  <a:lnTo>
                    <a:pt x="225" y="25"/>
                  </a:lnTo>
                  <a:lnTo>
                    <a:pt x="225" y="25"/>
                  </a:lnTo>
                  <a:lnTo>
                    <a:pt x="223" y="23"/>
                  </a:lnTo>
                  <a:lnTo>
                    <a:pt x="223" y="23"/>
                  </a:lnTo>
                  <a:lnTo>
                    <a:pt x="222" y="21"/>
                  </a:lnTo>
                  <a:lnTo>
                    <a:pt x="222" y="21"/>
                  </a:lnTo>
                  <a:lnTo>
                    <a:pt x="221" y="18"/>
                  </a:lnTo>
                  <a:lnTo>
                    <a:pt x="221" y="18"/>
                  </a:lnTo>
                  <a:lnTo>
                    <a:pt x="220" y="17"/>
                  </a:lnTo>
                  <a:lnTo>
                    <a:pt x="220" y="17"/>
                  </a:lnTo>
                  <a:lnTo>
                    <a:pt x="219" y="15"/>
                  </a:lnTo>
                  <a:lnTo>
                    <a:pt x="219" y="15"/>
                  </a:lnTo>
                  <a:lnTo>
                    <a:pt x="217" y="14"/>
                  </a:lnTo>
                  <a:lnTo>
                    <a:pt x="217" y="14"/>
                  </a:lnTo>
                  <a:lnTo>
                    <a:pt x="216" y="12"/>
                  </a:lnTo>
                  <a:lnTo>
                    <a:pt x="216" y="12"/>
                  </a:lnTo>
                  <a:lnTo>
                    <a:pt x="214" y="11"/>
                  </a:lnTo>
                  <a:lnTo>
                    <a:pt x="214" y="11"/>
                  </a:lnTo>
                  <a:lnTo>
                    <a:pt x="213" y="10"/>
                  </a:lnTo>
                  <a:lnTo>
                    <a:pt x="213" y="10"/>
                  </a:lnTo>
                  <a:lnTo>
                    <a:pt x="211" y="8"/>
                  </a:lnTo>
                  <a:lnTo>
                    <a:pt x="211" y="8"/>
                  </a:lnTo>
                  <a:lnTo>
                    <a:pt x="210" y="8"/>
                  </a:lnTo>
                  <a:lnTo>
                    <a:pt x="210" y="8"/>
                  </a:lnTo>
                  <a:lnTo>
                    <a:pt x="205" y="3"/>
                  </a:lnTo>
                  <a:lnTo>
                    <a:pt x="198" y="0"/>
                  </a:lnTo>
                  <a:lnTo>
                    <a:pt x="192" y="3"/>
                  </a:lnTo>
                  <a:lnTo>
                    <a:pt x="192" y="3"/>
                  </a:lnTo>
                  <a:lnTo>
                    <a:pt x="189" y="6"/>
                  </a:lnTo>
                  <a:lnTo>
                    <a:pt x="189" y="6"/>
                  </a:lnTo>
                  <a:lnTo>
                    <a:pt x="187" y="7"/>
                  </a:lnTo>
                  <a:lnTo>
                    <a:pt x="187" y="7"/>
                  </a:lnTo>
                  <a:lnTo>
                    <a:pt x="185" y="8"/>
                  </a:lnTo>
                  <a:lnTo>
                    <a:pt x="185" y="8"/>
                  </a:lnTo>
                  <a:lnTo>
                    <a:pt x="184" y="9"/>
                  </a:lnTo>
                  <a:lnTo>
                    <a:pt x="184" y="9"/>
                  </a:lnTo>
                  <a:lnTo>
                    <a:pt x="183" y="10"/>
                  </a:lnTo>
                  <a:lnTo>
                    <a:pt x="183" y="10"/>
                  </a:lnTo>
                  <a:lnTo>
                    <a:pt x="182" y="11"/>
                  </a:lnTo>
                  <a:lnTo>
                    <a:pt x="182" y="11"/>
                  </a:lnTo>
                  <a:lnTo>
                    <a:pt x="181" y="12"/>
                  </a:lnTo>
                  <a:lnTo>
                    <a:pt x="181" y="12"/>
                  </a:lnTo>
                  <a:lnTo>
                    <a:pt x="179" y="14"/>
                  </a:lnTo>
                  <a:lnTo>
                    <a:pt x="179" y="14"/>
                  </a:lnTo>
                  <a:lnTo>
                    <a:pt x="178" y="15"/>
                  </a:lnTo>
                  <a:lnTo>
                    <a:pt x="178" y="15"/>
                  </a:lnTo>
                  <a:lnTo>
                    <a:pt x="177" y="17"/>
                  </a:lnTo>
                  <a:lnTo>
                    <a:pt x="177" y="17"/>
                  </a:lnTo>
                  <a:lnTo>
                    <a:pt x="176" y="18"/>
                  </a:lnTo>
                  <a:lnTo>
                    <a:pt x="176" y="18"/>
                  </a:lnTo>
                  <a:lnTo>
                    <a:pt x="175" y="21"/>
                  </a:lnTo>
                  <a:lnTo>
                    <a:pt x="175" y="21"/>
                  </a:lnTo>
                  <a:lnTo>
                    <a:pt x="172" y="23"/>
                  </a:lnTo>
                  <a:lnTo>
                    <a:pt x="172" y="23"/>
                  </a:lnTo>
                  <a:lnTo>
                    <a:pt x="171" y="25"/>
                  </a:lnTo>
                  <a:lnTo>
                    <a:pt x="171" y="25"/>
                  </a:lnTo>
                  <a:lnTo>
                    <a:pt x="170" y="27"/>
                  </a:lnTo>
                  <a:lnTo>
                    <a:pt x="170" y="27"/>
                  </a:lnTo>
                  <a:lnTo>
                    <a:pt x="169" y="28"/>
                  </a:lnTo>
                  <a:lnTo>
                    <a:pt x="169" y="28"/>
                  </a:lnTo>
                  <a:lnTo>
                    <a:pt x="168" y="31"/>
                  </a:lnTo>
                  <a:lnTo>
                    <a:pt x="168" y="31"/>
                  </a:lnTo>
                  <a:lnTo>
                    <a:pt x="167" y="34"/>
                  </a:lnTo>
                  <a:lnTo>
                    <a:pt x="167" y="34"/>
                  </a:lnTo>
                  <a:lnTo>
                    <a:pt x="166" y="36"/>
                  </a:lnTo>
                  <a:lnTo>
                    <a:pt x="166" y="36"/>
                  </a:lnTo>
                  <a:lnTo>
                    <a:pt x="165" y="38"/>
                  </a:lnTo>
                  <a:lnTo>
                    <a:pt x="165" y="38"/>
                  </a:lnTo>
                  <a:lnTo>
                    <a:pt x="164" y="41"/>
                  </a:lnTo>
                  <a:lnTo>
                    <a:pt x="164" y="41"/>
                  </a:lnTo>
                  <a:lnTo>
                    <a:pt x="163" y="43"/>
                  </a:lnTo>
                  <a:lnTo>
                    <a:pt x="163" y="43"/>
                  </a:lnTo>
                  <a:lnTo>
                    <a:pt x="160" y="47"/>
                  </a:lnTo>
                  <a:lnTo>
                    <a:pt x="160" y="47"/>
                  </a:lnTo>
                  <a:lnTo>
                    <a:pt x="159" y="49"/>
                  </a:lnTo>
                  <a:lnTo>
                    <a:pt x="159" y="49"/>
                  </a:lnTo>
                  <a:lnTo>
                    <a:pt x="158" y="52"/>
                  </a:lnTo>
                  <a:lnTo>
                    <a:pt x="158" y="52"/>
                  </a:lnTo>
                  <a:lnTo>
                    <a:pt x="157" y="55"/>
                  </a:lnTo>
                  <a:lnTo>
                    <a:pt x="157" y="55"/>
                  </a:lnTo>
                  <a:lnTo>
                    <a:pt x="156" y="58"/>
                  </a:lnTo>
                  <a:lnTo>
                    <a:pt x="156" y="58"/>
                  </a:lnTo>
                  <a:lnTo>
                    <a:pt x="155" y="62"/>
                  </a:lnTo>
                  <a:lnTo>
                    <a:pt x="155" y="62"/>
                  </a:lnTo>
                  <a:lnTo>
                    <a:pt x="154" y="64"/>
                  </a:lnTo>
                  <a:lnTo>
                    <a:pt x="154" y="64"/>
                  </a:lnTo>
                  <a:lnTo>
                    <a:pt x="153" y="69"/>
                  </a:lnTo>
                  <a:lnTo>
                    <a:pt x="153" y="69"/>
                  </a:lnTo>
                  <a:lnTo>
                    <a:pt x="152" y="70"/>
                  </a:lnTo>
                  <a:lnTo>
                    <a:pt x="152" y="70"/>
                  </a:lnTo>
                  <a:lnTo>
                    <a:pt x="152" y="71"/>
                  </a:lnTo>
                  <a:lnTo>
                    <a:pt x="152" y="71"/>
                  </a:lnTo>
                  <a:lnTo>
                    <a:pt x="152" y="71"/>
                  </a:lnTo>
                  <a:lnTo>
                    <a:pt x="146" y="90"/>
                  </a:lnTo>
                  <a:lnTo>
                    <a:pt x="148" y="90"/>
                  </a:lnTo>
                  <a:lnTo>
                    <a:pt x="148" y="90"/>
                  </a:lnTo>
                  <a:lnTo>
                    <a:pt x="141" y="120"/>
                  </a:lnTo>
                  <a:lnTo>
                    <a:pt x="139" y="133"/>
                  </a:lnTo>
                  <a:lnTo>
                    <a:pt x="139" y="144"/>
                  </a:lnTo>
                  <a:lnTo>
                    <a:pt x="139" y="162"/>
                  </a:lnTo>
                  <a:lnTo>
                    <a:pt x="139" y="162"/>
                  </a:lnTo>
                  <a:lnTo>
                    <a:pt x="137" y="178"/>
                  </a:lnTo>
                  <a:lnTo>
                    <a:pt x="135" y="193"/>
                  </a:lnTo>
                  <a:lnTo>
                    <a:pt x="131" y="209"/>
                  </a:lnTo>
                  <a:lnTo>
                    <a:pt x="127" y="223"/>
                  </a:lnTo>
                  <a:lnTo>
                    <a:pt x="122" y="237"/>
                  </a:lnTo>
                  <a:lnTo>
                    <a:pt x="116" y="251"/>
                  </a:lnTo>
                  <a:lnTo>
                    <a:pt x="110" y="265"/>
                  </a:lnTo>
                  <a:lnTo>
                    <a:pt x="102" y="278"/>
                  </a:lnTo>
                  <a:lnTo>
                    <a:pt x="95" y="290"/>
                  </a:lnTo>
                  <a:lnTo>
                    <a:pt x="86" y="303"/>
                  </a:lnTo>
                  <a:lnTo>
                    <a:pt x="76" y="313"/>
                  </a:lnTo>
                  <a:lnTo>
                    <a:pt x="67" y="324"/>
                  </a:lnTo>
                  <a:lnTo>
                    <a:pt x="56" y="335"/>
                  </a:lnTo>
                  <a:lnTo>
                    <a:pt x="44" y="344"/>
                  </a:lnTo>
                  <a:lnTo>
                    <a:pt x="32" y="353"/>
                  </a:lnTo>
                  <a:lnTo>
                    <a:pt x="20" y="361"/>
                  </a:lnTo>
                  <a:lnTo>
                    <a:pt x="19" y="362"/>
                  </a:lnTo>
                  <a:lnTo>
                    <a:pt x="19" y="362"/>
                  </a:lnTo>
                  <a:lnTo>
                    <a:pt x="13" y="367"/>
                  </a:lnTo>
                  <a:lnTo>
                    <a:pt x="13" y="367"/>
                  </a:lnTo>
                  <a:lnTo>
                    <a:pt x="8" y="372"/>
                  </a:lnTo>
                  <a:lnTo>
                    <a:pt x="6" y="378"/>
                  </a:lnTo>
                  <a:lnTo>
                    <a:pt x="4" y="386"/>
                  </a:lnTo>
                  <a:lnTo>
                    <a:pt x="2" y="393"/>
                  </a:lnTo>
                  <a:lnTo>
                    <a:pt x="1" y="411"/>
                  </a:lnTo>
                  <a:lnTo>
                    <a:pt x="0" y="426"/>
                  </a:lnTo>
                  <a:lnTo>
                    <a:pt x="0" y="426"/>
                  </a:lnTo>
                  <a:lnTo>
                    <a:pt x="1" y="438"/>
                  </a:lnTo>
                  <a:lnTo>
                    <a:pt x="1" y="444"/>
                  </a:lnTo>
                  <a:lnTo>
                    <a:pt x="2" y="450"/>
                  </a:lnTo>
                  <a:lnTo>
                    <a:pt x="2" y="450"/>
                  </a:lnTo>
                  <a:lnTo>
                    <a:pt x="57" y="450"/>
                  </a:lnTo>
                  <a:lnTo>
                    <a:pt x="57" y="450"/>
                  </a:lnTo>
                  <a:lnTo>
                    <a:pt x="58" y="461"/>
                  </a:lnTo>
                  <a:lnTo>
                    <a:pt x="59" y="474"/>
                  </a:lnTo>
                  <a:lnTo>
                    <a:pt x="72" y="474"/>
                  </a:lnTo>
                  <a:lnTo>
                    <a:pt x="111" y="474"/>
                  </a:lnTo>
                  <a:lnTo>
                    <a:pt x="124" y="474"/>
                  </a:lnTo>
                  <a:lnTo>
                    <a:pt x="125" y="461"/>
                  </a:lnTo>
                  <a:lnTo>
                    <a:pt x="125" y="461"/>
                  </a:lnTo>
                  <a:lnTo>
                    <a:pt x="125" y="450"/>
                  </a:lnTo>
                  <a:lnTo>
                    <a:pt x="138" y="450"/>
                  </a:lnTo>
                  <a:lnTo>
                    <a:pt x="138" y="450"/>
                  </a:lnTo>
                  <a:lnTo>
                    <a:pt x="139" y="469"/>
                  </a:lnTo>
                  <a:lnTo>
                    <a:pt x="140" y="475"/>
                  </a:lnTo>
                  <a:lnTo>
                    <a:pt x="257" y="475"/>
                  </a:lnTo>
                  <a:lnTo>
                    <a:pt x="258" y="469"/>
                  </a:lnTo>
                  <a:lnTo>
                    <a:pt x="258" y="469"/>
                  </a:lnTo>
                  <a:lnTo>
                    <a:pt x="259" y="450"/>
                  </a:lnTo>
                  <a:lnTo>
                    <a:pt x="271" y="450"/>
                  </a:lnTo>
                  <a:lnTo>
                    <a:pt x="271" y="450"/>
                  </a:lnTo>
                  <a:lnTo>
                    <a:pt x="272" y="461"/>
                  </a:lnTo>
                  <a:lnTo>
                    <a:pt x="273" y="474"/>
                  </a:lnTo>
                  <a:lnTo>
                    <a:pt x="286" y="474"/>
                  </a:lnTo>
                  <a:lnTo>
                    <a:pt x="325" y="474"/>
                  </a:lnTo>
                  <a:lnTo>
                    <a:pt x="338" y="474"/>
                  </a:lnTo>
                  <a:lnTo>
                    <a:pt x="339" y="461"/>
                  </a:lnTo>
                  <a:lnTo>
                    <a:pt x="339" y="461"/>
                  </a:lnTo>
                  <a:lnTo>
                    <a:pt x="339" y="450"/>
                  </a:lnTo>
                  <a:lnTo>
                    <a:pt x="395" y="450"/>
                  </a:lnTo>
                  <a:lnTo>
                    <a:pt x="395" y="450"/>
                  </a:lnTo>
                  <a:lnTo>
                    <a:pt x="396" y="444"/>
                  </a:lnTo>
                  <a:lnTo>
                    <a:pt x="396" y="444"/>
                  </a:lnTo>
                  <a:lnTo>
                    <a:pt x="396" y="438"/>
                  </a:lnTo>
                  <a:lnTo>
                    <a:pt x="396" y="427"/>
                  </a:lnTo>
                  <a:lnTo>
                    <a:pt x="396" y="427"/>
                  </a:lnTo>
                  <a:close/>
                  <a:moveTo>
                    <a:pt x="369" y="373"/>
                  </a:moveTo>
                  <a:lnTo>
                    <a:pt x="374" y="378"/>
                  </a:lnTo>
                  <a:lnTo>
                    <a:pt x="374" y="378"/>
                  </a:lnTo>
                  <a:lnTo>
                    <a:pt x="376" y="380"/>
                  </a:lnTo>
                  <a:lnTo>
                    <a:pt x="378" y="384"/>
                  </a:lnTo>
                  <a:lnTo>
                    <a:pt x="376" y="384"/>
                  </a:lnTo>
                  <a:lnTo>
                    <a:pt x="375" y="382"/>
                  </a:lnTo>
                  <a:lnTo>
                    <a:pt x="375" y="382"/>
                  </a:lnTo>
                  <a:lnTo>
                    <a:pt x="362" y="377"/>
                  </a:lnTo>
                  <a:lnTo>
                    <a:pt x="351" y="371"/>
                  </a:lnTo>
                  <a:lnTo>
                    <a:pt x="339" y="363"/>
                  </a:lnTo>
                  <a:lnTo>
                    <a:pt x="328" y="355"/>
                  </a:lnTo>
                  <a:lnTo>
                    <a:pt x="318" y="348"/>
                  </a:lnTo>
                  <a:lnTo>
                    <a:pt x="308" y="339"/>
                  </a:lnTo>
                  <a:lnTo>
                    <a:pt x="300" y="331"/>
                  </a:lnTo>
                  <a:lnTo>
                    <a:pt x="292" y="322"/>
                  </a:lnTo>
                  <a:lnTo>
                    <a:pt x="285" y="312"/>
                  </a:lnTo>
                  <a:lnTo>
                    <a:pt x="279" y="303"/>
                  </a:lnTo>
                  <a:lnTo>
                    <a:pt x="274" y="292"/>
                  </a:lnTo>
                  <a:lnTo>
                    <a:pt x="268" y="281"/>
                  </a:lnTo>
                  <a:lnTo>
                    <a:pt x="265" y="270"/>
                  </a:lnTo>
                  <a:lnTo>
                    <a:pt x="262" y="259"/>
                  </a:lnTo>
                  <a:lnTo>
                    <a:pt x="260" y="249"/>
                  </a:lnTo>
                  <a:lnTo>
                    <a:pt x="259" y="237"/>
                  </a:lnTo>
                  <a:lnTo>
                    <a:pt x="259" y="237"/>
                  </a:lnTo>
                  <a:lnTo>
                    <a:pt x="267" y="257"/>
                  </a:lnTo>
                  <a:lnTo>
                    <a:pt x="278" y="278"/>
                  </a:lnTo>
                  <a:lnTo>
                    <a:pt x="289" y="296"/>
                  </a:lnTo>
                  <a:lnTo>
                    <a:pt x="302" y="314"/>
                  </a:lnTo>
                  <a:lnTo>
                    <a:pt x="317" y="331"/>
                  </a:lnTo>
                  <a:lnTo>
                    <a:pt x="333" y="347"/>
                  </a:lnTo>
                  <a:lnTo>
                    <a:pt x="351" y="360"/>
                  </a:lnTo>
                  <a:lnTo>
                    <a:pt x="369" y="373"/>
                  </a:lnTo>
                  <a:lnTo>
                    <a:pt x="369" y="373"/>
                  </a:lnTo>
                  <a:close/>
                  <a:moveTo>
                    <a:pt x="166" y="75"/>
                  </a:moveTo>
                  <a:lnTo>
                    <a:pt x="166" y="75"/>
                  </a:lnTo>
                  <a:lnTo>
                    <a:pt x="166" y="74"/>
                  </a:lnTo>
                  <a:lnTo>
                    <a:pt x="166" y="74"/>
                  </a:lnTo>
                  <a:lnTo>
                    <a:pt x="167" y="70"/>
                  </a:lnTo>
                  <a:lnTo>
                    <a:pt x="167" y="70"/>
                  </a:lnTo>
                  <a:lnTo>
                    <a:pt x="168" y="68"/>
                  </a:lnTo>
                  <a:lnTo>
                    <a:pt x="168" y="68"/>
                  </a:lnTo>
                  <a:lnTo>
                    <a:pt x="169" y="65"/>
                  </a:lnTo>
                  <a:lnTo>
                    <a:pt x="169" y="65"/>
                  </a:lnTo>
                  <a:lnTo>
                    <a:pt x="170" y="63"/>
                  </a:lnTo>
                  <a:lnTo>
                    <a:pt x="170" y="63"/>
                  </a:lnTo>
                  <a:lnTo>
                    <a:pt x="170" y="61"/>
                  </a:lnTo>
                  <a:lnTo>
                    <a:pt x="170" y="61"/>
                  </a:lnTo>
                  <a:lnTo>
                    <a:pt x="171" y="57"/>
                  </a:lnTo>
                  <a:lnTo>
                    <a:pt x="171" y="57"/>
                  </a:lnTo>
                  <a:lnTo>
                    <a:pt x="172" y="55"/>
                  </a:lnTo>
                  <a:lnTo>
                    <a:pt x="172" y="55"/>
                  </a:lnTo>
                  <a:lnTo>
                    <a:pt x="173" y="53"/>
                  </a:lnTo>
                  <a:lnTo>
                    <a:pt x="173" y="53"/>
                  </a:lnTo>
                  <a:lnTo>
                    <a:pt x="175" y="51"/>
                  </a:lnTo>
                  <a:lnTo>
                    <a:pt x="175" y="51"/>
                  </a:lnTo>
                  <a:lnTo>
                    <a:pt x="176" y="48"/>
                  </a:lnTo>
                  <a:lnTo>
                    <a:pt x="176" y="48"/>
                  </a:lnTo>
                  <a:lnTo>
                    <a:pt x="177" y="47"/>
                  </a:lnTo>
                  <a:lnTo>
                    <a:pt x="177" y="47"/>
                  </a:lnTo>
                  <a:lnTo>
                    <a:pt x="178" y="43"/>
                  </a:lnTo>
                  <a:lnTo>
                    <a:pt x="178" y="43"/>
                  </a:lnTo>
                  <a:lnTo>
                    <a:pt x="178" y="42"/>
                  </a:lnTo>
                  <a:lnTo>
                    <a:pt x="178" y="42"/>
                  </a:lnTo>
                  <a:lnTo>
                    <a:pt x="180" y="39"/>
                  </a:lnTo>
                  <a:lnTo>
                    <a:pt x="180" y="39"/>
                  </a:lnTo>
                  <a:lnTo>
                    <a:pt x="180" y="38"/>
                  </a:lnTo>
                  <a:lnTo>
                    <a:pt x="180" y="38"/>
                  </a:lnTo>
                  <a:lnTo>
                    <a:pt x="182" y="36"/>
                  </a:lnTo>
                  <a:lnTo>
                    <a:pt x="182" y="36"/>
                  </a:lnTo>
                  <a:lnTo>
                    <a:pt x="182" y="35"/>
                  </a:lnTo>
                  <a:lnTo>
                    <a:pt x="182" y="35"/>
                  </a:lnTo>
                  <a:lnTo>
                    <a:pt x="183" y="31"/>
                  </a:lnTo>
                  <a:lnTo>
                    <a:pt x="183" y="31"/>
                  </a:lnTo>
                  <a:lnTo>
                    <a:pt x="184" y="30"/>
                  </a:lnTo>
                  <a:lnTo>
                    <a:pt x="184" y="30"/>
                  </a:lnTo>
                  <a:lnTo>
                    <a:pt x="185" y="28"/>
                  </a:lnTo>
                  <a:lnTo>
                    <a:pt x="185" y="28"/>
                  </a:lnTo>
                  <a:lnTo>
                    <a:pt x="186" y="27"/>
                  </a:lnTo>
                  <a:lnTo>
                    <a:pt x="186" y="27"/>
                  </a:lnTo>
                  <a:lnTo>
                    <a:pt x="187" y="26"/>
                  </a:lnTo>
                  <a:lnTo>
                    <a:pt x="187" y="26"/>
                  </a:lnTo>
                  <a:lnTo>
                    <a:pt x="189" y="25"/>
                  </a:lnTo>
                  <a:lnTo>
                    <a:pt x="189" y="25"/>
                  </a:lnTo>
                  <a:lnTo>
                    <a:pt x="191" y="23"/>
                  </a:lnTo>
                  <a:lnTo>
                    <a:pt x="191" y="23"/>
                  </a:lnTo>
                  <a:lnTo>
                    <a:pt x="191" y="22"/>
                  </a:lnTo>
                  <a:lnTo>
                    <a:pt x="191" y="22"/>
                  </a:lnTo>
                  <a:lnTo>
                    <a:pt x="193" y="21"/>
                  </a:lnTo>
                  <a:lnTo>
                    <a:pt x="193" y="21"/>
                  </a:lnTo>
                  <a:lnTo>
                    <a:pt x="194" y="20"/>
                  </a:lnTo>
                  <a:lnTo>
                    <a:pt x="194" y="20"/>
                  </a:lnTo>
                  <a:lnTo>
                    <a:pt x="195" y="18"/>
                  </a:lnTo>
                  <a:lnTo>
                    <a:pt x="195" y="18"/>
                  </a:lnTo>
                  <a:lnTo>
                    <a:pt x="196" y="17"/>
                  </a:lnTo>
                  <a:lnTo>
                    <a:pt x="196" y="17"/>
                  </a:lnTo>
                  <a:lnTo>
                    <a:pt x="198" y="16"/>
                  </a:lnTo>
                  <a:lnTo>
                    <a:pt x="198" y="16"/>
                  </a:lnTo>
                  <a:lnTo>
                    <a:pt x="200" y="17"/>
                  </a:lnTo>
                  <a:lnTo>
                    <a:pt x="200" y="17"/>
                  </a:lnTo>
                  <a:lnTo>
                    <a:pt x="203" y="20"/>
                  </a:lnTo>
                  <a:lnTo>
                    <a:pt x="203" y="20"/>
                  </a:lnTo>
                  <a:lnTo>
                    <a:pt x="203" y="20"/>
                  </a:lnTo>
                  <a:lnTo>
                    <a:pt x="203" y="20"/>
                  </a:lnTo>
                  <a:lnTo>
                    <a:pt x="205" y="22"/>
                  </a:lnTo>
                  <a:lnTo>
                    <a:pt x="205" y="22"/>
                  </a:lnTo>
                  <a:lnTo>
                    <a:pt x="205" y="22"/>
                  </a:lnTo>
                  <a:lnTo>
                    <a:pt x="205" y="22"/>
                  </a:lnTo>
                  <a:lnTo>
                    <a:pt x="207" y="24"/>
                  </a:lnTo>
                  <a:lnTo>
                    <a:pt x="207" y="24"/>
                  </a:lnTo>
                  <a:lnTo>
                    <a:pt x="208" y="25"/>
                  </a:lnTo>
                  <a:lnTo>
                    <a:pt x="208" y="25"/>
                  </a:lnTo>
                  <a:lnTo>
                    <a:pt x="209" y="27"/>
                  </a:lnTo>
                  <a:lnTo>
                    <a:pt x="209" y="27"/>
                  </a:lnTo>
                  <a:lnTo>
                    <a:pt x="210" y="27"/>
                  </a:lnTo>
                  <a:lnTo>
                    <a:pt x="210" y="27"/>
                  </a:lnTo>
                  <a:lnTo>
                    <a:pt x="211" y="30"/>
                  </a:lnTo>
                  <a:lnTo>
                    <a:pt x="211" y="30"/>
                  </a:lnTo>
                  <a:lnTo>
                    <a:pt x="212" y="30"/>
                  </a:lnTo>
                  <a:lnTo>
                    <a:pt x="212" y="30"/>
                  </a:lnTo>
                  <a:lnTo>
                    <a:pt x="213" y="34"/>
                  </a:lnTo>
                  <a:lnTo>
                    <a:pt x="213" y="34"/>
                  </a:lnTo>
                  <a:lnTo>
                    <a:pt x="214" y="35"/>
                  </a:lnTo>
                  <a:lnTo>
                    <a:pt x="214" y="35"/>
                  </a:lnTo>
                  <a:lnTo>
                    <a:pt x="216" y="37"/>
                  </a:lnTo>
                  <a:lnTo>
                    <a:pt x="216" y="37"/>
                  </a:lnTo>
                  <a:lnTo>
                    <a:pt x="217" y="38"/>
                  </a:lnTo>
                  <a:lnTo>
                    <a:pt x="217" y="38"/>
                  </a:lnTo>
                  <a:lnTo>
                    <a:pt x="218" y="41"/>
                  </a:lnTo>
                  <a:lnTo>
                    <a:pt x="218" y="41"/>
                  </a:lnTo>
                  <a:lnTo>
                    <a:pt x="218" y="42"/>
                  </a:lnTo>
                  <a:lnTo>
                    <a:pt x="218" y="42"/>
                  </a:lnTo>
                  <a:lnTo>
                    <a:pt x="220" y="45"/>
                  </a:lnTo>
                  <a:lnTo>
                    <a:pt x="220" y="45"/>
                  </a:lnTo>
                  <a:lnTo>
                    <a:pt x="220" y="47"/>
                  </a:lnTo>
                  <a:lnTo>
                    <a:pt x="220" y="47"/>
                  </a:lnTo>
                  <a:lnTo>
                    <a:pt x="222" y="50"/>
                  </a:lnTo>
                  <a:lnTo>
                    <a:pt x="222" y="50"/>
                  </a:lnTo>
                  <a:lnTo>
                    <a:pt x="222" y="51"/>
                  </a:lnTo>
                  <a:lnTo>
                    <a:pt x="222" y="51"/>
                  </a:lnTo>
                  <a:lnTo>
                    <a:pt x="223" y="55"/>
                  </a:lnTo>
                  <a:lnTo>
                    <a:pt x="223" y="55"/>
                  </a:lnTo>
                  <a:lnTo>
                    <a:pt x="224" y="55"/>
                  </a:lnTo>
                  <a:lnTo>
                    <a:pt x="224" y="55"/>
                  </a:lnTo>
                  <a:lnTo>
                    <a:pt x="225" y="60"/>
                  </a:lnTo>
                  <a:lnTo>
                    <a:pt x="225" y="60"/>
                  </a:lnTo>
                  <a:lnTo>
                    <a:pt x="225" y="61"/>
                  </a:lnTo>
                  <a:lnTo>
                    <a:pt x="225" y="61"/>
                  </a:lnTo>
                  <a:lnTo>
                    <a:pt x="231" y="76"/>
                  </a:lnTo>
                  <a:lnTo>
                    <a:pt x="166" y="76"/>
                  </a:lnTo>
                  <a:lnTo>
                    <a:pt x="166" y="76"/>
                  </a:lnTo>
                  <a:lnTo>
                    <a:pt x="166" y="75"/>
                  </a:lnTo>
                  <a:lnTo>
                    <a:pt x="166" y="75"/>
                  </a:lnTo>
                  <a:close/>
                  <a:moveTo>
                    <a:pt x="166" y="90"/>
                  </a:moveTo>
                  <a:lnTo>
                    <a:pt x="231" y="90"/>
                  </a:lnTo>
                  <a:lnTo>
                    <a:pt x="235" y="90"/>
                  </a:lnTo>
                  <a:lnTo>
                    <a:pt x="235" y="90"/>
                  </a:lnTo>
                  <a:lnTo>
                    <a:pt x="238" y="105"/>
                  </a:lnTo>
                  <a:lnTo>
                    <a:pt x="241" y="119"/>
                  </a:lnTo>
                  <a:lnTo>
                    <a:pt x="243" y="132"/>
                  </a:lnTo>
                  <a:lnTo>
                    <a:pt x="244" y="142"/>
                  </a:lnTo>
                  <a:lnTo>
                    <a:pt x="243" y="142"/>
                  </a:lnTo>
                  <a:lnTo>
                    <a:pt x="243" y="142"/>
                  </a:lnTo>
                  <a:lnTo>
                    <a:pt x="244" y="163"/>
                  </a:lnTo>
                  <a:lnTo>
                    <a:pt x="244" y="434"/>
                  </a:lnTo>
                  <a:lnTo>
                    <a:pt x="153" y="434"/>
                  </a:lnTo>
                  <a:lnTo>
                    <a:pt x="153" y="163"/>
                  </a:lnTo>
                  <a:lnTo>
                    <a:pt x="153" y="163"/>
                  </a:lnTo>
                  <a:lnTo>
                    <a:pt x="154" y="142"/>
                  </a:lnTo>
                  <a:lnTo>
                    <a:pt x="153" y="142"/>
                  </a:lnTo>
                  <a:lnTo>
                    <a:pt x="153" y="142"/>
                  </a:lnTo>
                  <a:lnTo>
                    <a:pt x="154" y="132"/>
                  </a:lnTo>
                  <a:lnTo>
                    <a:pt x="155" y="119"/>
                  </a:lnTo>
                  <a:lnTo>
                    <a:pt x="158" y="105"/>
                  </a:lnTo>
                  <a:lnTo>
                    <a:pt x="162" y="90"/>
                  </a:lnTo>
                  <a:lnTo>
                    <a:pt x="166" y="90"/>
                  </a:lnTo>
                  <a:close/>
                  <a:moveTo>
                    <a:pt x="22" y="378"/>
                  </a:moveTo>
                  <a:lnTo>
                    <a:pt x="22" y="378"/>
                  </a:lnTo>
                  <a:lnTo>
                    <a:pt x="28" y="373"/>
                  </a:lnTo>
                  <a:lnTo>
                    <a:pt x="28" y="373"/>
                  </a:lnTo>
                  <a:lnTo>
                    <a:pt x="46" y="361"/>
                  </a:lnTo>
                  <a:lnTo>
                    <a:pt x="62" y="347"/>
                  </a:lnTo>
                  <a:lnTo>
                    <a:pt x="78" y="333"/>
                  </a:lnTo>
                  <a:lnTo>
                    <a:pt x="92" y="317"/>
                  </a:lnTo>
                  <a:lnTo>
                    <a:pt x="105" y="298"/>
                  </a:lnTo>
                  <a:lnTo>
                    <a:pt x="117" y="280"/>
                  </a:lnTo>
                  <a:lnTo>
                    <a:pt x="127" y="260"/>
                  </a:lnTo>
                  <a:lnTo>
                    <a:pt x="136" y="241"/>
                  </a:lnTo>
                  <a:lnTo>
                    <a:pt x="136" y="241"/>
                  </a:lnTo>
                  <a:lnTo>
                    <a:pt x="135" y="252"/>
                  </a:lnTo>
                  <a:lnTo>
                    <a:pt x="132" y="263"/>
                  </a:lnTo>
                  <a:lnTo>
                    <a:pt x="129" y="273"/>
                  </a:lnTo>
                  <a:lnTo>
                    <a:pt x="125" y="284"/>
                  </a:lnTo>
                  <a:lnTo>
                    <a:pt x="121" y="295"/>
                  </a:lnTo>
                  <a:lnTo>
                    <a:pt x="115" y="305"/>
                  </a:lnTo>
                  <a:lnTo>
                    <a:pt x="109" y="314"/>
                  </a:lnTo>
                  <a:lnTo>
                    <a:pt x="102" y="323"/>
                  </a:lnTo>
                  <a:lnTo>
                    <a:pt x="95" y="333"/>
                  </a:lnTo>
                  <a:lnTo>
                    <a:pt x="86" y="341"/>
                  </a:lnTo>
                  <a:lnTo>
                    <a:pt x="76" y="349"/>
                  </a:lnTo>
                  <a:lnTo>
                    <a:pt x="67" y="357"/>
                  </a:lnTo>
                  <a:lnTo>
                    <a:pt x="56" y="364"/>
                  </a:lnTo>
                  <a:lnTo>
                    <a:pt x="45" y="371"/>
                  </a:lnTo>
                  <a:lnTo>
                    <a:pt x="33" y="377"/>
                  </a:lnTo>
                  <a:lnTo>
                    <a:pt x="21" y="382"/>
                  </a:lnTo>
                  <a:lnTo>
                    <a:pt x="20" y="384"/>
                  </a:lnTo>
                  <a:lnTo>
                    <a:pt x="20" y="384"/>
                  </a:lnTo>
                  <a:lnTo>
                    <a:pt x="19" y="384"/>
                  </a:lnTo>
                  <a:lnTo>
                    <a:pt x="19" y="384"/>
                  </a:lnTo>
                  <a:lnTo>
                    <a:pt x="20" y="380"/>
                  </a:lnTo>
                  <a:lnTo>
                    <a:pt x="22" y="378"/>
                  </a:lnTo>
                  <a:lnTo>
                    <a:pt x="22" y="378"/>
                  </a:lnTo>
                  <a:close/>
                  <a:moveTo>
                    <a:pt x="15" y="428"/>
                  </a:moveTo>
                  <a:lnTo>
                    <a:pt x="15" y="428"/>
                  </a:lnTo>
                  <a:lnTo>
                    <a:pt x="15" y="418"/>
                  </a:lnTo>
                  <a:lnTo>
                    <a:pt x="16" y="409"/>
                  </a:lnTo>
                  <a:lnTo>
                    <a:pt x="18" y="403"/>
                  </a:lnTo>
                  <a:lnTo>
                    <a:pt x="19" y="401"/>
                  </a:lnTo>
                  <a:lnTo>
                    <a:pt x="21" y="400"/>
                  </a:lnTo>
                  <a:lnTo>
                    <a:pt x="21" y="400"/>
                  </a:lnTo>
                  <a:lnTo>
                    <a:pt x="27" y="395"/>
                  </a:lnTo>
                  <a:lnTo>
                    <a:pt x="27" y="395"/>
                  </a:lnTo>
                  <a:lnTo>
                    <a:pt x="46" y="386"/>
                  </a:lnTo>
                  <a:lnTo>
                    <a:pt x="64" y="375"/>
                  </a:lnTo>
                  <a:lnTo>
                    <a:pt x="82" y="364"/>
                  </a:lnTo>
                  <a:lnTo>
                    <a:pt x="97" y="351"/>
                  </a:lnTo>
                  <a:lnTo>
                    <a:pt x="110" y="337"/>
                  </a:lnTo>
                  <a:lnTo>
                    <a:pt x="121" y="322"/>
                  </a:lnTo>
                  <a:lnTo>
                    <a:pt x="130" y="306"/>
                  </a:lnTo>
                  <a:lnTo>
                    <a:pt x="139" y="290"/>
                  </a:lnTo>
                  <a:lnTo>
                    <a:pt x="139" y="434"/>
                  </a:lnTo>
                  <a:lnTo>
                    <a:pt x="139" y="436"/>
                  </a:lnTo>
                  <a:lnTo>
                    <a:pt x="125" y="436"/>
                  </a:lnTo>
                  <a:lnTo>
                    <a:pt x="125" y="436"/>
                  </a:lnTo>
                  <a:lnTo>
                    <a:pt x="125" y="425"/>
                  </a:lnTo>
                  <a:lnTo>
                    <a:pt x="123" y="413"/>
                  </a:lnTo>
                  <a:lnTo>
                    <a:pt x="121" y="401"/>
                  </a:lnTo>
                  <a:lnTo>
                    <a:pt x="116" y="391"/>
                  </a:lnTo>
                  <a:lnTo>
                    <a:pt x="112" y="382"/>
                  </a:lnTo>
                  <a:lnTo>
                    <a:pt x="106" y="375"/>
                  </a:lnTo>
                  <a:lnTo>
                    <a:pt x="103" y="373"/>
                  </a:lnTo>
                  <a:lnTo>
                    <a:pt x="99" y="371"/>
                  </a:lnTo>
                  <a:lnTo>
                    <a:pt x="96" y="369"/>
                  </a:lnTo>
                  <a:lnTo>
                    <a:pt x="91" y="369"/>
                  </a:lnTo>
                  <a:lnTo>
                    <a:pt x="91" y="369"/>
                  </a:lnTo>
                  <a:lnTo>
                    <a:pt x="87" y="369"/>
                  </a:lnTo>
                  <a:lnTo>
                    <a:pt x="83" y="371"/>
                  </a:lnTo>
                  <a:lnTo>
                    <a:pt x="79" y="373"/>
                  </a:lnTo>
                  <a:lnTo>
                    <a:pt x="76" y="375"/>
                  </a:lnTo>
                  <a:lnTo>
                    <a:pt x="71" y="382"/>
                  </a:lnTo>
                  <a:lnTo>
                    <a:pt x="65" y="391"/>
                  </a:lnTo>
                  <a:lnTo>
                    <a:pt x="62" y="401"/>
                  </a:lnTo>
                  <a:lnTo>
                    <a:pt x="60" y="413"/>
                  </a:lnTo>
                  <a:lnTo>
                    <a:pt x="58" y="425"/>
                  </a:lnTo>
                  <a:lnTo>
                    <a:pt x="57" y="436"/>
                  </a:lnTo>
                  <a:lnTo>
                    <a:pt x="15" y="436"/>
                  </a:lnTo>
                  <a:lnTo>
                    <a:pt x="15" y="436"/>
                  </a:lnTo>
                  <a:lnTo>
                    <a:pt x="15" y="428"/>
                  </a:lnTo>
                  <a:lnTo>
                    <a:pt x="15" y="428"/>
                  </a:lnTo>
                  <a:close/>
                  <a:moveTo>
                    <a:pt x="111" y="436"/>
                  </a:moveTo>
                  <a:lnTo>
                    <a:pt x="72" y="436"/>
                  </a:lnTo>
                  <a:lnTo>
                    <a:pt x="72" y="436"/>
                  </a:lnTo>
                  <a:lnTo>
                    <a:pt x="72" y="426"/>
                  </a:lnTo>
                  <a:lnTo>
                    <a:pt x="74" y="416"/>
                  </a:lnTo>
                  <a:lnTo>
                    <a:pt x="75" y="406"/>
                  </a:lnTo>
                  <a:lnTo>
                    <a:pt x="78" y="399"/>
                  </a:lnTo>
                  <a:lnTo>
                    <a:pt x="81" y="392"/>
                  </a:lnTo>
                  <a:lnTo>
                    <a:pt x="84" y="388"/>
                  </a:lnTo>
                  <a:lnTo>
                    <a:pt x="87" y="385"/>
                  </a:lnTo>
                  <a:lnTo>
                    <a:pt x="91" y="384"/>
                  </a:lnTo>
                  <a:lnTo>
                    <a:pt x="91" y="384"/>
                  </a:lnTo>
                  <a:lnTo>
                    <a:pt x="95" y="385"/>
                  </a:lnTo>
                  <a:lnTo>
                    <a:pt x="99" y="388"/>
                  </a:lnTo>
                  <a:lnTo>
                    <a:pt x="102" y="392"/>
                  </a:lnTo>
                  <a:lnTo>
                    <a:pt x="104" y="399"/>
                  </a:lnTo>
                  <a:lnTo>
                    <a:pt x="108" y="406"/>
                  </a:lnTo>
                  <a:lnTo>
                    <a:pt x="109" y="416"/>
                  </a:lnTo>
                  <a:lnTo>
                    <a:pt x="111" y="426"/>
                  </a:lnTo>
                  <a:lnTo>
                    <a:pt x="111" y="436"/>
                  </a:lnTo>
                  <a:lnTo>
                    <a:pt x="111" y="436"/>
                  </a:lnTo>
                  <a:close/>
                  <a:moveTo>
                    <a:pt x="111" y="460"/>
                  </a:moveTo>
                  <a:lnTo>
                    <a:pt x="72" y="460"/>
                  </a:lnTo>
                  <a:lnTo>
                    <a:pt x="72" y="460"/>
                  </a:lnTo>
                  <a:lnTo>
                    <a:pt x="72" y="450"/>
                  </a:lnTo>
                  <a:lnTo>
                    <a:pt x="111" y="450"/>
                  </a:lnTo>
                  <a:lnTo>
                    <a:pt x="111" y="450"/>
                  </a:lnTo>
                  <a:lnTo>
                    <a:pt x="111" y="460"/>
                  </a:lnTo>
                  <a:lnTo>
                    <a:pt x="111" y="460"/>
                  </a:lnTo>
                  <a:close/>
                  <a:moveTo>
                    <a:pt x="153" y="461"/>
                  </a:moveTo>
                  <a:lnTo>
                    <a:pt x="153" y="461"/>
                  </a:lnTo>
                  <a:lnTo>
                    <a:pt x="152" y="448"/>
                  </a:lnTo>
                  <a:lnTo>
                    <a:pt x="153" y="448"/>
                  </a:lnTo>
                  <a:lnTo>
                    <a:pt x="244" y="448"/>
                  </a:lnTo>
                  <a:lnTo>
                    <a:pt x="245" y="448"/>
                  </a:lnTo>
                  <a:lnTo>
                    <a:pt x="245" y="448"/>
                  </a:lnTo>
                  <a:lnTo>
                    <a:pt x="244" y="461"/>
                  </a:lnTo>
                  <a:lnTo>
                    <a:pt x="153" y="461"/>
                  </a:lnTo>
                  <a:close/>
                  <a:moveTo>
                    <a:pt x="325" y="460"/>
                  </a:moveTo>
                  <a:lnTo>
                    <a:pt x="286" y="460"/>
                  </a:lnTo>
                  <a:lnTo>
                    <a:pt x="286" y="460"/>
                  </a:lnTo>
                  <a:lnTo>
                    <a:pt x="285" y="450"/>
                  </a:lnTo>
                  <a:lnTo>
                    <a:pt x="325" y="450"/>
                  </a:lnTo>
                  <a:lnTo>
                    <a:pt x="325" y="450"/>
                  </a:lnTo>
                  <a:lnTo>
                    <a:pt x="325" y="460"/>
                  </a:lnTo>
                  <a:lnTo>
                    <a:pt x="325" y="460"/>
                  </a:lnTo>
                  <a:close/>
                  <a:moveTo>
                    <a:pt x="286" y="436"/>
                  </a:moveTo>
                  <a:lnTo>
                    <a:pt x="286" y="436"/>
                  </a:lnTo>
                  <a:lnTo>
                    <a:pt x="286" y="426"/>
                  </a:lnTo>
                  <a:lnTo>
                    <a:pt x="288" y="416"/>
                  </a:lnTo>
                  <a:lnTo>
                    <a:pt x="289" y="406"/>
                  </a:lnTo>
                  <a:lnTo>
                    <a:pt x="292" y="399"/>
                  </a:lnTo>
                  <a:lnTo>
                    <a:pt x="294" y="392"/>
                  </a:lnTo>
                  <a:lnTo>
                    <a:pt x="298" y="388"/>
                  </a:lnTo>
                  <a:lnTo>
                    <a:pt x="301" y="385"/>
                  </a:lnTo>
                  <a:lnTo>
                    <a:pt x="305" y="384"/>
                  </a:lnTo>
                  <a:lnTo>
                    <a:pt x="305" y="384"/>
                  </a:lnTo>
                  <a:lnTo>
                    <a:pt x="308" y="385"/>
                  </a:lnTo>
                  <a:lnTo>
                    <a:pt x="313" y="388"/>
                  </a:lnTo>
                  <a:lnTo>
                    <a:pt x="316" y="392"/>
                  </a:lnTo>
                  <a:lnTo>
                    <a:pt x="318" y="399"/>
                  </a:lnTo>
                  <a:lnTo>
                    <a:pt x="320" y="406"/>
                  </a:lnTo>
                  <a:lnTo>
                    <a:pt x="322" y="416"/>
                  </a:lnTo>
                  <a:lnTo>
                    <a:pt x="325" y="426"/>
                  </a:lnTo>
                  <a:lnTo>
                    <a:pt x="325" y="436"/>
                  </a:lnTo>
                  <a:lnTo>
                    <a:pt x="286" y="436"/>
                  </a:lnTo>
                  <a:close/>
                  <a:moveTo>
                    <a:pt x="339" y="436"/>
                  </a:moveTo>
                  <a:lnTo>
                    <a:pt x="339" y="436"/>
                  </a:lnTo>
                  <a:lnTo>
                    <a:pt x="339" y="425"/>
                  </a:lnTo>
                  <a:lnTo>
                    <a:pt x="337" y="413"/>
                  </a:lnTo>
                  <a:lnTo>
                    <a:pt x="334" y="401"/>
                  </a:lnTo>
                  <a:lnTo>
                    <a:pt x="330" y="391"/>
                  </a:lnTo>
                  <a:lnTo>
                    <a:pt x="326" y="382"/>
                  </a:lnTo>
                  <a:lnTo>
                    <a:pt x="320" y="375"/>
                  </a:lnTo>
                  <a:lnTo>
                    <a:pt x="317" y="373"/>
                  </a:lnTo>
                  <a:lnTo>
                    <a:pt x="313" y="371"/>
                  </a:lnTo>
                  <a:lnTo>
                    <a:pt x="310" y="369"/>
                  </a:lnTo>
                  <a:lnTo>
                    <a:pt x="305" y="369"/>
                  </a:lnTo>
                  <a:lnTo>
                    <a:pt x="305" y="369"/>
                  </a:lnTo>
                  <a:lnTo>
                    <a:pt x="301" y="369"/>
                  </a:lnTo>
                  <a:lnTo>
                    <a:pt x="297" y="371"/>
                  </a:lnTo>
                  <a:lnTo>
                    <a:pt x="293" y="373"/>
                  </a:lnTo>
                  <a:lnTo>
                    <a:pt x="290" y="375"/>
                  </a:lnTo>
                  <a:lnTo>
                    <a:pt x="285" y="382"/>
                  </a:lnTo>
                  <a:lnTo>
                    <a:pt x="279" y="391"/>
                  </a:lnTo>
                  <a:lnTo>
                    <a:pt x="276" y="401"/>
                  </a:lnTo>
                  <a:lnTo>
                    <a:pt x="274" y="413"/>
                  </a:lnTo>
                  <a:lnTo>
                    <a:pt x="272" y="425"/>
                  </a:lnTo>
                  <a:lnTo>
                    <a:pt x="271" y="436"/>
                  </a:lnTo>
                  <a:lnTo>
                    <a:pt x="258" y="436"/>
                  </a:lnTo>
                  <a:lnTo>
                    <a:pt x="258" y="434"/>
                  </a:lnTo>
                  <a:lnTo>
                    <a:pt x="258" y="292"/>
                  </a:lnTo>
                  <a:lnTo>
                    <a:pt x="258" y="292"/>
                  </a:lnTo>
                  <a:lnTo>
                    <a:pt x="266" y="308"/>
                  </a:lnTo>
                  <a:lnTo>
                    <a:pt x="276" y="323"/>
                  </a:lnTo>
                  <a:lnTo>
                    <a:pt x="288" y="337"/>
                  </a:lnTo>
                  <a:lnTo>
                    <a:pt x="301" y="351"/>
                  </a:lnTo>
                  <a:lnTo>
                    <a:pt x="316" y="364"/>
                  </a:lnTo>
                  <a:lnTo>
                    <a:pt x="332" y="376"/>
                  </a:lnTo>
                  <a:lnTo>
                    <a:pt x="351" y="386"/>
                  </a:lnTo>
                  <a:lnTo>
                    <a:pt x="370" y="395"/>
                  </a:lnTo>
                  <a:lnTo>
                    <a:pt x="375" y="400"/>
                  </a:lnTo>
                  <a:lnTo>
                    <a:pt x="375" y="400"/>
                  </a:lnTo>
                  <a:lnTo>
                    <a:pt x="379" y="403"/>
                  </a:lnTo>
                  <a:lnTo>
                    <a:pt x="381" y="409"/>
                  </a:lnTo>
                  <a:lnTo>
                    <a:pt x="382" y="418"/>
                  </a:lnTo>
                  <a:lnTo>
                    <a:pt x="382" y="427"/>
                  </a:lnTo>
                  <a:lnTo>
                    <a:pt x="382" y="427"/>
                  </a:lnTo>
                  <a:lnTo>
                    <a:pt x="382" y="436"/>
                  </a:lnTo>
                  <a:lnTo>
                    <a:pt x="339" y="4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solidFill>
                <a:effectLst/>
                <a:uLnTx/>
                <a:uFillTx/>
                <a:latin typeface="优设标题黑" panose="00000500000000000000" pitchFamily="2" charset="-122"/>
                <a:ea typeface="Malgun Gothic" panose="020B0503020000020004" pitchFamily="34" charset="-127"/>
                <a:cs typeface="+mn-cs"/>
              </a:endParaRPr>
            </a:p>
          </p:txBody>
        </p:sp>
        <p:sp>
          <p:nvSpPr>
            <p:cNvPr id="22" name="Freeform 36"/>
            <p:cNvSpPr/>
            <p:nvPr/>
          </p:nvSpPr>
          <p:spPr bwMode="auto">
            <a:xfrm>
              <a:off x="6680468" y="5392416"/>
              <a:ext cx="61535" cy="20205"/>
            </a:xfrm>
            <a:custGeom>
              <a:avLst/>
              <a:gdLst>
                <a:gd name="T0" fmla="*/ 13 w 67"/>
                <a:gd name="T1" fmla="*/ 20 h 22"/>
                <a:gd name="T2" fmla="*/ 13 w 67"/>
                <a:gd name="T3" fmla="*/ 20 h 22"/>
                <a:gd name="T4" fmla="*/ 15 w 67"/>
                <a:gd name="T5" fmla="*/ 18 h 22"/>
                <a:gd name="T6" fmla="*/ 20 w 67"/>
                <a:gd name="T7" fmla="*/ 16 h 22"/>
                <a:gd name="T8" fmla="*/ 26 w 67"/>
                <a:gd name="T9" fmla="*/ 15 h 22"/>
                <a:gd name="T10" fmla="*/ 33 w 67"/>
                <a:gd name="T11" fmla="*/ 14 h 22"/>
                <a:gd name="T12" fmla="*/ 33 w 67"/>
                <a:gd name="T13" fmla="*/ 14 h 22"/>
                <a:gd name="T14" fmla="*/ 41 w 67"/>
                <a:gd name="T15" fmla="*/ 15 h 22"/>
                <a:gd name="T16" fmla="*/ 46 w 67"/>
                <a:gd name="T17" fmla="*/ 16 h 22"/>
                <a:gd name="T18" fmla="*/ 52 w 67"/>
                <a:gd name="T19" fmla="*/ 18 h 22"/>
                <a:gd name="T20" fmla="*/ 54 w 67"/>
                <a:gd name="T21" fmla="*/ 20 h 22"/>
                <a:gd name="T22" fmla="*/ 54 w 67"/>
                <a:gd name="T23" fmla="*/ 20 h 22"/>
                <a:gd name="T24" fmla="*/ 57 w 67"/>
                <a:gd name="T25" fmla="*/ 22 h 22"/>
                <a:gd name="T26" fmla="*/ 59 w 67"/>
                <a:gd name="T27" fmla="*/ 22 h 22"/>
                <a:gd name="T28" fmla="*/ 59 w 67"/>
                <a:gd name="T29" fmla="*/ 22 h 22"/>
                <a:gd name="T30" fmla="*/ 62 w 67"/>
                <a:gd name="T31" fmla="*/ 22 h 22"/>
                <a:gd name="T32" fmla="*/ 65 w 67"/>
                <a:gd name="T33" fmla="*/ 20 h 22"/>
                <a:gd name="T34" fmla="*/ 65 w 67"/>
                <a:gd name="T35" fmla="*/ 20 h 22"/>
                <a:gd name="T36" fmla="*/ 66 w 67"/>
                <a:gd name="T37" fmla="*/ 18 h 22"/>
                <a:gd name="T38" fmla="*/ 67 w 67"/>
                <a:gd name="T39" fmla="*/ 16 h 22"/>
                <a:gd name="T40" fmla="*/ 66 w 67"/>
                <a:gd name="T41" fmla="*/ 13 h 22"/>
                <a:gd name="T42" fmla="*/ 65 w 67"/>
                <a:gd name="T43" fmla="*/ 10 h 22"/>
                <a:gd name="T44" fmla="*/ 65 w 67"/>
                <a:gd name="T45" fmla="*/ 10 h 22"/>
                <a:gd name="T46" fmla="*/ 59 w 67"/>
                <a:gd name="T47" fmla="*/ 6 h 22"/>
                <a:gd name="T48" fmla="*/ 52 w 67"/>
                <a:gd name="T49" fmla="*/ 3 h 22"/>
                <a:gd name="T50" fmla="*/ 43 w 67"/>
                <a:gd name="T51" fmla="*/ 1 h 22"/>
                <a:gd name="T52" fmla="*/ 33 w 67"/>
                <a:gd name="T53" fmla="*/ 0 h 22"/>
                <a:gd name="T54" fmla="*/ 33 w 67"/>
                <a:gd name="T55" fmla="*/ 0 h 22"/>
                <a:gd name="T56" fmla="*/ 24 w 67"/>
                <a:gd name="T57" fmla="*/ 1 h 22"/>
                <a:gd name="T58" fmla="*/ 15 w 67"/>
                <a:gd name="T59" fmla="*/ 3 h 22"/>
                <a:gd name="T60" fmla="*/ 7 w 67"/>
                <a:gd name="T61" fmla="*/ 6 h 22"/>
                <a:gd name="T62" fmla="*/ 2 w 67"/>
                <a:gd name="T63" fmla="*/ 10 h 22"/>
                <a:gd name="T64" fmla="*/ 2 w 67"/>
                <a:gd name="T65" fmla="*/ 10 h 22"/>
                <a:gd name="T66" fmla="*/ 1 w 67"/>
                <a:gd name="T67" fmla="*/ 13 h 22"/>
                <a:gd name="T68" fmla="*/ 0 w 67"/>
                <a:gd name="T69" fmla="*/ 16 h 22"/>
                <a:gd name="T70" fmla="*/ 1 w 67"/>
                <a:gd name="T71" fmla="*/ 18 h 22"/>
                <a:gd name="T72" fmla="*/ 2 w 67"/>
                <a:gd name="T73" fmla="*/ 20 h 22"/>
                <a:gd name="T74" fmla="*/ 2 w 67"/>
                <a:gd name="T75" fmla="*/ 20 h 22"/>
                <a:gd name="T76" fmla="*/ 5 w 67"/>
                <a:gd name="T77" fmla="*/ 22 h 22"/>
                <a:gd name="T78" fmla="*/ 7 w 67"/>
                <a:gd name="T79" fmla="*/ 22 h 22"/>
                <a:gd name="T80" fmla="*/ 10 w 67"/>
                <a:gd name="T81" fmla="*/ 21 h 22"/>
                <a:gd name="T82" fmla="*/ 13 w 67"/>
                <a:gd name="T83" fmla="*/ 20 h 22"/>
                <a:gd name="T84" fmla="*/ 13 w 67"/>
                <a:gd name="T85"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 h="22">
                  <a:moveTo>
                    <a:pt x="13" y="20"/>
                  </a:moveTo>
                  <a:lnTo>
                    <a:pt x="13" y="20"/>
                  </a:lnTo>
                  <a:lnTo>
                    <a:pt x="15" y="18"/>
                  </a:lnTo>
                  <a:lnTo>
                    <a:pt x="20" y="16"/>
                  </a:lnTo>
                  <a:lnTo>
                    <a:pt x="26" y="15"/>
                  </a:lnTo>
                  <a:lnTo>
                    <a:pt x="33" y="14"/>
                  </a:lnTo>
                  <a:lnTo>
                    <a:pt x="33" y="14"/>
                  </a:lnTo>
                  <a:lnTo>
                    <a:pt x="41" y="15"/>
                  </a:lnTo>
                  <a:lnTo>
                    <a:pt x="46" y="16"/>
                  </a:lnTo>
                  <a:lnTo>
                    <a:pt x="52" y="18"/>
                  </a:lnTo>
                  <a:lnTo>
                    <a:pt x="54" y="20"/>
                  </a:lnTo>
                  <a:lnTo>
                    <a:pt x="54" y="20"/>
                  </a:lnTo>
                  <a:lnTo>
                    <a:pt x="57" y="22"/>
                  </a:lnTo>
                  <a:lnTo>
                    <a:pt x="59" y="22"/>
                  </a:lnTo>
                  <a:lnTo>
                    <a:pt x="59" y="22"/>
                  </a:lnTo>
                  <a:lnTo>
                    <a:pt x="62" y="22"/>
                  </a:lnTo>
                  <a:lnTo>
                    <a:pt x="65" y="20"/>
                  </a:lnTo>
                  <a:lnTo>
                    <a:pt x="65" y="20"/>
                  </a:lnTo>
                  <a:lnTo>
                    <a:pt x="66" y="18"/>
                  </a:lnTo>
                  <a:lnTo>
                    <a:pt x="67" y="16"/>
                  </a:lnTo>
                  <a:lnTo>
                    <a:pt x="66" y="13"/>
                  </a:lnTo>
                  <a:lnTo>
                    <a:pt x="65" y="10"/>
                  </a:lnTo>
                  <a:lnTo>
                    <a:pt x="65" y="10"/>
                  </a:lnTo>
                  <a:lnTo>
                    <a:pt x="59" y="6"/>
                  </a:lnTo>
                  <a:lnTo>
                    <a:pt x="52" y="3"/>
                  </a:lnTo>
                  <a:lnTo>
                    <a:pt x="43" y="1"/>
                  </a:lnTo>
                  <a:lnTo>
                    <a:pt x="33" y="0"/>
                  </a:lnTo>
                  <a:lnTo>
                    <a:pt x="33" y="0"/>
                  </a:lnTo>
                  <a:lnTo>
                    <a:pt x="24" y="1"/>
                  </a:lnTo>
                  <a:lnTo>
                    <a:pt x="15" y="3"/>
                  </a:lnTo>
                  <a:lnTo>
                    <a:pt x="7" y="6"/>
                  </a:lnTo>
                  <a:lnTo>
                    <a:pt x="2" y="10"/>
                  </a:lnTo>
                  <a:lnTo>
                    <a:pt x="2" y="10"/>
                  </a:lnTo>
                  <a:lnTo>
                    <a:pt x="1" y="13"/>
                  </a:lnTo>
                  <a:lnTo>
                    <a:pt x="0" y="16"/>
                  </a:lnTo>
                  <a:lnTo>
                    <a:pt x="1" y="18"/>
                  </a:lnTo>
                  <a:lnTo>
                    <a:pt x="2" y="20"/>
                  </a:lnTo>
                  <a:lnTo>
                    <a:pt x="2" y="20"/>
                  </a:lnTo>
                  <a:lnTo>
                    <a:pt x="5" y="22"/>
                  </a:lnTo>
                  <a:lnTo>
                    <a:pt x="7" y="22"/>
                  </a:lnTo>
                  <a:lnTo>
                    <a:pt x="10" y="21"/>
                  </a:lnTo>
                  <a:lnTo>
                    <a:pt x="13" y="20"/>
                  </a:lnTo>
                  <a:lnTo>
                    <a:pt x="13" y="2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solidFill>
                <a:effectLst/>
                <a:uLnTx/>
                <a:uFillTx/>
                <a:latin typeface="优设标题黑" panose="00000500000000000000" pitchFamily="2" charset="-122"/>
                <a:ea typeface="Malgun Gothic" panose="020B0503020000020004" pitchFamily="34" charset="-127"/>
                <a:cs typeface="+mn-cs"/>
              </a:endParaRPr>
            </a:p>
          </p:txBody>
        </p:sp>
        <p:sp>
          <p:nvSpPr>
            <p:cNvPr id="23" name="Rectangle 3"/>
            <p:cNvSpPr txBox="1">
              <a:spLocks noChangeArrowheads="1"/>
            </p:cNvSpPr>
            <p:nvPr/>
          </p:nvSpPr>
          <p:spPr bwMode="auto">
            <a:xfrm>
              <a:off x="7338807" y="5462324"/>
              <a:ext cx="2957711" cy="434606"/>
            </a:xfrm>
            <a:prstGeom prst="rect">
              <a:avLst/>
            </a:prstGeom>
          </p:spPr>
          <p:txBody>
            <a:bodyPr wrap="square" lIns="0" tIns="0" rIns="0" bIns="0" anchor="t" anchorCtr="0">
              <a:spAutoFit/>
              <a:scene3d>
                <a:camera prst="orthographicFront"/>
                <a:lightRig rig="threePt" dir="t"/>
              </a:scene3d>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50000"/>
                </a:lnSpc>
                <a:spcBef>
                  <a:spcPct val="20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24" name="Rectangle 3"/>
            <p:cNvSpPr txBox="1">
              <a:spLocks noChangeArrowheads="1"/>
            </p:cNvSpPr>
            <p:nvPr/>
          </p:nvSpPr>
          <p:spPr bwMode="auto">
            <a:xfrm>
              <a:off x="7346428" y="5100743"/>
              <a:ext cx="1777524" cy="369332"/>
            </a:xfrm>
            <a:prstGeom prst="rect">
              <a:avLst/>
            </a:prstGeom>
          </p:spPr>
          <p:txBody>
            <a:bodyPr wrap="square" lIns="0" tIns="0" rIns="0" bIns="0" anchor="ctr">
              <a:spAutoFit/>
            </a:bodyPr>
            <a:lstStyle>
              <a:lvl1pPr marL="342900" indent="-342900" eaLnBrk="0" hangingPunct="0">
                <a:spcBef>
                  <a:spcPct val="20000"/>
                </a:spcBef>
                <a:buFont typeface="Arial" panose="020B0604020202020204" pitchFamily="34" charset="0"/>
                <a:buNone/>
                <a:defRPr lang="en-US" altLang="ko-KR" sz="2000" dirty="0" smtClean="0">
                  <a:latin typeface="Microsoft Sans Serif" panose="020B0604020202020204" pitchFamily="34" charset="0"/>
                  <a:ea typeface="+mj-ea"/>
                  <a:cs typeface="Microsoft Sans Serif" panose="020B0604020202020204" pitchFamily="34" charset="0"/>
                </a:defRPr>
              </a:lvl1pPr>
              <a:lvl2pPr marL="742950" indent="-285750" eaLnBrk="0" hangingPunct="0">
                <a:spcBef>
                  <a:spcPct val="20000"/>
                </a:spcBef>
                <a:buFont typeface="Arial" panose="020B0604020202020204" pitchFamily="34" charset="0"/>
                <a:buChar char="–"/>
                <a:defRPr sz="2800">
                  <a:latin typeface="+mn-lt"/>
                  <a:ea typeface="+mn-ea"/>
                </a:defRPr>
              </a:lvl2pPr>
              <a:lvl3pPr marL="1143000" indent="-228600" eaLnBrk="0" hangingPunct="0">
                <a:spcBef>
                  <a:spcPct val="20000"/>
                </a:spcBef>
                <a:buFont typeface="Arial" panose="020B0604020202020204" pitchFamily="34" charset="0"/>
                <a:buChar char="•"/>
                <a:defRPr sz="2400">
                  <a:latin typeface="+mn-lt"/>
                  <a:ea typeface="+mn-ea"/>
                </a:defRPr>
              </a:lvl3pPr>
              <a:lvl4pPr marL="1600200" indent="-228600" eaLnBrk="0" hangingPunct="0">
                <a:spcBef>
                  <a:spcPct val="20000"/>
                </a:spcBef>
                <a:buFont typeface="Arial" panose="020B0604020202020204" pitchFamily="34" charset="0"/>
                <a:buChar char="–"/>
                <a:defRPr sz="2000">
                  <a:latin typeface="+mn-lt"/>
                  <a:ea typeface="+mn-ea"/>
                </a:defRPr>
              </a:lvl4pPr>
              <a:lvl5pPr marL="2057400" indent="-228600" eaLnBrk="0" hangingPunct="0">
                <a:spcBef>
                  <a:spcPct val="20000"/>
                </a:spcBef>
                <a:buFont typeface="Arial" panose="020B0604020202020204" pitchFamily="34" charset="0"/>
                <a:buChar char="»"/>
                <a:defRPr sz="2000">
                  <a:latin typeface="+mn-lt"/>
                  <a:ea typeface="+mn-ea"/>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marL="0" marR="0" lvl="0" indent="0" algn="l" defTabSz="914400" rtl="0" eaLnBrk="0" fontAlgn="auto" latinLnBrk="0" hangingPunct="0">
                <a:lnSpc>
                  <a:spcPct val="100000"/>
                </a:lnSpc>
                <a:spcBef>
                  <a:spcPts val="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ppt_x</p:attrName>
                                        </p:attrNameLst>
                                      </p:cBhvr>
                                      <p:tavLst>
                                        <p:tav tm="0">
                                          <p:val>
                                            <p:strVal val="#ppt_x"/>
                                          </p:val>
                                        </p:tav>
                                        <p:tav tm="100000">
                                          <p:val>
                                            <p:strVal val="#ppt_x"/>
                                          </p:val>
                                        </p:tav>
                                      </p:tavLst>
                                    </p:anim>
                                    <p:anim calcmode="lin" valueType="num">
                                      <p:cBhvr>
                                        <p:cTn id="9" dur="5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anim calcmode="lin" valueType="num">
                                      <p:cBhvr>
                                        <p:cTn id="20" dur="500" fill="hold"/>
                                        <p:tgtEl>
                                          <p:spTgt spid="27"/>
                                        </p:tgtEl>
                                        <p:attrNameLst>
                                          <p:attrName>ppt_x</p:attrName>
                                        </p:attrNameLst>
                                      </p:cBhvr>
                                      <p:tavLst>
                                        <p:tav tm="0">
                                          <p:val>
                                            <p:strVal val="#ppt_x"/>
                                          </p:val>
                                        </p:tav>
                                        <p:tav tm="100000">
                                          <p:val>
                                            <p:strVal val="#ppt_x"/>
                                          </p:val>
                                        </p:tav>
                                      </p:tavLst>
                                    </p:anim>
                                    <p:anim calcmode="lin" valueType="num">
                                      <p:cBhvr>
                                        <p:cTn id="21"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586991" y="472430"/>
            <a:ext cx="4122168" cy="615219"/>
            <a:chOff x="586991" y="472430"/>
            <a:chExt cx="4122168" cy="615219"/>
          </a:xfrm>
        </p:grpSpPr>
        <p:sp>
          <p:nvSpPr>
            <p:cNvPr id="2" name="椭圆 1"/>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 name="文本框 2"/>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03</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4" name="文本框 3"/>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sp>
        <p:nvSpPr>
          <p:cNvPr id="5" name="Oval 9"/>
          <p:cNvSpPr/>
          <p:nvPr/>
        </p:nvSpPr>
        <p:spPr>
          <a:xfrm>
            <a:off x="4440657" y="2190565"/>
            <a:ext cx="3310686" cy="3310685"/>
          </a:xfrm>
          <a:prstGeom prst="ellipse">
            <a:avLst/>
          </a:prstGeom>
          <a:gradFill>
            <a:gsLst>
              <a:gs pos="0">
                <a:srgbClr val="1CE7CC"/>
              </a:gs>
              <a:gs pos="100000">
                <a:srgbClr val="08C4FF"/>
              </a:gs>
            </a:gsLst>
            <a:lin ang="5400000" scaled="1"/>
          </a:gradFill>
          <a:ln w="12700" cap="flat" cmpd="sng" algn="ctr">
            <a:solidFill>
              <a:schemeClr val="bg1"/>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ko-KR" altLang="en-US" sz="1050" b="0" i="0" u="none" strike="noStrike" kern="0" cap="none" spc="0" normalizeH="0" baseline="0" noProof="0" dirty="0">
              <a:ln>
                <a:noFill/>
              </a:ln>
              <a:solidFill>
                <a:prstClr val="white"/>
              </a:solidFill>
              <a:effectLst/>
              <a:uLnTx/>
              <a:uFillTx/>
              <a:latin typeface="Arial" panose="020B0604020202020204" pitchFamily="34" charset="0"/>
              <a:ea typeface="Malgun Gothic" panose="020B0503020000020004" pitchFamily="34" charset="-127"/>
              <a:cs typeface="+mn-cs"/>
            </a:endParaRPr>
          </a:p>
        </p:txBody>
      </p:sp>
      <p:graphicFrame>
        <p:nvGraphicFramePr>
          <p:cNvPr id="6" name="Chart 8"/>
          <p:cNvGraphicFramePr/>
          <p:nvPr/>
        </p:nvGraphicFramePr>
        <p:xfrm>
          <a:off x="3279174" y="2098267"/>
          <a:ext cx="5633651" cy="3755766"/>
        </p:xfrm>
        <a:graphic>
          <a:graphicData uri="http://schemas.openxmlformats.org/drawingml/2006/chart">
            <c:chart xmlns:c="http://schemas.openxmlformats.org/drawingml/2006/chart" xmlns:r="http://schemas.openxmlformats.org/officeDocument/2006/relationships" r:id="rId3"/>
          </a:graphicData>
        </a:graphic>
      </p:graphicFrame>
      <p:grpSp>
        <p:nvGrpSpPr>
          <p:cNvPr id="58" name="组合 57"/>
          <p:cNvGrpSpPr/>
          <p:nvPr/>
        </p:nvGrpSpPr>
        <p:grpSpPr>
          <a:xfrm>
            <a:off x="7041355" y="4803459"/>
            <a:ext cx="3443953" cy="930605"/>
            <a:chOff x="7041355" y="4803459"/>
            <a:chExt cx="3443953" cy="930605"/>
          </a:xfrm>
        </p:grpSpPr>
        <p:sp>
          <p:nvSpPr>
            <p:cNvPr id="9" name="Oval 31"/>
            <p:cNvSpPr/>
            <p:nvPr/>
          </p:nvSpPr>
          <p:spPr>
            <a:xfrm>
              <a:off x="7041355" y="5165366"/>
              <a:ext cx="76202" cy="76200"/>
            </a:xfrm>
            <a:prstGeom prst="ellipse">
              <a:avLst/>
            </a:prstGeom>
            <a:gradFill>
              <a:gsLst>
                <a:gs pos="0">
                  <a:srgbClr val="1CE7CC"/>
                </a:gs>
                <a:gs pos="100000">
                  <a:srgbClr val="08C4F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Malgun Gothic" panose="020B0503020000020004" pitchFamily="34" charset="-127"/>
                <a:cs typeface="+mn-cs"/>
              </a:endParaRPr>
            </a:p>
          </p:txBody>
        </p:sp>
        <p:sp>
          <p:nvSpPr>
            <p:cNvPr id="14" name="Rectangle 3"/>
            <p:cNvSpPr txBox="1">
              <a:spLocks noChangeArrowheads="1"/>
            </p:cNvSpPr>
            <p:nvPr/>
          </p:nvSpPr>
          <p:spPr bwMode="auto">
            <a:xfrm flipH="1">
              <a:off x="7815393" y="5204944"/>
              <a:ext cx="266991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15" name="TextBox 22"/>
            <p:cNvSpPr txBox="1"/>
            <p:nvPr/>
          </p:nvSpPr>
          <p:spPr>
            <a:xfrm flipH="1">
              <a:off x="7815393" y="4803459"/>
              <a:ext cx="2333682" cy="4616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
                  <a:prstClr val="black">
                    <a:lumMod val="85000"/>
                    <a:lumOff val="15000"/>
                  </a:prstClr>
                </a:buClr>
                <a:buSzPct val="105000"/>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输入标题内容</a:t>
              </a:r>
            </a:p>
          </p:txBody>
        </p:sp>
        <p:grpSp>
          <p:nvGrpSpPr>
            <p:cNvPr id="16" name="Group 38"/>
            <p:cNvGrpSpPr/>
            <p:nvPr/>
          </p:nvGrpSpPr>
          <p:grpSpPr>
            <a:xfrm>
              <a:off x="7338732" y="5063632"/>
              <a:ext cx="391869" cy="390149"/>
              <a:chOff x="2840038" y="4406900"/>
              <a:chExt cx="723900" cy="720725"/>
            </a:xfrm>
            <a:solidFill>
              <a:srgbClr val="30B593"/>
            </a:solidFill>
          </p:grpSpPr>
          <p:sp>
            <p:nvSpPr>
              <p:cNvPr id="17" name="Freeform 39"/>
              <p:cNvSpPr>
                <a:spLocks noEditPoints="1"/>
              </p:cNvSpPr>
              <p:nvPr/>
            </p:nvSpPr>
            <p:spPr bwMode="auto">
              <a:xfrm>
                <a:off x="2840038" y="4406900"/>
                <a:ext cx="723900" cy="720725"/>
              </a:xfrm>
              <a:custGeom>
                <a:avLst/>
                <a:gdLst>
                  <a:gd name="T0" fmla="*/ 440 w 456"/>
                  <a:gd name="T1" fmla="*/ 141 h 454"/>
                  <a:gd name="T2" fmla="*/ 404 w 456"/>
                  <a:gd name="T3" fmla="*/ 82 h 454"/>
                  <a:gd name="T4" fmla="*/ 287 w 456"/>
                  <a:gd name="T5" fmla="*/ 7 h 454"/>
                  <a:gd name="T6" fmla="*/ 192 w 456"/>
                  <a:gd name="T7" fmla="*/ 2 h 454"/>
                  <a:gd name="T8" fmla="*/ 146 w 456"/>
                  <a:gd name="T9" fmla="*/ 15 h 454"/>
                  <a:gd name="T10" fmla="*/ 63 w 456"/>
                  <a:gd name="T11" fmla="*/ 70 h 454"/>
                  <a:gd name="T12" fmla="*/ 8 w 456"/>
                  <a:gd name="T13" fmla="*/ 168 h 454"/>
                  <a:gd name="T14" fmla="*/ 0 w 456"/>
                  <a:gd name="T15" fmla="*/ 227 h 454"/>
                  <a:gd name="T16" fmla="*/ 1 w 456"/>
                  <a:gd name="T17" fmla="*/ 246 h 454"/>
                  <a:gd name="T18" fmla="*/ 2 w 456"/>
                  <a:gd name="T19" fmla="*/ 256 h 454"/>
                  <a:gd name="T20" fmla="*/ 20 w 456"/>
                  <a:gd name="T21" fmla="*/ 319 h 454"/>
                  <a:gd name="T22" fmla="*/ 45 w 456"/>
                  <a:gd name="T23" fmla="*/ 364 h 454"/>
                  <a:gd name="T24" fmla="*/ 122 w 456"/>
                  <a:gd name="T25" fmla="*/ 428 h 454"/>
                  <a:gd name="T26" fmla="*/ 204 w 456"/>
                  <a:gd name="T27" fmla="*/ 453 h 454"/>
                  <a:gd name="T28" fmla="*/ 218 w 456"/>
                  <a:gd name="T29" fmla="*/ 454 h 454"/>
                  <a:gd name="T30" fmla="*/ 264 w 456"/>
                  <a:gd name="T31" fmla="*/ 452 h 454"/>
                  <a:gd name="T32" fmla="*/ 362 w 456"/>
                  <a:gd name="T33" fmla="*/ 411 h 454"/>
                  <a:gd name="T34" fmla="*/ 418 w 456"/>
                  <a:gd name="T35" fmla="*/ 354 h 454"/>
                  <a:gd name="T36" fmla="*/ 455 w 456"/>
                  <a:gd name="T37" fmla="*/ 249 h 454"/>
                  <a:gd name="T38" fmla="*/ 313 w 456"/>
                  <a:gd name="T39" fmla="*/ 344 h 454"/>
                  <a:gd name="T40" fmla="*/ 240 w 456"/>
                  <a:gd name="T41" fmla="*/ 372 h 454"/>
                  <a:gd name="T42" fmla="*/ 159 w 456"/>
                  <a:gd name="T43" fmla="*/ 355 h 454"/>
                  <a:gd name="T44" fmla="*/ 94 w 456"/>
                  <a:gd name="T45" fmla="*/ 284 h 454"/>
                  <a:gd name="T46" fmla="*/ 84 w 456"/>
                  <a:gd name="T47" fmla="*/ 204 h 454"/>
                  <a:gd name="T48" fmla="*/ 118 w 456"/>
                  <a:gd name="T49" fmla="*/ 132 h 454"/>
                  <a:gd name="T50" fmla="*/ 184 w 456"/>
                  <a:gd name="T51" fmla="*/ 88 h 454"/>
                  <a:gd name="T52" fmla="*/ 228 w 456"/>
                  <a:gd name="T53" fmla="*/ 82 h 454"/>
                  <a:gd name="T54" fmla="*/ 323 w 456"/>
                  <a:gd name="T55" fmla="*/ 116 h 454"/>
                  <a:gd name="T56" fmla="*/ 363 w 456"/>
                  <a:gd name="T57" fmla="*/ 171 h 454"/>
                  <a:gd name="T58" fmla="*/ 374 w 456"/>
                  <a:gd name="T59" fmla="*/ 227 h 454"/>
                  <a:gd name="T60" fmla="*/ 339 w 456"/>
                  <a:gd name="T61" fmla="*/ 321 h 454"/>
                  <a:gd name="T62" fmla="*/ 387 w 456"/>
                  <a:gd name="T63" fmla="*/ 209 h 454"/>
                  <a:gd name="T64" fmla="*/ 362 w 456"/>
                  <a:gd name="T65" fmla="*/ 139 h 454"/>
                  <a:gd name="T66" fmla="*/ 435 w 456"/>
                  <a:gd name="T67" fmla="*/ 176 h 454"/>
                  <a:gd name="T68" fmla="*/ 240 w 456"/>
                  <a:gd name="T69" fmla="*/ 14 h 454"/>
                  <a:gd name="T70" fmla="*/ 362 w 456"/>
                  <a:gd name="T71" fmla="*/ 59 h 454"/>
                  <a:gd name="T72" fmla="*/ 341 w 456"/>
                  <a:gd name="T73" fmla="*/ 114 h 454"/>
                  <a:gd name="T74" fmla="*/ 228 w 456"/>
                  <a:gd name="T75" fmla="*/ 68 h 454"/>
                  <a:gd name="T76" fmla="*/ 169 w 456"/>
                  <a:gd name="T77" fmla="*/ 22 h 454"/>
                  <a:gd name="T78" fmla="*/ 228 w 456"/>
                  <a:gd name="T79" fmla="*/ 440 h 454"/>
                  <a:gd name="T80" fmla="*/ 215 w 456"/>
                  <a:gd name="T81" fmla="*/ 440 h 454"/>
                  <a:gd name="T82" fmla="*/ 165 w 456"/>
                  <a:gd name="T83" fmla="*/ 432 h 454"/>
                  <a:gd name="T84" fmla="*/ 84 w 456"/>
                  <a:gd name="T85" fmla="*/ 384 h 454"/>
                  <a:gd name="T86" fmla="*/ 36 w 456"/>
                  <a:gd name="T87" fmla="*/ 319 h 454"/>
                  <a:gd name="T88" fmla="*/ 17 w 456"/>
                  <a:gd name="T89" fmla="*/ 262 h 454"/>
                  <a:gd name="T90" fmla="*/ 16 w 456"/>
                  <a:gd name="T91" fmla="*/ 250 h 454"/>
                  <a:gd name="T92" fmla="*/ 15 w 456"/>
                  <a:gd name="T93" fmla="*/ 227 h 454"/>
                  <a:gd name="T94" fmla="*/ 18 w 456"/>
                  <a:gd name="T95" fmla="*/ 186 h 454"/>
                  <a:gd name="T96" fmla="*/ 63 w 456"/>
                  <a:gd name="T97" fmla="*/ 90 h 454"/>
                  <a:gd name="T98" fmla="*/ 150 w 456"/>
                  <a:gd name="T99" fmla="*/ 28 h 454"/>
                  <a:gd name="T100" fmla="*/ 150 w 456"/>
                  <a:gd name="T101" fmla="*/ 88 h 454"/>
                  <a:gd name="T102" fmla="*/ 91 w 456"/>
                  <a:gd name="T103" fmla="*/ 145 h 454"/>
                  <a:gd name="T104" fmla="*/ 68 w 456"/>
                  <a:gd name="T105" fmla="*/ 227 h 454"/>
                  <a:gd name="T106" fmla="*/ 96 w 456"/>
                  <a:gd name="T107" fmla="*/ 316 h 454"/>
                  <a:gd name="T108" fmla="*/ 180 w 456"/>
                  <a:gd name="T109" fmla="*/ 380 h 454"/>
                  <a:gd name="T110" fmla="*/ 264 w 456"/>
                  <a:gd name="T111" fmla="*/ 383 h 454"/>
                  <a:gd name="T112" fmla="*/ 348 w 456"/>
                  <a:gd name="T113" fmla="*/ 404 h 454"/>
                  <a:gd name="T114" fmla="*/ 244 w 456"/>
                  <a:gd name="T115" fmla="*/ 440 h 454"/>
                  <a:gd name="T116" fmla="*/ 441 w 456"/>
                  <a:gd name="T117" fmla="*/ 249 h 454"/>
                  <a:gd name="T118" fmla="*/ 379 w 456"/>
                  <a:gd name="T119" fmla="*/ 378 h 454"/>
                  <a:gd name="T120" fmla="*/ 340 w 456"/>
                  <a:gd name="T121" fmla="*/ 341 h 454"/>
                  <a:gd name="T122" fmla="*/ 388 w 456"/>
                  <a:gd name="T123" fmla="*/ 23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6" h="454">
                    <a:moveTo>
                      <a:pt x="456" y="226"/>
                    </a:moveTo>
                    <a:lnTo>
                      <a:pt x="456" y="226"/>
                    </a:lnTo>
                    <a:lnTo>
                      <a:pt x="456" y="209"/>
                    </a:lnTo>
                    <a:lnTo>
                      <a:pt x="454" y="192"/>
                    </a:lnTo>
                    <a:lnTo>
                      <a:pt x="450" y="175"/>
                    </a:lnTo>
                    <a:lnTo>
                      <a:pt x="445" y="157"/>
                    </a:lnTo>
                    <a:lnTo>
                      <a:pt x="440" y="141"/>
                    </a:lnTo>
                    <a:lnTo>
                      <a:pt x="432" y="126"/>
                    </a:lnTo>
                    <a:lnTo>
                      <a:pt x="423" y="110"/>
                    </a:lnTo>
                    <a:lnTo>
                      <a:pt x="414" y="96"/>
                    </a:lnTo>
                    <a:lnTo>
                      <a:pt x="414" y="96"/>
                    </a:lnTo>
                    <a:lnTo>
                      <a:pt x="410" y="90"/>
                    </a:lnTo>
                    <a:lnTo>
                      <a:pt x="410" y="90"/>
                    </a:lnTo>
                    <a:lnTo>
                      <a:pt x="404" y="82"/>
                    </a:lnTo>
                    <a:lnTo>
                      <a:pt x="404" y="82"/>
                    </a:lnTo>
                    <a:lnTo>
                      <a:pt x="388" y="64"/>
                    </a:lnTo>
                    <a:lnTo>
                      <a:pt x="371" y="48"/>
                    </a:lnTo>
                    <a:lnTo>
                      <a:pt x="351" y="34"/>
                    </a:lnTo>
                    <a:lnTo>
                      <a:pt x="332" y="23"/>
                    </a:lnTo>
                    <a:lnTo>
                      <a:pt x="310" y="14"/>
                    </a:lnTo>
                    <a:lnTo>
                      <a:pt x="287" y="7"/>
                    </a:lnTo>
                    <a:lnTo>
                      <a:pt x="265" y="2"/>
                    </a:lnTo>
                    <a:lnTo>
                      <a:pt x="241" y="0"/>
                    </a:lnTo>
                    <a:lnTo>
                      <a:pt x="241" y="0"/>
                    </a:lnTo>
                    <a:lnTo>
                      <a:pt x="228" y="0"/>
                    </a:lnTo>
                    <a:lnTo>
                      <a:pt x="228" y="0"/>
                    </a:lnTo>
                    <a:lnTo>
                      <a:pt x="210" y="0"/>
                    </a:lnTo>
                    <a:lnTo>
                      <a:pt x="192" y="2"/>
                    </a:lnTo>
                    <a:lnTo>
                      <a:pt x="175" y="5"/>
                    </a:lnTo>
                    <a:lnTo>
                      <a:pt x="158" y="10"/>
                    </a:lnTo>
                    <a:lnTo>
                      <a:pt x="157" y="10"/>
                    </a:lnTo>
                    <a:lnTo>
                      <a:pt x="156" y="11"/>
                    </a:lnTo>
                    <a:lnTo>
                      <a:pt x="156" y="11"/>
                    </a:lnTo>
                    <a:lnTo>
                      <a:pt x="148" y="14"/>
                    </a:lnTo>
                    <a:lnTo>
                      <a:pt x="146" y="15"/>
                    </a:lnTo>
                    <a:lnTo>
                      <a:pt x="146" y="15"/>
                    </a:lnTo>
                    <a:lnTo>
                      <a:pt x="130" y="21"/>
                    </a:lnTo>
                    <a:lnTo>
                      <a:pt x="115" y="30"/>
                    </a:lnTo>
                    <a:lnTo>
                      <a:pt x="101" y="38"/>
                    </a:lnTo>
                    <a:lnTo>
                      <a:pt x="88" y="47"/>
                    </a:lnTo>
                    <a:lnTo>
                      <a:pt x="75" y="58"/>
                    </a:lnTo>
                    <a:lnTo>
                      <a:pt x="63" y="70"/>
                    </a:lnTo>
                    <a:lnTo>
                      <a:pt x="52" y="82"/>
                    </a:lnTo>
                    <a:lnTo>
                      <a:pt x="42" y="95"/>
                    </a:lnTo>
                    <a:lnTo>
                      <a:pt x="34" y="108"/>
                    </a:lnTo>
                    <a:lnTo>
                      <a:pt x="25" y="122"/>
                    </a:lnTo>
                    <a:lnTo>
                      <a:pt x="18" y="137"/>
                    </a:lnTo>
                    <a:lnTo>
                      <a:pt x="13" y="152"/>
                    </a:lnTo>
                    <a:lnTo>
                      <a:pt x="8" y="168"/>
                    </a:lnTo>
                    <a:lnTo>
                      <a:pt x="4" y="184"/>
                    </a:lnTo>
                    <a:lnTo>
                      <a:pt x="2" y="200"/>
                    </a:lnTo>
                    <a:lnTo>
                      <a:pt x="1" y="218"/>
                    </a:lnTo>
                    <a:lnTo>
                      <a:pt x="1" y="218"/>
                    </a:lnTo>
                    <a:lnTo>
                      <a:pt x="0" y="223"/>
                    </a:lnTo>
                    <a:lnTo>
                      <a:pt x="0" y="227"/>
                    </a:lnTo>
                    <a:lnTo>
                      <a:pt x="0" y="227"/>
                    </a:lnTo>
                    <a:lnTo>
                      <a:pt x="0" y="227"/>
                    </a:lnTo>
                    <a:lnTo>
                      <a:pt x="1" y="236"/>
                    </a:lnTo>
                    <a:lnTo>
                      <a:pt x="1" y="237"/>
                    </a:lnTo>
                    <a:lnTo>
                      <a:pt x="1" y="237"/>
                    </a:lnTo>
                    <a:lnTo>
                      <a:pt x="1" y="239"/>
                    </a:lnTo>
                    <a:lnTo>
                      <a:pt x="1" y="239"/>
                    </a:lnTo>
                    <a:lnTo>
                      <a:pt x="1" y="246"/>
                    </a:lnTo>
                    <a:lnTo>
                      <a:pt x="1" y="248"/>
                    </a:lnTo>
                    <a:lnTo>
                      <a:pt x="1" y="248"/>
                    </a:lnTo>
                    <a:lnTo>
                      <a:pt x="2" y="251"/>
                    </a:lnTo>
                    <a:lnTo>
                      <a:pt x="2" y="251"/>
                    </a:lnTo>
                    <a:lnTo>
                      <a:pt x="2" y="254"/>
                    </a:lnTo>
                    <a:lnTo>
                      <a:pt x="2" y="256"/>
                    </a:lnTo>
                    <a:lnTo>
                      <a:pt x="2" y="256"/>
                    </a:lnTo>
                    <a:lnTo>
                      <a:pt x="3" y="263"/>
                    </a:lnTo>
                    <a:lnTo>
                      <a:pt x="3" y="264"/>
                    </a:lnTo>
                    <a:lnTo>
                      <a:pt x="3" y="264"/>
                    </a:lnTo>
                    <a:lnTo>
                      <a:pt x="7" y="278"/>
                    </a:lnTo>
                    <a:lnTo>
                      <a:pt x="10" y="292"/>
                    </a:lnTo>
                    <a:lnTo>
                      <a:pt x="14" y="305"/>
                    </a:lnTo>
                    <a:lnTo>
                      <a:pt x="20" y="319"/>
                    </a:lnTo>
                    <a:lnTo>
                      <a:pt x="21" y="320"/>
                    </a:lnTo>
                    <a:lnTo>
                      <a:pt x="21" y="320"/>
                    </a:lnTo>
                    <a:lnTo>
                      <a:pt x="23" y="326"/>
                    </a:lnTo>
                    <a:lnTo>
                      <a:pt x="23" y="326"/>
                    </a:lnTo>
                    <a:lnTo>
                      <a:pt x="30" y="339"/>
                    </a:lnTo>
                    <a:lnTo>
                      <a:pt x="38" y="352"/>
                    </a:lnTo>
                    <a:lnTo>
                      <a:pt x="45" y="364"/>
                    </a:lnTo>
                    <a:lnTo>
                      <a:pt x="55" y="374"/>
                    </a:lnTo>
                    <a:lnTo>
                      <a:pt x="65" y="385"/>
                    </a:lnTo>
                    <a:lnTo>
                      <a:pt x="75" y="395"/>
                    </a:lnTo>
                    <a:lnTo>
                      <a:pt x="85" y="405"/>
                    </a:lnTo>
                    <a:lnTo>
                      <a:pt x="97" y="413"/>
                    </a:lnTo>
                    <a:lnTo>
                      <a:pt x="109" y="421"/>
                    </a:lnTo>
                    <a:lnTo>
                      <a:pt x="122" y="428"/>
                    </a:lnTo>
                    <a:lnTo>
                      <a:pt x="135" y="435"/>
                    </a:lnTo>
                    <a:lnTo>
                      <a:pt x="148" y="440"/>
                    </a:lnTo>
                    <a:lnTo>
                      <a:pt x="162" y="445"/>
                    </a:lnTo>
                    <a:lnTo>
                      <a:pt x="176" y="449"/>
                    </a:lnTo>
                    <a:lnTo>
                      <a:pt x="190" y="451"/>
                    </a:lnTo>
                    <a:lnTo>
                      <a:pt x="204" y="453"/>
                    </a:lnTo>
                    <a:lnTo>
                      <a:pt x="204" y="453"/>
                    </a:lnTo>
                    <a:lnTo>
                      <a:pt x="205" y="453"/>
                    </a:lnTo>
                    <a:lnTo>
                      <a:pt x="205" y="453"/>
                    </a:lnTo>
                    <a:lnTo>
                      <a:pt x="214" y="454"/>
                    </a:lnTo>
                    <a:lnTo>
                      <a:pt x="215" y="454"/>
                    </a:lnTo>
                    <a:lnTo>
                      <a:pt x="215" y="454"/>
                    </a:lnTo>
                    <a:lnTo>
                      <a:pt x="218" y="454"/>
                    </a:lnTo>
                    <a:lnTo>
                      <a:pt x="218" y="454"/>
                    </a:lnTo>
                    <a:lnTo>
                      <a:pt x="223" y="454"/>
                    </a:lnTo>
                    <a:lnTo>
                      <a:pt x="226" y="454"/>
                    </a:lnTo>
                    <a:lnTo>
                      <a:pt x="226" y="454"/>
                    </a:lnTo>
                    <a:lnTo>
                      <a:pt x="228" y="454"/>
                    </a:lnTo>
                    <a:lnTo>
                      <a:pt x="228" y="454"/>
                    </a:lnTo>
                    <a:lnTo>
                      <a:pt x="246" y="454"/>
                    </a:lnTo>
                    <a:lnTo>
                      <a:pt x="264" y="452"/>
                    </a:lnTo>
                    <a:lnTo>
                      <a:pt x="282" y="449"/>
                    </a:lnTo>
                    <a:lnTo>
                      <a:pt x="298" y="443"/>
                    </a:lnTo>
                    <a:lnTo>
                      <a:pt x="315" y="437"/>
                    </a:lnTo>
                    <a:lnTo>
                      <a:pt x="332" y="429"/>
                    </a:lnTo>
                    <a:lnTo>
                      <a:pt x="347" y="421"/>
                    </a:lnTo>
                    <a:lnTo>
                      <a:pt x="362" y="411"/>
                    </a:lnTo>
                    <a:lnTo>
                      <a:pt x="362" y="411"/>
                    </a:lnTo>
                    <a:lnTo>
                      <a:pt x="362" y="411"/>
                    </a:lnTo>
                    <a:lnTo>
                      <a:pt x="362" y="411"/>
                    </a:lnTo>
                    <a:lnTo>
                      <a:pt x="373" y="404"/>
                    </a:lnTo>
                    <a:lnTo>
                      <a:pt x="373" y="404"/>
                    </a:lnTo>
                    <a:lnTo>
                      <a:pt x="390" y="388"/>
                    </a:lnTo>
                    <a:lnTo>
                      <a:pt x="405" y="371"/>
                    </a:lnTo>
                    <a:lnTo>
                      <a:pt x="418" y="354"/>
                    </a:lnTo>
                    <a:lnTo>
                      <a:pt x="430" y="335"/>
                    </a:lnTo>
                    <a:lnTo>
                      <a:pt x="439" y="315"/>
                    </a:lnTo>
                    <a:lnTo>
                      <a:pt x="446" y="294"/>
                    </a:lnTo>
                    <a:lnTo>
                      <a:pt x="452" y="273"/>
                    </a:lnTo>
                    <a:lnTo>
                      <a:pt x="455" y="250"/>
                    </a:lnTo>
                    <a:lnTo>
                      <a:pt x="455" y="249"/>
                    </a:lnTo>
                    <a:lnTo>
                      <a:pt x="455" y="249"/>
                    </a:lnTo>
                    <a:lnTo>
                      <a:pt x="456" y="239"/>
                    </a:lnTo>
                    <a:lnTo>
                      <a:pt x="456" y="239"/>
                    </a:lnTo>
                    <a:lnTo>
                      <a:pt x="456" y="239"/>
                    </a:lnTo>
                    <a:lnTo>
                      <a:pt x="456" y="226"/>
                    </a:lnTo>
                    <a:lnTo>
                      <a:pt x="456" y="226"/>
                    </a:lnTo>
                    <a:close/>
                    <a:moveTo>
                      <a:pt x="313" y="344"/>
                    </a:moveTo>
                    <a:lnTo>
                      <a:pt x="313" y="344"/>
                    </a:lnTo>
                    <a:lnTo>
                      <a:pt x="305" y="351"/>
                    </a:lnTo>
                    <a:lnTo>
                      <a:pt x="294" y="357"/>
                    </a:lnTo>
                    <a:lnTo>
                      <a:pt x="284" y="361"/>
                    </a:lnTo>
                    <a:lnTo>
                      <a:pt x="273" y="366"/>
                    </a:lnTo>
                    <a:lnTo>
                      <a:pt x="263" y="369"/>
                    </a:lnTo>
                    <a:lnTo>
                      <a:pt x="251" y="371"/>
                    </a:lnTo>
                    <a:lnTo>
                      <a:pt x="240" y="372"/>
                    </a:lnTo>
                    <a:lnTo>
                      <a:pt x="228" y="372"/>
                    </a:lnTo>
                    <a:lnTo>
                      <a:pt x="228" y="372"/>
                    </a:lnTo>
                    <a:lnTo>
                      <a:pt x="214" y="372"/>
                    </a:lnTo>
                    <a:lnTo>
                      <a:pt x="199" y="369"/>
                    </a:lnTo>
                    <a:lnTo>
                      <a:pt x="185" y="366"/>
                    </a:lnTo>
                    <a:lnTo>
                      <a:pt x="172" y="361"/>
                    </a:lnTo>
                    <a:lnTo>
                      <a:pt x="159" y="355"/>
                    </a:lnTo>
                    <a:lnTo>
                      <a:pt x="147" y="347"/>
                    </a:lnTo>
                    <a:lnTo>
                      <a:pt x="136" y="339"/>
                    </a:lnTo>
                    <a:lnTo>
                      <a:pt x="125" y="330"/>
                    </a:lnTo>
                    <a:lnTo>
                      <a:pt x="116" y="319"/>
                    </a:lnTo>
                    <a:lnTo>
                      <a:pt x="108" y="308"/>
                    </a:lnTo>
                    <a:lnTo>
                      <a:pt x="101" y="297"/>
                    </a:lnTo>
                    <a:lnTo>
                      <a:pt x="94" y="284"/>
                    </a:lnTo>
                    <a:lnTo>
                      <a:pt x="90" y="271"/>
                    </a:lnTo>
                    <a:lnTo>
                      <a:pt x="85" y="257"/>
                    </a:lnTo>
                    <a:lnTo>
                      <a:pt x="83" y="242"/>
                    </a:lnTo>
                    <a:lnTo>
                      <a:pt x="83" y="227"/>
                    </a:lnTo>
                    <a:lnTo>
                      <a:pt x="83" y="227"/>
                    </a:lnTo>
                    <a:lnTo>
                      <a:pt x="83" y="216"/>
                    </a:lnTo>
                    <a:lnTo>
                      <a:pt x="84" y="204"/>
                    </a:lnTo>
                    <a:lnTo>
                      <a:pt x="86" y="192"/>
                    </a:lnTo>
                    <a:lnTo>
                      <a:pt x="90" y="181"/>
                    </a:lnTo>
                    <a:lnTo>
                      <a:pt x="94" y="170"/>
                    </a:lnTo>
                    <a:lnTo>
                      <a:pt x="98" y="161"/>
                    </a:lnTo>
                    <a:lnTo>
                      <a:pt x="104" y="151"/>
                    </a:lnTo>
                    <a:lnTo>
                      <a:pt x="110" y="141"/>
                    </a:lnTo>
                    <a:lnTo>
                      <a:pt x="118" y="132"/>
                    </a:lnTo>
                    <a:lnTo>
                      <a:pt x="125" y="124"/>
                    </a:lnTo>
                    <a:lnTo>
                      <a:pt x="133" y="116"/>
                    </a:lnTo>
                    <a:lnTo>
                      <a:pt x="143" y="110"/>
                    </a:lnTo>
                    <a:lnTo>
                      <a:pt x="151" y="103"/>
                    </a:lnTo>
                    <a:lnTo>
                      <a:pt x="162" y="98"/>
                    </a:lnTo>
                    <a:lnTo>
                      <a:pt x="172" y="92"/>
                    </a:lnTo>
                    <a:lnTo>
                      <a:pt x="184" y="88"/>
                    </a:lnTo>
                    <a:lnTo>
                      <a:pt x="184" y="88"/>
                    </a:lnTo>
                    <a:lnTo>
                      <a:pt x="184" y="88"/>
                    </a:lnTo>
                    <a:lnTo>
                      <a:pt x="184" y="88"/>
                    </a:lnTo>
                    <a:lnTo>
                      <a:pt x="194" y="85"/>
                    </a:lnTo>
                    <a:lnTo>
                      <a:pt x="205" y="83"/>
                    </a:lnTo>
                    <a:lnTo>
                      <a:pt x="217" y="82"/>
                    </a:lnTo>
                    <a:lnTo>
                      <a:pt x="228" y="82"/>
                    </a:lnTo>
                    <a:lnTo>
                      <a:pt x="228" y="82"/>
                    </a:lnTo>
                    <a:lnTo>
                      <a:pt x="245" y="83"/>
                    </a:lnTo>
                    <a:lnTo>
                      <a:pt x="263" y="86"/>
                    </a:lnTo>
                    <a:lnTo>
                      <a:pt x="279" y="90"/>
                    </a:lnTo>
                    <a:lnTo>
                      <a:pt x="294" y="98"/>
                    </a:lnTo>
                    <a:lnTo>
                      <a:pt x="309" y="105"/>
                    </a:lnTo>
                    <a:lnTo>
                      <a:pt x="323" y="116"/>
                    </a:lnTo>
                    <a:lnTo>
                      <a:pt x="335" y="128"/>
                    </a:lnTo>
                    <a:lnTo>
                      <a:pt x="346" y="141"/>
                    </a:lnTo>
                    <a:lnTo>
                      <a:pt x="346" y="141"/>
                    </a:lnTo>
                    <a:lnTo>
                      <a:pt x="346" y="141"/>
                    </a:lnTo>
                    <a:lnTo>
                      <a:pt x="352" y="151"/>
                    </a:lnTo>
                    <a:lnTo>
                      <a:pt x="358" y="161"/>
                    </a:lnTo>
                    <a:lnTo>
                      <a:pt x="363" y="171"/>
                    </a:lnTo>
                    <a:lnTo>
                      <a:pt x="366" y="182"/>
                    </a:lnTo>
                    <a:lnTo>
                      <a:pt x="369" y="193"/>
                    </a:lnTo>
                    <a:lnTo>
                      <a:pt x="372" y="204"/>
                    </a:lnTo>
                    <a:lnTo>
                      <a:pt x="374" y="216"/>
                    </a:lnTo>
                    <a:lnTo>
                      <a:pt x="374" y="226"/>
                    </a:lnTo>
                    <a:lnTo>
                      <a:pt x="374" y="227"/>
                    </a:lnTo>
                    <a:lnTo>
                      <a:pt x="374" y="227"/>
                    </a:lnTo>
                    <a:lnTo>
                      <a:pt x="374" y="227"/>
                    </a:lnTo>
                    <a:lnTo>
                      <a:pt x="373" y="244"/>
                    </a:lnTo>
                    <a:lnTo>
                      <a:pt x="369" y="261"/>
                    </a:lnTo>
                    <a:lnTo>
                      <a:pt x="365" y="277"/>
                    </a:lnTo>
                    <a:lnTo>
                      <a:pt x="358" y="293"/>
                    </a:lnTo>
                    <a:lnTo>
                      <a:pt x="349" y="307"/>
                    </a:lnTo>
                    <a:lnTo>
                      <a:pt x="339" y="321"/>
                    </a:lnTo>
                    <a:lnTo>
                      <a:pt x="327" y="333"/>
                    </a:lnTo>
                    <a:lnTo>
                      <a:pt x="313" y="344"/>
                    </a:lnTo>
                    <a:lnTo>
                      <a:pt x="313" y="344"/>
                    </a:lnTo>
                    <a:close/>
                    <a:moveTo>
                      <a:pt x="442" y="220"/>
                    </a:moveTo>
                    <a:lnTo>
                      <a:pt x="388" y="220"/>
                    </a:lnTo>
                    <a:lnTo>
                      <a:pt x="388" y="220"/>
                    </a:lnTo>
                    <a:lnTo>
                      <a:pt x="387" y="209"/>
                    </a:lnTo>
                    <a:lnTo>
                      <a:pt x="386" y="198"/>
                    </a:lnTo>
                    <a:lnTo>
                      <a:pt x="383" y="188"/>
                    </a:lnTo>
                    <a:lnTo>
                      <a:pt x="380" y="178"/>
                    </a:lnTo>
                    <a:lnTo>
                      <a:pt x="377" y="167"/>
                    </a:lnTo>
                    <a:lnTo>
                      <a:pt x="373" y="157"/>
                    </a:lnTo>
                    <a:lnTo>
                      <a:pt x="367" y="149"/>
                    </a:lnTo>
                    <a:lnTo>
                      <a:pt x="362" y="139"/>
                    </a:lnTo>
                    <a:lnTo>
                      <a:pt x="405" y="108"/>
                    </a:lnTo>
                    <a:lnTo>
                      <a:pt x="405" y="108"/>
                    </a:lnTo>
                    <a:lnTo>
                      <a:pt x="413" y="119"/>
                    </a:lnTo>
                    <a:lnTo>
                      <a:pt x="420" y="134"/>
                    </a:lnTo>
                    <a:lnTo>
                      <a:pt x="427" y="146"/>
                    </a:lnTo>
                    <a:lnTo>
                      <a:pt x="431" y="161"/>
                    </a:lnTo>
                    <a:lnTo>
                      <a:pt x="435" y="176"/>
                    </a:lnTo>
                    <a:lnTo>
                      <a:pt x="439" y="190"/>
                    </a:lnTo>
                    <a:lnTo>
                      <a:pt x="441" y="205"/>
                    </a:lnTo>
                    <a:lnTo>
                      <a:pt x="442" y="220"/>
                    </a:lnTo>
                    <a:lnTo>
                      <a:pt x="442" y="220"/>
                    </a:lnTo>
                    <a:close/>
                    <a:moveTo>
                      <a:pt x="228" y="14"/>
                    </a:moveTo>
                    <a:lnTo>
                      <a:pt x="228" y="14"/>
                    </a:lnTo>
                    <a:lnTo>
                      <a:pt x="240" y="14"/>
                    </a:lnTo>
                    <a:lnTo>
                      <a:pt x="240" y="14"/>
                    </a:lnTo>
                    <a:lnTo>
                      <a:pt x="263" y="16"/>
                    </a:lnTo>
                    <a:lnTo>
                      <a:pt x="284" y="20"/>
                    </a:lnTo>
                    <a:lnTo>
                      <a:pt x="305" y="27"/>
                    </a:lnTo>
                    <a:lnTo>
                      <a:pt x="325" y="35"/>
                    </a:lnTo>
                    <a:lnTo>
                      <a:pt x="344" y="46"/>
                    </a:lnTo>
                    <a:lnTo>
                      <a:pt x="362" y="59"/>
                    </a:lnTo>
                    <a:lnTo>
                      <a:pt x="378" y="74"/>
                    </a:lnTo>
                    <a:lnTo>
                      <a:pt x="393" y="91"/>
                    </a:lnTo>
                    <a:lnTo>
                      <a:pt x="393" y="91"/>
                    </a:lnTo>
                    <a:lnTo>
                      <a:pt x="396" y="96"/>
                    </a:lnTo>
                    <a:lnTo>
                      <a:pt x="353" y="127"/>
                    </a:lnTo>
                    <a:lnTo>
                      <a:pt x="353" y="127"/>
                    </a:lnTo>
                    <a:lnTo>
                      <a:pt x="341" y="114"/>
                    </a:lnTo>
                    <a:lnTo>
                      <a:pt x="327" y="102"/>
                    </a:lnTo>
                    <a:lnTo>
                      <a:pt x="313" y="91"/>
                    </a:lnTo>
                    <a:lnTo>
                      <a:pt x="297" y="83"/>
                    </a:lnTo>
                    <a:lnTo>
                      <a:pt x="281" y="76"/>
                    </a:lnTo>
                    <a:lnTo>
                      <a:pt x="264" y="71"/>
                    </a:lnTo>
                    <a:lnTo>
                      <a:pt x="246" y="69"/>
                    </a:lnTo>
                    <a:lnTo>
                      <a:pt x="228" y="68"/>
                    </a:lnTo>
                    <a:lnTo>
                      <a:pt x="228" y="68"/>
                    </a:lnTo>
                    <a:lnTo>
                      <a:pt x="217" y="68"/>
                    </a:lnTo>
                    <a:lnTo>
                      <a:pt x="206" y="69"/>
                    </a:lnTo>
                    <a:lnTo>
                      <a:pt x="197" y="71"/>
                    </a:lnTo>
                    <a:lnTo>
                      <a:pt x="186" y="73"/>
                    </a:lnTo>
                    <a:lnTo>
                      <a:pt x="169" y="22"/>
                    </a:lnTo>
                    <a:lnTo>
                      <a:pt x="169" y="22"/>
                    </a:lnTo>
                    <a:lnTo>
                      <a:pt x="184" y="18"/>
                    </a:lnTo>
                    <a:lnTo>
                      <a:pt x="198" y="16"/>
                    </a:lnTo>
                    <a:lnTo>
                      <a:pt x="213" y="14"/>
                    </a:lnTo>
                    <a:lnTo>
                      <a:pt x="228" y="14"/>
                    </a:lnTo>
                    <a:lnTo>
                      <a:pt x="228" y="14"/>
                    </a:lnTo>
                    <a:close/>
                    <a:moveTo>
                      <a:pt x="228" y="440"/>
                    </a:moveTo>
                    <a:lnTo>
                      <a:pt x="228" y="440"/>
                    </a:lnTo>
                    <a:lnTo>
                      <a:pt x="226" y="440"/>
                    </a:lnTo>
                    <a:lnTo>
                      <a:pt x="223" y="440"/>
                    </a:lnTo>
                    <a:lnTo>
                      <a:pt x="223" y="440"/>
                    </a:lnTo>
                    <a:lnTo>
                      <a:pt x="218" y="440"/>
                    </a:lnTo>
                    <a:lnTo>
                      <a:pt x="218" y="440"/>
                    </a:lnTo>
                    <a:lnTo>
                      <a:pt x="216" y="440"/>
                    </a:lnTo>
                    <a:lnTo>
                      <a:pt x="215" y="440"/>
                    </a:lnTo>
                    <a:lnTo>
                      <a:pt x="215" y="440"/>
                    </a:lnTo>
                    <a:lnTo>
                      <a:pt x="207" y="439"/>
                    </a:lnTo>
                    <a:lnTo>
                      <a:pt x="206" y="439"/>
                    </a:lnTo>
                    <a:lnTo>
                      <a:pt x="206" y="439"/>
                    </a:lnTo>
                    <a:lnTo>
                      <a:pt x="192" y="437"/>
                    </a:lnTo>
                    <a:lnTo>
                      <a:pt x="179" y="435"/>
                    </a:lnTo>
                    <a:lnTo>
                      <a:pt x="165" y="432"/>
                    </a:lnTo>
                    <a:lnTo>
                      <a:pt x="153" y="427"/>
                    </a:lnTo>
                    <a:lnTo>
                      <a:pt x="140" y="422"/>
                    </a:lnTo>
                    <a:lnTo>
                      <a:pt x="129" y="415"/>
                    </a:lnTo>
                    <a:lnTo>
                      <a:pt x="117" y="409"/>
                    </a:lnTo>
                    <a:lnTo>
                      <a:pt x="106" y="401"/>
                    </a:lnTo>
                    <a:lnTo>
                      <a:pt x="95" y="394"/>
                    </a:lnTo>
                    <a:lnTo>
                      <a:pt x="84" y="384"/>
                    </a:lnTo>
                    <a:lnTo>
                      <a:pt x="75" y="375"/>
                    </a:lnTo>
                    <a:lnTo>
                      <a:pt x="66" y="365"/>
                    </a:lnTo>
                    <a:lnTo>
                      <a:pt x="57" y="355"/>
                    </a:lnTo>
                    <a:lnTo>
                      <a:pt x="50" y="343"/>
                    </a:lnTo>
                    <a:lnTo>
                      <a:pt x="42" y="331"/>
                    </a:lnTo>
                    <a:lnTo>
                      <a:pt x="36" y="319"/>
                    </a:lnTo>
                    <a:lnTo>
                      <a:pt x="36" y="319"/>
                    </a:lnTo>
                    <a:lnTo>
                      <a:pt x="34" y="315"/>
                    </a:lnTo>
                    <a:lnTo>
                      <a:pt x="32" y="314"/>
                    </a:lnTo>
                    <a:lnTo>
                      <a:pt x="32" y="314"/>
                    </a:lnTo>
                    <a:lnTo>
                      <a:pt x="28" y="301"/>
                    </a:lnTo>
                    <a:lnTo>
                      <a:pt x="24" y="288"/>
                    </a:lnTo>
                    <a:lnTo>
                      <a:pt x="21" y="275"/>
                    </a:lnTo>
                    <a:lnTo>
                      <a:pt x="17" y="262"/>
                    </a:lnTo>
                    <a:lnTo>
                      <a:pt x="17" y="261"/>
                    </a:lnTo>
                    <a:lnTo>
                      <a:pt x="17" y="261"/>
                    </a:lnTo>
                    <a:lnTo>
                      <a:pt x="16" y="253"/>
                    </a:lnTo>
                    <a:lnTo>
                      <a:pt x="16" y="252"/>
                    </a:lnTo>
                    <a:lnTo>
                      <a:pt x="16" y="252"/>
                    </a:lnTo>
                    <a:lnTo>
                      <a:pt x="16" y="250"/>
                    </a:lnTo>
                    <a:lnTo>
                      <a:pt x="16" y="250"/>
                    </a:lnTo>
                    <a:lnTo>
                      <a:pt x="15" y="247"/>
                    </a:lnTo>
                    <a:lnTo>
                      <a:pt x="15" y="244"/>
                    </a:lnTo>
                    <a:lnTo>
                      <a:pt x="15" y="244"/>
                    </a:lnTo>
                    <a:lnTo>
                      <a:pt x="15" y="238"/>
                    </a:lnTo>
                    <a:lnTo>
                      <a:pt x="15" y="236"/>
                    </a:lnTo>
                    <a:lnTo>
                      <a:pt x="15" y="236"/>
                    </a:lnTo>
                    <a:lnTo>
                      <a:pt x="15" y="227"/>
                    </a:lnTo>
                    <a:lnTo>
                      <a:pt x="15" y="227"/>
                    </a:lnTo>
                    <a:lnTo>
                      <a:pt x="15" y="223"/>
                    </a:lnTo>
                    <a:lnTo>
                      <a:pt x="15" y="223"/>
                    </a:lnTo>
                    <a:lnTo>
                      <a:pt x="15" y="218"/>
                    </a:lnTo>
                    <a:lnTo>
                      <a:pt x="15" y="218"/>
                    </a:lnTo>
                    <a:lnTo>
                      <a:pt x="16" y="203"/>
                    </a:lnTo>
                    <a:lnTo>
                      <a:pt x="18" y="186"/>
                    </a:lnTo>
                    <a:lnTo>
                      <a:pt x="22" y="171"/>
                    </a:lnTo>
                    <a:lnTo>
                      <a:pt x="26" y="156"/>
                    </a:lnTo>
                    <a:lnTo>
                      <a:pt x="31" y="142"/>
                    </a:lnTo>
                    <a:lnTo>
                      <a:pt x="38" y="128"/>
                    </a:lnTo>
                    <a:lnTo>
                      <a:pt x="45" y="115"/>
                    </a:lnTo>
                    <a:lnTo>
                      <a:pt x="54" y="102"/>
                    </a:lnTo>
                    <a:lnTo>
                      <a:pt x="63" y="90"/>
                    </a:lnTo>
                    <a:lnTo>
                      <a:pt x="74" y="80"/>
                    </a:lnTo>
                    <a:lnTo>
                      <a:pt x="84" y="69"/>
                    </a:lnTo>
                    <a:lnTo>
                      <a:pt x="96" y="59"/>
                    </a:lnTo>
                    <a:lnTo>
                      <a:pt x="108" y="49"/>
                    </a:lnTo>
                    <a:lnTo>
                      <a:pt x="122" y="42"/>
                    </a:lnTo>
                    <a:lnTo>
                      <a:pt x="136" y="34"/>
                    </a:lnTo>
                    <a:lnTo>
                      <a:pt x="150" y="28"/>
                    </a:lnTo>
                    <a:lnTo>
                      <a:pt x="152" y="28"/>
                    </a:lnTo>
                    <a:lnTo>
                      <a:pt x="152" y="28"/>
                    </a:lnTo>
                    <a:lnTo>
                      <a:pt x="156" y="27"/>
                    </a:lnTo>
                    <a:lnTo>
                      <a:pt x="172" y="77"/>
                    </a:lnTo>
                    <a:lnTo>
                      <a:pt x="172" y="77"/>
                    </a:lnTo>
                    <a:lnTo>
                      <a:pt x="161" y="82"/>
                    </a:lnTo>
                    <a:lnTo>
                      <a:pt x="150" y="88"/>
                    </a:lnTo>
                    <a:lnTo>
                      <a:pt x="139" y="95"/>
                    </a:lnTo>
                    <a:lnTo>
                      <a:pt x="130" y="101"/>
                    </a:lnTo>
                    <a:lnTo>
                      <a:pt x="121" y="109"/>
                    </a:lnTo>
                    <a:lnTo>
                      <a:pt x="112" y="117"/>
                    </a:lnTo>
                    <a:lnTo>
                      <a:pt x="104" y="126"/>
                    </a:lnTo>
                    <a:lnTo>
                      <a:pt x="97" y="136"/>
                    </a:lnTo>
                    <a:lnTo>
                      <a:pt x="91" y="145"/>
                    </a:lnTo>
                    <a:lnTo>
                      <a:pt x="85" y="156"/>
                    </a:lnTo>
                    <a:lnTo>
                      <a:pt x="80" y="167"/>
                    </a:lnTo>
                    <a:lnTo>
                      <a:pt x="76" y="179"/>
                    </a:lnTo>
                    <a:lnTo>
                      <a:pt x="72" y="191"/>
                    </a:lnTo>
                    <a:lnTo>
                      <a:pt x="70" y="203"/>
                    </a:lnTo>
                    <a:lnTo>
                      <a:pt x="69" y="215"/>
                    </a:lnTo>
                    <a:lnTo>
                      <a:pt x="68" y="227"/>
                    </a:lnTo>
                    <a:lnTo>
                      <a:pt x="68" y="227"/>
                    </a:lnTo>
                    <a:lnTo>
                      <a:pt x="69" y="244"/>
                    </a:lnTo>
                    <a:lnTo>
                      <a:pt x="71" y="259"/>
                    </a:lnTo>
                    <a:lnTo>
                      <a:pt x="76" y="274"/>
                    </a:lnTo>
                    <a:lnTo>
                      <a:pt x="81" y="289"/>
                    </a:lnTo>
                    <a:lnTo>
                      <a:pt x="88" y="303"/>
                    </a:lnTo>
                    <a:lnTo>
                      <a:pt x="96" y="316"/>
                    </a:lnTo>
                    <a:lnTo>
                      <a:pt x="105" y="328"/>
                    </a:lnTo>
                    <a:lnTo>
                      <a:pt x="116" y="340"/>
                    </a:lnTo>
                    <a:lnTo>
                      <a:pt x="126" y="351"/>
                    </a:lnTo>
                    <a:lnTo>
                      <a:pt x="139" y="359"/>
                    </a:lnTo>
                    <a:lnTo>
                      <a:pt x="152" y="367"/>
                    </a:lnTo>
                    <a:lnTo>
                      <a:pt x="166" y="374"/>
                    </a:lnTo>
                    <a:lnTo>
                      <a:pt x="180" y="380"/>
                    </a:lnTo>
                    <a:lnTo>
                      <a:pt x="197" y="383"/>
                    </a:lnTo>
                    <a:lnTo>
                      <a:pt x="212" y="386"/>
                    </a:lnTo>
                    <a:lnTo>
                      <a:pt x="228" y="386"/>
                    </a:lnTo>
                    <a:lnTo>
                      <a:pt x="228" y="386"/>
                    </a:lnTo>
                    <a:lnTo>
                      <a:pt x="240" y="386"/>
                    </a:lnTo>
                    <a:lnTo>
                      <a:pt x="252" y="385"/>
                    </a:lnTo>
                    <a:lnTo>
                      <a:pt x="264" y="383"/>
                    </a:lnTo>
                    <a:lnTo>
                      <a:pt x="274" y="380"/>
                    </a:lnTo>
                    <a:lnTo>
                      <a:pt x="285" y="377"/>
                    </a:lnTo>
                    <a:lnTo>
                      <a:pt x="296" y="371"/>
                    </a:lnTo>
                    <a:lnTo>
                      <a:pt x="307" y="367"/>
                    </a:lnTo>
                    <a:lnTo>
                      <a:pt x="317" y="360"/>
                    </a:lnTo>
                    <a:lnTo>
                      <a:pt x="348" y="404"/>
                    </a:lnTo>
                    <a:lnTo>
                      <a:pt x="348" y="404"/>
                    </a:lnTo>
                    <a:lnTo>
                      <a:pt x="335" y="412"/>
                    </a:lnTo>
                    <a:lnTo>
                      <a:pt x="321" y="420"/>
                    </a:lnTo>
                    <a:lnTo>
                      <a:pt x="306" y="426"/>
                    </a:lnTo>
                    <a:lnTo>
                      <a:pt x="291" y="432"/>
                    </a:lnTo>
                    <a:lnTo>
                      <a:pt x="275" y="435"/>
                    </a:lnTo>
                    <a:lnTo>
                      <a:pt x="260" y="438"/>
                    </a:lnTo>
                    <a:lnTo>
                      <a:pt x="244" y="440"/>
                    </a:lnTo>
                    <a:lnTo>
                      <a:pt x="228" y="440"/>
                    </a:lnTo>
                    <a:lnTo>
                      <a:pt x="228" y="440"/>
                    </a:lnTo>
                    <a:close/>
                    <a:moveTo>
                      <a:pt x="442" y="239"/>
                    </a:moveTo>
                    <a:lnTo>
                      <a:pt x="442" y="239"/>
                    </a:lnTo>
                    <a:lnTo>
                      <a:pt x="441" y="248"/>
                    </a:lnTo>
                    <a:lnTo>
                      <a:pt x="441" y="249"/>
                    </a:lnTo>
                    <a:lnTo>
                      <a:pt x="441" y="249"/>
                    </a:lnTo>
                    <a:lnTo>
                      <a:pt x="437" y="270"/>
                    </a:lnTo>
                    <a:lnTo>
                      <a:pt x="433" y="290"/>
                    </a:lnTo>
                    <a:lnTo>
                      <a:pt x="426" y="310"/>
                    </a:lnTo>
                    <a:lnTo>
                      <a:pt x="417" y="328"/>
                    </a:lnTo>
                    <a:lnTo>
                      <a:pt x="406" y="346"/>
                    </a:lnTo>
                    <a:lnTo>
                      <a:pt x="394" y="362"/>
                    </a:lnTo>
                    <a:lnTo>
                      <a:pt x="379" y="378"/>
                    </a:lnTo>
                    <a:lnTo>
                      <a:pt x="364" y="392"/>
                    </a:lnTo>
                    <a:lnTo>
                      <a:pt x="364" y="392"/>
                    </a:lnTo>
                    <a:lnTo>
                      <a:pt x="360" y="396"/>
                    </a:lnTo>
                    <a:lnTo>
                      <a:pt x="354" y="388"/>
                    </a:lnTo>
                    <a:lnTo>
                      <a:pt x="327" y="352"/>
                    </a:lnTo>
                    <a:lnTo>
                      <a:pt x="327" y="352"/>
                    </a:lnTo>
                    <a:lnTo>
                      <a:pt x="340" y="341"/>
                    </a:lnTo>
                    <a:lnTo>
                      <a:pt x="352" y="328"/>
                    </a:lnTo>
                    <a:lnTo>
                      <a:pt x="362" y="314"/>
                    </a:lnTo>
                    <a:lnTo>
                      <a:pt x="371" y="300"/>
                    </a:lnTo>
                    <a:lnTo>
                      <a:pt x="377" y="284"/>
                    </a:lnTo>
                    <a:lnTo>
                      <a:pt x="382" y="267"/>
                    </a:lnTo>
                    <a:lnTo>
                      <a:pt x="386" y="251"/>
                    </a:lnTo>
                    <a:lnTo>
                      <a:pt x="388" y="234"/>
                    </a:lnTo>
                    <a:lnTo>
                      <a:pt x="442" y="234"/>
                    </a:lnTo>
                    <a:lnTo>
                      <a:pt x="442" y="234"/>
                    </a:lnTo>
                    <a:lnTo>
                      <a:pt x="442" y="238"/>
                    </a:lnTo>
                    <a:lnTo>
                      <a:pt x="442" y="239"/>
                    </a:lnTo>
                    <a:lnTo>
                      <a:pt x="442" y="239"/>
                    </a:lnTo>
                    <a:lnTo>
                      <a:pt x="442" y="239"/>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18" name="Freeform 40"/>
              <p:cNvSpPr>
                <a:spLocks noEditPoints="1"/>
              </p:cNvSpPr>
              <p:nvPr/>
            </p:nvSpPr>
            <p:spPr bwMode="auto">
              <a:xfrm>
                <a:off x="3022600" y="4586288"/>
                <a:ext cx="360363" cy="361950"/>
              </a:xfrm>
              <a:custGeom>
                <a:avLst/>
                <a:gdLst>
                  <a:gd name="T0" fmla="*/ 101 w 227"/>
                  <a:gd name="T1" fmla="*/ 0 h 228"/>
                  <a:gd name="T2" fmla="*/ 69 w 227"/>
                  <a:gd name="T3" fmla="*/ 9 h 228"/>
                  <a:gd name="T4" fmla="*/ 41 w 227"/>
                  <a:gd name="T5" fmla="*/ 26 h 228"/>
                  <a:gd name="T6" fmla="*/ 19 w 227"/>
                  <a:gd name="T7" fmla="*/ 51 h 228"/>
                  <a:gd name="T8" fmla="*/ 4 w 227"/>
                  <a:gd name="T9" fmla="*/ 80 h 228"/>
                  <a:gd name="T10" fmla="*/ 0 w 227"/>
                  <a:gd name="T11" fmla="*/ 113 h 228"/>
                  <a:gd name="T12" fmla="*/ 2 w 227"/>
                  <a:gd name="T13" fmla="*/ 137 h 228"/>
                  <a:gd name="T14" fmla="*/ 13 w 227"/>
                  <a:gd name="T15" fmla="*/ 168 h 228"/>
                  <a:gd name="T16" fmla="*/ 33 w 227"/>
                  <a:gd name="T17" fmla="*/ 194 h 228"/>
                  <a:gd name="T18" fmla="*/ 59 w 227"/>
                  <a:gd name="T19" fmla="*/ 214 h 228"/>
                  <a:gd name="T20" fmla="*/ 90 w 227"/>
                  <a:gd name="T21" fmla="*/ 226 h 228"/>
                  <a:gd name="T22" fmla="*/ 113 w 227"/>
                  <a:gd name="T23" fmla="*/ 228 h 228"/>
                  <a:gd name="T24" fmla="*/ 148 w 227"/>
                  <a:gd name="T25" fmla="*/ 222 h 228"/>
                  <a:gd name="T26" fmla="*/ 177 w 227"/>
                  <a:gd name="T27" fmla="*/ 208 h 228"/>
                  <a:gd name="T28" fmla="*/ 202 w 227"/>
                  <a:gd name="T29" fmla="*/ 187 h 228"/>
                  <a:gd name="T30" fmla="*/ 219 w 227"/>
                  <a:gd name="T31" fmla="*/ 159 h 228"/>
                  <a:gd name="T32" fmla="*/ 226 w 227"/>
                  <a:gd name="T33" fmla="*/ 125 h 228"/>
                  <a:gd name="T34" fmla="*/ 226 w 227"/>
                  <a:gd name="T35" fmla="*/ 103 h 228"/>
                  <a:gd name="T36" fmla="*/ 219 w 227"/>
                  <a:gd name="T37" fmla="*/ 69 h 228"/>
                  <a:gd name="T38" fmla="*/ 202 w 227"/>
                  <a:gd name="T39" fmla="*/ 41 h 228"/>
                  <a:gd name="T40" fmla="*/ 177 w 227"/>
                  <a:gd name="T41" fmla="*/ 19 h 228"/>
                  <a:gd name="T42" fmla="*/ 148 w 227"/>
                  <a:gd name="T43" fmla="*/ 5 h 228"/>
                  <a:gd name="T44" fmla="*/ 113 w 227"/>
                  <a:gd name="T45" fmla="*/ 0 h 228"/>
                  <a:gd name="T46" fmla="*/ 113 w 227"/>
                  <a:gd name="T47" fmla="*/ 214 h 228"/>
                  <a:gd name="T48" fmla="*/ 84 w 227"/>
                  <a:gd name="T49" fmla="*/ 210 h 228"/>
                  <a:gd name="T50" fmla="*/ 58 w 227"/>
                  <a:gd name="T51" fmla="*/ 197 h 228"/>
                  <a:gd name="T52" fmla="*/ 36 w 227"/>
                  <a:gd name="T53" fmla="*/ 177 h 228"/>
                  <a:gd name="T54" fmla="*/ 21 w 227"/>
                  <a:gd name="T55" fmla="*/ 152 h 228"/>
                  <a:gd name="T56" fmla="*/ 14 w 227"/>
                  <a:gd name="T57" fmla="*/ 124 h 228"/>
                  <a:gd name="T58" fmla="*/ 14 w 227"/>
                  <a:gd name="T59" fmla="*/ 104 h 228"/>
                  <a:gd name="T60" fmla="*/ 21 w 227"/>
                  <a:gd name="T61" fmla="*/ 76 h 228"/>
                  <a:gd name="T62" fmla="*/ 36 w 227"/>
                  <a:gd name="T63" fmla="*/ 51 h 228"/>
                  <a:gd name="T64" fmla="*/ 58 w 227"/>
                  <a:gd name="T65" fmla="*/ 31 h 228"/>
                  <a:gd name="T66" fmla="*/ 84 w 227"/>
                  <a:gd name="T67" fmla="*/ 18 h 228"/>
                  <a:gd name="T68" fmla="*/ 113 w 227"/>
                  <a:gd name="T69" fmla="*/ 14 h 228"/>
                  <a:gd name="T70" fmla="*/ 133 w 227"/>
                  <a:gd name="T71" fmla="*/ 16 h 228"/>
                  <a:gd name="T72" fmla="*/ 160 w 227"/>
                  <a:gd name="T73" fmla="*/ 26 h 228"/>
                  <a:gd name="T74" fmla="*/ 184 w 227"/>
                  <a:gd name="T75" fmla="*/ 43 h 228"/>
                  <a:gd name="T76" fmla="*/ 202 w 227"/>
                  <a:gd name="T77" fmla="*/ 66 h 228"/>
                  <a:gd name="T78" fmla="*/ 211 w 227"/>
                  <a:gd name="T79" fmla="*/ 94 h 228"/>
                  <a:gd name="T80" fmla="*/ 213 w 227"/>
                  <a:gd name="T81" fmla="*/ 113 h 228"/>
                  <a:gd name="T82" fmla="*/ 209 w 227"/>
                  <a:gd name="T83" fmla="*/ 144 h 228"/>
                  <a:gd name="T84" fmla="*/ 196 w 227"/>
                  <a:gd name="T85" fmla="*/ 170 h 228"/>
                  <a:gd name="T86" fmla="*/ 177 w 227"/>
                  <a:gd name="T87" fmla="*/ 191 h 228"/>
                  <a:gd name="T88" fmla="*/ 152 w 227"/>
                  <a:gd name="T89" fmla="*/ 206 h 228"/>
                  <a:gd name="T90" fmla="*/ 124 w 227"/>
                  <a:gd name="T91" fmla="*/ 21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7" h="228">
                    <a:moveTo>
                      <a:pt x="113" y="0"/>
                    </a:moveTo>
                    <a:lnTo>
                      <a:pt x="113" y="0"/>
                    </a:lnTo>
                    <a:lnTo>
                      <a:pt x="101" y="0"/>
                    </a:lnTo>
                    <a:lnTo>
                      <a:pt x="90" y="2"/>
                    </a:lnTo>
                    <a:lnTo>
                      <a:pt x="79" y="5"/>
                    </a:lnTo>
                    <a:lnTo>
                      <a:pt x="69" y="9"/>
                    </a:lnTo>
                    <a:lnTo>
                      <a:pt x="59" y="14"/>
                    </a:lnTo>
                    <a:lnTo>
                      <a:pt x="49" y="19"/>
                    </a:lnTo>
                    <a:lnTo>
                      <a:pt x="41" y="26"/>
                    </a:lnTo>
                    <a:lnTo>
                      <a:pt x="33" y="33"/>
                    </a:lnTo>
                    <a:lnTo>
                      <a:pt x="25" y="41"/>
                    </a:lnTo>
                    <a:lnTo>
                      <a:pt x="19" y="51"/>
                    </a:lnTo>
                    <a:lnTo>
                      <a:pt x="13" y="59"/>
                    </a:lnTo>
                    <a:lnTo>
                      <a:pt x="8" y="69"/>
                    </a:lnTo>
                    <a:lnTo>
                      <a:pt x="4" y="80"/>
                    </a:lnTo>
                    <a:lnTo>
                      <a:pt x="2" y="91"/>
                    </a:lnTo>
                    <a:lnTo>
                      <a:pt x="0" y="103"/>
                    </a:lnTo>
                    <a:lnTo>
                      <a:pt x="0" y="113"/>
                    </a:lnTo>
                    <a:lnTo>
                      <a:pt x="0" y="113"/>
                    </a:lnTo>
                    <a:lnTo>
                      <a:pt x="0" y="125"/>
                    </a:lnTo>
                    <a:lnTo>
                      <a:pt x="2" y="137"/>
                    </a:lnTo>
                    <a:lnTo>
                      <a:pt x="4" y="148"/>
                    </a:lnTo>
                    <a:lnTo>
                      <a:pt x="8" y="159"/>
                    </a:lnTo>
                    <a:lnTo>
                      <a:pt x="13" y="168"/>
                    </a:lnTo>
                    <a:lnTo>
                      <a:pt x="19" y="177"/>
                    </a:lnTo>
                    <a:lnTo>
                      <a:pt x="25" y="187"/>
                    </a:lnTo>
                    <a:lnTo>
                      <a:pt x="33" y="194"/>
                    </a:lnTo>
                    <a:lnTo>
                      <a:pt x="41" y="202"/>
                    </a:lnTo>
                    <a:lnTo>
                      <a:pt x="49" y="208"/>
                    </a:lnTo>
                    <a:lnTo>
                      <a:pt x="59" y="214"/>
                    </a:lnTo>
                    <a:lnTo>
                      <a:pt x="69" y="219"/>
                    </a:lnTo>
                    <a:lnTo>
                      <a:pt x="79" y="222"/>
                    </a:lnTo>
                    <a:lnTo>
                      <a:pt x="90" y="226"/>
                    </a:lnTo>
                    <a:lnTo>
                      <a:pt x="101" y="228"/>
                    </a:lnTo>
                    <a:lnTo>
                      <a:pt x="113" y="228"/>
                    </a:lnTo>
                    <a:lnTo>
                      <a:pt x="113" y="228"/>
                    </a:lnTo>
                    <a:lnTo>
                      <a:pt x="125" y="228"/>
                    </a:lnTo>
                    <a:lnTo>
                      <a:pt x="137" y="226"/>
                    </a:lnTo>
                    <a:lnTo>
                      <a:pt x="148" y="222"/>
                    </a:lnTo>
                    <a:lnTo>
                      <a:pt x="157" y="219"/>
                    </a:lnTo>
                    <a:lnTo>
                      <a:pt x="168" y="214"/>
                    </a:lnTo>
                    <a:lnTo>
                      <a:pt x="177" y="208"/>
                    </a:lnTo>
                    <a:lnTo>
                      <a:pt x="185" y="202"/>
                    </a:lnTo>
                    <a:lnTo>
                      <a:pt x="194" y="194"/>
                    </a:lnTo>
                    <a:lnTo>
                      <a:pt x="202" y="187"/>
                    </a:lnTo>
                    <a:lnTo>
                      <a:pt x="208" y="177"/>
                    </a:lnTo>
                    <a:lnTo>
                      <a:pt x="213" y="168"/>
                    </a:lnTo>
                    <a:lnTo>
                      <a:pt x="219" y="159"/>
                    </a:lnTo>
                    <a:lnTo>
                      <a:pt x="222" y="148"/>
                    </a:lnTo>
                    <a:lnTo>
                      <a:pt x="225" y="137"/>
                    </a:lnTo>
                    <a:lnTo>
                      <a:pt x="226" y="125"/>
                    </a:lnTo>
                    <a:lnTo>
                      <a:pt x="227" y="113"/>
                    </a:lnTo>
                    <a:lnTo>
                      <a:pt x="227" y="113"/>
                    </a:lnTo>
                    <a:lnTo>
                      <a:pt x="226" y="103"/>
                    </a:lnTo>
                    <a:lnTo>
                      <a:pt x="225" y="91"/>
                    </a:lnTo>
                    <a:lnTo>
                      <a:pt x="222" y="80"/>
                    </a:lnTo>
                    <a:lnTo>
                      <a:pt x="219" y="69"/>
                    </a:lnTo>
                    <a:lnTo>
                      <a:pt x="213" y="59"/>
                    </a:lnTo>
                    <a:lnTo>
                      <a:pt x="208" y="51"/>
                    </a:lnTo>
                    <a:lnTo>
                      <a:pt x="202" y="41"/>
                    </a:lnTo>
                    <a:lnTo>
                      <a:pt x="194" y="33"/>
                    </a:lnTo>
                    <a:lnTo>
                      <a:pt x="185" y="26"/>
                    </a:lnTo>
                    <a:lnTo>
                      <a:pt x="177" y="19"/>
                    </a:lnTo>
                    <a:lnTo>
                      <a:pt x="168" y="14"/>
                    </a:lnTo>
                    <a:lnTo>
                      <a:pt x="157" y="9"/>
                    </a:lnTo>
                    <a:lnTo>
                      <a:pt x="148" y="5"/>
                    </a:lnTo>
                    <a:lnTo>
                      <a:pt x="137" y="2"/>
                    </a:lnTo>
                    <a:lnTo>
                      <a:pt x="125" y="0"/>
                    </a:lnTo>
                    <a:lnTo>
                      <a:pt x="113" y="0"/>
                    </a:lnTo>
                    <a:lnTo>
                      <a:pt x="113" y="0"/>
                    </a:lnTo>
                    <a:close/>
                    <a:moveTo>
                      <a:pt x="113" y="214"/>
                    </a:moveTo>
                    <a:lnTo>
                      <a:pt x="113" y="214"/>
                    </a:lnTo>
                    <a:lnTo>
                      <a:pt x="103" y="213"/>
                    </a:lnTo>
                    <a:lnTo>
                      <a:pt x="94" y="212"/>
                    </a:lnTo>
                    <a:lnTo>
                      <a:pt x="84" y="210"/>
                    </a:lnTo>
                    <a:lnTo>
                      <a:pt x="74" y="206"/>
                    </a:lnTo>
                    <a:lnTo>
                      <a:pt x="65" y="202"/>
                    </a:lnTo>
                    <a:lnTo>
                      <a:pt x="58" y="197"/>
                    </a:lnTo>
                    <a:lnTo>
                      <a:pt x="49" y="191"/>
                    </a:lnTo>
                    <a:lnTo>
                      <a:pt x="43" y="185"/>
                    </a:lnTo>
                    <a:lnTo>
                      <a:pt x="36" y="177"/>
                    </a:lnTo>
                    <a:lnTo>
                      <a:pt x="31" y="170"/>
                    </a:lnTo>
                    <a:lnTo>
                      <a:pt x="25" y="162"/>
                    </a:lnTo>
                    <a:lnTo>
                      <a:pt x="21" y="152"/>
                    </a:lnTo>
                    <a:lnTo>
                      <a:pt x="18" y="144"/>
                    </a:lnTo>
                    <a:lnTo>
                      <a:pt x="16" y="134"/>
                    </a:lnTo>
                    <a:lnTo>
                      <a:pt x="14" y="124"/>
                    </a:lnTo>
                    <a:lnTo>
                      <a:pt x="14" y="113"/>
                    </a:lnTo>
                    <a:lnTo>
                      <a:pt x="14" y="113"/>
                    </a:lnTo>
                    <a:lnTo>
                      <a:pt x="14" y="104"/>
                    </a:lnTo>
                    <a:lnTo>
                      <a:pt x="16" y="94"/>
                    </a:lnTo>
                    <a:lnTo>
                      <a:pt x="18" y="84"/>
                    </a:lnTo>
                    <a:lnTo>
                      <a:pt x="21" y="76"/>
                    </a:lnTo>
                    <a:lnTo>
                      <a:pt x="25" y="66"/>
                    </a:lnTo>
                    <a:lnTo>
                      <a:pt x="31" y="58"/>
                    </a:lnTo>
                    <a:lnTo>
                      <a:pt x="36" y="51"/>
                    </a:lnTo>
                    <a:lnTo>
                      <a:pt x="43" y="43"/>
                    </a:lnTo>
                    <a:lnTo>
                      <a:pt x="49" y="37"/>
                    </a:lnTo>
                    <a:lnTo>
                      <a:pt x="58" y="31"/>
                    </a:lnTo>
                    <a:lnTo>
                      <a:pt x="65" y="26"/>
                    </a:lnTo>
                    <a:lnTo>
                      <a:pt x="74" y="22"/>
                    </a:lnTo>
                    <a:lnTo>
                      <a:pt x="84" y="18"/>
                    </a:lnTo>
                    <a:lnTo>
                      <a:pt x="94" y="16"/>
                    </a:lnTo>
                    <a:lnTo>
                      <a:pt x="103" y="15"/>
                    </a:lnTo>
                    <a:lnTo>
                      <a:pt x="113" y="14"/>
                    </a:lnTo>
                    <a:lnTo>
                      <a:pt x="113" y="14"/>
                    </a:lnTo>
                    <a:lnTo>
                      <a:pt x="124" y="15"/>
                    </a:lnTo>
                    <a:lnTo>
                      <a:pt x="133" y="16"/>
                    </a:lnTo>
                    <a:lnTo>
                      <a:pt x="143" y="18"/>
                    </a:lnTo>
                    <a:lnTo>
                      <a:pt x="152" y="22"/>
                    </a:lnTo>
                    <a:lnTo>
                      <a:pt x="160" y="26"/>
                    </a:lnTo>
                    <a:lnTo>
                      <a:pt x="169" y="31"/>
                    </a:lnTo>
                    <a:lnTo>
                      <a:pt x="177" y="37"/>
                    </a:lnTo>
                    <a:lnTo>
                      <a:pt x="184" y="43"/>
                    </a:lnTo>
                    <a:lnTo>
                      <a:pt x="191" y="51"/>
                    </a:lnTo>
                    <a:lnTo>
                      <a:pt x="196" y="58"/>
                    </a:lnTo>
                    <a:lnTo>
                      <a:pt x="202" y="66"/>
                    </a:lnTo>
                    <a:lnTo>
                      <a:pt x="205" y="76"/>
                    </a:lnTo>
                    <a:lnTo>
                      <a:pt x="209" y="84"/>
                    </a:lnTo>
                    <a:lnTo>
                      <a:pt x="211" y="94"/>
                    </a:lnTo>
                    <a:lnTo>
                      <a:pt x="212" y="104"/>
                    </a:lnTo>
                    <a:lnTo>
                      <a:pt x="213" y="113"/>
                    </a:lnTo>
                    <a:lnTo>
                      <a:pt x="213" y="113"/>
                    </a:lnTo>
                    <a:lnTo>
                      <a:pt x="212" y="124"/>
                    </a:lnTo>
                    <a:lnTo>
                      <a:pt x="211" y="134"/>
                    </a:lnTo>
                    <a:lnTo>
                      <a:pt x="209" y="144"/>
                    </a:lnTo>
                    <a:lnTo>
                      <a:pt x="205" y="152"/>
                    </a:lnTo>
                    <a:lnTo>
                      <a:pt x="202" y="162"/>
                    </a:lnTo>
                    <a:lnTo>
                      <a:pt x="196" y="170"/>
                    </a:lnTo>
                    <a:lnTo>
                      <a:pt x="191" y="177"/>
                    </a:lnTo>
                    <a:lnTo>
                      <a:pt x="184" y="185"/>
                    </a:lnTo>
                    <a:lnTo>
                      <a:pt x="177" y="191"/>
                    </a:lnTo>
                    <a:lnTo>
                      <a:pt x="169" y="197"/>
                    </a:lnTo>
                    <a:lnTo>
                      <a:pt x="160" y="202"/>
                    </a:lnTo>
                    <a:lnTo>
                      <a:pt x="152" y="206"/>
                    </a:lnTo>
                    <a:lnTo>
                      <a:pt x="143" y="210"/>
                    </a:lnTo>
                    <a:lnTo>
                      <a:pt x="133" y="212"/>
                    </a:lnTo>
                    <a:lnTo>
                      <a:pt x="124" y="213"/>
                    </a:lnTo>
                    <a:lnTo>
                      <a:pt x="113" y="214"/>
                    </a:lnTo>
                    <a:lnTo>
                      <a:pt x="113" y="214"/>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19" name="Freeform 41"/>
              <p:cNvSpPr>
                <a:spLocks noEditPoints="1"/>
              </p:cNvSpPr>
              <p:nvPr/>
            </p:nvSpPr>
            <p:spPr bwMode="auto">
              <a:xfrm>
                <a:off x="3060700" y="4625975"/>
                <a:ext cx="282575" cy="282575"/>
              </a:xfrm>
              <a:custGeom>
                <a:avLst/>
                <a:gdLst>
                  <a:gd name="T0" fmla="*/ 80 w 178"/>
                  <a:gd name="T1" fmla="*/ 1 h 178"/>
                  <a:gd name="T2" fmla="*/ 54 w 178"/>
                  <a:gd name="T3" fmla="*/ 7 h 178"/>
                  <a:gd name="T4" fmla="*/ 33 w 178"/>
                  <a:gd name="T5" fmla="*/ 20 h 178"/>
                  <a:gd name="T6" fmla="*/ 16 w 178"/>
                  <a:gd name="T7" fmla="*/ 40 h 178"/>
                  <a:gd name="T8" fmla="*/ 5 w 178"/>
                  <a:gd name="T9" fmla="*/ 62 h 178"/>
                  <a:gd name="T10" fmla="*/ 0 w 178"/>
                  <a:gd name="T11" fmla="*/ 88 h 178"/>
                  <a:gd name="T12" fmla="*/ 3 w 178"/>
                  <a:gd name="T13" fmla="*/ 107 h 178"/>
                  <a:gd name="T14" fmla="*/ 11 w 178"/>
                  <a:gd name="T15" fmla="*/ 132 h 178"/>
                  <a:gd name="T16" fmla="*/ 26 w 178"/>
                  <a:gd name="T17" fmla="*/ 152 h 178"/>
                  <a:gd name="T18" fmla="*/ 47 w 178"/>
                  <a:gd name="T19" fmla="*/ 167 h 178"/>
                  <a:gd name="T20" fmla="*/ 72 w 178"/>
                  <a:gd name="T21" fmla="*/ 176 h 178"/>
                  <a:gd name="T22" fmla="*/ 89 w 178"/>
                  <a:gd name="T23" fmla="*/ 178 h 178"/>
                  <a:gd name="T24" fmla="*/ 116 w 178"/>
                  <a:gd name="T25" fmla="*/ 174 h 178"/>
                  <a:gd name="T26" fmla="*/ 139 w 178"/>
                  <a:gd name="T27" fmla="*/ 163 h 178"/>
                  <a:gd name="T28" fmla="*/ 158 w 178"/>
                  <a:gd name="T29" fmla="*/ 146 h 178"/>
                  <a:gd name="T30" fmla="*/ 171 w 178"/>
                  <a:gd name="T31" fmla="*/ 123 h 178"/>
                  <a:gd name="T32" fmla="*/ 178 w 178"/>
                  <a:gd name="T33" fmla="*/ 98 h 178"/>
                  <a:gd name="T34" fmla="*/ 178 w 178"/>
                  <a:gd name="T35" fmla="*/ 80 h 178"/>
                  <a:gd name="T36" fmla="*/ 171 w 178"/>
                  <a:gd name="T37" fmla="*/ 55 h 178"/>
                  <a:gd name="T38" fmla="*/ 158 w 178"/>
                  <a:gd name="T39" fmla="*/ 32 h 178"/>
                  <a:gd name="T40" fmla="*/ 139 w 178"/>
                  <a:gd name="T41" fmla="*/ 15 h 178"/>
                  <a:gd name="T42" fmla="*/ 116 w 178"/>
                  <a:gd name="T43" fmla="*/ 4 h 178"/>
                  <a:gd name="T44" fmla="*/ 89 w 178"/>
                  <a:gd name="T45" fmla="*/ 0 h 178"/>
                  <a:gd name="T46" fmla="*/ 89 w 178"/>
                  <a:gd name="T47" fmla="*/ 164 h 178"/>
                  <a:gd name="T48" fmla="*/ 67 w 178"/>
                  <a:gd name="T49" fmla="*/ 160 h 178"/>
                  <a:gd name="T50" fmla="*/ 48 w 178"/>
                  <a:gd name="T51" fmla="*/ 151 h 178"/>
                  <a:gd name="T52" fmla="*/ 32 w 178"/>
                  <a:gd name="T53" fmla="*/ 136 h 178"/>
                  <a:gd name="T54" fmla="*/ 21 w 178"/>
                  <a:gd name="T55" fmla="*/ 118 h 178"/>
                  <a:gd name="T56" fmla="*/ 16 w 178"/>
                  <a:gd name="T57" fmla="*/ 97 h 178"/>
                  <a:gd name="T58" fmla="*/ 16 w 178"/>
                  <a:gd name="T59" fmla="*/ 81 h 178"/>
                  <a:gd name="T60" fmla="*/ 21 w 178"/>
                  <a:gd name="T61" fmla="*/ 60 h 178"/>
                  <a:gd name="T62" fmla="*/ 32 w 178"/>
                  <a:gd name="T63" fmla="*/ 42 h 178"/>
                  <a:gd name="T64" fmla="*/ 48 w 178"/>
                  <a:gd name="T65" fmla="*/ 27 h 178"/>
                  <a:gd name="T66" fmla="*/ 67 w 178"/>
                  <a:gd name="T67" fmla="*/ 18 h 178"/>
                  <a:gd name="T68" fmla="*/ 89 w 178"/>
                  <a:gd name="T69" fmla="*/ 14 h 178"/>
                  <a:gd name="T70" fmla="*/ 104 w 178"/>
                  <a:gd name="T71" fmla="*/ 16 h 178"/>
                  <a:gd name="T72" fmla="*/ 125 w 178"/>
                  <a:gd name="T73" fmla="*/ 24 h 178"/>
                  <a:gd name="T74" fmla="*/ 142 w 178"/>
                  <a:gd name="T75" fmla="*/ 37 h 178"/>
                  <a:gd name="T76" fmla="*/ 155 w 178"/>
                  <a:gd name="T77" fmla="*/ 54 h 178"/>
                  <a:gd name="T78" fmla="*/ 162 w 178"/>
                  <a:gd name="T79" fmla="*/ 74 h 178"/>
                  <a:gd name="T80" fmla="*/ 163 w 178"/>
                  <a:gd name="T81" fmla="*/ 88 h 178"/>
                  <a:gd name="T82" fmla="*/ 160 w 178"/>
                  <a:gd name="T83" fmla="*/ 111 h 178"/>
                  <a:gd name="T84" fmla="*/ 152 w 178"/>
                  <a:gd name="T85" fmla="*/ 131 h 178"/>
                  <a:gd name="T86" fmla="*/ 136 w 178"/>
                  <a:gd name="T87" fmla="*/ 147 h 178"/>
                  <a:gd name="T88" fmla="*/ 118 w 178"/>
                  <a:gd name="T89" fmla="*/ 158 h 178"/>
                  <a:gd name="T90" fmla="*/ 97 w 178"/>
                  <a:gd name="T91" fmla="*/ 16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8" h="178">
                    <a:moveTo>
                      <a:pt x="89" y="0"/>
                    </a:moveTo>
                    <a:lnTo>
                      <a:pt x="89" y="0"/>
                    </a:lnTo>
                    <a:lnTo>
                      <a:pt x="80" y="1"/>
                    </a:lnTo>
                    <a:lnTo>
                      <a:pt x="72" y="2"/>
                    </a:lnTo>
                    <a:lnTo>
                      <a:pt x="63" y="4"/>
                    </a:lnTo>
                    <a:lnTo>
                      <a:pt x="54" y="7"/>
                    </a:lnTo>
                    <a:lnTo>
                      <a:pt x="47" y="11"/>
                    </a:lnTo>
                    <a:lnTo>
                      <a:pt x="39" y="15"/>
                    </a:lnTo>
                    <a:lnTo>
                      <a:pt x="33" y="20"/>
                    </a:lnTo>
                    <a:lnTo>
                      <a:pt x="26" y="26"/>
                    </a:lnTo>
                    <a:lnTo>
                      <a:pt x="21" y="32"/>
                    </a:lnTo>
                    <a:lnTo>
                      <a:pt x="16" y="40"/>
                    </a:lnTo>
                    <a:lnTo>
                      <a:pt x="11" y="46"/>
                    </a:lnTo>
                    <a:lnTo>
                      <a:pt x="8" y="55"/>
                    </a:lnTo>
                    <a:lnTo>
                      <a:pt x="5" y="62"/>
                    </a:lnTo>
                    <a:lnTo>
                      <a:pt x="3" y="71"/>
                    </a:lnTo>
                    <a:lnTo>
                      <a:pt x="1" y="80"/>
                    </a:lnTo>
                    <a:lnTo>
                      <a:pt x="0" y="88"/>
                    </a:lnTo>
                    <a:lnTo>
                      <a:pt x="0" y="88"/>
                    </a:lnTo>
                    <a:lnTo>
                      <a:pt x="1" y="98"/>
                    </a:lnTo>
                    <a:lnTo>
                      <a:pt x="3" y="107"/>
                    </a:lnTo>
                    <a:lnTo>
                      <a:pt x="5" y="115"/>
                    </a:lnTo>
                    <a:lnTo>
                      <a:pt x="8" y="123"/>
                    </a:lnTo>
                    <a:lnTo>
                      <a:pt x="11" y="132"/>
                    </a:lnTo>
                    <a:lnTo>
                      <a:pt x="16" y="138"/>
                    </a:lnTo>
                    <a:lnTo>
                      <a:pt x="21" y="146"/>
                    </a:lnTo>
                    <a:lnTo>
                      <a:pt x="26" y="152"/>
                    </a:lnTo>
                    <a:lnTo>
                      <a:pt x="33" y="158"/>
                    </a:lnTo>
                    <a:lnTo>
                      <a:pt x="39" y="163"/>
                    </a:lnTo>
                    <a:lnTo>
                      <a:pt x="47" y="167"/>
                    </a:lnTo>
                    <a:lnTo>
                      <a:pt x="54" y="170"/>
                    </a:lnTo>
                    <a:lnTo>
                      <a:pt x="63" y="174"/>
                    </a:lnTo>
                    <a:lnTo>
                      <a:pt x="72" y="176"/>
                    </a:lnTo>
                    <a:lnTo>
                      <a:pt x="80" y="177"/>
                    </a:lnTo>
                    <a:lnTo>
                      <a:pt x="89" y="178"/>
                    </a:lnTo>
                    <a:lnTo>
                      <a:pt x="89" y="178"/>
                    </a:lnTo>
                    <a:lnTo>
                      <a:pt x="99" y="177"/>
                    </a:lnTo>
                    <a:lnTo>
                      <a:pt x="107" y="176"/>
                    </a:lnTo>
                    <a:lnTo>
                      <a:pt x="116" y="174"/>
                    </a:lnTo>
                    <a:lnTo>
                      <a:pt x="124" y="170"/>
                    </a:lnTo>
                    <a:lnTo>
                      <a:pt x="131" y="167"/>
                    </a:lnTo>
                    <a:lnTo>
                      <a:pt x="139" y="163"/>
                    </a:lnTo>
                    <a:lnTo>
                      <a:pt x="146" y="158"/>
                    </a:lnTo>
                    <a:lnTo>
                      <a:pt x="152" y="152"/>
                    </a:lnTo>
                    <a:lnTo>
                      <a:pt x="158" y="146"/>
                    </a:lnTo>
                    <a:lnTo>
                      <a:pt x="162" y="138"/>
                    </a:lnTo>
                    <a:lnTo>
                      <a:pt x="168" y="132"/>
                    </a:lnTo>
                    <a:lnTo>
                      <a:pt x="171" y="123"/>
                    </a:lnTo>
                    <a:lnTo>
                      <a:pt x="174" y="115"/>
                    </a:lnTo>
                    <a:lnTo>
                      <a:pt x="176" y="107"/>
                    </a:lnTo>
                    <a:lnTo>
                      <a:pt x="178" y="98"/>
                    </a:lnTo>
                    <a:lnTo>
                      <a:pt x="178" y="88"/>
                    </a:lnTo>
                    <a:lnTo>
                      <a:pt x="178" y="88"/>
                    </a:lnTo>
                    <a:lnTo>
                      <a:pt x="178" y="80"/>
                    </a:lnTo>
                    <a:lnTo>
                      <a:pt x="176" y="71"/>
                    </a:lnTo>
                    <a:lnTo>
                      <a:pt x="174" y="62"/>
                    </a:lnTo>
                    <a:lnTo>
                      <a:pt x="171" y="55"/>
                    </a:lnTo>
                    <a:lnTo>
                      <a:pt x="168" y="46"/>
                    </a:lnTo>
                    <a:lnTo>
                      <a:pt x="162" y="40"/>
                    </a:lnTo>
                    <a:lnTo>
                      <a:pt x="158" y="32"/>
                    </a:lnTo>
                    <a:lnTo>
                      <a:pt x="152" y="26"/>
                    </a:lnTo>
                    <a:lnTo>
                      <a:pt x="146" y="20"/>
                    </a:lnTo>
                    <a:lnTo>
                      <a:pt x="139" y="15"/>
                    </a:lnTo>
                    <a:lnTo>
                      <a:pt x="131" y="11"/>
                    </a:lnTo>
                    <a:lnTo>
                      <a:pt x="124" y="7"/>
                    </a:lnTo>
                    <a:lnTo>
                      <a:pt x="116" y="4"/>
                    </a:lnTo>
                    <a:lnTo>
                      <a:pt x="107" y="2"/>
                    </a:lnTo>
                    <a:lnTo>
                      <a:pt x="99" y="1"/>
                    </a:lnTo>
                    <a:lnTo>
                      <a:pt x="89" y="0"/>
                    </a:lnTo>
                    <a:lnTo>
                      <a:pt x="89" y="0"/>
                    </a:lnTo>
                    <a:close/>
                    <a:moveTo>
                      <a:pt x="89" y="164"/>
                    </a:moveTo>
                    <a:lnTo>
                      <a:pt x="89" y="164"/>
                    </a:lnTo>
                    <a:lnTo>
                      <a:pt x="81" y="163"/>
                    </a:lnTo>
                    <a:lnTo>
                      <a:pt x="74" y="162"/>
                    </a:lnTo>
                    <a:lnTo>
                      <a:pt x="67" y="160"/>
                    </a:lnTo>
                    <a:lnTo>
                      <a:pt x="60" y="158"/>
                    </a:lnTo>
                    <a:lnTo>
                      <a:pt x="53" y="154"/>
                    </a:lnTo>
                    <a:lnTo>
                      <a:pt x="48" y="151"/>
                    </a:lnTo>
                    <a:lnTo>
                      <a:pt x="41" y="147"/>
                    </a:lnTo>
                    <a:lnTo>
                      <a:pt x="36" y="141"/>
                    </a:lnTo>
                    <a:lnTo>
                      <a:pt x="32" y="136"/>
                    </a:lnTo>
                    <a:lnTo>
                      <a:pt x="27" y="131"/>
                    </a:lnTo>
                    <a:lnTo>
                      <a:pt x="24" y="124"/>
                    </a:lnTo>
                    <a:lnTo>
                      <a:pt x="21" y="118"/>
                    </a:lnTo>
                    <a:lnTo>
                      <a:pt x="18" y="111"/>
                    </a:lnTo>
                    <a:lnTo>
                      <a:pt x="17" y="104"/>
                    </a:lnTo>
                    <a:lnTo>
                      <a:pt x="16" y="97"/>
                    </a:lnTo>
                    <a:lnTo>
                      <a:pt x="14" y="88"/>
                    </a:lnTo>
                    <a:lnTo>
                      <a:pt x="14" y="88"/>
                    </a:lnTo>
                    <a:lnTo>
                      <a:pt x="16" y="81"/>
                    </a:lnTo>
                    <a:lnTo>
                      <a:pt x="17" y="74"/>
                    </a:lnTo>
                    <a:lnTo>
                      <a:pt x="18" y="67"/>
                    </a:lnTo>
                    <a:lnTo>
                      <a:pt x="21" y="60"/>
                    </a:lnTo>
                    <a:lnTo>
                      <a:pt x="24" y="54"/>
                    </a:lnTo>
                    <a:lnTo>
                      <a:pt x="27" y="47"/>
                    </a:lnTo>
                    <a:lnTo>
                      <a:pt x="32" y="42"/>
                    </a:lnTo>
                    <a:lnTo>
                      <a:pt x="36" y="37"/>
                    </a:lnTo>
                    <a:lnTo>
                      <a:pt x="41" y="31"/>
                    </a:lnTo>
                    <a:lnTo>
                      <a:pt x="48" y="27"/>
                    </a:lnTo>
                    <a:lnTo>
                      <a:pt x="53" y="24"/>
                    </a:lnTo>
                    <a:lnTo>
                      <a:pt x="60" y="20"/>
                    </a:lnTo>
                    <a:lnTo>
                      <a:pt x="67" y="18"/>
                    </a:lnTo>
                    <a:lnTo>
                      <a:pt x="74" y="16"/>
                    </a:lnTo>
                    <a:lnTo>
                      <a:pt x="81" y="15"/>
                    </a:lnTo>
                    <a:lnTo>
                      <a:pt x="89" y="14"/>
                    </a:lnTo>
                    <a:lnTo>
                      <a:pt x="89" y="14"/>
                    </a:lnTo>
                    <a:lnTo>
                      <a:pt x="97" y="15"/>
                    </a:lnTo>
                    <a:lnTo>
                      <a:pt x="104" y="16"/>
                    </a:lnTo>
                    <a:lnTo>
                      <a:pt x="112" y="18"/>
                    </a:lnTo>
                    <a:lnTo>
                      <a:pt x="118" y="20"/>
                    </a:lnTo>
                    <a:lnTo>
                      <a:pt x="125" y="24"/>
                    </a:lnTo>
                    <a:lnTo>
                      <a:pt x="131" y="27"/>
                    </a:lnTo>
                    <a:lnTo>
                      <a:pt x="136" y="31"/>
                    </a:lnTo>
                    <a:lnTo>
                      <a:pt x="142" y="37"/>
                    </a:lnTo>
                    <a:lnTo>
                      <a:pt x="147" y="42"/>
                    </a:lnTo>
                    <a:lnTo>
                      <a:pt x="152" y="47"/>
                    </a:lnTo>
                    <a:lnTo>
                      <a:pt x="155" y="54"/>
                    </a:lnTo>
                    <a:lnTo>
                      <a:pt x="158" y="60"/>
                    </a:lnTo>
                    <a:lnTo>
                      <a:pt x="160" y="67"/>
                    </a:lnTo>
                    <a:lnTo>
                      <a:pt x="162" y="74"/>
                    </a:lnTo>
                    <a:lnTo>
                      <a:pt x="163" y="81"/>
                    </a:lnTo>
                    <a:lnTo>
                      <a:pt x="163" y="88"/>
                    </a:lnTo>
                    <a:lnTo>
                      <a:pt x="163" y="88"/>
                    </a:lnTo>
                    <a:lnTo>
                      <a:pt x="163" y="97"/>
                    </a:lnTo>
                    <a:lnTo>
                      <a:pt x="162" y="104"/>
                    </a:lnTo>
                    <a:lnTo>
                      <a:pt x="160" y="111"/>
                    </a:lnTo>
                    <a:lnTo>
                      <a:pt x="158" y="118"/>
                    </a:lnTo>
                    <a:lnTo>
                      <a:pt x="155" y="124"/>
                    </a:lnTo>
                    <a:lnTo>
                      <a:pt x="152" y="131"/>
                    </a:lnTo>
                    <a:lnTo>
                      <a:pt x="147" y="136"/>
                    </a:lnTo>
                    <a:lnTo>
                      <a:pt x="142" y="141"/>
                    </a:lnTo>
                    <a:lnTo>
                      <a:pt x="136" y="147"/>
                    </a:lnTo>
                    <a:lnTo>
                      <a:pt x="131" y="151"/>
                    </a:lnTo>
                    <a:lnTo>
                      <a:pt x="125" y="154"/>
                    </a:lnTo>
                    <a:lnTo>
                      <a:pt x="118" y="158"/>
                    </a:lnTo>
                    <a:lnTo>
                      <a:pt x="112" y="160"/>
                    </a:lnTo>
                    <a:lnTo>
                      <a:pt x="104" y="162"/>
                    </a:lnTo>
                    <a:lnTo>
                      <a:pt x="97" y="163"/>
                    </a:lnTo>
                    <a:lnTo>
                      <a:pt x="89" y="164"/>
                    </a:lnTo>
                    <a:lnTo>
                      <a:pt x="89" y="164"/>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20" name="Freeform 42"/>
              <p:cNvSpPr>
                <a:spLocks noEditPoints="1"/>
              </p:cNvSpPr>
              <p:nvPr/>
            </p:nvSpPr>
            <p:spPr bwMode="auto">
              <a:xfrm>
                <a:off x="3152775" y="4668838"/>
                <a:ext cx="98425" cy="188913"/>
              </a:xfrm>
              <a:custGeom>
                <a:avLst/>
                <a:gdLst>
                  <a:gd name="T0" fmla="*/ 39 w 62"/>
                  <a:gd name="T1" fmla="*/ 0 h 119"/>
                  <a:gd name="T2" fmla="*/ 24 w 62"/>
                  <a:gd name="T3" fmla="*/ 3 h 119"/>
                  <a:gd name="T4" fmla="*/ 23 w 62"/>
                  <a:gd name="T5" fmla="*/ 3 h 119"/>
                  <a:gd name="T6" fmla="*/ 15 w 62"/>
                  <a:gd name="T7" fmla="*/ 5 h 119"/>
                  <a:gd name="T8" fmla="*/ 6 w 62"/>
                  <a:gd name="T9" fmla="*/ 11 h 119"/>
                  <a:gd name="T10" fmla="*/ 1 w 62"/>
                  <a:gd name="T11" fmla="*/ 18 h 119"/>
                  <a:gd name="T12" fmla="*/ 0 w 62"/>
                  <a:gd name="T13" fmla="*/ 28 h 119"/>
                  <a:gd name="T14" fmla="*/ 0 w 62"/>
                  <a:gd name="T15" fmla="*/ 40 h 119"/>
                  <a:gd name="T16" fmla="*/ 3 w 62"/>
                  <a:gd name="T17" fmla="*/ 51 h 119"/>
                  <a:gd name="T18" fmla="*/ 13 w 62"/>
                  <a:gd name="T19" fmla="*/ 59 h 119"/>
                  <a:gd name="T20" fmla="*/ 17 w 62"/>
                  <a:gd name="T21" fmla="*/ 61 h 119"/>
                  <a:gd name="T22" fmla="*/ 24 w 62"/>
                  <a:gd name="T23" fmla="*/ 100 h 119"/>
                  <a:gd name="T24" fmla="*/ 23 w 62"/>
                  <a:gd name="T25" fmla="*/ 100 h 119"/>
                  <a:gd name="T26" fmla="*/ 17 w 62"/>
                  <a:gd name="T27" fmla="*/ 98 h 119"/>
                  <a:gd name="T28" fmla="*/ 14 w 62"/>
                  <a:gd name="T29" fmla="*/ 91 h 119"/>
                  <a:gd name="T30" fmla="*/ 0 w 62"/>
                  <a:gd name="T31" fmla="*/ 85 h 119"/>
                  <a:gd name="T32" fmla="*/ 0 w 62"/>
                  <a:gd name="T33" fmla="*/ 91 h 119"/>
                  <a:gd name="T34" fmla="*/ 1 w 62"/>
                  <a:gd name="T35" fmla="*/ 100 h 119"/>
                  <a:gd name="T36" fmla="*/ 6 w 62"/>
                  <a:gd name="T37" fmla="*/ 108 h 119"/>
                  <a:gd name="T38" fmla="*/ 15 w 62"/>
                  <a:gd name="T39" fmla="*/ 113 h 119"/>
                  <a:gd name="T40" fmla="*/ 23 w 62"/>
                  <a:gd name="T41" fmla="*/ 115 h 119"/>
                  <a:gd name="T42" fmla="*/ 24 w 62"/>
                  <a:gd name="T43" fmla="*/ 119 h 119"/>
                  <a:gd name="T44" fmla="*/ 39 w 62"/>
                  <a:gd name="T45" fmla="*/ 114 h 119"/>
                  <a:gd name="T46" fmla="*/ 44 w 62"/>
                  <a:gd name="T47" fmla="*/ 114 h 119"/>
                  <a:gd name="T48" fmla="*/ 51 w 62"/>
                  <a:gd name="T49" fmla="*/ 110 h 119"/>
                  <a:gd name="T50" fmla="*/ 58 w 62"/>
                  <a:gd name="T51" fmla="*/ 104 h 119"/>
                  <a:gd name="T52" fmla="*/ 62 w 62"/>
                  <a:gd name="T53" fmla="*/ 95 h 119"/>
                  <a:gd name="T54" fmla="*/ 62 w 62"/>
                  <a:gd name="T55" fmla="*/ 79 h 119"/>
                  <a:gd name="T56" fmla="*/ 61 w 62"/>
                  <a:gd name="T57" fmla="*/ 73 h 119"/>
                  <a:gd name="T58" fmla="*/ 55 w 62"/>
                  <a:gd name="T59" fmla="*/ 64 h 119"/>
                  <a:gd name="T60" fmla="*/ 45 w 62"/>
                  <a:gd name="T61" fmla="*/ 57 h 119"/>
                  <a:gd name="T62" fmla="*/ 39 w 62"/>
                  <a:gd name="T63" fmla="*/ 55 h 119"/>
                  <a:gd name="T64" fmla="*/ 39 w 62"/>
                  <a:gd name="T65" fmla="*/ 18 h 119"/>
                  <a:gd name="T66" fmla="*/ 45 w 62"/>
                  <a:gd name="T67" fmla="*/ 21 h 119"/>
                  <a:gd name="T68" fmla="*/ 48 w 62"/>
                  <a:gd name="T69" fmla="*/ 28 h 119"/>
                  <a:gd name="T70" fmla="*/ 62 w 62"/>
                  <a:gd name="T71" fmla="*/ 33 h 119"/>
                  <a:gd name="T72" fmla="*/ 62 w 62"/>
                  <a:gd name="T73" fmla="*/ 28 h 119"/>
                  <a:gd name="T74" fmla="*/ 60 w 62"/>
                  <a:gd name="T75" fmla="*/ 19 h 119"/>
                  <a:gd name="T76" fmla="*/ 56 w 62"/>
                  <a:gd name="T77" fmla="*/ 11 h 119"/>
                  <a:gd name="T78" fmla="*/ 48 w 62"/>
                  <a:gd name="T79" fmla="*/ 6 h 119"/>
                  <a:gd name="T80" fmla="*/ 39 w 62"/>
                  <a:gd name="T81" fmla="*/ 4 h 119"/>
                  <a:gd name="T82" fmla="*/ 48 w 62"/>
                  <a:gd name="T83" fmla="*/ 79 h 119"/>
                  <a:gd name="T84" fmla="*/ 48 w 62"/>
                  <a:gd name="T85" fmla="*/ 91 h 119"/>
                  <a:gd name="T86" fmla="*/ 45 w 62"/>
                  <a:gd name="T87" fmla="*/ 97 h 119"/>
                  <a:gd name="T88" fmla="*/ 39 w 62"/>
                  <a:gd name="T89" fmla="*/ 100 h 119"/>
                  <a:gd name="T90" fmla="*/ 42 w 62"/>
                  <a:gd name="T91" fmla="*/ 71 h 119"/>
                  <a:gd name="T92" fmla="*/ 46 w 62"/>
                  <a:gd name="T93" fmla="*/ 75 h 119"/>
                  <a:gd name="T94" fmla="*/ 48 w 62"/>
                  <a:gd name="T95" fmla="*/ 79 h 119"/>
                  <a:gd name="T96" fmla="*/ 22 w 62"/>
                  <a:gd name="T97" fmla="*/ 48 h 119"/>
                  <a:gd name="T98" fmla="*/ 22 w 62"/>
                  <a:gd name="T99" fmla="*/ 48 h 119"/>
                  <a:gd name="T100" fmla="*/ 19 w 62"/>
                  <a:gd name="T101" fmla="*/ 47 h 119"/>
                  <a:gd name="T102" fmla="*/ 14 w 62"/>
                  <a:gd name="T103" fmla="*/ 42 h 119"/>
                  <a:gd name="T104" fmla="*/ 14 w 62"/>
                  <a:gd name="T105" fmla="*/ 28 h 119"/>
                  <a:gd name="T106" fmla="*/ 15 w 62"/>
                  <a:gd name="T107" fmla="*/ 24 h 119"/>
                  <a:gd name="T108" fmla="*/ 20 w 62"/>
                  <a:gd name="T109" fmla="*/ 18 h 119"/>
                  <a:gd name="T110" fmla="*/ 24 w 62"/>
                  <a:gd name="T111" fmla="*/ 18 h 119"/>
                  <a:gd name="T112" fmla="*/ 22 w 62"/>
                  <a:gd name="T113"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 h="119">
                    <a:moveTo>
                      <a:pt x="39" y="4"/>
                    </a:moveTo>
                    <a:lnTo>
                      <a:pt x="39" y="0"/>
                    </a:lnTo>
                    <a:lnTo>
                      <a:pt x="24" y="0"/>
                    </a:lnTo>
                    <a:lnTo>
                      <a:pt x="24" y="3"/>
                    </a:lnTo>
                    <a:lnTo>
                      <a:pt x="23" y="3"/>
                    </a:lnTo>
                    <a:lnTo>
                      <a:pt x="23" y="3"/>
                    </a:lnTo>
                    <a:lnTo>
                      <a:pt x="19" y="4"/>
                    </a:lnTo>
                    <a:lnTo>
                      <a:pt x="15" y="5"/>
                    </a:lnTo>
                    <a:lnTo>
                      <a:pt x="10" y="7"/>
                    </a:lnTo>
                    <a:lnTo>
                      <a:pt x="6" y="11"/>
                    </a:lnTo>
                    <a:lnTo>
                      <a:pt x="4" y="14"/>
                    </a:lnTo>
                    <a:lnTo>
                      <a:pt x="1" y="18"/>
                    </a:lnTo>
                    <a:lnTo>
                      <a:pt x="0" y="24"/>
                    </a:lnTo>
                    <a:lnTo>
                      <a:pt x="0" y="28"/>
                    </a:lnTo>
                    <a:lnTo>
                      <a:pt x="0" y="40"/>
                    </a:lnTo>
                    <a:lnTo>
                      <a:pt x="0" y="40"/>
                    </a:lnTo>
                    <a:lnTo>
                      <a:pt x="0" y="45"/>
                    </a:lnTo>
                    <a:lnTo>
                      <a:pt x="3" y="51"/>
                    </a:lnTo>
                    <a:lnTo>
                      <a:pt x="7" y="55"/>
                    </a:lnTo>
                    <a:lnTo>
                      <a:pt x="13" y="59"/>
                    </a:lnTo>
                    <a:lnTo>
                      <a:pt x="17" y="61"/>
                    </a:lnTo>
                    <a:lnTo>
                      <a:pt x="17" y="61"/>
                    </a:lnTo>
                    <a:lnTo>
                      <a:pt x="24" y="65"/>
                    </a:lnTo>
                    <a:lnTo>
                      <a:pt x="24" y="100"/>
                    </a:lnTo>
                    <a:lnTo>
                      <a:pt x="23" y="100"/>
                    </a:lnTo>
                    <a:lnTo>
                      <a:pt x="23" y="100"/>
                    </a:lnTo>
                    <a:lnTo>
                      <a:pt x="20" y="100"/>
                    </a:lnTo>
                    <a:lnTo>
                      <a:pt x="17" y="98"/>
                    </a:lnTo>
                    <a:lnTo>
                      <a:pt x="15" y="95"/>
                    </a:lnTo>
                    <a:lnTo>
                      <a:pt x="14" y="91"/>
                    </a:lnTo>
                    <a:lnTo>
                      <a:pt x="14" y="85"/>
                    </a:lnTo>
                    <a:lnTo>
                      <a:pt x="0" y="85"/>
                    </a:lnTo>
                    <a:lnTo>
                      <a:pt x="0" y="91"/>
                    </a:lnTo>
                    <a:lnTo>
                      <a:pt x="0" y="91"/>
                    </a:lnTo>
                    <a:lnTo>
                      <a:pt x="0" y="95"/>
                    </a:lnTo>
                    <a:lnTo>
                      <a:pt x="1" y="100"/>
                    </a:lnTo>
                    <a:lnTo>
                      <a:pt x="4" y="105"/>
                    </a:lnTo>
                    <a:lnTo>
                      <a:pt x="6" y="108"/>
                    </a:lnTo>
                    <a:lnTo>
                      <a:pt x="10" y="111"/>
                    </a:lnTo>
                    <a:lnTo>
                      <a:pt x="15" y="113"/>
                    </a:lnTo>
                    <a:lnTo>
                      <a:pt x="19" y="114"/>
                    </a:lnTo>
                    <a:lnTo>
                      <a:pt x="23" y="115"/>
                    </a:lnTo>
                    <a:lnTo>
                      <a:pt x="24" y="115"/>
                    </a:lnTo>
                    <a:lnTo>
                      <a:pt x="24" y="119"/>
                    </a:lnTo>
                    <a:lnTo>
                      <a:pt x="39" y="119"/>
                    </a:lnTo>
                    <a:lnTo>
                      <a:pt x="39" y="114"/>
                    </a:lnTo>
                    <a:lnTo>
                      <a:pt x="39" y="114"/>
                    </a:lnTo>
                    <a:lnTo>
                      <a:pt x="44" y="114"/>
                    </a:lnTo>
                    <a:lnTo>
                      <a:pt x="48" y="112"/>
                    </a:lnTo>
                    <a:lnTo>
                      <a:pt x="51" y="110"/>
                    </a:lnTo>
                    <a:lnTo>
                      <a:pt x="56" y="107"/>
                    </a:lnTo>
                    <a:lnTo>
                      <a:pt x="58" y="104"/>
                    </a:lnTo>
                    <a:lnTo>
                      <a:pt x="60" y="99"/>
                    </a:lnTo>
                    <a:lnTo>
                      <a:pt x="62" y="95"/>
                    </a:lnTo>
                    <a:lnTo>
                      <a:pt x="62" y="91"/>
                    </a:lnTo>
                    <a:lnTo>
                      <a:pt x="62" y="79"/>
                    </a:lnTo>
                    <a:lnTo>
                      <a:pt x="62" y="79"/>
                    </a:lnTo>
                    <a:lnTo>
                      <a:pt x="61" y="73"/>
                    </a:lnTo>
                    <a:lnTo>
                      <a:pt x="59" y="68"/>
                    </a:lnTo>
                    <a:lnTo>
                      <a:pt x="55" y="64"/>
                    </a:lnTo>
                    <a:lnTo>
                      <a:pt x="49" y="58"/>
                    </a:lnTo>
                    <a:lnTo>
                      <a:pt x="45" y="57"/>
                    </a:lnTo>
                    <a:lnTo>
                      <a:pt x="45" y="57"/>
                    </a:lnTo>
                    <a:lnTo>
                      <a:pt x="39" y="55"/>
                    </a:lnTo>
                    <a:lnTo>
                      <a:pt x="39" y="18"/>
                    </a:lnTo>
                    <a:lnTo>
                      <a:pt x="39" y="18"/>
                    </a:lnTo>
                    <a:lnTo>
                      <a:pt x="43" y="19"/>
                    </a:lnTo>
                    <a:lnTo>
                      <a:pt x="45" y="21"/>
                    </a:lnTo>
                    <a:lnTo>
                      <a:pt x="47" y="25"/>
                    </a:lnTo>
                    <a:lnTo>
                      <a:pt x="48" y="28"/>
                    </a:lnTo>
                    <a:lnTo>
                      <a:pt x="48" y="33"/>
                    </a:lnTo>
                    <a:lnTo>
                      <a:pt x="62" y="33"/>
                    </a:lnTo>
                    <a:lnTo>
                      <a:pt x="62" y="28"/>
                    </a:lnTo>
                    <a:lnTo>
                      <a:pt x="62" y="28"/>
                    </a:lnTo>
                    <a:lnTo>
                      <a:pt x="62" y="24"/>
                    </a:lnTo>
                    <a:lnTo>
                      <a:pt x="60" y="19"/>
                    </a:lnTo>
                    <a:lnTo>
                      <a:pt x="58" y="15"/>
                    </a:lnTo>
                    <a:lnTo>
                      <a:pt x="56" y="11"/>
                    </a:lnTo>
                    <a:lnTo>
                      <a:pt x="51" y="8"/>
                    </a:lnTo>
                    <a:lnTo>
                      <a:pt x="48" y="6"/>
                    </a:lnTo>
                    <a:lnTo>
                      <a:pt x="44" y="4"/>
                    </a:lnTo>
                    <a:lnTo>
                      <a:pt x="39" y="4"/>
                    </a:lnTo>
                    <a:lnTo>
                      <a:pt x="39" y="4"/>
                    </a:lnTo>
                    <a:close/>
                    <a:moveTo>
                      <a:pt x="48" y="79"/>
                    </a:moveTo>
                    <a:lnTo>
                      <a:pt x="48" y="91"/>
                    </a:lnTo>
                    <a:lnTo>
                      <a:pt x="48" y="91"/>
                    </a:lnTo>
                    <a:lnTo>
                      <a:pt x="47" y="94"/>
                    </a:lnTo>
                    <a:lnTo>
                      <a:pt x="45" y="97"/>
                    </a:lnTo>
                    <a:lnTo>
                      <a:pt x="43" y="99"/>
                    </a:lnTo>
                    <a:lnTo>
                      <a:pt x="39" y="100"/>
                    </a:lnTo>
                    <a:lnTo>
                      <a:pt x="39" y="70"/>
                    </a:lnTo>
                    <a:lnTo>
                      <a:pt x="42" y="71"/>
                    </a:lnTo>
                    <a:lnTo>
                      <a:pt x="42" y="71"/>
                    </a:lnTo>
                    <a:lnTo>
                      <a:pt x="46" y="75"/>
                    </a:lnTo>
                    <a:lnTo>
                      <a:pt x="47" y="77"/>
                    </a:lnTo>
                    <a:lnTo>
                      <a:pt x="48" y="79"/>
                    </a:lnTo>
                    <a:lnTo>
                      <a:pt x="48" y="79"/>
                    </a:lnTo>
                    <a:close/>
                    <a:moveTo>
                      <a:pt x="22" y="48"/>
                    </a:moveTo>
                    <a:lnTo>
                      <a:pt x="22" y="48"/>
                    </a:lnTo>
                    <a:lnTo>
                      <a:pt x="22" y="48"/>
                    </a:lnTo>
                    <a:lnTo>
                      <a:pt x="19" y="47"/>
                    </a:lnTo>
                    <a:lnTo>
                      <a:pt x="19" y="47"/>
                    </a:lnTo>
                    <a:lnTo>
                      <a:pt x="16" y="44"/>
                    </a:lnTo>
                    <a:lnTo>
                      <a:pt x="14" y="42"/>
                    </a:lnTo>
                    <a:lnTo>
                      <a:pt x="14" y="40"/>
                    </a:lnTo>
                    <a:lnTo>
                      <a:pt x="14" y="28"/>
                    </a:lnTo>
                    <a:lnTo>
                      <a:pt x="14" y="28"/>
                    </a:lnTo>
                    <a:lnTo>
                      <a:pt x="15" y="24"/>
                    </a:lnTo>
                    <a:lnTo>
                      <a:pt x="17" y="20"/>
                    </a:lnTo>
                    <a:lnTo>
                      <a:pt x="20" y="18"/>
                    </a:lnTo>
                    <a:lnTo>
                      <a:pt x="23" y="18"/>
                    </a:lnTo>
                    <a:lnTo>
                      <a:pt x="24" y="18"/>
                    </a:lnTo>
                    <a:lnTo>
                      <a:pt x="24" y="50"/>
                    </a:lnTo>
                    <a:lnTo>
                      <a:pt x="22" y="48"/>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grpSp>
      <p:grpSp>
        <p:nvGrpSpPr>
          <p:cNvPr id="55" name="组合 54"/>
          <p:cNvGrpSpPr/>
          <p:nvPr/>
        </p:nvGrpSpPr>
        <p:grpSpPr>
          <a:xfrm>
            <a:off x="1782794" y="4803459"/>
            <a:ext cx="3367851" cy="930605"/>
            <a:chOff x="1782794" y="4803459"/>
            <a:chExt cx="3367851" cy="930605"/>
          </a:xfrm>
        </p:grpSpPr>
        <p:sp>
          <p:nvSpPr>
            <p:cNvPr id="8" name="Oval 30"/>
            <p:cNvSpPr/>
            <p:nvPr/>
          </p:nvSpPr>
          <p:spPr>
            <a:xfrm>
              <a:off x="5074443" y="5165366"/>
              <a:ext cx="76202" cy="76200"/>
            </a:xfrm>
            <a:prstGeom prst="ellipse">
              <a:avLst/>
            </a:prstGeom>
            <a:gradFill>
              <a:gsLst>
                <a:gs pos="0">
                  <a:srgbClr val="1CE7CC"/>
                </a:gs>
                <a:gs pos="100000">
                  <a:srgbClr val="08C4F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Malgun Gothic" panose="020B0503020000020004" pitchFamily="34" charset="-127"/>
                <a:cs typeface="+mn-cs"/>
              </a:endParaRPr>
            </a:p>
          </p:txBody>
        </p:sp>
        <p:sp>
          <p:nvSpPr>
            <p:cNvPr id="22" name="Rectangle 3"/>
            <p:cNvSpPr txBox="1">
              <a:spLocks noChangeArrowheads="1"/>
            </p:cNvSpPr>
            <p:nvPr/>
          </p:nvSpPr>
          <p:spPr bwMode="auto">
            <a:xfrm>
              <a:off x="1782794" y="5204944"/>
              <a:ext cx="2669917"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23" name="TextBox 15"/>
            <p:cNvSpPr txBox="1"/>
            <p:nvPr/>
          </p:nvSpPr>
          <p:spPr>
            <a:xfrm>
              <a:off x="1981250" y="4803459"/>
              <a:ext cx="2471461" cy="46166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
                  <a:prstClr val="black">
                    <a:lumMod val="85000"/>
                    <a:lumOff val="15000"/>
                  </a:prstClr>
                </a:buClr>
                <a:buSzPct val="105000"/>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输入标题内容</a:t>
              </a:r>
            </a:p>
          </p:txBody>
        </p:sp>
        <p:grpSp>
          <p:nvGrpSpPr>
            <p:cNvPr id="24" name="Group 43"/>
            <p:cNvGrpSpPr/>
            <p:nvPr/>
          </p:nvGrpSpPr>
          <p:grpSpPr>
            <a:xfrm>
              <a:off x="4548014" y="5054608"/>
              <a:ext cx="340307" cy="408197"/>
              <a:chOff x="4051300" y="3109913"/>
              <a:chExt cx="628650" cy="754063"/>
            </a:xfrm>
            <a:solidFill>
              <a:srgbClr val="30B593"/>
            </a:solidFill>
          </p:grpSpPr>
          <p:sp>
            <p:nvSpPr>
              <p:cNvPr id="25" name="Freeform 44"/>
              <p:cNvSpPr>
                <a:spLocks noEditPoints="1"/>
              </p:cNvSpPr>
              <p:nvPr/>
            </p:nvSpPr>
            <p:spPr bwMode="auto">
              <a:xfrm>
                <a:off x="4051300" y="3109913"/>
                <a:ext cx="628650" cy="754063"/>
              </a:xfrm>
              <a:custGeom>
                <a:avLst/>
                <a:gdLst>
                  <a:gd name="T0" fmla="*/ 376 w 396"/>
                  <a:gd name="T1" fmla="*/ 361 h 475"/>
                  <a:gd name="T2" fmla="*/ 287 w 396"/>
                  <a:gd name="T3" fmla="*/ 265 h 475"/>
                  <a:gd name="T4" fmla="*/ 258 w 396"/>
                  <a:gd name="T5" fmla="*/ 133 h 475"/>
                  <a:gd name="T6" fmla="*/ 244 w 396"/>
                  <a:gd name="T7" fmla="*/ 70 h 475"/>
                  <a:gd name="T8" fmla="*/ 237 w 396"/>
                  <a:gd name="T9" fmla="*/ 52 h 475"/>
                  <a:gd name="T10" fmla="*/ 233 w 396"/>
                  <a:gd name="T11" fmla="*/ 39 h 475"/>
                  <a:gd name="T12" fmla="*/ 226 w 396"/>
                  <a:gd name="T13" fmla="*/ 27 h 475"/>
                  <a:gd name="T14" fmla="*/ 220 w 396"/>
                  <a:gd name="T15" fmla="*/ 17 h 475"/>
                  <a:gd name="T16" fmla="*/ 213 w 396"/>
                  <a:gd name="T17" fmla="*/ 10 h 475"/>
                  <a:gd name="T18" fmla="*/ 189 w 396"/>
                  <a:gd name="T19" fmla="*/ 6 h 475"/>
                  <a:gd name="T20" fmla="*/ 182 w 396"/>
                  <a:gd name="T21" fmla="*/ 11 h 475"/>
                  <a:gd name="T22" fmla="*/ 176 w 396"/>
                  <a:gd name="T23" fmla="*/ 18 h 475"/>
                  <a:gd name="T24" fmla="*/ 169 w 396"/>
                  <a:gd name="T25" fmla="*/ 28 h 475"/>
                  <a:gd name="T26" fmla="*/ 164 w 396"/>
                  <a:gd name="T27" fmla="*/ 41 h 475"/>
                  <a:gd name="T28" fmla="*/ 157 w 396"/>
                  <a:gd name="T29" fmla="*/ 55 h 475"/>
                  <a:gd name="T30" fmla="*/ 152 w 396"/>
                  <a:gd name="T31" fmla="*/ 70 h 475"/>
                  <a:gd name="T32" fmla="*/ 139 w 396"/>
                  <a:gd name="T33" fmla="*/ 144 h 475"/>
                  <a:gd name="T34" fmla="*/ 102 w 396"/>
                  <a:gd name="T35" fmla="*/ 278 h 475"/>
                  <a:gd name="T36" fmla="*/ 19 w 396"/>
                  <a:gd name="T37" fmla="*/ 362 h 475"/>
                  <a:gd name="T38" fmla="*/ 1 w 396"/>
                  <a:gd name="T39" fmla="*/ 438 h 475"/>
                  <a:gd name="T40" fmla="*/ 124 w 396"/>
                  <a:gd name="T41" fmla="*/ 474 h 475"/>
                  <a:gd name="T42" fmla="*/ 258 w 396"/>
                  <a:gd name="T43" fmla="*/ 469 h 475"/>
                  <a:gd name="T44" fmla="*/ 339 w 396"/>
                  <a:gd name="T45" fmla="*/ 461 h 475"/>
                  <a:gd name="T46" fmla="*/ 374 w 396"/>
                  <a:gd name="T47" fmla="*/ 378 h 475"/>
                  <a:gd name="T48" fmla="*/ 328 w 396"/>
                  <a:gd name="T49" fmla="*/ 355 h 475"/>
                  <a:gd name="T50" fmla="*/ 262 w 396"/>
                  <a:gd name="T51" fmla="*/ 259 h 475"/>
                  <a:gd name="T52" fmla="*/ 351 w 396"/>
                  <a:gd name="T53" fmla="*/ 360 h 475"/>
                  <a:gd name="T54" fmla="*/ 168 w 396"/>
                  <a:gd name="T55" fmla="*/ 68 h 475"/>
                  <a:gd name="T56" fmla="*/ 172 w 396"/>
                  <a:gd name="T57" fmla="*/ 55 h 475"/>
                  <a:gd name="T58" fmla="*/ 178 w 396"/>
                  <a:gd name="T59" fmla="*/ 43 h 475"/>
                  <a:gd name="T60" fmla="*/ 182 w 396"/>
                  <a:gd name="T61" fmla="*/ 35 h 475"/>
                  <a:gd name="T62" fmla="*/ 187 w 396"/>
                  <a:gd name="T63" fmla="*/ 26 h 475"/>
                  <a:gd name="T64" fmla="*/ 194 w 396"/>
                  <a:gd name="T65" fmla="*/ 20 h 475"/>
                  <a:gd name="T66" fmla="*/ 203 w 396"/>
                  <a:gd name="T67" fmla="*/ 20 h 475"/>
                  <a:gd name="T68" fmla="*/ 208 w 396"/>
                  <a:gd name="T69" fmla="*/ 25 h 475"/>
                  <a:gd name="T70" fmla="*/ 213 w 396"/>
                  <a:gd name="T71" fmla="*/ 34 h 475"/>
                  <a:gd name="T72" fmla="*/ 218 w 396"/>
                  <a:gd name="T73" fmla="*/ 42 h 475"/>
                  <a:gd name="T74" fmla="*/ 223 w 396"/>
                  <a:gd name="T75" fmla="*/ 55 h 475"/>
                  <a:gd name="T76" fmla="*/ 166 w 396"/>
                  <a:gd name="T77" fmla="*/ 75 h 475"/>
                  <a:gd name="T78" fmla="*/ 243 w 396"/>
                  <a:gd name="T79" fmla="*/ 142 h 475"/>
                  <a:gd name="T80" fmla="*/ 154 w 396"/>
                  <a:gd name="T81" fmla="*/ 132 h 475"/>
                  <a:gd name="T82" fmla="*/ 62 w 396"/>
                  <a:gd name="T83" fmla="*/ 347 h 475"/>
                  <a:gd name="T84" fmla="*/ 129 w 396"/>
                  <a:gd name="T85" fmla="*/ 273 h 475"/>
                  <a:gd name="T86" fmla="*/ 56 w 396"/>
                  <a:gd name="T87" fmla="*/ 364 h 475"/>
                  <a:gd name="T88" fmla="*/ 22 w 396"/>
                  <a:gd name="T89" fmla="*/ 378 h 475"/>
                  <a:gd name="T90" fmla="*/ 27 w 396"/>
                  <a:gd name="T91" fmla="*/ 395 h 475"/>
                  <a:gd name="T92" fmla="*/ 139 w 396"/>
                  <a:gd name="T93" fmla="*/ 436 h 475"/>
                  <a:gd name="T94" fmla="*/ 99 w 396"/>
                  <a:gd name="T95" fmla="*/ 371 h 475"/>
                  <a:gd name="T96" fmla="*/ 62 w 396"/>
                  <a:gd name="T97" fmla="*/ 401 h 475"/>
                  <a:gd name="T98" fmla="*/ 72 w 396"/>
                  <a:gd name="T99" fmla="*/ 436 h 475"/>
                  <a:gd name="T100" fmla="*/ 95 w 396"/>
                  <a:gd name="T101" fmla="*/ 385 h 475"/>
                  <a:gd name="T102" fmla="*/ 72 w 396"/>
                  <a:gd name="T103" fmla="*/ 460 h 475"/>
                  <a:gd name="T104" fmla="*/ 153 w 396"/>
                  <a:gd name="T105" fmla="*/ 448 h 475"/>
                  <a:gd name="T106" fmla="*/ 325 w 396"/>
                  <a:gd name="T107" fmla="*/ 450 h 475"/>
                  <a:gd name="T108" fmla="*/ 294 w 396"/>
                  <a:gd name="T109" fmla="*/ 392 h 475"/>
                  <a:gd name="T110" fmla="*/ 322 w 396"/>
                  <a:gd name="T111" fmla="*/ 416 h 475"/>
                  <a:gd name="T112" fmla="*/ 326 w 396"/>
                  <a:gd name="T113" fmla="*/ 382 h 475"/>
                  <a:gd name="T114" fmla="*/ 290 w 396"/>
                  <a:gd name="T115" fmla="*/ 375 h 475"/>
                  <a:gd name="T116" fmla="*/ 258 w 396"/>
                  <a:gd name="T117" fmla="*/ 292 h 475"/>
                  <a:gd name="T118" fmla="*/ 375 w 396"/>
                  <a:gd name="T119" fmla="*/ 40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6" h="475">
                    <a:moveTo>
                      <a:pt x="396" y="427"/>
                    </a:moveTo>
                    <a:lnTo>
                      <a:pt x="396" y="427"/>
                    </a:lnTo>
                    <a:lnTo>
                      <a:pt x="396" y="411"/>
                    </a:lnTo>
                    <a:lnTo>
                      <a:pt x="395" y="393"/>
                    </a:lnTo>
                    <a:lnTo>
                      <a:pt x="393" y="386"/>
                    </a:lnTo>
                    <a:lnTo>
                      <a:pt x="391" y="378"/>
                    </a:lnTo>
                    <a:lnTo>
                      <a:pt x="387" y="373"/>
                    </a:lnTo>
                    <a:lnTo>
                      <a:pt x="384" y="367"/>
                    </a:lnTo>
                    <a:lnTo>
                      <a:pt x="378" y="362"/>
                    </a:lnTo>
                    <a:lnTo>
                      <a:pt x="376" y="361"/>
                    </a:lnTo>
                    <a:lnTo>
                      <a:pt x="376" y="361"/>
                    </a:lnTo>
                    <a:lnTo>
                      <a:pt x="364" y="353"/>
                    </a:lnTo>
                    <a:lnTo>
                      <a:pt x="352" y="344"/>
                    </a:lnTo>
                    <a:lnTo>
                      <a:pt x="341" y="335"/>
                    </a:lnTo>
                    <a:lnTo>
                      <a:pt x="330" y="324"/>
                    </a:lnTo>
                    <a:lnTo>
                      <a:pt x="320" y="313"/>
                    </a:lnTo>
                    <a:lnTo>
                      <a:pt x="311" y="303"/>
                    </a:lnTo>
                    <a:lnTo>
                      <a:pt x="302" y="290"/>
                    </a:lnTo>
                    <a:lnTo>
                      <a:pt x="294" y="278"/>
                    </a:lnTo>
                    <a:lnTo>
                      <a:pt x="287" y="265"/>
                    </a:lnTo>
                    <a:lnTo>
                      <a:pt x="280" y="251"/>
                    </a:lnTo>
                    <a:lnTo>
                      <a:pt x="274" y="237"/>
                    </a:lnTo>
                    <a:lnTo>
                      <a:pt x="270" y="223"/>
                    </a:lnTo>
                    <a:lnTo>
                      <a:pt x="265" y="207"/>
                    </a:lnTo>
                    <a:lnTo>
                      <a:pt x="262" y="193"/>
                    </a:lnTo>
                    <a:lnTo>
                      <a:pt x="260" y="178"/>
                    </a:lnTo>
                    <a:lnTo>
                      <a:pt x="258" y="162"/>
                    </a:lnTo>
                    <a:lnTo>
                      <a:pt x="258" y="144"/>
                    </a:lnTo>
                    <a:lnTo>
                      <a:pt x="258" y="144"/>
                    </a:lnTo>
                    <a:lnTo>
                      <a:pt x="258" y="133"/>
                    </a:lnTo>
                    <a:lnTo>
                      <a:pt x="256" y="120"/>
                    </a:lnTo>
                    <a:lnTo>
                      <a:pt x="249" y="90"/>
                    </a:lnTo>
                    <a:lnTo>
                      <a:pt x="250" y="90"/>
                    </a:lnTo>
                    <a:lnTo>
                      <a:pt x="245" y="71"/>
                    </a:lnTo>
                    <a:lnTo>
                      <a:pt x="245" y="71"/>
                    </a:lnTo>
                    <a:lnTo>
                      <a:pt x="244" y="70"/>
                    </a:lnTo>
                    <a:lnTo>
                      <a:pt x="244" y="70"/>
                    </a:lnTo>
                    <a:lnTo>
                      <a:pt x="244" y="70"/>
                    </a:lnTo>
                    <a:lnTo>
                      <a:pt x="244" y="70"/>
                    </a:lnTo>
                    <a:lnTo>
                      <a:pt x="244" y="70"/>
                    </a:lnTo>
                    <a:lnTo>
                      <a:pt x="244" y="70"/>
                    </a:lnTo>
                    <a:lnTo>
                      <a:pt x="241" y="64"/>
                    </a:lnTo>
                    <a:lnTo>
                      <a:pt x="241" y="64"/>
                    </a:lnTo>
                    <a:lnTo>
                      <a:pt x="241" y="64"/>
                    </a:lnTo>
                    <a:lnTo>
                      <a:pt x="241" y="64"/>
                    </a:lnTo>
                    <a:lnTo>
                      <a:pt x="239" y="57"/>
                    </a:lnTo>
                    <a:lnTo>
                      <a:pt x="239" y="57"/>
                    </a:lnTo>
                    <a:lnTo>
                      <a:pt x="239" y="57"/>
                    </a:lnTo>
                    <a:lnTo>
                      <a:pt x="239" y="57"/>
                    </a:lnTo>
                    <a:lnTo>
                      <a:pt x="237" y="52"/>
                    </a:lnTo>
                    <a:lnTo>
                      <a:pt x="237" y="52"/>
                    </a:lnTo>
                    <a:lnTo>
                      <a:pt x="237" y="51"/>
                    </a:lnTo>
                    <a:lnTo>
                      <a:pt x="237" y="51"/>
                    </a:lnTo>
                    <a:lnTo>
                      <a:pt x="235" y="47"/>
                    </a:lnTo>
                    <a:lnTo>
                      <a:pt x="235" y="47"/>
                    </a:lnTo>
                    <a:lnTo>
                      <a:pt x="235" y="44"/>
                    </a:lnTo>
                    <a:lnTo>
                      <a:pt x="235" y="44"/>
                    </a:lnTo>
                    <a:lnTo>
                      <a:pt x="233" y="41"/>
                    </a:lnTo>
                    <a:lnTo>
                      <a:pt x="233" y="41"/>
                    </a:lnTo>
                    <a:lnTo>
                      <a:pt x="233" y="39"/>
                    </a:lnTo>
                    <a:lnTo>
                      <a:pt x="233" y="39"/>
                    </a:lnTo>
                    <a:lnTo>
                      <a:pt x="231" y="36"/>
                    </a:lnTo>
                    <a:lnTo>
                      <a:pt x="231" y="36"/>
                    </a:lnTo>
                    <a:lnTo>
                      <a:pt x="230" y="34"/>
                    </a:lnTo>
                    <a:lnTo>
                      <a:pt x="230" y="34"/>
                    </a:lnTo>
                    <a:lnTo>
                      <a:pt x="229" y="31"/>
                    </a:lnTo>
                    <a:lnTo>
                      <a:pt x="229" y="31"/>
                    </a:lnTo>
                    <a:lnTo>
                      <a:pt x="227" y="29"/>
                    </a:lnTo>
                    <a:lnTo>
                      <a:pt x="227" y="29"/>
                    </a:lnTo>
                    <a:lnTo>
                      <a:pt x="226" y="27"/>
                    </a:lnTo>
                    <a:lnTo>
                      <a:pt x="226" y="27"/>
                    </a:lnTo>
                    <a:lnTo>
                      <a:pt x="225" y="25"/>
                    </a:lnTo>
                    <a:lnTo>
                      <a:pt x="225" y="25"/>
                    </a:lnTo>
                    <a:lnTo>
                      <a:pt x="223" y="23"/>
                    </a:lnTo>
                    <a:lnTo>
                      <a:pt x="223" y="23"/>
                    </a:lnTo>
                    <a:lnTo>
                      <a:pt x="222" y="21"/>
                    </a:lnTo>
                    <a:lnTo>
                      <a:pt x="222" y="21"/>
                    </a:lnTo>
                    <a:lnTo>
                      <a:pt x="221" y="18"/>
                    </a:lnTo>
                    <a:lnTo>
                      <a:pt x="221" y="18"/>
                    </a:lnTo>
                    <a:lnTo>
                      <a:pt x="220" y="17"/>
                    </a:lnTo>
                    <a:lnTo>
                      <a:pt x="220" y="17"/>
                    </a:lnTo>
                    <a:lnTo>
                      <a:pt x="219" y="15"/>
                    </a:lnTo>
                    <a:lnTo>
                      <a:pt x="219" y="15"/>
                    </a:lnTo>
                    <a:lnTo>
                      <a:pt x="217" y="14"/>
                    </a:lnTo>
                    <a:lnTo>
                      <a:pt x="217" y="14"/>
                    </a:lnTo>
                    <a:lnTo>
                      <a:pt x="216" y="12"/>
                    </a:lnTo>
                    <a:lnTo>
                      <a:pt x="216" y="12"/>
                    </a:lnTo>
                    <a:lnTo>
                      <a:pt x="214" y="11"/>
                    </a:lnTo>
                    <a:lnTo>
                      <a:pt x="214" y="11"/>
                    </a:lnTo>
                    <a:lnTo>
                      <a:pt x="213" y="10"/>
                    </a:lnTo>
                    <a:lnTo>
                      <a:pt x="213" y="10"/>
                    </a:lnTo>
                    <a:lnTo>
                      <a:pt x="211" y="8"/>
                    </a:lnTo>
                    <a:lnTo>
                      <a:pt x="211" y="8"/>
                    </a:lnTo>
                    <a:lnTo>
                      <a:pt x="210" y="8"/>
                    </a:lnTo>
                    <a:lnTo>
                      <a:pt x="210" y="8"/>
                    </a:lnTo>
                    <a:lnTo>
                      <a:pt x="205" y="3"/>
                    </a:lnTo>
                    <a:lnTo>
                      <a:pt x="198" y="0"/>
                    </a:lnTo>
                    <a:lnTo>
                      <a:pt x="192" y="3"/>
                    </a:lnTo>
                    <a:lnTo>
                      <a:pt x="192" y="3"/>
                    </a:lnTo>
                    <a:lnTo>
                      <a:pt x="189" y="6"/>
                    </a:lnTo>
                    <a:lnTo>
                      <a:pt x="189" y="6"/>
                    </a:lnTo>
                    <a:lnTo>
                      <a:pt x="187" y="7"/>
                    </a:lnTo>
                    <a:lnTo>
                      <a:pt x="187" y="7"/>
                    </a:lnTo>
                    <a:lnTo>
                      <a:pt x="185" y="8"/>
                    </a:lnTo>
                    <a:lnTo>
                      <a:pt x="185" y="8"/>
                    </a:lnTo>
                    <a:lnTo>
                      <a:pt x="184" y="9"/>
                    </a:lnTo>
                    <a:lnTo>
                      <a:pt x="184" y="9"/>
                    </a:lnTo>
                    <a:lnTo>
                      <a:pt x="183" y="10"/>
                    </a:lnTo>
                    <a:lnTo>
                      <a:pt x="183" y="10"/>
                    </a:lnTo>
                    <a:lnTo>
                      <a:pt x="182" y="11"/>
                    </a:lnTo>
                    <a:lnTo>
                      <a:pt x="182" y="11"/>
                    </a:lnTo>
                    <a:lnTo>
                      <a:pt x="181" y="12"/>
                    </a:lnTo>
                    <a:lnTo>
                      <a:pt x="181" y="12"/>
                    </a:lnTo>
                    <a:lnTo>
                      <a:pt x="179" y="14"/>
                    </a:lnTo>
                    <a:lnTo>
                      <a:pt x="179" y="14"/>
                    </a:lnTo>
                    <a:lnTo>
                      <a:pt x="178" y="15"/>
                    </a:lnTo>
                    <a:lnTo>
                      <a:pt x="178" y="15"/>
                    </a:lnTo>
                    <a:lnTo>
                      <a:pt x="177" y="17"/>
                    </a:lnTo>
                    <a:lnTo>
                      <a:pt x="177" y="17"/>
                    </a:lnTo>
                    <a:lnTo>
                      <a:pt x="176" y="18"/>
                    </a:lnTo>
                    <a:lnTo>
                      <a:pt x="176" y="18"/>
                    </a:lnTo>
                    <a:lnTo>
                      <a:pt x="175" y="21"/>
                    </a:lnTo>
                    <a:lnTo>
                      <a:pt x="175" y="21"/>
                    </a:lnTo>
                    <a:lnTo>
                      <a:pt x="172" y="23"/>
                    </a:lnTo>
                    <a:lnTo>
                      <a:pt x="172" y="23"/>
                    </a:lnTo>
                    <a:lnTo>
                      <a:pt x="171" y="25"/>
                    </a:lnTo>
                    <a:lnTo>
                      <a:pt x="171" y="25"/>
                    </a:lnTo>
                    <a:lnTo>
                      <a:pt x="170" y="27"/>
                    </a:lnTo>
                    <a:lnTo>
                      <a:pt x="170" y="27"/>
                    </a:lnTo>
                    <a:lnTo>
                      <a:pt x="169" y="28"/>
                    </a:lnTo>
                    <a:lnTo>
                      <a:pt x="169" y="28"/>
                    </a:lnTo>
                    <a:lnTo>
                      <a:pt x="168" y="31"/>
                    </a:lnTo>
                    <a:lnTo>
                      <a:pt x="168" y="31"/>
                    </a:lnTo>
                    <a:lnTo>
                      <a:pt x="167" y="34"/>
                    </a:lnTo>
                    <a:lnTo>
                      <a:pt x="167" y="34"/>
                    </a:lnTo>
                    <a:lnTo>
                      <a:pt x="166" y="36"/>
                    </a:lnTo>
                    <a:lnTo>
                      <a:pt x="166" y="36"/>
                    </a:lnTo>
                    <a:lnTo>
                      <a:pt x="165" y="38"/>
                    </a:lnTo>
                    <a:lnTo>
                      <a:pt x="165" y="38"/>
                    </a:lnTo>
                    <a:lnTo>
                      <a:pt x="164" y="41"/>
                    </a:lnTo>
                    <a:lnTo>
                      <a:pt x="164" y="41"/>
                    </a:lnTo>
                    <a:lnTo>
                      <a:pt x="163" y="43"/>
                    </a:lnTo>
                    <a:lnTo>
                      <a:pt x="163" y="43"/>
                    </a:lnTo>
                    <a:lnTo>
                      <a:pt x="160" y="47"/>
                    </a:lnTo>
                    <a:lnTo>
                      <a:pt x="160" y="47"/>
                    </a:lnTo>
                    <a:lnTo>
                      <a:pt x="159" y="49"/>
                    </a:lnTo>
                    <a:lnTo>
                      <a:pt x="159" y="49"/>
                    </a:lnTo>
                    <a:lnTo>
                      <a:pt x="158" y="52"/>
                    </a:lnTo>
                    <a:lnTo>
                      <a:pt x="158" y="52"/>
                    </a:lnTo>
                    <a:lnTo>
                      <a:pt x="157" y="55"/>
                    </a:lnTo>
                    <a:lnTo>
                      <a:pt x="157" y="55"/>
                    </a:lnTo>
                    <a:lnTo>
                      <a:pt x="156" y="58"/>
                    </a:lnTo>
                    <a:lnTo>
                      <a:pt x="156" y="58"/>
                    </a:lnTo>
                    <a:lnTo>
                      <a:pt x="155" y="62"/>
                    </a:lnTo>
                    <a:lnTo>
                      <a:pt x="155" y="62"/>
                    </a:lnTo>
                    <a:lnTo>
                      <a:pt x="154" y="64"/>
                    </a:lnTo>
                    <a:lnTo>
                      <a:pt x="154" y="64"/>
                    </a:lnTo>
                    <a:lnTo>
                      <a:pt x="153" y="69"/>
                    </a:lnTo>
                    <a:lnTo>
                      <a:pt x="153" y="69"/>
                    </a:lnTo>
                    <a:lnTo>
                      <a:pt x="152" y="70"/>
                    </a:lnTo>
                    <a:lnTo>
                      <a:pt x="152" y="70"/>
                    </a:lnTo>
                    <a:lnTo>
                      <a:pt x="152" y="71"/>
                    </a:lnTo>
                    <a:lnTo>
                      <a:pt x="152" y="71"/>
                    </a:lnTo>
                    <a:lnTo>
                      <a:pt x="152" y="71"/>
                    </a:lnTo>
                    <a:lnTo>
                      <a:pt x="146" y="90"/>
                    </a:lnTo>
                    <a:lnTo>
                      <a:pt x="148" y="90"/>
                    </a:lnTo>
                    <a:lnTo>
                      <a:pt x="148" y="90"/>
                    </a:lnTo>
                    <a:lnTo>
                      <a:pt x="141" y="120"/>
                    </a:lnTo>
                    <a:lnTo>
                      <a:pt x="139" y="133"/>
                    </a:lnTo>
                    <a:lnTo>
                      <a:pt x="139" y="144"/>
                    </a:lnTo>
                    <a:lnTo>
                      <a:pt x="139" y="162"/>
                    </a:lnTo>
                    <a:lnTo>
                      <a:pt x="139" y="162"/>
                    </a:lnTo>
                    <a:lnTo>
                      <a:pt x="137" y="178"/>
                    </a:lnTo>
                    <a:lnTo>
                      <a:pt x="135" y="193"/>
                    </a:lnTo>
                    <a:lnTo>
                      <a:pt x="131" y="209"/>
                    </a:lnTo>
                    <a:lnTo>
                      <a:pt x="127" y="223"/>
                    </a:lnTo>
                    <a:lnTo>
                      <a:pt x="122" y="237"/>
                    </a:lnTo>
                    <a:lnTo>
                      <a:pt x="116" y="251"/>
                    </a:lnTo>
                    <a:lnTo>
                      <a:pt x="110" y="265"/>
                    </a:lnTo>
                    <a:lnTo>
                      <a:pt x="102" y="278"/>
                    </a:lnTo>
                    <a:lnTo>
                      <a:pt x="95" y="290"/>
                    </a:lnTo>
                    <a:lnTo>
                      <a:pt x="86" y="303"/>
                    </a:lnTo>
                    <a:lnTo>
                      <a:pt x="76" y="313"/>
                    </a:lnTo>
                    <a:lnTo>
                      <a:pt x="67" y="324"/>
                    </a:lnTo>
                    <a:lnTo>
                      <a:pt x="56" y="335"/>
                    </a:lnTo>
                    <a:lnTo>
                      <a:pt x="44" y="344"/>
                    </a:lnTo>
                    <a:lnTo>
                      <a:pt x="32" y="353"/>
                    </a:lnTo>
                    <a:lnTo>
                      <a:pt x="20" y="361"/>
                    </a:lnTo>
                    <a:lnTo>
                      <a:pt x="19" y="362"/>
                    </a:lnTo>
                    <a:lnTo>
                      <a:pt x="19" y="362"/>
                    </a:lnTo>
                    <a:lnTo>
                      <a:pt x="13" y="367"/>
                    </a:lnTo>
                    <a:lnTo>
                      <a:pt x="13" y="367"/>
                    </a:lnTo>
                    <a:lnTo>
                      <a:pt x="8" y="372"/>
                    </a:lnTo>
                    <a:lnTo>
                      <a:pt x="6" y="378"/>
                    </a:lnTo>
                    <a:lnTo>
                      <a:pt x="4" y="386"/>
                    </a:lnTo>
                    <a:lnTo>
                      <a:pt x="2" y="393"/>
                    </a:lnTo>
                    <a:lnTo>
                      <a:pt x="1" y="411"/>
                    </a:lnTo>
                    <a:lnTo>
                      <a:pt x="0" y="426"/>
                    </a:lnTo>
                    <a:lnTo>
                      <a:pt x="0" y="426"/>
                    </a:lnTo>
                    <a:lnTo>
                      <a:pt x="1" y="438"/>
                    </a:lnTo>
                    <a:lnTo>
                      <a:pt x="1" y="444"/>
                    </a:lnTo>
                    <a:lnTo>
                      <a:pt x="2" y="450"/>
                    </a:lnTo>
                    <a:lnTo>
                      <a:pt x="2" y="450"/>
                    </a:lnTo>
                    <a:lnTo>
                      <a:pt x="57" y="450"/>
                    </a:lnTo>
                    <a:lnTo>
                      <a:pt x="57" y="450"/>
                    </a:lnTo>
                    <a:lnTo>
                      <a:pt x="58" y="461"/>
                    </a:lnTo>
                    <a:lnTo>
                      <a:pt x="59" y="474"/>
                    </a:lnTo>
                    <a:lnTo>
                      <a:pt x="72" y="474"/>
                    </a:lnTo>
                    <a:lnTo>
                      <a:pt x="111" y="474"/>
                    </a:lnTo>
                    <a:lnTo>
                      <a:pt x="124" y="474"/>
                    </a:lnTo>
                    <a:lnTo>
                      <a:pt x="125" y="461"/>
                    </a:lnTo>
                    <a:lnTo>
                      <a:pt x="125" y="461"/>
                    </a:lnTo>
                    <a:lnTo>
                      <a:pt x="125" y="450"/>
                    </a:lnTo>
                    <a:lnTo>
                      <a:pt x="138" y="450"/>
                    </a:lnTo>
                    <a:lnTo>
                      <a:pt x="138" y="450"/>
                    </a:lnTo>
                    <a:lnTo>
                      <a:pt x="139" y="469"/>
                    </a:lnTo>
                    <a:lnTo>
                      <a:pt x="140" y="475"/>
                    </a:lnTo>
                    <a:lnTo>
                      <a:pt x="257" y="475"/>
                    </a:lnTo>
                    <a:lnTo>
                      <a:pt x="258" y="469"/>
                    </a:lnTo>
                    <a:lnTo>
                      <a:pt x="258" y="469"/>
                    </a:lnTo>
                    <a:lnTo>
                      <a:pt x="259" y="450"/>
                    </a:lnTo>
                    <a:lnTo>
                      <a:pt x="271" y="450"/>
                    </a:lnTo>
                    <a:lnTo>
                      <a:pt x="271" y="450"/>
                    </a:lnTo>
                    <a:lnTo>
                      <a:pt x="272" y="461"/>
                    </a:lnTo>
                    <a:lnTo>
                      <a:pt x="273" y="474"/>
                    </a:lnTo>
                    <a:lnTo>
                      <a:pt x="286" y="474"/>
                    </a:lnTo>
                    <a:lnTo>
                      <a:pt x="325" y="474"/>
                    </a:lnTo>
                    <a:lnTo>
                      <a:pt x="338" y="474"/>
                    </a:lnTo>
                    <a:lnTo>
                      <a:pt x="339" y="461"/>
                    </a:lnTo>
                    <a:lnTo>
                      <a:pt x="339" y="461"/>
                    </a:lnTo>
                    <a:lnTo>
                      <a:pt x="339" y="450"/>
                    </a:lnTo>
                    <a:lnTo>
                      <a:pt x="395" y="450"/>
                    </a:lnTo>
                    <a:lnTo>
                      <a:pt x="395" y="450"/>
                    </a:lnTo>
                    <a:lnTo>
                      <a:pt x="396" y="444"/>
                    </a:lnTo>
                    <a:lnTo>
                      <a:pt x="396" y="444"/>
                    </a:lnTo>
                    <a:lnTo>
                      <a:pt x="396" y="438"/>
                    </a:lnTo>
                    <a:lnTo>
                      <a:pt x="396" y="427"/>
                    </a:lnTo>
                    <a:lnTo>
                      <a:pt x="396" y="427"/>
                    </a:lnTo>
                    <a:close/>
                    <a:moveTo>
                      <a:pt x="369" y="373"/>
                    </a:moveTo>
                    <a:lnTo>
                      <a:pt x="374" y="378"/>
                    </a:lnTo>
                    <a:lnTo>
                      <a:pt x="374" y="378"/>
                    </a:lnTo>
                    <a:lnTo>
                      <a:pt x="376" y="380"/>
                    </a:lnTo>
                    <a:lnTo>
                      <a:pt x="378" y="384"/>
                    </a:lnTo>
                    <a:lnTo>
                      <a:pt x="376" y="384"/>
                    </a:lnTo>
                    <a:lnTo>
                      <a:pt x="375" y="382"/>
                    </a:lnTo>
                    <a:lnTo>
                      <a:pt x="375" y="382"/>
                    </a:lnTo>
                    <a:lnTo>
                      <a:pt x="362" y="377"/>
                    </a:lnTo>
                    <a:lnTo>
                      <a:pt x="351" y="371"/>
                    </a:lnTo>
                    <a:lnTo>
                      <a:pt x="339" y="363"/>
                    </a:lnTo>
                    <a:lnTo>
                      <a:pt x="328" y="355"/>
                    </a:lnTo>
                    <a:lnTo>
                      <a:pt x="318" y="348"/>
                    </a:lnTo>
                    <a:lnTo>
                      <a:pt x="308" y="339"/>
                    </a:lnTo>
                    <a:lnTo>
                      <a:pt x="300" y="331"/>
                    </a:lnTo>
                    <a:lnTo>
                      <a:pt x="292" y="322"/>
                    </a:lnTo>
                    <a:lnTo>
                      <a:pt x="285" y="312"/>
                    </a:lnTo>
                    <a:lnTo>
                      <a:pt x="279" y="303"/>
                    </a:lnTo>
                    <a:lnTo>
                      <a:pt x="274" y="292"/>
                    </a:lnTo>
                    <a:lnTo>
                      <a:pt x="268" y="281"/>
                    </a:lnTo>
                    <a:lnTo>
                      <a:pt x="265" y="270"/>
                    </a:lnTo>
                    <a:lnTo>
                      <a:pt x="262" y="259"/>
                    </a:lnTo>
                    <a:lnTo>
                      <a:pt x="260" y="249"/>
                    </a:lnTo>
                    <a:lnTo>
                      <a:pt x="259" y="237"/>
                    </a:lnTo>
                    <a:lnTo>
                      <a:pt x="259" y="237"/>
                    </a:lnTo>
                    <a:lnTo>
                      <a:pt x="267" y="257"/>
                    </a:lnTo>
                    <a:lnTo>
                      <a:pt x="278" y="278"/>
                    </a:lnTo>
                    <a:lnTo>
                      <a:pt x="289" y="296"/>
                    </a:lnTo>
                    <a:lnTo>
                      <a:pt x="302" y="314"/>
                    </a:lnTo>
                    <a:lnTo>
                      <a:pt x="317" y="331"/>
                    </a:lnTo>
                    <a:lnTo>
                      <a:pt x="333" y="347"/>
                    </a:lnTo>
                    <a:lnTo>
                      <a:pt x="351" y="360"/>
                    </a:lnTo>
                    <a:lnTo>
                      <a:pt x="369" y="373"/>
                    </a:lnTo>
                    <a:lnTo>
                      <a:pt x="369" y="373"/>
                    </a:lnTo>
                    <a:close/>
                    <a:moveTo>
                      <a:pt x="166" y="75"/>
                    </a:moveTo>
                    <a:lnTo>
                      <a:pt x="166" y="75"/>
                    </a:lnTo>
                    <a:lnTo>
                      <a:pt x="166" y="74"/>
                    </a:lnTo>
                    <a:lnTo>
                      <a:pt x="166" y="74"/>
                    </a:lnTo>
                    <a:lnTo>
                      <a:pt x="167" y="70"/>
                    </a:lnTo>
                    <a:lnTo>
                      <a:pt x="167" y="70"/>
                    </a:lnTo>
                    <a:lnTo>
                      <a:pt x="168" y="68"/>
                    </a:lnTo>
                    <a:lnTo>
                      <a:pt x="168" y="68"/>
                    </a:lnTo>
                    <a:lnTo>
                      <a:pt x="169" y="65"/>
                    </a:lnTo>
                    <a:lnTo>
                      <a:pt x="169" y="65"/>
                    </a:lnTo>
                    <a:lnTo>
                      <a:pt x="170" y="63"/>
                    </a:lnTo>
                    <a:lnTo>
                      <a:pt x="170" y="63"/>
                    </a:lnTo>
                    <a:lnTo>
                      <a:pt x="170" y="61"/>
                    </a:lnTo>
                    <a:lnTo>
                      <a:pt x="170" y="61"/>
                    </a:lnTo>
                    <a:lnTo>
                      <a:pt x="171" y="57"/>
                    </a:lnTo>
                    <a:lnTo>
                      <a:pt x="171" y="57"/>
                    </a:lnTo>
                    <a:lnTo>
                      <a:pt x="172" y="55"/>
                    </a:lnTo>
                    <a:lnTo>
                      <a:pt x="172" y="55"/>
                    </a:lnTo>
                    <a:lnTo>
                      <a:pt x="173" y="53"/>
                    </a:lnTo>
                    <a:lnTo>
                      <a:pt x="173" y="53"/>
                    </a:lnTo>
                    <a:lnTo>
                      <a:pt x="175" y="51"/>
                    </a:lnTo>
                    <a:lnTo>
                      <a:pt x="175" y="51"/>
                    </a:lnTo>
                    <a:lnTo>
                      <a:pt x="176" y="48"/>
                    </a:lnTo>
                    <a:lnTo>
                      <a:pt x="176" y="48"/>
                    </a:lnTo>
                    <a:lnTo>
                      <a:pt x="177" y="47"/>
                    </a:lnTo>
                    <a:lnTo>
                      <a:pt x="177" y="47"/>
                    </a:lnTo>
                    <a:lnTo>
                      <a:pt x="178" y="43"/>
                    </a:lnTo>
                    <a:lnTo>
                      <a:pt x="178" y="43"/>
                    </a:lnTo>
                    <a:lnTo>
                      <a:pt x="178" y="42"/>
                    </a:lnTo>
                    <a:lnTo>
                      <a:pt x="178" y="42"/>
                    </a:lnTo>
                    <a:lnTo>
                      <a:pt x="180" y="39"/>
                    </a:lnTo>
                    <a:lnTo>
                      <a:pt x="180" y="39"/>
                    </a:lnTo>
                    <a:lnTo>
                      <a:pt x="180" y="38"/>
                    </a:lnTo>
                    <a:lnTo>
                      <a:pt x="180" y="38"/>
                    </a:lnTo>
                    <a:lnTo>
                      <a:pt x="182" y="36"/>
                    </a:lnTo>
                    <a:lnTo>
                      <a:pt x="182" y="36"/>
                    </a:lnTo>
                    <a:lnTo>
                      <a:pt x="182" y="35"/>
                    </a:lnTo>
                    <a:lnTo>
                      <a:pt x="182" y="35"/>
                    </a:lnTo>
                    <a:lnTo>
                      <a:pt x="183" y="31"/>
                    </a:lnTo>
                    <a:lnTo>
                      <a:pt x="183" y="31"/>
                    </a:lnTo>
                    <a:lnTo>
                      <a:pt x="184" y="30"/>
                    </a:lnTo>
                    <a:lnTo>
                      <a:pt x="184" y="30"/>
                    </a:lnTo>
                    <a:lnTo>
                      <a:pt x="185" y="28"/>
                    </a:lnTo>
                    <a:lnTo>
                      <a:pt x="185" y="28"/>
                    </a:lnTo>
                    <a:lnTo>
                      <a:pt x="186" y="27"/>
                    </a:lnTo>
                    <a:lnTo>
                      <a:pt x="186" y="27"/>
                    </a:lnTo>
                    <a:lnTo>
                      <a:pt x="187" y="26"/>
                    </a:lnTo>
                    <a:lnTo>
                      <a:pt x="187" y="26"/>
                    </a:lnTo>
                    <a:lnTo>
                      <a:pt x="189" y="25"/>
                    </a:lnTo>
                    <a:lnTo>
                      <a:pt x="189" y="25"/>
                    </a:lnTo>
                    <a:lnTo>
                      <a:pt x="191" y="23"/>
                    </a:lnTo>
                    <a:lnTo>
                      <a:pt x="191" y="23"/>
                    </a:lnTo>
                    <a:lnTo>
                      <a:pt x="191" y="22"/>
                    </a:lnTo>
                    <a:lnTo>
                      <a:pt x="191" y="22"/>
                    </a:lnTo>
                    <a:lnTo>
                      <a:pt x="193" y="21"/>
                    </a:lnTo>
                    <a:lnTo>
                      <a:pt x="193" y="21"/>
                    </a:lnTo>
                    <a:lnTo>
                      <a:pt x="194" y="20"/>
                    </a:lnTo>
                    <a:lnTo>
                      <a:pt x="194" y="20"/>
                    </a:lnTo>
                    <a:lnTo>
                      <a:pt x="195" y="18"/>
                    </a:lnTo>
                    <a:lnTo>
                      <a:pt x="195" y="18"/>
                    </a:lnTo>
                    <a:lnTo>
                      <a:pt x="196" y="17"/>
                    </a:lnTo>
                    <a:lnTo>
                      <a:pt x="196" y="17"/>
                    </a:lnTo>
                    <a:lnTo>
                      <a:pt x="198" y="16"/>
                    </a:lnTo>
                    <a:lnTo>
                      <a:pt x="198" y="16"/>
                    </a:lnTo>
                    <a:lnTo>
                      <a:pt x="200" y="17"/>
                    </a:lnTo>
                    <a:lnTo>
                      <a:pt x="200" y="17"/>
                    </a:lnTo>
                    <a:lnTo>
                      <a:pt x="203" y="20"/>
                    </a:lnTo>
                    <a:lnTo>
                      <a:pt x="203" y="20"/>
                    </a:lnTo>
                    <a:lnTo>
                      <a:pt x="203" y="20"/>
                    </a:lnTo>
                    <a:lnTo>
                      <a:pt x="203" y="20"/>
                    </a:lnTo>
                    <a:lnTo>
                      <a:pt x="205" y="22"/>
                    </a:lnTo>
                    <a:lnTo>
                      <a:pt x="205" y="22"/>
                    </a:lnTo>
                    <a:lnTo>
                      <a:pt x="205" y="22"/>
                    </a:lnTo>
                    <a:lnTo>
                      <a:pt x="205" y="22"/>
                    </a:lnTo>
                    <a:lnTo>
                      <a:pt x="207" y="24"/>
                    </a:lnTo>
                    <a:lnTo>
                      <a:pt x="207" y="24"/>
                    </a:lnTo>
                    <a:lnTo>
                      <a:pt x="208" y="25"/>
                    </a:lnTo>
                    <a:lnTo>
                      <a:pt x="208" y="25"/>
                    </a:lnTo>
                    <a:lnTo>
                      <a:pt x="209" y="27"/>
                    </a:lnTo>
                    <a:lnTo>
                      <a:pt x="209" y="27"/>
                    </a:lnTo>
                    <a:lnTo>
                      <a:pt x="210" y="27"/>
                    </a:lnTo>
                    <a:lnTo>
                      <a:pt x="210" y="27"/>
                    </a:lnTo>
                    <a:lnTo>
                      <a:pt x="211" y="30"/>
                    </a:lnTo>
                    <a:lnTo>
                      <a:pt x="211" y="30"/>
                    </a:lnTo>
                    <a:lnTo>
                      <a:pt x="212" y="30"/>
                    </a:lnTo>
                    <a:lnTo>
                      <a:pt x="212" y="30"/>
                    </a:lnTo>
                    <a:lnTo>
                      <a:pt x="213" y="34"/>
                    </a:lnTo>
                    <a:lnTo>
                      <a:pt x="213" y="34"/>
                    </a:lnTo>
                    <a:lnTo>
                      <a:pt x="214" y="35"/>
                    </a:lnTo>
                    <a:lnTo>
                      <a:pt x="214" y="35"/>
                    </a:lnTo>
                    <a:lnTo>
                      <a:pt x="216" y="37"/>
                    </a:lnTo>
                    <a:lnTo>
                      <a:pt x="216" y="37"/>
                    </a:lnTo>
                    <a:lnTo>
                      <a:pt x="217" y="38"/>
                    </a:lnTo>
                    <a:lnTo>
                      <a:pt x="217" y="38"/>
                    </a:lnTo>
                    <a:lnTo>
                      <a:pt x="218" y="41"/>
                    </a:lnTo>
                    <a:lnTo>
                      <a:pt x="218" y="41"/>
                    </a:lnTo>
                    <a:lnTo>
                      <a:pt x="218" y="42"/>
                    </a:lnTo>
                    <a:lnTo>
                      <a:pt x="218" y="42"/>
                    </a:lnTo>
                    <a:lnTo>
                      <a:pt x="220" y="45"/>
                    </a:lnTo>
                    <a:lnTo>
                      <a:pt x="220" y="45"/>
                    </a:lnTo>
                    <a:lnTo>
                      <a:pt x="220" y="47"/>
                    </a:lnTo>
                    <a:lnTo>
                      <a:pt x="220" y="47"/>
                    </a:lnTo>
                    <a:lnTo>
                      <a:pt x="222" y="50"/>
                    </a:lnTo>
                    <a:lnTo>
                      <a:pt x="222" y="50"/>
                    </a:lnTo>
                    <a:lnTo>
                      <a:pt x="222" y="51"/>
                    </a:lnTo>
                    <a:lnTo>
                      <a:pt x="222" y="51"/>
                    </a:lnTo>
                    <a:lnTo>
                      <a:pt x="223" y="55"/>
                    </a:lnTo>
                    <a:lnTo>
                      <a:pt x="223" y="55"/>
                    </a:lnTo>
                    <a:lnTo>
                      <a:pt x="224" y="55"/>
                    </a:lnTo>
                    <a:lnTo>
                      <a:pt x="224" y="55"/>
                    </a:lnTo>
                    <a:lnTo>
                      <a:pt x="225" y="60"/>
                    </a:lnTo>
                    <a:lnTo>
                      <a:pt x="225" y="60"/>
                    </a:lnTo>
                    <a:lnTo>
                      <a:pt x="225" y="61"/>
                    </a:lnTo>
                    <a:lnTo>
                      <a:pt x="225" y="61"/>
                    </a:lnTo>
                    <a:lnTo>
                      <a:pt x="231" y="76"/>
                    </a:lnTo>
                    <a:lnTo>
                      <a:pt x="166" y="76"/>
                    </a:lnTo>
                    <a:lnTo>
                      <a:pt x="166" y="76"/>
                    </a:lnTo>
                    <a:lnTo>
                      <a:pt x="166" y="75"/>
                    </a:lnTo>
                    <a:lnTo>
                      <a:pt x="166" y="75"/>
                    </a:lnTo>
                    <a:close/>
                    <a:moveTo>
                      <a:pt x="166" y="90"/>
                    </a:moveTo>
                    <a:lnTo>
                      <a:pt x="231" y="90"/>
                    </a:lnTo>
                    <a:lnTo>
                      <a:pt x="235" y="90"/>
                    </a:lnTo>
                    <a:lnTo>
                      <a:pt x="235" y="90"/>
                    </a:lnTo>
                    <a:lnTo>
                      <a:pt x="238" y="105"/>
                    </a:lnTo>
                    <a:lnTo>
                      <a:pt x="241" y="119"/>
                    </a:lnTo>
                    <a:lnTo>
                      <a:pt x="243" y="132"/>
                    </a:lnTo>
                    <a:lnTo>
                      <a:pt x="244" y="142"/>
                    </a:lnTo>
                    <a:lnTo>
                      <a:pt x="243" y="142"/>
                    </a:lnTo>
                    <a:lnTo>
                      <a:pt x="243" y="142"/>
                    </a:lnTo>
                    <a:lnTo>
                      <a:pt x="244" y="163"/>
                    </a:lnTo>
                    <a:lnTo>
                      <a:pt x="244" y="434"/>
                    </a:lnTo>
                    <a:lnTo>
                      <a:pt x="153" y="434"/>
                    </a:lnTo>
                    <a:lnTo>
                      <a:pt x="153" y="163"/>
                    </a:lnTo>
                    <a:lnTo>
                      <a:pt x="153" y="163"/>
                    </a:lnTo>
                    <a:lnTo>
                      <a:pt x="154" y="142"/>
                    </a:lnTo>
                    <a:lnTo>
                      <a:pt x="153" y="142"/>
                    </a:lnTo>
                    <a:lnTo>
                      <a:pt x="153" y="142"/>
                    </a:lnTo>
                    <a:lnTo>
                      <a:pt x="154" y="132"/>
                    </a:lnTo>
                    <a:lnTo>
                      <a:pt x="155" y="119"/>
                    </a:lnTo>
                    <a:lnTo>
                      <a:pt x="158" y="105"/>
                    </a:lnTo>
                    <a:lnTo>
                      <a:pt x="162" y="90"/>
                    </a:lnTo>
                    <a:lnTo>
                      <a:pt x="166" y="90"/>
                    </a:lnTo>
                    <a:close/>
                    <a:moveTo>
                      <a:pt x="22" y="378"/>
                    </a:moveTo>
                    <a:lnTo>
                      <a:pt x="22" y="378"/>
                    </a:lnTo>
                    <a:lnTo>
                      <a:pt x="28" y="373"/>
                    </a:lnTo>
                    <a:lnTo>
                      <a:pt x="28" y="373"/>
                    </a:lnTo>
                    <a:lnTo>
                      <a:pt x="46" y="361"/>
                    </a:lnTo>
                    <a:lnTo>
                      <a:pt x="62" y="347"/>
                    </a:lnTo>
                    <a:lnTo>
                      <a:pt x="78" y="333"/>
                    </a:lnTo>
                    <a:lnTo>
                      <a:pt x="92" y="317"/>
                    </a:lnTo>
                    <a:lnTo>
                      <a:pt x="105" y="298"/>
                    </a:lnTo>
                    <a:lnTo>
                      <a:pt x="117" y="280"/>
                    </a:lnTo>
                    <a:lnTo>
                      <a:pt x="127" y="260"/>
                    </a:lnTo>
                    <a:lnTo>
                      <a:pt x="136" y="241"/>
                    </a:lnTo>
                    <a:lnTo>
                      <a:pt x="136" y="241"/>
                    </a:lnTo>
                    <a:lnTo>
                      <a:pt x="135" y="252"/>
                    </a:lnTo>
                    <a:lnTo>
                      <a:pt x="132" y="263"/>
                    </a:lnTo>
                    <a:lnTo>
                      <a:pt x="129" y="273"/>
                    </a:lnTo>
                    <a:lnTo>
                      <a:pt x="125" y="284"/>
                    </a:lnTo>
                    <a:lnTo>
                      <a:pt x="121" y="295"/>
                    </a:lnTo>
                    <a:lnTo>
                      <a:pt x="115" y="305"/>
                    </a:lnTo>
                    <a:lnTo>
                      <a:pt x="109" y="314"/>
                    </a:lnTo>
                    <a:lnTo>
                      <a:pt x="102" y="323"/>
                    </a:lnTo>
                    <a:lnTo>
                      <a:pt x="95" y="333"/>
                    </a:lnTo>
                    <a:lnTo>
                      <a:pt x="86" y="341"/>
                    </a:lnTo>
                    <a:lnTo>
                      <a:pt x="76" y="349"/>
                    </a:lnTo>
                    <a:lnTo>
                      <a:pt x="67" y="357"/>
                    </a:lnTo>
                    <a:lnTo>
                      <a:pt x="56" y="364"/>
                    </a:lnTo>
                    <a:lnTo>
                      <a:pt x="45" y="371"/>
                    </a:lnTo>
                    <a:lnTo>
                      <a:pt x="33" y="377"/>
                    </a:lnTo>
                    <a:lnTo>
                      <a:pt x="21" y="382"/>
                    </a:lnTo>
                    <a:lnTo>
                      <a:pt x="20" y="384"/>
                    </a:lnTo>
                    <a:lnTo>
                      <a:pt x="20" y="384"/>
                    </a:lnTo>
                    <a:lnTo>
                      <a:pt x="19" y="384"/>
                    </a:lnTo>
                    <a:lnTo>
                      <a:pt x="19" y="384"/>
                    </a:lnTo>
                    <a:lnTo>
                      <a:pt x="20" y="380"/>
                    </a:lnTo>
                    <a:lnTo>
                      <a:pt x="22" y="378"/>
                    </a:lnTo>
                    <a:lnTo>
                      <a:pt x="22" y="378"/>
                    </a:lnTo>
                    <a:close/>
                    <a:moveTo>
                      <a:pt x="15" y="428"/>
                    </a:moveTo>
                    <a:lnTo>
                      <a:pt x="15" y="428"/>
                    </a:lnTo>
                    <a:lnTo>
                      <a:pt x="15" y="418"/>
                    </a:lnTo>
                    <a:lnTo>
                      <a:pt x="16" y="409"/>
                    </a:lnTo>
                    <a:lnTo>
                      <a:pt x="18" y="403"/>
                    </a:lnTo>
                    <a:lnTo>
                      <a:pt x="19" y="401"/>
                    </a:lnTo>
                    <a:lnTo>
                      <a:pt x="21" y="400"/>
                    </a:lnTo>
                    <a:lnTo>
                      <a:pt x="21" y="400"/>
                    </a:lnTo>
                    <a:lnTo>
                      <a:pt x="27" y="395"/>
                    </a:lnTo>
                    <a:lnTo>
                      <a:pt x="27" y="395"/>
                    </a:lnTo>
                    <a:lnTo>
                      <a:pt x="46" y="386"/>
                    </a:lnTo>
                    <a:lnTo>
                      <a:pt x="64" y="375"/>
                    </a:lnTo>
                    <a:lnTo>
                      <a:pt x="82" y="364"/>
                    </a:lnTo>
                    <a:lnTo>
                      <a:pt x="97" y="351"/>
                    </a:lnTo>
                    <a:lnTo>
                      <a:pt x="110" y="337"/>
                    </a:lnTo>
                    <a:lnTo>
                      <a:pt x="121" y="322"/>
                    </a:lnTo>
                    <a:lnTo>
                      <a:pt x="130" y="306"/>
                    </a:lnTo>
                    <a:lnTo>
                      <a:pt x="139" y="290"/>
                    </a:lnTo>
                    <a:lnTo>
                      <a:pt x="139" y="434"/>
                    </a:lnTo>
                    <a:lnTo>
                      <a:pt x="139" y="436"/>
                    </a:lnTo>
                    <a:lnTo>
                      <a:pt x="125" y="436"/>
                    </a:lnTo>
                    <a:lnTo>
                      <a:pt x="125" y="436"/>
                    </a:lnTo>
                    <a:lnTo>
                      <a:pt x="125" y="425"/>
                    </a:lnTo>
                    <a:lnTo>
                      <a:pt x="123" y="413"/>
                    </a:lnTo>
                    <a:lnTo>
                      <a:pt x="121" y="401"/>
                    </a:lnTo>
                    <a:lnTo>
                      <a:pt x="116" y="391"/>
                    </a:lnTo>
                    <a:lnTo>
                      <a:pt x="112" y="382"/>
                    </a:lnTo>
                    <a:lnTo>
                      <a:pt x="106" y="375"/>
                    </a:lnTo>
                    <a:lnTo>
                      <a:pt x="103" y="373"/>
                    </a:lnTo>
                    <a:lnTo>
                      <a:pt x="99" y="371"/>
                    </a:lnTo>
                    <a:lnTo>
                      <a:pt x="96" y="369"/>
                    </a:lnTo>
                    <a:lnTo>
                      <a:pt x="91" y="369"/>
                    </a:lnTo>
                    <a:lnTo>
                      <a:pt x="91" y="369"/>
                    </a:lnTo>
                    <a:lnTo>
                      <a:pt x="87" y="369"/>
                    </a:lnTo>
                    <a:lnTo>
                      <a:pt x="83" y="371"/>
                    </a:lnTo>
                    <a:lnTo>
                      <a:pt x="79" y="373"/>
                    </a:lnTo>
                    <a:lnTo>
                      <a:pt x="76" y="375"/>
                    </a:lnTo>
                    <a:lnTo>
                      <a:pt x="71" y="382"/>
                    </a:lnTo>
                    <a:lnTo>
                      <a:pt x="65" y="391"/>
                    </a:lnTo>
                    <a:lnTo>
                      <a:pt x="62" y="401"/>
                    </a:lnTo>
                    <a:lnTo>
                      <a:pt x="60" y="413"/>
                    </a:lnTo>
                    <a:lnTo>
                      <a:pt x="58" y="425"/>
                    </a:lnTo>
                    <a:lnTo>
                      <a:pt x="57" y="436"/>
                    </a:lnTo>
                    <a:lnTo>
                      <a:pt x="15" y="436"/>
                    </a:lnTo>
                    <a:lnTo>
                      <a:pt x="15" y="436"/>
                    </a:lnTo>
                    <a:lnTo>
                      <a:pt x="15" y="428"/>
                    </a:lnTo>
                    <a:lnTo>
                      <a:pt x="15" y="428"/>
                    </a:lnTo>
                    <a:close/>
                    <a:moveTo>
                      <a:pt x="111" y="436"/>
                    </a:moveTo>
                    <a:lnTo>
                      <a:pt x="72" y="436"/>
                    </a:lnTo>
                    <a:lnTo>
                      <a:pt x="72" y="436"/>
                    </a:lnTo>
                    <a:lnTo>
                      <a:pt x="72" y="426"/>
                    </a:lnTo>
                    <a:lnTo>
                      <a:pt x="74" y="416"/>
                    </a:lnTo>
                    <a:lnTo>
                      <a:pt x="75" y="406"/>
                    </a:lnTo>
                    <a:lnTo>
                      <a:pt x="78" y="399"/>
                    </a:lnTo>
                    <a:lnTo>
                      <a:pt x="81" y="392"/>
                    </a:lnTo>
                    <a:lnTo>
                      <a:pt x="84" y="388"/>
                    </a:lnTo>
                    <a:lnTo>
                      <a:pt x="87" y="385"/>
                    </a:lnTo>
                    <a:lnTo>
                      <a:pt x="91" y="384"/>
                    </a:lnTo>
                    <a:lnTo>
                      <a:pt x="91" y="384"/>
                    </a:lnTo>
                    <a:lnTo>
                      <a:pt x="95" y="385"/>
                    </a:lnTo>
                    <a:lnTo>
                      <a:pt x="99" y="388"/>
                    </a:lnTo>
                    <a:lnTo>
                      <a:pt x="102" y="392"/>
                    </a:lnTo>
                    <a:lnTo>
                      <a:pt x="104" y="399"/>
                    </a:lnTo>
                    <a:lnTo>
                      <a:pt x="108" y="406"/>
                    </a:lnTo>
                    <a:lnTo>
                      <a:pt x="109" y="416"/>
                    </a:lnTo>
                    <a:lnTo>
                      <a:pt x="111" y="426"/>
                    </a:lnTo>
                    <a:lnTo>
                      <a:pt x="111" y="436"/>
                    </a:lnTo>
                    <a:lnTo>
                      <a:pt x="111" y="436"/>
                    </a:lnTo>
                    <a:close/>
                    <a:moveTo>
                      <a:pt x="111" y="460"/>
                    </a:moveTo>
                    <a:lnTo>
                      <a:pt x="72" y="460"/>
                    </a:lnTo>
                    <a:lnTo>
                      <a:pt x="72" y="460"/>
                    </a:lnTo>
                    <a:lnTo>
                      <a:pt x="72" y="450"/>
                    </a:lnTo>
                    <a:lnTo>
                      <a:pt x="111" y="450"/>
                    </a:lnTo>
                    <a:lnTo>
                      <a:pt x="111" y="450"/>
                    </a:lnTo>
                    <a:lnTo>
                      <a:pt x="111" y="460"/>
                    </a:lnTo>
                    <a:lnTo>
                      <a:pt x="111" y="460"/>
                    </a:lnTo>
                    <a:close/>
                    <a:moveTo>
                      <a:pt x="153" y="461"/>
                    </a:moveTo>
                    <a:lnTo>
                      <a:pt x="153" y="461"/>
                    </a:lnTo>
                    <a:lnTo>
                      <a:pt x="152" y="448"/>
                    </a:lnTo>
                    <a:lnTo>
                      <a:pt x="153" y="448"/>
                    </a:lnTo>
                    <a:lnTo>
                      <a:pt x="244" y="448"/>
                    </a:lnTo>
                    <a:lnTo>
                      <a:pt x="245" y="448"/>
                    </a:lnTo>
                    <a:lnTo>
                      <a:pt x="245" y="448"/>
                    </a:lnTo>
                    <a:lnTo>
                      <a:pt x="244" y="461"/>
                    </a:lnTo>
                    <a:lnTo>
                      <a:pt x="153" y="461"/>
                    </a:lnTo>
                    <a:close/>
                    <a:moveTo>
                      <a:pt x="325" y="460"/>
                    </a:moveTo>
                    <a:lnTo>
                      <a:pt x="286" y="460"/>
                    </a:lnTo>
                    <a:lnTo>
                      <a:pt x="286" y="460"/>
                    </a:lnTo>
                    <a:lnTo>
                      <a:pt x="285" y="450"/>
                    </a:lnTo>
                    <a:lnTo>
                      <a:pt x="325" y="450"/>
                    </a:lnTo>
                    <a:lnTo>
                      <a:pt x="325" y="450"/>
                    </a:lnTo>
                    <a:lnTo>
                      <a:pt x="325" y="460"/>
                    </a:lnTo>
                    <a:lnTo>
                      <a:pt x="325" y="460"/>
                    </a:lnTo>
                    <a:close/>
                    <a:moveTo>
                      <a:pt x="286" y="436"/>
                    </a:moveTo>
                    <a:lnTo>
                      <a:pt x="286" y="436"/>
                    </a:lnTo>
                    <a:lnTo>
                      <a:pt x="286" y="426"/>
                    </a:lnTo>
                    <a:lnTo>
                      <a:pt x="288" y="416"/>
                    </a:lnTo>
                    <a:lnTo>
                      <a:pt x="289" y="406"/>
                    </a:lnTo>
                    <a:lnTo>
                      <a:pt x="292" y="399"/>
                    </a:lnTo>
                    <a:lnTo>
                      <a:pt x="294" y="392"/>
                    </a:lnTo>
                    <a:lnTo>
                      <a:pt x="298" y="388"/>
                    </a:lnTo>
                    <a:lnTo>
                      <a:pt x="301" y="385"/>
                    </a:lnTo>
                    <a:lnTo>
                      <a:pt x="305" y="384"/>
                    </a:lnTo>
                    <a:lnTo>
                      <a:pt x="305" y="384"/>
                    </a:lnTo>
                    <a:lnTo>
                      <a:pt x="308" y="385"/>
                    </a:lnTo>
                    <a:lnTo>
                      <a:pt x="313" y="388"/>
                    </a:lnTo>
                    <a:lnTo>
                      <a:pt x="316" y="392"/>
                    </a:lnTo>
                    <a:lnTo>
                      <a:pt x="318" y="399"/>
                    </a:lnTo>
                    <a:lnTo>
                      <a:pt x="320" y="406"/>
                    </a:lnTo>
                    <a:lnTo>
                      <a:pt x="322" y="416"/>
                    </a:lnTo>
                    <a:lnTo>
                      <a:pt x="325" y="426"/>
                    </a:lnTo>
                    <a:lnTo>
                      <a:pt x="325" y="436"/>
                    </a:lnTo>
                    <a:lnTo>
                      <a:pt x="286" y="436"/>
                    </a:lnTo>
                    <a:close/>
                    <a:moveTo>
                      <a:pt x="339" y="436"/>
                    </a:moveTo>
                    <a:lnTo>
                      <a:pt x="339" y="436"/>
                    </a:lnTo>
                    <a:lnTo>
                      <a:pt x="339" y="425"/>
                    </a:lnTo>
                    <a:lnTo>
                      <a:pt x="337" y="413"/>
                    </a:lnTo>
                    <a:lnTo>
                      <a:pt x="334" y="401"/>
                    </a:lnTo>
                    <a:lnTo>
                      <a:pt x="330" y="391"/>
                    </a:lnTo>
                    <a:lnTo>
                      <a:pt x="326" y="382"/>
                    </a:lnTo>
                    <a:lnTo>
                      <a:pt x="320" y="375"/>
                    </a:lnTo>
                    <a:lnTo>
                      <a:pt x="317" y="373"/>
                    </a:lnTo>
                    <a:lnTo>
                      <a:pt x="313" y="371"/>
                    </a:lnTo>
                    <a:lnTo>
                      <a:pt x="310" y="369"/>
                    </a:lnTo>
                    <a:lnTo>
                      <a:pt x="305" y="369"/>
                    </a:lnTo>
                    <a:lnTo>
                      <a:pt x="305" y="369"/>
                    </a:lnTo>
                    <a:lnTo>
                      <a:pt x="301" y="369"/>
                    </a:lnTo>
                    <a:lnTo>
                      <a:pt x="297" y="371"/>
                    </a:lnTo>
                    <a:lnTo>
                      <a:pt x="293" y="373"/>
                    </a:lnTo>
                    <a:lnTo>
                      <a:pt x="290" y="375"/>
                    </a:lnTo>
                    <a:lnTo>
                      <a:pt x="285" y="382"/>
                    </a:lnTo>
                    <a:lnTo>
                      <a:pt x="279" y="391"/>
                    </a:lnTo>
                    <a:lnTo>
                      <a:pt x="276" y="401"/>
                    </a:lnTo>
                    <a:lnTo>
                      <a:pt x="274" y="413"/>
                    </a:lnTo>
                    <a:lnTo>
                      <a:pt x="272" y="425"/>
                    </a:lnTo>
                    <a:lnTo>
                      <a:pt x="271" y="436"/>
                    </a:lnTo>
                    <a:lnTo>
                      <a:pt x="258" y="436"/>
                    </a:lnTo>
                    <a:lnTo>
                      <a:pt x="258" y="434"/>
                    </a:lnTo>
                    <a:lnTo>
                      <a:pt x="258" y="292"/>
                    </a:lnTo>
                    <a:lnTo>
                      <a:pt x="258" y="292"/>
                    </a:lnTo>
                    <a:lnTo>
                      <a:pt x="266" y="308"/>
                    </a:lnTo>
                    <a:lnTo>
                      <a:pt x="276" y="323"/>
                    </a:lnTo>
                    <a:lnTo>
                      <a:pt x="288" y="337"/>
                    </a:lnTo>
                    <a:lnTo>
                      <a:pt x="301" y="351"/>
                    </a:lnTo>
                    <a:lnTo>
                      <a:pt x="316" y="364"/>
                    </a:lnTo>
                    <a:lnTo>
                      <a:pt x="332" y="376"/>
                    </a:lnTo>
                    <a:lnTo>
                      <a:pt x="351" y="386"/>
                    </a:lnTo>
                    <a:lnTo>
                      <a:pt x="370" y="395"/>
                    </a:lnTo>
                    <a:lnTo>
                      <a:pt x="375" y="400"/>
                    </a:lnTo>
                    <a:lnTo>
                      <a:pt x="375" y="400"/>
                    </a:lnTo>
                    <a:lnTo>
                      <a:pt x="379" y="403"/>
                    </a:lnTo>
                    <a:lnTo>
                      <a:pt x="381" y="409"/>
                    </a:lnTo>
                    <a:lnTo>
                      <a:pt x="382" y="418"/>
                    </a:lnTo>
                    <a:lnTo>
                      <a:pt x="382" y="427"/>
                    </a:lnTo>
                    <a:lnTo>
                      <a:pt x="382" y="427"/>
                    </a:lnTo>
                    <a:lnTo>
                      <a:pt x="382" y="436"/>
                    </a:lnTo>
                    <a:lnTo>
                      <a:pt x="339" y="436"/>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26" name="Freeform 45"/>
              <p:cNvSpPr/>
              <p:nvPr/>
            </p:nvSpPr>
            <p:spPr bwMode="auto">
              <a:xfrm>
                <a:off x="4313238" y="3270250"/>
                <a:ext cx="106363" cy="34925"/>
              </a:xfrm>
              <a:custGeom>
                <a:avLst/>
                <a:gdLst>
                  <a:gd name="T0" fmla="*/ 13 w 67"/>
                  <a:gd name="T1" fmla="*/ 20 h 22"/>
                  <a:gd name="T2" fmla="*/ 13 w 67"/>
                  <a:gd name="T3" fmla="*/ 20 h 22"/>
                  <a:gd name="T4" fmla="*/ 15 w 67"/>
                  <a:gd name="T5" fmla="*/ 18 h 22"/>
                  <a:gd name="T6" fmla="*/ 20 w 67"/>
                  <a:gd name="T7" fmla="*/ 16 h 22"/>
                  <a:gd name="T8" fmla="*/ 26 w 67"/>
                  <a:gd name="T9" fmla="*/ 15 h 22"/>
                  <a:gd name="T10" fmla="*/ 33 w 67"/>
                  <a:gd name="T11" fmla="*/ 14 h 22"/>
                  <a:gd name="T12" fmla="*/ 33 w 67"/>
                  <a:gd name="T13" fmla="*/ 14 h 22"/>
                  <a:gd name="T14" fmla="*/ 41 w 67"/>
                  <a:gd name="T15" fmla="*/ 15 h 22"/>
                  <a:gd name="T16" fmla="*/ 46 w 67"/>
                  <a:gd name="T17" fmla="*/ 16 h 22"/>
                  <a:gd name="T18" fmla="*/ 52 w 67"/>
                  <a:gd name="T19" fmla="*/ 18 h 22"/>
                  <a:gd name="T20" fmla="*/ 54 w 67"/>
                  <a:gd name="T21" fmla="*/ 20 h 22"/>
                  <a:gd name="T22" fmla="*/ 54 w 67"/>
                  <a:gd name="T23" fmla="*/ 20 h 22"/>
                  <a:gd name="T24" fmla="*/ 57 w 67"/>
                  <a:gd name="T25" fmla="*/ 22 h 22"/>
                  <a:gd name="T26" fmla="*/ 59 w 67"/>
                  <a:gd name="T27" fmla="*/ 22 h 22"/>
                  <a:gd name="T28" fmla="*/ 59 w 67"/>
                  <a:gd name="T29" fmla="*/ 22 h 22"/>
                  <a:gd name="T30" fmla="*/ 62 w 67"/>
                  <a:gd name="T31" fmla="*/ 22 h 22"/>
                  <a:gd name="T32" fmla="*/ 65 w 67"/>
                  <a:gd name="T33" fmla="*/ 20 h 22"/>
                  <a:gd name="T34" fmla="*/ 65 w 67"/>
                  <a:gd name="T35" fmla="*/ 20 h 22"/>
                  <a:gd name="T36" fmla="*/ 66 w 67"/>
                  <a:gd name="T37" fmla="*/ 18 h 22"/>
                  <a:gd name="T38" fmla="*/ 67 w 67"/>
                  <a:gd name="T39" fmla="*/ 16 h 22"/>
                  <a:gd name="T40" fmla="*/ 66 w 67"/>
                  <a:gd name="T41" fmla="*/ 13 h 22"/>
                  <a:gd name="T42" fmla="*/ 65 w 67"/>
                  <a:gd name="T43" fmla="*/ 10 h 22"/>
                  <a:gd name="T44" fmla="*/ 65 w 67"/>
                  <a:gd name="T45" fmla="*/ 10 h 22"/>
                  <a:gd name="T46" fmla="*/ 59 w 67"/>
                  <a:gd name="T47" fmla="*/ 6 h 22"/>
                  <a:gd name="T48" fmla="*/ 52 w 67"/>
                  <a:gd name="T49" fmla="*/ 3 h 22"/>
                  <a:gd name="T50" fmla="*/ 43 w 67"/>
                  <a:gd name="T51" fmla="*/ 1 h 22"/>
                  <a:gd name="T52" fmla="*/ 33 w 67"/>
                  <a:gd name="T53" fmla="*/ 0 h 22"/>
                  <a:gd name="T54" fmla="*/ 33 w 67"/>
                  <a:gd name="T55" fmla="*/ 0 h 22"/>
                  <a:gd name="T56" fmla="*/ 24 w 67"/>
                  <a:gd name="T57" fmla="*/ 1 h 22"/>
                  <a:gd name="T58" fmla="*/ 15 w 67"/>
                  <a:gd name="T59" fmla="*/ 3 h 22"/>
                  <a:gd name="T60" fmla="*/ 7 w 67"/>
                  <a:gd name="T61" fmla="*/ 6 h 22"/>
                  <a:gd name="T62" fmla="*/ 2 w 67"/>
                  <a:gd name="T63" fmla="*/ 10 h 22"/>
                  <a:gd name="T64" fmla="*/ 2 w 67"/>
                  <a:gd name="T65" fmla="*/ 10 h 22"/>
                  <a:gd name="T66" fmla="*/ 1 w 67"/>
                  <a:gd name="T67" fmla="*/ 13 h 22"/>
                  <a:gd name="T68" fmla="*/ 0 w 67"/>
                  <a:gd name="T69" fmla="*/ 16 h 22"/>
                  <a:gd name="T70" fmla="*/ 1 w 67"/>
                  <a:gd name="T71" fmla="*/ 18 h 22"/>
                  <a:gd name="T72" fmla="*/ 2 w 67"/>
                  <a:gd name="T73" fmla="*/ 20 h 22"/>
                  <a:gd name="T74" fmla="*/ 2 w 67"/>
                  <a:gd name="T75" fmla="*/ 20 h 22"/>
                  <a:gd name="T76" fmla="*/ 5 w 67"/>
                  <a:gd name="T77" fmla="*/ 22 h 22"/>
                  <a:gd name="T78" fmla="*/ 7 w 67"/>
                  <a:gd name="T79" fmla="*/ 22 h 22"/>
                  <a:gd name="T80" fmla="*/ 10 w 67"/>
                  <a:gd name="T81" fmla="*/ 21 h 22"/>
                  <a:gd name="T82" fmla="*/ 13 w 67"/>
                  <a:gd name="T83" fmla="*/ 20 h 22"/>
                  <a:gd name="T84" fmla="*/ 13 w 67"/>
                  <a:gd name="T85"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 h="22">
                    <a:moveTo>
                      <a:pt x="13" y="20"/>
                    </a:moveTo>
                    <a:lnTo>
                      <a:pt x="13" y="20"/>
                    </a:lnTo>
                    <a:lnTo>
                      <a:pt x="15" y="18"/>
                    </a:lnTo>
                    <a:lnTo>
                      <a:pt x="20" y="16"/>
                    </a:lnTo>
                    <a:lnTo>
                      <a:pt x="26" y="15"/>
                    </a:lnTo>
                    <a:lnTo>
                      <a:pt x="33" y="14"/>
                    </a:lnTo>
                    <a:lnTo>
                      <a:pt x="33" y="14"/>
                    </a:lnTo>
                    <a:lnTo>
                      <a:pt x="41" y="15"/>
                    </a:lnTo>
                    <a:lnTo>
                      <a:pt x="46" y="16"/>
                    </a:lnTo>
                    <a:lnTo>
                      <a:pt x="52" y="18"/>
                    </a:lnTo>
                    <a:lnTo>
                      <a:pt x="54" y="20"/>
                    </a:lnTo>
                    <a:lnTo>
                      <a:pt x="54" y="20"/>
                    </a:lnTo>
                    <a:lnTo>
                      <a:pt x="57" y="22"/>
                    </a:lnTo>
                    <a:lnTo>
                      <a:pt x="59" y="22"/>
                    </a:lnTo>
                    <a:lnTo>
                      <a:pt x="59" y="22"/>
                    </a:lnTo>
                    <a:lnTo>
                      <a:pt x="62" y="22"/>
                    </a:lnTo>
                    <a:lnTo>
                      <a:pt x="65" y="20"/>
                    </a:lnTo>
                    <a:lnTo>
                      <a:pt x="65" y="20"/>
                    </a:lnTo>
                    <a:lnTo>
                      <a:pt x="66" y="18"/>
                    </a:lnTo>
                    <a:lnTo>
                      <a:pt x="67" y="16"/>
                    </a:lnTo>
                    <a:lnTo>
                      <a:pt x="66" y="13"/>
                    </a:lnTo>
                    <a:lnTo>
                      <a:pt x="65" y="10"/>
                    </a:lnTo>
                    <a:lnTo>
                      <a:pt x="65" y="10"/>
                    </a:lnTo>
                    <a:lnTo>
                      <a:pt x="59" y="6"/>
                    </a:lnTo>
                    <a:lnTo>
                      <a:pt x="52" y="3"/>
                    </a:lnTo>
                    <a:lnTo>
                      <a:pt x="43" y="1"/>
                    </a:lnTo>
                    <a:lnTo>
                      <a:pt x="33" y="0"/>
                    </a:lnTo>
                    <a:lnTo>
                      <a:pt x="33" y="0"/>
                    </a:lnTo>
                    <a:lnTo>
                      <a:pt x="24" y="1"/>
                    </a:lnTo>
                    <a:lnTo>
                      <a:pt x="15" y="3"/>
                    </a:lnTo>
                    <a:lnTo>
                      <a:pt x="7" y="6"/>
                    </a:lnTo>
                    <a:lnTo>
                      <a:pt x="2" y="10"/>
                    </a:lnTo>
                    <a:lnTo>
                      <a:pt x="2" y="10"/>
                    </a:lnTo>
                    <a:lnTo>
                      <a:pt x="1" y="13"/>
                    </a:lnTo>
                    <a:lnTo>
                      <a:pt x="0" y="16"/>
                    </a:lnTo>
                    <a:lnTo>
                      <a:pt x="1" y="18"/>
                    </a:lnTo>
                    <a:lnTo>
                      <a:pt x="2" y="20"/>
                    </a:lnTo>
                    <a:lnTo>
                      <a:pt x="2" y="20"/>
                    </a:lnTo>
                    <a:lnTo>
                      <a:pt x="5" y="22"/>
                    </a:lnTo>
                    <a:lnTo>
                      <a:pt x="7" y="22"/>
                    </a:lnTo>
                    <a:lnTo>
                      <a:pt x="10" y="21"/>
                    </a:lnTo>
                    <a:lnTo>
                      <a:pt x="13" y="20"/>
                    </a:lnTo>
                    <a:lnTo>
                      <a:pt x="13"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grpSp>
      <p:grpSp>
        <p:nvGrpSpPr>
          <p:cNvPr id="54" name="组合 53"/>
          <p:cNvGrpSpPr/>
          <p:nvPr/>
        </p:nvGrpSpPr>
        <p:grpSpPr>
          <a:xfrm>
            <a:off x="1170894" y="2880314"/>
            <a:ext cx="3376104" cy="930605"/>
            <a:chOff x="1170894" y="2880314"/>
            <a:chExt cx="3376104" cy="930605"/>
          </a:xfrm>
        </p:grpSpPr>
        <p:sp>
          <p:nvSpPr>
            <p:cNvPr id="12" name="Oval 34"/>
            <p:cNvSpPr/>
            <p:nvPr/>
          </p:nvSpPr>
          <p:spPr>
            <a:xfrm>
              <a:off x="4470796" y="3292116"/>
              <a:ext cx="76202" cy="76200"/>
            </a:xfrm>
            <a:prstGeom prst="ellipse">
              <a:avLst/>
            </a:prstGeom>
            <a:gradFill>
              <a:gsLst>
                <a:gs pos="0">
                  <a:srgbClr val="1CE7CC"/>
                </a:gs>
                <a:gs pos="100000">
                  <a:srgbClr val="08C4F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Malgun Gothic" panose="020B0503020000020004" pitchFamily="34" charset="-127"/>
                <a:cs typeface="+mn-cs"/>
              </a:endParaRPr>
            </a:p>
          </p:txBody>
        </p:sp>
        <p:sp>
          <p:nvSpPr>
            <p:cNvPr id="28" name="Rectangle 3"/>
            <p:cNvSpPr txBox="1">
              <a:spLocks noChangeArrowheads="1"/>
            </p:cNvSpPr>
            <p:nvPr/>
          </p:nvSpPr>
          <p:spPr bwMode="auto">
            <a:xfrm>
              <a:off x="1170894" y="3281799"/>
              <a:ext cx="2669917"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29" name="TextBox 13"/>
            <p:cNvSpPr txBox="1"/>
            <p:nvPr/>
          </p:nvSpPr>
          <p:spPr>
            <a:xfrm>
              <a:off x="1369349" y="2880314"/>
              <a:ext cx="2471461" cy="46166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
                  <a:prstClr val="black">
                    <a:lumMod val="85000"/>
                    <a:lumOff val="15000"/>
                  </a:prstClr>
                </a:buClr>
                <a:buSzPct val="105000"/>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输入标题内容</a:t>
              </a:r>
            </a:p>
          </p:txBody>
        </p:sp>
        <p:grpSp>
          <p:nvGrpSpPr>
            <p:cNvPr id="30" name="Group 46"/>
            <p:cNvGrpSpPr/>
            <p:nvPr/>
          </p:nvGrpSpPr>
          <p:grpSpPr>
            <a:xfrm>
              <a:off x="3911847" y="3174004"/>
              <a:ext cx="398743" cy="323119"/>
              <a:chOff x="5145088" y="3205163"/>
              <a:chExt cx="736600" cy="596900"/>
            </a:xfrm>
            <a:solidFill>
              <a:srgbClr val="30B593"/>
            </a:solidFill>
          </p:grpSpPr>
          <p:sp>
            <p:nvSpPr>
              <p:cNvPr id="31" name="Freeform 47"/>
              <p:cNvSpPr>
                <a:spLocks noEditPoints="1"/>
              </p:cNvSpPr>
              <p:nvPr/>
            </p:nvSpPr>
            <p:spPr bwMode="auto">
              <a:xfrm>
                <a:off x="5145088" y="3205163"/>
                <a:ext cx="736600" cy="596900"/>
              </a:xfrm>
              <a:custGeom>
                <a:avLst/>
                <a:gdLst>
                  <a:gd name="T0" fmla="*/ 464 w 464"/>
                  <a:gd name="T1" fmla="*/ 52 h 376"/>
                  <a:gd name="T2" fmla="*/ 464 w 464"/>
                  <a:gd name="T3" fmla="*/ 0 h 376"/>
                  <a:gd name="T4" fmla="*/ 0 w 464"/>
                  <a:gd name="T5" fmla="*/ 0 h 376"/>
                  <a:gd name="T6" fmla="*/ 0 w 464"/>
                  <a:gd name="T7" fmla="*/ 52 h 376"/>
                  <a:gd name="T8" fmla="*/ 10 w 464"/>
                  <a:gd name="T9" fmla="*/ 52 h 376"/>
                  <a:gd name="T10" fmla="*/ 10 w 464"/>
                  <a:gd name="T11" fmla="*/ 281 h 376"/>
                  <a:gd name="T12" fmla="*/ 0 w 464"/>
                  <a:gd name="T13" fmla="*/ 281 h 376"/>
                  <a:gd name="T14" fmla="*/ 0 w 464"/>
                  <a:gd name="T15" fmla="*/ 320 h 376"/>
                  <a:gd name="T16" fmla="*/ 153 w 464"/>
                  <a:gd name="T17" fmla="*/ 320 h 376"/>
                  <a:gd name="T18" fmla="*/ 115 w 464"/>
                  <a:gd name="T19" fmla="*/ 368 h 376"/>
                  <a:gd name="T20" fmla="*/ 126 w 464"/>
                  <a:gd name="T21" fmla="*/ 376 h 376"/>
                  <a:gd name="T22" fmla="*/ 171 w 464"/>
                  <a:gd name="T23" fmla="*/ 320 h 376"/>
                  <a:gd name="T24" fmla="*/ 224 w 464"/>
                  <a:gd name="T25" fmla="*/ 320 h 376"/>
                  <a:gd name="T26" fmla="*/ 224 w 464"/>
                  <a:gd name="T27" fmla="*/ 372 h 376"/>
                  <a:gd name="T28" fmla="*/ 238 w 464"/>
                  <a:gd name="T29" fmla="*/ 372 h 376"/>
                  <a:gd name="T30" fmla="*/ 238 w 464"/>
                  <a:gd name="T31" fmla="*/ 320 h 376"/>
                  <a:gd name="T32" fmla="*/ 292 w 464"/>
                  <a:gd name="T33" fmla="*/ 320 h 376"/>
                  <a:gd name="T34" fmla="*/ 337 w 464"/>
                  <a:gd name="T35" fmla="*/ 376 h 376"/>
                  <a:gd name="T36" fmla="*/ 348 w 464"/>
                  <a:gd name="T37" fmla="*/ 368 h 376"/>
                  <a:gd name="T38" fmla="*/ 310 w 464"/>
                  <a:gd name="T39" fmla="*/ 320 h 376"/>
                  <a:gd name="T40" fmla="*/ 464 w 464"/>
                  <a:gd name="T41" fmla="*/ 320 h 376"/>
                  <a:gd name="T42" fmla="*/ 464 w 464"/>
                  <a:gd name="T43" fmla="*/ 281 h 376"/>
                  <a:gd name="T44" fmla="*/ 452 w 464"/>
                  <a:gd name="T45" fmla="*/ 281 h 376"/>
                  <a:gd name="T46" fmla="*/ 452 w 464"/>
                  <a:gd name="T47" fmla="*/ 52 h 376"/>
                  <a:gd name="T48" fmla="*/ 464 w 464"/>
                  <a:gd name="T49" fmla="*/ 52 h 376"/>
                  <a:gd name="T50" fmla="*/ 449 w 464"/>
                  <a:gd name="T51" fmla="*/ 306 h 376"/>
                  <a:gd name="T52" fmla="*/ 14 w 464"/>
                  <a:gd name="T53" fmla="*/ 306 h 376"/>
                  <a:gd name="T54" fmla="*/ 14 w 464"/>
                  <a:gd name="T55" fmla="*/ 295 h 376"/>
                  <a:gd name="T56" fmla="*/ 449 w 464"/>
                  <a:gd name="T57" fmla="*/ 295 h 376"/>
                  <a:gd name="T58" fmla="*/ 449 w 464"/>
                  <a:gd name="T59" fmla="*/ 306 h 376"/>
                  <a:gd name="T60" fmla="*/ 14 w 464"/>
                  <a:gd name="T61" fmla="*/ 14 h 376"/>
                  <a:gd name="T62" fmla="*/ 449 w 464"/>
                  <a:gd name="T63" fmla="*/ 14 h 376"/>
                  <a:gd name="T64" fmla="*/ 449 w 464"/>
                  <a:gd name="T65" fmla="*/ 38 h 376"/>
                  <a:gd name="T66" fmla="*/ 14 w 464"/>
                  <a:gd name="T67" fmla="*/ 38 h 376"/>
                  <a:gd name="T68" fmla="*/ 14 w 464"/>
                  <a:gd name="T69" fmla="*/ 14 h 376"/>
                  <a:gd name="T70" fmla="*/ 438 w 464"/>
                  <a:gd name="T71" fmla="*/ 280 h 376"/>
                  <a:gd name="T72" fmla="*/ 26 w 464"/>
                  <a:gd name="T73" fmla="*/ 280 h 376"/>
                  <a:gd name="T74" fmla="*/ 26 w 464"/>
                  <a:gd name="T75" fmla="*/ 52 h 376"/>
                  <a:gd name="T76" fmla="*/ 438 w 464"/>
                  <a:gd name="T77" fmla="*/ 52 h 376"/>
                  <a:gd name="T78" fmla="*/ 438 w 464"/>
                  <a:gd name="T79" fmla="*/ 28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64" h="376">
                    <a:moveTo>
                      <a:pt x="464" y="52"/>
                    </a:moveTo>
                    <a:lnTo>
                      <a:pt x="464" y="0"/>
                    </a:lnTo>
                    <a:lnTo>
                      <a:pt x="0" y="0"/>
                    </a:lnTo>
                    <a:lnTo>
                      <a:pt x="0" y="52"/>
                    </a:lnTo>
                    <a:lnTo>
                      <a:pt x="10" y="52"/>
                    </a:lnTo>
                    <a:lnTo>
                      <a:pt x="10" y="281"/>
                    </a:lnTo>
                    <a:lnTo>
                      <a:pt x="0" y="281"/>
                    </a:lnTo>
                    <a:lnTo>
                      <a:pt x="0" y="320"/>
                    </a:lnTo>
                    <a:lnTo>
                      <a:pt x="153" y="320"/>
                    </a:lnTo>
                    <a:lnTo>
                      <a:pt x="115" y="368"/>
                    </a:lnTo>
                    <a:lnTo>
                      <a:pt x="126" y="376"/>
                    </a:lnTo>
                    <a:lnTo>
                      <a:pt x="171" y="320"/>
                    </a:lnTo>
                    <a:lnTo>
                      <a:pt x="224" y="320"/>
                    </a:lnTo>
                    <a:lnTo>
                      <a:pt x="224" y="372"/>
                    </a:lnTo>
                    <a:lnTo>
                      <a:pt x="238" y="372"/>
                    </a:lnTo>
                    <a:lnTo>
                      <a:pt x="238" y="320"/>
                    </a:lnTo>
                    <a:lnTo>
                      <a:pt x="292" y="320"/>
                    </a:lnTo>
                    <a:lnTo>
                      <a:pt x="337" y="376"/>
                    </a:lnTo>
                    <a:lnTo>
                      <a:pt x="348" y="368"/>
                    </a:lnTo>
                    <a:lnTo>
                      <a:pt x="310" y="320"/>
                    </a:lnTo>
                    <a:lnTo>
                      <a:pt x="464" y="320"/>
                    </a:lnTo>
                    <a:lnTo>
                      <a:pt x="464" y="281"/>
                    </a:lnTo>
                    <a:lnTo>
                      <a:pt x="452" y="281"/>
                    </a:lnTo>
                    <a:lnTo>
                      <a:pt x="452" y="52"/>
                    </a:lnTo>
                    <a:lnTo>
                      <a:pt x="464" y="52"/>
                    </a:lnTo>
                    <a:close/>
                    <a:moveTo>
                      <a:pt x="449" y="306"/>
                    </a:moveTo>
                    <a:lnTo>
                      <a:pt x="14" y="306"/>
                    </a:lnTo>
                    <a:lnTo>
                      <a:pt x="14" y="295"/>
                    </a:lnTo>
                    <a:lnTo>
                      <a:pt x="449" y="295"/>
                    </a:lnTo>
                    <a:lnTo>
                      <a:pt x="449" y="306"/>
                    </a:lnTo>
                    <a:close/>
                    <a:moveTo>
                      <a:pt x="14" y="14"/>
                    </a:moveTo>
                    <a:lnTo>
                      <a:pt x="449" y="14"/>
                    </a:lnTo>
                    <a:lnTo>
                      <a:pt x="449" y="38"/>
                    </a:lnTo>
                    <a:lnTo>
                      <a:pt x="14" y="38"/>
                    </a:lnTo>
                    <a:lnTo>
                      <a:pt x="14" y="14"/>
                    </a:lnTo>
                    <a:close/>
                    <a:moveTo>
                      <a:pt x="438" y="280"/>
                    </a:moveTo>
                    <a:lnTo>
                      <a:pt x="26" y="280"/>
                    </a:lnTo>
                    <a:lnTo>
                      <a:pt x="26" y="52"/>
                    </a:lnTo>
                    <a:lnTo>
                      <a:pt x="438" y="52"/>
                    </a:lnTo>
                    <a:lnTo>
                      <a:pt x="438" y="280"/>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32" name="Freeform 48"/>
              <p:cNvSpPr>
                <a:spLocks noEditPoints="1"/>
              </p:cNvSpPr>
              <p:nvPr/>
            </p:nvSpPr>
            <p:spPr bwMode="auto">
              <a:xfrm>
                <a:off x="5221288" y="3425825"/>
                <a:ext cx="174625" cy="188913"/>
              </a:xfrm>
              <a:custGeom>
                <a:avLst/>
                <a:gdLst>
                  <a:gd name="T0" fmla="*/ 46 w 110"/>
                  <a:gd name="T1" fmla="*/ 119 h 119"/>
                  <a:gd name="T2" fmla="*/ 65 w 110"/>
                  <a:gd name="T3" fmla="*/ 119 h 119"/>
                  <a:gd name="T4" fmla="*/ 78 w 110"/>
                  <a:gd name="T5" fmla="*/ 119 h 119"/>
                  <a:gd name="T6" fmla="*/ 110 w 110"/>
                  <a:gd name="T7" fmla="*/ 119 h 119"/>
                  <a:gd name="T8" fmla="*/ 110 w 110"/>
                  <a:gd name="T9" fmla="*/ 29 h 119"/>
                  <a:gd name="T10" fmla="*/ 78 w 110"/>
                  <a:gd name="T11" fmla="*/ 29 h 119"/>
                  <a:gd name="T12" fmla="*/ 78 w 110"/>
                  <a:gd name="T13" fmla="*/ 0 h 119"/>
                  <a:gd name="T14" fmla="*/ 33 w 110"/>
                  <a:gd name="T15" fmla="*/ 0 h 119"/>
                  <a:gd name="T16" fmla="*/ 33 w 110"/>
                  <a:gd name="T17" fmla="*/ 53 h 119"/>
                  <a:gd name="T18" fmla="*/ 0 w 110"/>
                  <a:gd name="T19" fmla="*/ 53 h 119"/>
                  <a:gd name="T20" fmla="*/ 0 w 110"/>
                  <a:gd name="T21" fmla="*/ 119 h 119"/>
                  <a:gd name="T22" fmla="*/ 33 w 110"/>
                  <a:gd name="T23" fmla="*/ 119 h 119"/>
                  <a:gd name="T24" fmla="*/ 46 w 110"/>
                  <a:gd name="T25" fmla="*/ 119 h 119"/>
                  <a:gd name="T26" fmla="*/ 80 w 110"/>
                  <a:gd name="T27" fmla="*/ 43 h 119"/>
                  <a:gd name="T28" fmla="*/ 96 w 110"/>
                  <a:gd name="T29" fmla="*/ 43 h 119"/>
                  <a:gd name="T30" fmla="*/ 96 w 110"/>
                  <a:gd name="T31" fmla="*/ 105 h 119"/>
                  <a:gd name="T32" fmla="*/ 80 w 110"/>
                  <a:gd name="T33" fmla="*/ 105 h 119"/>
                  <a:gd name="T34" fmla="*/ 80 w 110"/>
                  <a:gd name="T35" fmla="*/ 43 h 119"/>
                  <a:gd name="T36" fmla="*/ 47 w 110"/>
                  <a:gd name="T37" fmla="*/ 14 h 119"/>
                  <a:gd name="T38" fmla="*/ 64 w 110"/>
                  <a:gd name="T39" fmla="*/ 14 h 119"/>
                  <a:gd name="T40" fmla="*/ 64 w 110"/>
                  <a:gd name="T41" fmla="*/ 105 h 119"/>
                  <a:gd name="T42" fmla="*/ 47 w 110"/>
                  <a:gd name="T43" fmla="*/ 105 h 119"/>
                  <a:gd name="T44" fmla="*/ 47 w 110"/>
                  <a:gd name="T45" fmla="*/ 14 h 119"/>
                  <a:gd name="T46" fmla="*/ 32 w 110"/>
                  <a:gd name="T47" fmla="*/ 105 h 119"/>
                  <a:gd name="T48" fmla="*/ 14 w 110"/>
                  <a:gd name="T49" fmla="*/ 105 h 119"/>
                  <a:gd name="T50" fmla="*/ 14 w 110"/>
                  <a:gd name="T51" fmla="*/ 67 h 119"/>
                  <a:gd name="T52" fmla="*/ 32 w 110"/>
                  <a:gd name="T53" fmla="*/ 67 h 119"/>
                  <a:gd name="T54" fmla="*/ 32 w 110"/>
                  <a:gd name="T55" fmla="*/ 10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0" h="119">
                    <a:moveTo>
                      <a:pt x="46" y="119"/>
                    </a:moveTo>
                    <a:lnTo>
                      <a:pt x="65" y="119"/>
                    </a:lnTo>
                    <a:lnTo>
                      <a:pt x="78" y="119"/>
                    </a:lnTo>
                    <a:lnTo>
                      <a:pt x="110" y="119"/>
                    </a:lnTo>
                    <a:lnTo>
                      <a:pt x="110" y="29"/>
                    </a:lnTo>
                    <a:lnTo>
                      <a:pt x="78" y="29"/>
                    </a:lnTo>
                    <a:lnTo>
                      <a:pt x="78" y="0"/>
                    </a:lnTo>
                    <a:lnTo>
                      <a:pt x="33" y="0"/>
                    </a:lnTo>
                    <a:lnTo>
                      <a:pt x="33" y="53"/>
                    </a:lnTo>
                    <a:lnTo>
                      <a:pt x="0" y="53"/>
                    </a:lnTo>
                    <a:lnTo>
                      <a:pt x="0" y="119"/>
                    </a:lnTo>
                    <a:lnTo>
                      <a:pt x="33" y="119"/>
                    </a:lnTo>
                    <a:lnTo>
                      <a:pt x="46" y="119"/>
                    </a:lnTo>
                    <a:close/>
                    <a:moveTo>
                      <a:pt x="80" y="43"/>
                    </a:moveTo>
                    <a:lnTo>
                      <a:pt x="96" y="43"/>
                    </a:lnTo>
                    <a:lnTo>
                      <a:pt x="96" y="105"/>
                    </a:lnTo>
                    <a:lnTo>
                      <a:pt x="80" y="105"/>
                    </a:lnTo>
                    <a:lnTo>
                      <a:pt x="80" y="43"/>
                    </a:lnTo>
                    <a:close/>
                    <a:moveTo>
                      <a:pt x="47" y="14"/>
                    </a:moveTo>
                    <a:lnTo>
                      <a:pt x="64" y="14"/>
                    </a:lnTo>
                    <a:lnTo>
                      <a:pt x="64" y="105"/>
                    </a:lnTo>
                    <a:lnTo>
                      <a:pt x="47" y="105"/>
                    </a:lnTo>
                    <a:lnTo>
                      <a:pt x="47" y="14"/>
                    </a:lnTo>
                    <a:close/>
                    <a:moveTo>
                      <a:pt x="32" y="105"/>
                    </a:moveTo>
                    <a:lnTo>
                      <a:pt x="14" y="105"/>
                    </a:lnTo>
                    <a:lnTo>
                      <a:pt x="14" y="67"/>
                    </a:lnTo>
                    <a:lnTo>
                      <a:pt x="32" y="67"/>
                    </a:lnTo>
                    <a:lnTo>
                      <a:pt x="32" y="105"/>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33" name="Freeform 49"/>
              <p:cNvSpPr>
                <a:spLocks noEditPoints="1"/>
              </p:cNvSpPr>
              <p:nvPr/>
            </p:nvSpPr>
            <p:spPr bwMode="auto">
              <a:xfrm>
                <a:off x="5424487" y="3427413"/>
                <a:ext cx="174626" cy="187324"/>
              </a:xfrm>
              <a:custGeom>
                <a:avLst/>
                <a:gdLst>
                  <a:gd name="T0" fmla="*/ 45 w 110"/>
                  <a:gd name="T1" fmla="*/ 118 h 118"/>
                  <a:gd name="T2" fmla="*/ 77 w 110"/>
                  <a:gd name="T3" fmla="*/ 118 h 118"/>
                  <a:gd name="T4" fmla="*/ 77 w 110"/>
                  <a:gd name="T5" fmla="*/ 118 h 118"/>
                  <a:gd name="T6" fmla="*/ 110 w 110"/>
                  <a:gd name="T7" fmla="*/ 118 h 118"/>
                  <a:gd name="T8" fmla="*/ 110 w 110"/>
                  <a:gd name="T9" fmla="*/ 0 h 118"/>
                  <a:gd name="T10" fmla="*/ 64 w 110"/>
                  <a:gd name="T11" fmla="*/ 0 h 118"/>
                  <a:gd name="T12" fmla="*/ 64 w 110"/>
                  <a:gd name="T13" fmla="*/ 39 h 118"/>
                  <a:gd name="T14" fmla="*/ 32 w 110"/>
                  <a:gd name="T15" fmla="*/ 39 h 118"/>
                  <a:gd name="T16" fmla="*/ 32 w 110"/>
                  <a:gd name="T17" fmla="*/ 73 h 118"/>
                  <a:gd name="T18" fmla="*/ 0 w 110"/>
                  <a:gd name="T19" fmla="*/ 73 h 118"/>
                  <a:gd name="T20" fmla="*/ 0 w 110"/>
                  <a:gd name="T21" fmla="*/ 118 h 118"/>
                  <a:gd name="T22" fmla="*/ 32 w 110"/>
                  <a:gd name="T23" fmla="*/ 118 h 118"/>
                  <a:gd name="T24" fmla="*/ 45 w 110"/>
                  <a:gd name="T25" fmla="*/ 118 h 118"/>
                  <a:gd name="T26" fmla="*/ 80 w 110"/>
                  <a:gd name="T27" fmla="*/ 14 h 118"/>
                  <a:gd name="T28" fmla="*/ 96 w 110"/>
                  <a:gd name="T29" fmla="*/ 14 h 118"/>
                  <a:gd name="T30" fmla="*/ 96 w 110"/>
                  <a:gd name="T31" fmla="*/ 104 h 118"/>
                  <a:gd name="T32" fmla="*/ 80 w 110"/>
                  <a:gd name="T33" fmla="*/ 104 h 118"/>
                  <a:gd name="T34" fmla="*/ 80 w 110"/>
                  <a:gd name="T35" fmla="*/ 14 h 118"/>
                  <a:gd name="T36" fmla="*/ 46 w 110"/>
                  <a:gd name="T37" fmla="*/ 53 h 118"/>
                  <a:gd name="T38" fmla="*/ 63 w 110"/>
                  <a:gd name="T39" fmla="*/ 53 h 118"/>
                  <a:gd name="T40" fmla="*/ 63 w 110"/>
                  <a:gd name="T41" fmla="*/ 104 h 118"/>
                  <a:gd name="T42" fmla="*/ 46 w 110"/>
                  <a:gd name="T43" fmla="*/ 104 h 118"/>
                  <a:gd name="T44" fmla="*/ 46 w 110"/>
                  <a:gd name="T45" fmla="*/ 53 h 118"/>
                  <a:gd name="T46" fmla="*/ 31 w 110"/>
                  <a:gd name="T47" fmla="*/ 104 h 118"/>
                  <a:gd name="T48" fmla="*/ 14 w 110"/>
                  <a:gd name="T49" fmla="*/ 104 h 118"/>
                  <a:gd name="T50" fmla="*/ 14 w 110"/>
                  <a:gd name="T51" fmla="*/ 87 h 118"/>
                  <a:gd name="T52" fmla="*/ 31 w 110"/>
                  <a:gd name="T53" fmla="*/ 87 h 118"/>
                  <a:gd name="T54" fmla="*/ 31 w 110"/>
                  <a:gd name="T55" fmla="*/ 10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0" h="118">
                    <a:moveTo>
                      <a:pt x="45" y="118"/>
                    </a:moveTo>
                    <a:lnTo>
                      <a:pt x="77" y="118"/>
                    </a:lnTo>
                    <a:lnTo>
                      <a:pt x="77" y="118"/>
                    </a:lnTo>
                    <a:lnTo>
                      <a:pt x="110" y="118"/>
                    </a:lnTo>
                    <a:lnTo>
                      <a:pt x="110" y="0"/>
                    </a:lnTo>
                    <a:lnTo>
                      <a:pt x="64" y="0"/>
                    </a:lnTo>
                    <a:lnTo>
                      <a:pt x="64" y="39"/>
                    </a:lnTo>
                    <a:lnTo>
                      <a:pt x="32" y="39"/>
                    </a:lnTo>
                    <a:lnTo>
                      <a:pt x="32" y="73"/>
                    </a:lnTo>
                    <a:lnTo>
                      <a:pt x="0" y="73"/>
                    </a:lnTo>
                    <a:lnTo>
                      <a:pt x="0" y="118"/>
                    </a:lnTo>
                    <a:lnTo>
                      <a:pt x="32" y="118"/>
                    </a:lnTo>
                    <a:lnTo>
                      <a:pt x="45" y="118"/>
                    </a:lnTo>
                    <a:close/>
                    <a:moveTo>
                      <a:pt x="80" y="14"/>
                    </a:moveTo>
                    <a:lnTo>
                      <a:pt x="96" y="14"/>
                    </a:lnTo>
                    <a:lnTo>
                      <a:pt x="96" y="104"/>
                    </a:lnTo>
                    <a:lnTo>
                      <a:pt x="80" y="104"/>
                    </a:lnTo>
                    <a:lnTo>
                      <a:pt x="80" y="14"/>
                    </a:lnTo>
                    <a:close/>
                    <a:moveTo>
                      <a:pt x="46" y="53"/>
                    </a:moveTo>
                    <a:lnTo>
                      <a:pt x="63" y="53"/>
                    </a:lnTo>
                    <a:lnTo>
                      <a:pt x="63" y="104"/>
                    </a:lnTo>
                    <a:lnTo>
                      <a:pt x="46" y="104"/>
                    </a:lnTo>
                    <a:lnTo>
                      <a:pt x="46" y="53"/>
                    </a:lnTo>
                    <a:close/>
                    <a:moveTo>
                      <a:pt x="31" y="104"/>
                    </a:moveTo>
                    <a:lnTo>
                      <a:pt x="14" y="104"/>
                    </a:lnTo>
                    <a:lnTo>
                      <a:pt x="14" y="87"/>
                    </a:lnTo>
                    <a:lnTo>
                      <a:pt x="31" y="87"/>
                    </a:lnTo>
                    <a:lnTo>
                      <a:pt x="31" y="104"/>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34" name="Freeform 50"/>
              <p:cNvSpPr>
                <a:spLocks noEditPoints="1"/>
              </p:cNvSpPr>
              <p:nvPr/>
            </p:nvSpPr>
            <p:spPr bwMode="auto">
              <a:xfrm>
                <a:off x="5626100" y="3409950"/>
                <a:ext cx="174625" cy="204788"/>
              </a:xfrm>
              <a:custGeom>
                <a:avLst/>
                <a:gdLst>
                  <a:gd name="T0" fmla="*/ 45 w 110"/>
                  <a:gd name="T1" fmla="*/ 129 h 129"/>
                  <a:gd name="T2" fmla="*/ 65 w 110"/>
                  <a:gd name="T3" fmla="*/ 129 h 129"/>
                  <a:gd name="T4" fmla="*/ 78 w 110"/>
                  <a:gd name="T5" fmla="*/ 129 h 129"/>
                  <a:gd name="T6" fmla="*/ 110 w 110"/>
                  <a:gd name="T7" fmla="*/ 129 h 129"/>
                  <a:gd name="T8" fmla="*/ 110 w 110"/>
                  <a:gd name="T9" fmla="*/ 0 h 129"/>
                  <a:gd name="T10" fmla="*/ 65 w 110"/>
                  <a:gd name="T11" fmla="*/ 0 h 129"/>
                  <a:gd name="T12" fmla="*/ 65 w 110"/>
                  <a:gd name="T13" fmla="*/ 80 h 129"/>
                  <a:gd name="T14" fmla="*/ 45 w 110"/>
                  <a:gd name="T15" fmla="*/ 80 h 129"/>
                  <a:gd name="T16" fmla="*/ 45 w 110"/>
                  <a:gd name="T17" fmla="*/ 47 h 129"/>
                  <a:gd name="T18" fmla="*/ 0 w 110"/>
                  <a:gd name="T19" fmla="*/ 47 h 129"/>
                  <a:gd name="T20" fmla="*/ 0 w 110"/>
                  <a:gd name="T21" fmla="*/ 129 h 129"/>
                  <a:gd name="T22" fmla="*/ 32 w 110"/>
                  <a:gd name="T23" fmla="*/ 129 h 129"/>
                  <a:gd name="T24" fmla="*/ 45 w 110"/>
                  <a:gd name="T25" fmla="*/ 129 h 129"/>
                  <a:gd name="T26" fmla="*/ 80 w 110"/>
                  <a:gd name="T27" fmla="*/ 14 h 129"/>
                  <a:gd name="T28" fmla="*/ 96 w 110"/>
                  <a:gd name="T29" fmla="*/ 14 h 129"/>
                  <a:gd name="T30" fmla="*/ 96 w 110"/>
                  <a:gd name="T31" fmla="*/ 115 h 129"/>
                  <a:gd name="T32" fmla="*/ 80 w 110"/>
                  <a:gd name="T33" fmla="*/ 115 h 129"/>
                  <a:gd name="T34" fmla="*/ 80 w 110"/>
                  <a:gd name="T35" fmla="*/ 14 h 129"/>
                  <a:gd name="T36" fmla="*/ 47 w 110"/>
                  <a:gd name="T37" fmla="*/ 94 h 129"/>
                  <a:gd name="T38" fmla="*/ 64 w 110"/>
                  <a:gd name="T39" fmla="*/ 94 h 129"/>
                  <a:gd name="T40" fmla="*/ 64 w 110"/>
                  <a:gd name="T41" fmla="*/ 115 h 129"/>
                  <a:gd name="T42" fmla="*/ 47 w 110"/>
                  <a:gd name="T43" fmla="*/ 115 h 129"/>
                  <a:gd name="T44" fmla="*/ 47 w 110"/>
                  <a:gd name="T45" fmla="*/ 94 h 129"/>
                  <a:gd name="T46" fmla="*/ 31 w 110"/>
                  <a:gd name="T47" fmla="*/ 115 h 129"/>
                  <a:gd name="T48" fmla="*/ 14 w 110"/>
                  <a:gd name="T49" fmla="*/ 115 h 129"/>
                  <a:gd name="T50" fmla="*/ 14 w 110"/>
                  <a:gd name="T51" fmla="*/ 61 h 129"/>
                  <a:gd name="T52" fmla="*/ 31 w 110"/>
                  <a:gd name="T53" fmla="*/ 61 h 129"/>
                  <a:gd name="T54" fmla="*/ 31 w 110"/>
                  <a:gd name="T55" fmla="*/ 11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0" h="129">
                    <a:moveTo>
                      <a:pt x="45" y="129"/>
                    </a:moveTo>
                    <a:lnTo>
                      <a:pt x="65" y="129"/>
                    </a:lnTo>
                    <a:lnTo>
                      <a:pt x="78" y="129"/>
                    </a:lnTo>
                    <a:lnTo>
                      <a:pt x="110" y="129"/>
                    </a:lnTo>
                    <a:lnTo>
                      <a:pt x="110" y="0"/>
                    </a:lnTo>
                    <a:lnTo>
                      <a:pt x="65" y="0"/>
                    </a:lnTo>
                    <a:lnTo>
                      <a:pt x="65" y="80"/>
                    </a:lnTo>
                    <a:lnTo>
                      <a:pt x="45" y="80"/>
                    </a:lnTo>
                    <a:lnTo>
                      <a:pt x="45" y="47"/>
                    </a:lnTo>
                    <a:lnTo>
                      <a:pt x="0" y="47"/>
                    </a:lnTo>
                    <a:lnTo>
                      <a:pt x="0" y="129"/>
                    </a:lnTo>
                    <a:lnTo>
                      <a:pt x="32" y="129"/>
                    </a:lnTo>
                    <a:lnTo>
                      <a:pt x="45" y="129"/>
                    </a:lnTo>
                    <a:close/>
                    <a:moveTo>
                      <a:pt x="80" y="14"/>
                    </a:moveTo>
                    <a:lnTo>
                      <a:pt x="96" y="14"/>
                    </a:lnTo>
                    <a:lnTo>
                      <a:pt x="96" y="115"/>
                    </a:lnTo>
                    <a:lnTo>
                      <a:pt x="80" y="115"/>
                    </a:lnTo>
                    <a:lnTo>
                      <a:pt x="80" y="14"/>
                    </a:lnTo>
                    <a:close/>
                    <a:moveTo>
                      <a:pt x="47" y="94"/>
                    </a:moveTo>
                    <a:lnTo>
                      <a:pt x="64" y="94"/>
                    </a:lnTo>
                    <a:lnTo>
                      <a:pt x="64" y="115"/>
                    </a:lnTo>
                    <a:lnTo>
                      <a:pt x="47" y="115"/>
                    </a:lnTo>
                    <a:lnTo>
                      <a:pt x="47" y="94"/>
                    </a:lnTo>
                    <a:close/>
                    <a:moveTo>
                      <a:pt x="31" y="115"/>
                    </a:moveTo>
                    <a:lnTo>
                      <a:pt x="14" y="115"/>
                    </a:lnTo>
                    <a:lnTo>
                      <a:pt x="14" y="61"/>
                    </a:lnTo>
                    <a:lnTo>
                      <a:pt x="31" y="61"/>
                    </a:lnTo>
                    <a:lnTo>
                      <a:pt x="31" y="115"/>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35" name="Rectangle 51"/>
              <p:cNvSpPr>
                <a:spLocks noChangeArrowheads="1"/>
              </p:cNvSpPr>
              <p:nvPr/>
            </p:nvSpPr>
            <p:spPr bwMode="auto">
              <a:xfrm>
                <a:off x="5226050" y="3333750"/>
                <a:ext cx="176213" cy="22225"/>
              </a:xfrm>
              <a:prstGeom prst="rect">
                <a:avLst/>
              </a:pr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36" name="Rectangle 52"/>
              <p:cNvSpPr>
                <a:spLocks noChangeArrowheads="1"/>
              </p:cNvSpPr>
              <p:nvPr/>
            </p:nvSpPr>
            <p:spPr bwMode="auto">
              <a:xfrm>
                <a:off x="5226050" y="3373438"/>
                <a:ext cx="71438" cy="25400"/>
              </a:xfrm>
              <a:prstGeom prst="rect">
                <a:avLst/>
              </a:pr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grpSp>
      <p:grpSp>
        <p:nvGrpSpPr>
          <p:cNvPr id="57" name="组合 56"/>
          <p:cNvGrpSpPr/>
          <p:nvPr/>
        </p:nvGrpSpPr>
        <p:grpSpPr>
          <a:xfrm>
            <a:off x="7645002" y="2899364"/>
            <a:ext cx="3471030" cy="930605"/>
            <a:chOff x="7645002" y="2899364"/>
            <a:chExt cx="3471030" cy="930605"/>
          </a:xfrm>
        </p:grpSpPr>
        <p:sp>
          <p:nvSpPr>
            <p:cNvPr id="11" name="Oval 32"/>
            <p:cNvSpPr/>
            <p:nvPr/>
          </p:nvSpPr>
          <p:spPr>
            <a:xfrm>
              <a:off x="7645002" y="3292116"/>
              <a:ext cx="76202" cy="76200"/>
            </a:xfrm>
            <a:prstGeom prst="ellipse">
              <a:avLst/>
            </a:prstGeom>
            <a:gradFill>
              <a:gsLst>
                <a:gs pos="0">
                  <a:srgbClr val="1CE7CC"/>
                </a:gs>
                <a:gs pos="100000">
                  <a:srgbClr val="08C4F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Malgun Gothic" panose="020B0503020000020004" pitchFamily="34" charset="-127"/>
                <a:cs typeface="+mn-cs"/>
              </a:endParaRPr>
            </a:p>
          </p:txBody>
        </p:sp>
        <p:sp>
          <p:nvSpPr>
            <p:cNvPr id="38" name="Rectangle 3"/>
            <p:cNvSpPr txBox="1">
              <a:spLocks noChangeArrowheads="1"/>
            </p:cNvSpPr>
            <p:nvPr/>
          </p:nvSpPr>
          <p:spPr bwMode="auto">
            <a:xfrm flipH="1">
              <a:off x="8488969" y="3300849"/>
              <a:ext cx="2627063"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39" name="TextBox 19"/>
            <p:cNvSpPr txBox="1"/>
            <p:nvPr/>
          </p:nvSpPr>
          <p:spPr>
            <a:xfrm flipH="1">
              <a:off x="8488969" y="2899364"/>
              <a:ext cx="2333682" cy="4616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
                  <a:prstClr val="black">
                    <a:lumMod val="85000"/>
                    <a:lumOff val="15000"/>
                  </a:prstClr>
                </a:buClr>
                <a:buSzPct val="105000"/>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输入标题内容</a:t>
              </a:r>
            </a:p>
          </p:txBody>
        </p:sp>
        <p:sp>
          <p:nvSpPr>
            <p:cNvPr id="40" name="Freeform 53"/>
            <p:cNvSpPr>
              <a:spLocks noEditPoints="1"/>
            </p:cNvSpPr>
            <p:nvPr/>
          </p:nvSpPr>
          <p:spPr bwMode="auto">
            <a:xfrm>
              <a:off x="7957272" y="3153952"/>
              <a:ext cx="456321" cy="401322"/>
            </a:xfrm>
            <a:custGeom>
              <a:avLst/>
              <a:gdLst>
                <a:gd name="T0" fmla="*/ 448 w 531"/>
                <a:gd name="T1" fmla="*/ 98 h 467"/>
                <a:gd name="T2" fmla="*/ 461 w 531"/>
                <a:gd name="T3" fmla="*/ 75 h 467"/>
                <a:gd name="T4" fmla="*/ 449 w 531"/>
                <a:gd name="T5" fmla="*/ 72 h 467"/>
                <a:gd name="T6" fmla="*/ 442 w 531"/>
                <a:gd name="T7" fmla="*/ 85 h 467"/>
                <a:gd name="T8" fmla="*/ 430 w 531"/>
                <a:gd name="T9" fmla="*/ 78 h 467"/>
                <a:gd name="T10" fmla="*/ 435 w 531"/>
                <a:gd name="T11" fmla="*/ 67 h 467"/>
                <a:gd name="T12" fmla="*/ 429 w 531"/>
                <a:gd name="T13" fmla="*/ 60 h 467"/>
                <a:gd name="T14" fmla="*/ 286 w 531"/>
                <a:gd name="T15" fmla="*/ 36 h 467"/>
                <a:gd name="T16" fmla="*/ 288 w 531"/>
                <a:gd name="T17" fmla="*/ 15 h 467"/>
                <a:gd name="T18" fmla="*/ 266 w 531"/>
                <a:gd name="T19" fmla="*/ 0 h 467"/>
                <a:gd name="T20" fmla="*/ 247 w 531"/>
                <a:gd name="T21" fmla="*/ 11 h 467"/>
                <a:gd name="T22" fmla="*/ 243 w 531"/>
                <a:gd name="T23" fmla="*/ 31 h 467"/>
                <a:gd name="T24" fmla="*/ 135 w 531"/>
                <a:gd name="T25" fmla="*/ 51 h 467"/>
                <a:gd name="T26" fmla="*/ 97 w 531"/>
                <a:gd name="T27" fmla="*/ 65 h 467"/>
                <a:gd name="T28" fmla="*/ 101 w 531"/>
                <a:gd name="T29" fmla="*/ 78 h 467"/>
                <a:gd name="T30" fmla="*/ 92 w 531"/>
                <a:gd name="T31" fmla="*/ 87 h 467"/>
                <a:gd name="T32" fmla="*/ 84 w 531"/>
                <a:gd name="T33" fmla="*/ 75 h 467"/>
                <a:gd name="T34" fmla="*/ 72 w 531"/>
                <a:gd name="T35" fmla="*/ 72 h 467"/>
                <a:gd name="T36" fmla="*/ 78 w 531"/>
                <a:gd name="T37" fmla="*/ 95 h 467"/>
                <a:gd name="T38" fmla="*/ 0 w 531"/>
                <a:gd name="T39" fmla="*/ 304 h 467"/>
                <a:gd name="T40" fmla="*/ 24 w 531"/>
                <a:gd name="T41" fmla="*/ 328 h 467"/>
                <a:gd name="T42" fmla="*/ 138 w 531"/>
                <a:gd name="T43" fmla="*/ 339 h 467"/>
                <a:gd name="T44" fmla="*/ 173 w 531"/>
                <a:gd name="T45" fmla="*/ 320 h 467"/>
                <a:gd name="T46" fmla="*/ 185 w 531"/>
                <a:gd name="T47" fmla="*/ 300 h 467"/>
                <a:gd name="T48" fmla="*/ 114 w 531"/>
                <a:gd name="T49" fmla="*/ 84 h 467"/>
                <a:gd name="T50" fmla="*/ 178 w 531"/>
                <a:gd name="T51" fmla="*/ 58 h 467"/>
                <a:gd name="T52" fmla="*/ 243 w 531"/>
                <a:gd name="T53" fmla="*/ 233 h 467"/>
                <a:gd name="T54" fmla="*/ 249 w 531"/>
                <a:gd name="T55" fmla="*/ 299 h 467"/>
                <a:gd name="T56" fmla="*/ 248 w 531"/>
                <a:gd name="T57" fmla="*/ 352 h 467"/>
                <a:gd name="T58" fmla="*/ 210 w 531"/>
                <a:gd name="T59" fmla="*/ 385 h 467"/>
                <a:gd name="T60" fmla="*/ 186 w 531"/>
                <a:gd name="T61" fmla="*/ 467 h 467"/>
                <a:gd name="T62" fmla="*/ 327 w 531"/>
                <a:gd name="T63" fmla="*/ 386 h 467"/>
                <a:gd name="T64" fmla="*/ 292 w 531"/>
                <a:gd name="T65" fmla="*/ 371 h 467"/>
                <a:gd name="T66" fmla="*/ 282 w 531"/>
                <a:gd name="T67" fmla="*/ 299 h 467"/>
                <a:gd name="T68" fmla="*/ 289 w 531"/>
                <a:gd name="T69" fmla="*/ 233 h 467"/>
                <a:gd name="T70" fmla="*/ 354 w 531"/>
                <a:gd name="T71" fmla="*/ 58 h 467"/>
                <a:gd name="T72" fmla="*/ 417 w 531"/>
                <a:gd name="T73" fmla="*/ 84 h 467"/>
                <a:gd name="T74" fmla="*/ 346 w 531"/>
                <a:gd name="T75" fmla="*/ 300 h 467"/>
                <a:gd name="T76" fmla="*/ 358 w 531"/>
                <a:gd name="T77" fmla="*/ 320 h 467"/>
                <a:gd name="T78" fmla="*/ 396 w 531"/>
                <a:gd name="T79" fmla="*/ 339 h 467"/>
                <a:gd name="T80" fmla="*/ 507 w 531"/>
                <a:gd name="T81" fmla="*/ 328 h 467"/>
                <a:gd name="T82" fmla="*/ 531 w 531"/>
                <a:gd name="T83" fmla="*/ 303 h 467"/>
                <a:gd name="T84" fmla="*/ 275 w 531"/>
                <a:gd name="T85" fmla="*/ 24 h 467"/>
                <a:gd name="T86" fmla="*/ 266 w 531"/>
                <a:gd name="T87" fmla="*/ 34 h 467"/>
                <a:gd name="T88" fmla="*/ 257 w 531"/>
                <a:gd name="T89" fmla="*/ 21 h 467"/>
                <a:gd name="T90" fmla="*/ 51 w 531"/>
                <a:gd name="T91" fmla="*/ 325 h 467"/>
                <a:gd name="T92" fmla="*/ 166 w 531"/>
                <a:gd name="T93" fmla="*/ 308 h 467"/>
                <a:gd name="T94" fmla="*/ 134 w 531"/>
                <a:gd name="T95" fmla="*/ 325 h 467"/>
                <a:gd name="T96" fmla="*/ 270 w 531"/>
                <a:gd name="T97" fmla="*/ 217 h 467"/>
                <a:gd name="T98" fmla="*/ 275 w 531"/>
                <a:gd name="T99" fmla="*/ 274 h 467"/>
                <a:gd name="T100" fmla="*/ 256 w 531"/>
                <a:gd name="T101" fmla="*/ 274 h 467"/>
                <a:gd name="T102" fmla="*/ 262 w 531"/>
                <a:gd name="T103" fmla="*/ 217 h 467"/>
                <a:gd name="T104" fmla="*/ 331 w 531"/>
                <a:gd name="T105" fmla="*/ 453 h 467"/>
                <a:gd name="T106" fmla="*/ 296 w 531"/>
                <a:gd name="T107" fmla="*/ 391 h 467"/>
                <a:gd name="T108" fmla="*/ 256 w 531"/>
                <a:gd name="T109" fmla="*/ 368 h 467"/>
                <a:gd name="T110" fmla="*/ 268 w 531"/>
                <a:gd name="T111" fmla="*/ 307 h 467"/>
                <a:gd name="T112" fmla="*/ 274 w 531"/>
                <a:gd name="T113" fmla="*/ 368 h 467"/>
                <a:gd name="T114" fmla="*/ 268 w 531"/>
                <a:gd name="T115" fmla="*/ 203 h 467"/>
                <a:gd name="T116" fmla="*/ 268 w 531"/>
                <a:gd name="T117" fmla="*/ 53 h 467"/>
                <a:gd name="T118" fmla="*/ 480 w 531"/>
                <a:gd name="T119" fmla="*/ 325 h 467"/>
                <a:gd name="T120" fmla="*/ 367 w 531"/>
                <a:gd name="T121" fmla="*/ 308 h 467"/>
                <a:gd name="T122" fmla="*/ 480 w 531"/>
                <a:gd name="T123" fmla="*/ 325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1" h="467">
                  <a:moveTo>
                    <a:pt x="531" y="303"/>
                  </a:moveTo>
                  <a:lnTo>
                    <a:pt x="531" y="303"/>
                  </a:lnTo>
                  <a:lnTo>
                    <a:pt x="531" y="300"/>
                  </a:lnTo>
                  <a:lnTo>
                    <a:pt x="530" y="298"/>
                  </a:lnTo>
                  <a:lnTo>
                    <a:pt x="448" y="98"/>
                  </a:lnTo>
                  <a:lnTo>
                    <a:pt x="448" y="98"/>
                  </a:lnTo>
                  <a:lnTo>
                    <a:pt x="453" y="95"/>
                  </a:lnTo>
                  <a:lnTo>
                    <a:pt x="457" y="91"/>
                  </a:lnTo>
                  <a:lnTo>
                    <a:pt x="461" y="84"/>
                  </a:lnTo>
                  <a:lnTo>
                    <a:pt x="462" y="78"/>
                  </a:lnTo>
                  <a:lnTo>
                    <a:pt x="462" y="78"/>
                  </a:lnTo>
                  <a:lnTo>
                    <a:pt x="461" y="75"/>
                  </a:lnTo>
                  <a:lnTo>
                    <a:pt x="459" y="72"/>
                  </a:lnTo>
                  <a:lnTo>
                    <a:pt x="457" y="71"/>
                  </a:lnTo>
                  <a:lnTo>
                    <a:pt x="454" y="70"/>
                  </a:lnTo>
                  <a:lnTo>
                    <a:pt x="454" y="70"/>
                  </a:lnTo>
                  <a:lnTo>
                    <a:pt x="452" y="71"/>
                  </a:lnTo>
                  <a:lnTo>
                    <a:pt x="449" y="72"/>
                  </a:lnTo>
                  <a:lnTo>
                    <a:pt x="448" y="75"/>
                  </a:lnTo>
                  <a:lnTo>
                    <a:pt x="448" y="78"/>
                  </a:lnTo>
                  <a:lnTo>
                    <a:pt x="448" y="78"/>
                  </a:lnTo>
                  <a:lnTo>
                    <a:pt x="446" y="81"/>
                  </a:lnTo>
                  <a:lnTo>
                    <a:pt x="444" y="83"/>
                  </a:lnTo>
                  <a:lnTo>
                    <a:pt x="442" y="85"/>
                  </a:lnTo>
                  <a:lnTo>
                    <a:pt x="439" y="87"/>
                  </a:lnTo>
                  <a:lnTo>
                    <a:pt x="439" y="87"/>
                  </a:lnTo>
                  <a:lnTo>
                    <a:pt x="436" y="85"/>
                  </a:lnTo>
                  <a:lnTo>
                    <a:pt x="434" y="83"/>
                  </a:lnTo>
                  <a:lnTo>
                    <a:pt x="431" y="81"/>
                  </a:lnTo>
                  <a:lnTo>
                    <a:pt x="430" y="78"/>
                  </a:lnTo>
                  <a:lnTo>
                    <a:pt x="430" y="78"/>
                  </a:lnTo>
                  <a:lnTo>
                    <a:pt x="431" y="75"/>
                  </a:lnTo>
                  <a:lnTo>
                    <a:pt x="434" y="72"/>
                  </a:lnTo>
                  <a:lnTo>
                    <a:pt x="434" y="72"/>
                  </a:lnTo>
                  <a:lnTo>
                    <a:pt x="435" y="70"/>
                  </a:lnTo>
                  <a:lnTo>
                    <a:pt x="435" y="67"/>
                  </a:lnTo>
                  <a:lnTo>
                    <a:pt x="435" y="65"/>
                  </a:lnTo>
                  <a:lnTo>
                    <a:pt x="434" y="63"/>
                  </a:lnTo>
                  <a:lnTo>
                    <a:pt x="434" y="63"/>
                  </a:lnTo>
                  <a:lnTo>
                    <a:pt x="431" y="61"/>
                  </a:lnTo>
                  <a:lnTo>
                    <a:pt x="429" y="60"/>
                  </a:lnTo>
                  <a:lnTo>
                    <a:pt x="429" y="60"/>
                  </a:lnTo>
                  <a:lnTo>
                    <a:pt x="396" y="51"/>
                  </a:lnTo>
                  <a:lnTo>
                    <a:pt x="360" y="44"/>
                  </a:lnTo>
                  <a:lnTo>
                    <a:pt x="323" y="41"/>
                  </a:lnTo>
                  <a:lnTo>
                    <a:pt x="283" y="39"/>
                  </a:lnTo>
                  <a:lnTo>
                    <a:pt x="283" y="39"/>
                  </a:lnTo>
                  <a:lnTo>
                    <a:pt x="286" y="36"/>
                  </a:lnTo>
                  <a:lnTo>
                    <a:pt x="288" y="31"/>
                  </a:lnTo>
                  <a:lnTo>
                    <a:pt x="289" y="28"/>
                  </a:lnTo>
                  <a:lnTo>
                    <a:pt x="289" y="24"/>
                  </a:lnTo>
                  <a:lnTo>
                    <a:pt x="289" y="24"/>
                  </a:lnTo>
                  <a:lnTo>
                    <a:pt x="289" y="20"/>
                  </a:lnTo>
                  <a:lnTo>
                    <a:pt x="288" y="15"/>
                  </a:lnTo>
                  <a:lnTo>
                    <a:pt x="286" y="11"/>
                  </a:lnTo>
                  <a:lnTo>
                    <a:pt x="282" y="8"/>
                  </a:lnTo>
                  <a:lnTo>
                    <a:pt x="279" y="4"/>
                  </a:lnTo>
                  <a:lnTo>
                    <a:pt x="275" y="2"/>
                  </a:lnTo>
                  <a:lnTo>
                    <a:pt x="270" y="1"/>
                  </a:lnTo>
                  <a:lnTo>
                    <a:pt x="266" y="0"/>
                  </a:lnTo>
                  <a:lnTo>
                    <a:pt x="266" y="0"/>
                  </a:lnTo>
                  <a:lnTo>
                    <a:pt x="261" y="1"/>
                  </a:lnTo>
                  <a:lnTo>
                    <a:pt x="256" y="2"/>
                  </a:lnTo>
                  <a:lnTo>
                    <a:pt x="253" y="4"/>
                  </a:lnTo>
                  <a:lnTo>
                    <a:pt x="249" y="8"/>
                  </a:lnTo>
                  <a:lnTo>
                    <a:pt x="247" y="11"/>
                  </a:lnTo>
                  <a:lnTo>
                    <a:pt x="245" y="15"/>
                  </a:lnTo>
                  <a:lnTo>
                    <a:pt x="242" y="20"/>
                  </a:lnTo>
                  <a:lnTo>
                    <a:pt x="242" y="24"/>
                  </a:lnTo>
                  <a:lnTo>
                    <a:pt x="242" y="24"/>
                  </a:lnTo>
                  <a:lnTo>
                    <a:pt x="242" y="28"/>
                  </a:lnTo>
                  <a:lnTo>
                    <a:pt x="243" y="31"/>
                  </a:lnTo>
                  <a:lnTo>
                    <a:pt x="246" y="36"/>
                  </a:lnTo>
                  <a:lnTo>
                    <a:pt x="248" y="39"/>
                  </a:lnTo>
                  <a:lnTo>
                    <a:pt x="248" y="39"/>
                  </a:lnTo>
                  <a:lnTo>
                    <a:pt x="209" y="41"/>
                  </a:lnTo>
                  <a:lnTo>
                    <a:pt x="171" y="44"/>
                  </a:lnTo>
                  <a:lnTo>
                    <a:pt x="135" y="51"/>
                  </a:lnTo>
                  <a:lnTo>
                    <a:pt x="102" y="60"/>
                  </a:lnTo>
                  <a:lnTo>
                    <a:pt x="102" y="60"/>
                  </a:lnTo>
                  <a:lnTo>
                    <a:pt x="100" y="61"/>
                  </a:lnTo>
                  <a:lnTo>
                    <a:pt x="98" y="63"/>
                  </a:lnTo>
                  <a:lnTo>
                    <a:pt x="98" y="63"/>
                  </a:lnTo>
                  <a:lnTo>
                    <a:pt x="97" y="65"/>
                  </a:lnTo>
                  <a:lnTo>
                    <a:pt x="97" y="67"/>
                  </a:lnTo>
                  <a:lnTo>
                    <a:pt x="97" y="70"/>
                  </a:lnTo>
                  <a:lnTo>
                    <a:pt x="99" y="72"/>
                  </a:lnTo>
                  <a:lnTo>
                    <a:pt x="99" y="72"/>
                  </a:lnTo>
                  <a:lnTo>
                    <a:pt x="100" y="75"/>
                  </a:lnTo>
                  <a:lnTo>
                    <a:pt x="101" y="78"/>
                  </a:lnTo>
                  <a:lnTo>
                    <a:pt x="101" y="78"/>
                  </a:lnTo>
                  <a:lnTo>
                    <a:pt x="100" y="81"/>
                  </a:lnTo>
                  <a:lnTo>
                    <a:pt x="99" y="83"/>
                  </a:lnTo>
                  <a:lnTo>
                    <a:pt x="95" y="85"/>
                  </a:lnTo>
                  <a:lnTo>
                    <a:pt x="92" y="87"/>
                  </a:lnTo>
                  <a:lnTo>
                    <a:pt x="92" y="87"/>
                  </a:lnTo>
                  <a:lnTo>
                    <a:pt x="89" y="85"/>
                  </a:lnTo>
                  <a:lnTo>
                    <a:pt x="87" y="83"/>
                  </a:lnTo>
                  <a:lnTo>
                    <a:pt x="85" y="81"/>
                  </a:lnTo>
                  <a:lnTo>
                    <a:pt x="85" y="78"/>
                  </a:lnTo>
                  <a:lnTo>
                    <a:pt x="85" y="78"/>
                  </a:lnTo>
                  <a:lnTo>
                    <a:pt x="84" y="75"/>
                  </a:lnTo>
                  <a:lnTo>
                    <a:pt x="83" y="72"/>
                  </a:lnTo>
                  <a:lnTo>
                    <a:pt x="80" y="71"/>
                  </a:lnTo>
                  <a:lnTo>
                    <a:pt x="77" y="70"/>
                  </a:lnTo>
                  <a:lnTo>
                    <a:pt x="77" y="70"/>
                  </a:lnTo>
                  <a:lnTo>
                    <a:pt x="75" y="71"/>
                  </a:lnTo>
                  <a:lnTo>
                    <a:pt x="72" y="72"/>
                  </a:lnTo>
                  <a:lnTo>
                    <a:pt x="71" y="75"/>
                  </a:lnTo>
                  <a:lnTo>
                    <a:pt x="71" y="78"/>
                  </a:lnTo>
                  <a:lnTo>
                    <a:pt x="71" y="78"/>
                  </a:lnTo>
                  <a:lnTo>
                    <a:pt x="71" y="84"/>
                  </a:lnTo>
                  <a:lnTo>
                    <a:pt x="74" y="91"/>
                  </a:lnTo>
                  <a:lnTo>
                    <a:pt x="78" y="95"/>
                  </a:lnTo>
                  <a:lnTo>
                    <a:pt x="84" y="98"/>
                  </a:lnTo>
                  <a:lnTo>
                    <a:pt x="2" y="298"/>
                  </a:lnTo>
                  <a:lnTo>
                    <a:pt x="2" y="298"/>
                  </a:lnTo>
                  <a:lnTo>
                    <a:pt x="2" y="300"/>
                  </a:lnTo>
                  <a:lnTo>
                    <a:pt x="2" y="303"/>
                  </a:lnTo>
                  <a:lnTo>
                    <a:pt x="0" y="304"/>
                  </a:lnTo>
                  <a:lnTo>
                    <a:pt x="0" y="304"/>
                  </a:lnTo>
                  <a:lnTo>
                    <a:pt x="4" y="310"/>
                  </a:lnTo>
                  <a:lnTo>
                    <a:pt x="8" y="314"/>
                  </a:lnTo>
                  <a:lnTo>
                    <a:pt x="12" y="320"/>
                  </a:lnTo>
                  <a:lnTo>
                    <a:pt x="18" y="324"/>
                  </a:lnTo>
                  <a:lnTo>
                    <a:pt x="24" y="328"/>
                  </a:lnTo>
                  <a:lnTo>
                    <a:pt x="32" y="333"/>
                  </a:lnTo>
                  <a:lnTo>
                    <a:pt x="39" y="336"/>
                  </a:lnTo>
                  <a:lnTo>
                    <a:pt x="48" y="339"/>
                  </a:lnTo>
                  <a:lnTo>
                    <a:pt x="50" y="339"/>
                  </a:lnTo>
                  <a:lnTo>
                    <a:pt x="135" y="339"/>
                  </a:lnTo>
                  <a:lnTo>
                    <a:pt x="138" y="339"/>
                  </a:lnTo>
                  <a:lnTo>
                    <a:pt x="138" y="339"/>
                  </a:lnTo>
                  <a:lnTo>
                    <a:pt x="146" y="336"/>
                  </a:lnTo>
                  <a:lnTo>
                    <a:pt x="154" y="333"/>
                  </a:lnTo>
                  <a:lnTo>
                    <a:pt x="161" y="328"/>
                  </a:lnTo>
                  <a:lnTo>
                    <a:pt x="168" y="324"/>
                  </a:lnTo>
                  <a:lnTo>
                    <a:pt x="173" y="320"/>
                  </a:lnTo>
                  <a:lnTo>
                    <a:pt x="179" y="314"/>
                  </a:lnTo>
                  <a:lnTo>
                    <a:pt x="183" y="310"/>
                  </a:lnTo>
                  <a:lnTo>
                    <a:pt x="186" y="304"/>
                  </a:lnTo>
                  <a:lnTo>
                    <a:pt x="185" y="303"/>
                  </a:lnTo>
                  <a:lnTo>
                    <a:pt x="185" y="303"/>
                  </a:lnTo>
                  <a:lnTo>
                    <a:pt x="185" y="300"/>
                  </a:lnTo>
                  <a:lnTo>
                    <a:pt x="184" y="298"/>
                  </a:lnTo>
                  <a:lnTo>
                    <a:pt x="102" y="98"/>
                  </a:lnTo>
                  <a:lnTo>
                    <a:pt x="102" y="98"/>
                  </a:lnTo>
                  <a:lnTo>
                    <a:pt x="107" y="95"/>
                  </a:lnTo>
                  <a:lnTo>
                    <a:pt x="112" y="90"/>
                  </a:lnTo>
                  <a:lnTo>
                    <a:pt x="114" y="84"/>
                  </a:lnTo>
                  <a:lnTo>
                    <a:pt x="115" y="78"/>
                  </a:lnTo>
                  <a:lnTo>
                    <a:pt x="115" y="78"/>
                  </a:lnTo>
                  <a:lnTo>
                    <a:pt x="114" y="70"/>
                  </a:lnTo>
                  <a:lnTo>
                    <a:pt x="114" y="70"/>
                  </a:lnTo>
                  <a:lnTo>
                    <a:pt x="145" y="64"/>
                  </a:lnTo>
                  <a:lnTo>
                    <a:pt x="178" y="58"/>
                  </a:lnTo>
                  <a:lnTo>
                    <a:pt x="212" y="54"/>
                  </a:lnTo>
                  <a:lnTo>
                    <a:pt x="249" y="53"/>
                  </a:lnTo>
                  <a:lnTo>
                    <a:pt x="249" y="211"/>
                  </a:lnTo>
                  <a:lnTo>
                    <a:pt x="249" y="211"/>
                  </a:lnTo>
                  <a:lnTo>
                    <a:pt x="246" y="222"/>
                  </a:lnTo>
                  <a:lnTo>
                    <a:pt x="243" y="233"/>
                  </a:lnTo>
                  <a:lnTo>
                    <a:pt x="241" y="244"/>
                  </a:lnTo>
                  <a:lnTo>
                    <a:pt x="241" y="255"/>
                  </a:lnTo>
                  <a:lnTo>
                    <a:pt x="241" y="267"/>
                  </a:lnTo>
                  <a:lnTo>
                    <a:pt x="243" y="278"/>
                  </a:lnTo>
                  <a:lnTo>
                    <a:pt x="246" y="288"/>
                  </a:lnTo>
                  <a:lnTo>
                    <a:pt x="249" y="299"/>
                  </a:lnTo>
                  <a:lnTo>
                    <a:pt x="249" y="299"/>
                  </a:lnTo>
                  <a:lnTo>
                    <a:pt x="249" y="300"/>
                  </a:lnTo>
                  <a:lnTo>
                    <a:pt x="249" y="341"/>
                  </a:lnTo>
                  <a:lnTo>
                    <a:pt x="249" y="341"/>
                  </a:lnTo>
                  <a:lnTo>
                    <a:pt x="249" y="346"/>
                  </a:lnTo>
                  <a:lnTo>
                    <a:pt x="248" y="352"/>
                  </a:lnTo>
                  <a:lnTo>
                    <a:pt x="246" y="358"/>
                  </a:lnTo>
                  <a:lnTo>
                    <a:pt x="242" y="364"/>
                  </a:lnTo>
                  <a:lnTo>
                    <a:pt x="238" y="371"/>
                  </a:lnTo>
                  <a:lnTo>
                    <a:pt x="230" y="376"/>
                  </a:lnTo>
                  <a:lnTo>
                    <a:pt x="222" y="381"/>
                  </a:lnTo>
                  <a:lnTo>
                    <a:pt x="210" y="385"/>
                  </a:lnTo>
                  <a:lnTo>
                    <a:pt x="206" y="386"/>
                  </a:lnTo>
                  <a:lnTo>
                    <a:pt x="205" y="391"/>
                  </a:lnTo>
                  <a:lnTo>
                    <a:pt x="192" y="391"/>
                  </a:lnTo>
                  <a:lnTo>
                    <a:pt x="192" y="429"/>
                  </a:lnTo>
                  <a:lnTo>
                    <a:pt x="186" y="429"/>
                  </a:lnTo>
                  <a:lnTo>
                    <a:pt x="186" y="467"/>
                  </a:lnTo>
                  <a:lnTo>
                    <a:pt x="345" y="467"/>
                  </a:lnTo>
                  <a:lnTo>
                    <a:pt x="345" y="429"/>
                  </a:lnTo>
                  <a:lnTo>
                    <a:pt x="340" y="429"/>
                  </a:lnTo>
                  <a:lnTo>
                    <a:pt x="340" y="391"/>
                  </a:lnTo>
                  <a:lnTo>
                    <a:pt x="327" y="391"/>
                  </a:lnTo>
                  <a:lnTo>
                    <a:pt x="327" y="386"/>
                  </a:lnTo>
                  <a:lnTo>
                    <a:pt x="321" y="385"/>
                  </a:lnTo>
                  <a:lnTo>
                    <a:pt x="321" y="385"/>
                  </a:lnTo>
                  <a:lnTo>
                    <a:pt x="311" y="382"/>
                  </a:lnTo>
                  <a:lnTo>
                    <a:pt x="304" y="379"/>
                  </a:lnTo>
                  <a:lnTo>
                    <a:pt x="297" y="375"/>
                  </a:lnTo>
                  <a:lnTo>
                    <a:pt x="292" y="371"/>
                  </a:lnTo>
                  <a:lnTo>
                    <a:pt x="288" y="364"/>
                  </a:lnTo>
                  <a:lnTo>
                    <a:pt x="286" y="358"/>
                  </a:lnTo>
                  <a:lnTo>
                    <a:pt x="283" y="350"/>
                  </a:lnTo>
                  <a:lnTo>
                    <a:pt x="282" y="341"/>
                  </a:lnTo>
                  <a:lnTo>
                    <a:pt x="282" y="299"/>
                  </a:lnTo>
                  <a:lnTo>
                    <a:pt x="282" y="299"/>
                  </a:lnTo>
                  <a:lnTo>
                    <a:pt x="286" y="288"/>
                  </a:lnTo>
                  <a:lnTo>
                    <a:pt x="289" y="278"/>
                  </a:lnTo>
                  <a:lnTo>
                    <a:pt x="290" y="266"/>
                  </a:lnTo>
                  <a:lnTo>
                    <a:pt x="290" y="255"/>
                  </a:lnTo>
                  <a:lnTo>
                    <a:pt x="290" y="244"/>
                  </a:lnTo>
                  <a:lnTo>
                    <a:pt x="289" y="233"/>
                  </a:lnTo>
                  <a:lnTo>
                    <a:pt x="286" y="222"/>
                  </a:lnTo>
                  <a:lnTo>
                    <a:pt x="282" y="211"/>
                  </a:lnTo>
                  <a:lnTo>
                    <a:pt x="282" y="53"/>
                  </a:lnTo>
                  <a:lnTo>
                    <a:pt x="282" y="53"/>
                  </a:lnTo>
                  <a:lnTo>
                    <a:pt x="319" y="54"/>
                  </a:lnTo>
                  <a:lnTo>
                    <a:pt x="354" y="58"/>
                  </a:lnTo>
                  <a:lnTo>
                    <a:pt x="387" y="64"/>
                  </a:lnTo>
                  <a:lnTo>
                    <a:pt x="417" y="70"/>
                  </a:lnTo>
                  <a:lnTo>
                    <a:pt x="417" y="70"/>
                  </a:lnTo>
                  <a:lnTo>
                    <a:pt x="416" y="78"/>
                  </a:lnTo>
                  <a:lnTo>
                    <a:pt x="416" y="78"/>
                  </a:lnTo>
                  <a:lnTo>
                    <a:pt x="417" y="84"/>
                  </a:lnTo>
                  <a:lnTo>
                    <a:pt x="421" y="90"/>
                  </a:lnTo>
                  <a:lnTo>
                    <a:pt x="424" y="95"/>
                  </a:lnTo>
                  <a:lnTo>
                    <a:pt x="429" y="98"/>
                  </a:lnTo>
                  <a:lnTo>
                    <a:pt x="347" y="298"/>
                  </a:lnTo>
                  <a:lnTo>
                    <a:pt x="347" y="298"/>
                  </a:lnTo>
                  <a:lnTo>
                    <a:pt x="346" y="300"/>
                  </a:lnTo>
                  <a:lnTo>
                    <a:pt x="347" y="303"/>
                  </a:lnTo>
                  <a:lnTo>
                    <a:pt x="346" y="304"/>
                  </a:lnTo>
                  <a:lnTo>
                    <a:pt x="346" y="304"/>
                  </a:lnTo>
                  <a:lnTo>
                    <a:pt x="349" y="310"/>
                  </a:lnTo>
                  <a:lnTo>
                    <a:pt x="354" y="314"/>
                  </a:lnTo>
                  <a:lnTo>
                    <a:pt x="358" y="320"/>
                  </a:lnTo>
                  <a:lnTo>
                    <a:pt x="363" y="324"/>
                  </a:lnTo>
                  <a:lnTo>
                    <a:pt x="370" y="328"/>
                  </a:lnTo>
                  <a:lnTo>
                    <a:pt x="377" y="333"/>
                  </a:lnTo>
                  <a:lnTo>
                    <a:pt x="385" y="336"/>
                  </a:lnTo>
                  <a:lnTo>
                    <a:pt x="394" y="339"/>
                  </a:lnTo>
                  <a:lnTo>
                    <a:pt x="396" y="339"/>
                  </a:lnTo>
                  <a:lnTo>
                    <a:pt x="481" y="339"/>
                  </a:lnTo>
                  <a:lnTo>
                    <a:pt x="483" y="339"/>
                  </a:lnTo>
                  <a:lnTo>
                    <a:pt x="483" y="339"/>
                  </a:lnTo>
                  <a:lnTo>
                    <a:pt x="492" y="336"/>
                  </a:lnTo>
                  <a:lnTo>
                    <a:pt x="499" y="333"/>
                  </a:lnTo>
                  <a:lnTo>
                    <a:pt x="507" y="328"/>
                  </a:lnTo>
                  <a:lnTo>
                    <a:pt x="513" y="324"/>
                  </a:lnTo>
                  <a:lnTo>
                    <a:pt x="519" y="320"/>
                  </a:lnTo>
                  <a:lnTo>
                    <a:pt x="524" y="314"/>
                  </a:lnTo>
                  <a:lnTo>
                    <a:pt x="527" y="310"/>
                  </a:lnTo>
                  <a:lnTo>
                    <a:pt x="531" y="304"/>
                  </a:lnTo>
                  <a:lnTo>
                    <a:pt x="531" y="303"/>
                  </a:lnTo>
                  <a:close/>
                  <a:moveTo>
                    <a:pt x="266" y="15"/>
                  </a:moveTo>
                  <a:lnTo>
                    <a:pt x="266" y="15"/>
                  </a:lnTo>
                  <a:lnTo>
                    <a:pt x="269" y="15"/>
                  </a:lnTo>
                  <a:lnTo>
                    <a:pt x="273" y="17"/>
                  </a:lnTo>
                  <a:lnTo>
                    <a:pt x="275" y="21"/>
                  </a:lnTo>
                  <a:lnTo>
                    <a:pt x="275" y="24"/>
                  </a:lnTo>
                  <a:lnTo>
                    <a:pt x="275" y="24"/>
                  </a:lnTo>
                  <a:lnTo>
                    <a:pt x="275" y="27"/>
                  </a:lnTo>
                  <a:lnTo>
                    <a:pt x="273" y="30"/>
                  </a:lnTo>
                  <a:lnTo>
                    <a:pt x="269" y="33"/>
                  </a:lnTo>
                  <a:lnTo>
                    <a:pt x="266" y="34"/>
                  </a:lnTo>
                  <a:lnTo>
                    <a:pt x="266" y="34"/>
                  </a:lnTo>
                  <a:lnTo>
                    <a:pt x="262" y="33"/>
                  </a:lnTo>
                  <a:lnTo>
                    <a:pt x="260" y="30"/>
                  </a:lnTo>
                  <a:lnTo>
                    <a:pt x="257" y="27"/>
                  </a:lnTo>
                  <a:lnTo>
                    <a:pt x="256" y="24"/>
                  </a:lnTo>
                  <a:lnTo>
                    <a:pt x="256" y="24"/>
                  </a:lnTo>
                  <a:lnTo>
                    <a:pt x="257" y="21"/>
                  </a:lnTo>
                  <a:lnTo>
                    <a:pt x="260" y="17"/>
                  </a:lnTo>
                  <a:lnTo>
                    <a:pt x="262" y="15"/>
                  </a:lnTo>
                  <a:lnTo>
                    <a:pt x="266" y="15"/>
                  </a:lnTo>
                  <a:lnTo>
                    <a:pt x="266" y="15"/>
                  </a:lnTo>
                  <a:close/>
                  <a:moveTo>
                    <a:pt x="134" y="325"/>
                  </a:moveTo>
                  <a:lnTo>
                    <a:pt x="51" y="325"/>
                  </a:lnTo>
                  <a:lnTo>
                    <a:pt x="51" y="325"/>
                  </a:lnTo>
                  <a:lnTo>
                    <a:pt x="41" y="322"/>
                  </a:lnTo>
                  <a:lnTo>
                    <a:pt x="34" y="318"/>
                  </a:lnTo>
                  <a:lnTo>
                    <a:pt x="26" y="313"/>
                  </a:lnTo>
                  <a:lnTo>
                    <a:pt x="21" y="308"/>
                  </a:lnTo>
                  <a:lnTo>
                    <a:pt x="166" y="308"/>
                  </a:lnTo>
                  <a:lnTo>
                    <a:pt x="166" y="308"/>
                  </a:lnTo>
                  <a:lnTo>
                    <a:pt x="159" y="313"/>
                  </a:lnTo>
                  <a:lnTo>
                    <a:pt x="152" y="318"/>
                  </a:lnTo>
                  <a:lnTo>
                    <a:pt x="144" y="322"/>
                  </a:lnTo>
                  <a:lnTo>
                    <a:pt x="134" y="325"/>
                  </a:lnTo>
                  <a:lnTo>
                    <a:pt x="134" y="325"/>
                  </a:lnTo>
                  <a:close/>
                  <a:moveTo>
                    <a:pt x="19" y="294"/>
                  </a:moveTo>
                  <a:lnTo>
                    <a:pt x="93" y="114"/>
                  </a:lnTo>
                  <a:lnTo>
                    <a:pt x="167" y="294"/>
                  </a:lnTo>
                  <a:lnTo>
                    <a:pt x="19" y="294"/>
                  </a:lnTo>
                  <a:close/>
                  <a:moveTo>
                    <a:pt x="270" y="217"/>
                  </a:moveTo>
                  <a:lnTo>
                    <a:pt x="270" y="217"/>
                  </a:lnTo>
                  <a:lnTo>
                    <a:pt x="273" y="227"/>
                  </a:lnTo>
                  <a:lnTo>
                    <a:pt x="275" y="237"/>
                  </a:lnTo>
                  <a:lnTo>
                    <a:pt x="276" y="245"/>
                  </a:lnTo>
                  <a:lnTo>
                    <a:pt x="276" y="255"/>
                  </a:lnTo>
                  <a:lnTo>
                    <a:pt x="276" y="265"/>
                  </a:lnTo>
                  <a:lnTo>
                    <a:pt x="275" y="274"/>
                  </a:lnTo>
                  <a:lnTo>
                    <a:pt x="273" y="283"/>
                  </a:lnTo>
                  <a:lnTo>
                    <a:pt x="270" y="293"/>
                  </a:lnTo>
                  <a:lnTo>
                    <a:pt x="262" y="293"/>
                  </a:lnTo>
                  <a:lnTo>
                    <a:pt x="262" y="293"/>
                  </a:lnTo>
                  <a:lnTo>
                    <a:pt x="259" y="283"/>
                  </a:lnTo>
                  <a:lnTo>
                    <a:pt x="256" y="274"/>
                  </a:lnTo>
                  <a:lnTo>
                    <a:pt x="255" y="265"/>
                  </a:lnTo>
                  <a:lnTo>
                    <a:pt x="255" y="255"/>
                  </a:lnTo>
                  <a:lnTo>
                    <a:pt x="255" y="245"/>
                  </a:lnTo>
                  <a:lnTo>
                    <a:pt x="256" y="237"/>
                  </a:lnTo>
                  <a:lnTo>
                    <a:pt x="259" y="227"/>
                  </a:lnTo>
                  <a:lnTo>
                    <a:pt x="262" y="217"/>
                  </a:lnTo>
                  <a:lnTo>
                    <a:pt x="270" y="217"/>
                  </a:lnTo>
                  <a:close/>
                  <a:moveTo>
                    <a:pt x="331" y="453"/>
                  </a:moveTo>
                  <a:lnTo>
                    <a:pt x="200" y="453"/>
                  </a:lnTo>
                  <a:lnTo>
                    <a:pt x="200" y="443"/>
                  </a:lnTo>
                  <a:lnTo>
                    <a:pt x="331" y="443"/>
                  </a:lnTo>
                  <a:lnTo>
                    <a:pt x="331" y="453"/>
                  </a:lnTo>
                  <a:close/>
                  <a:moveTo>
                    <a:pt x="207" y="429"/>
                  </a:moveTo>
                  <a:lnTo>
                    <a:pt x="207" y="406"/>
                  </a:lnTo>
                  <a:lnTo>
                    <a:pt x="326" y="406"/>
                  </a:lnTo>
                  <a:lnTo>
                    <a:pt x="326" y="429"/>
                  </a:lnTo>
                  <a:lnTo>
                    <a:pt x="207" y="429"/>
                  </a:lnTo>
                  <a:close/>
                  <a:moveTo>
                    <a:pt x="296" y="391"/>
                  </a:moveTo>
                  <a:lnTo>
                    <a:pt x="235" y="391"/>
                  </a:lnTo>
                  <a:lnTo>
                    <a:pt x="235" y="391"/>
                  </a:lnTo>
                  <a:lnTo>
                    <a:pt x="241" y="386"/>
                  </a:lnTo>
                  <a:lnTo>
                    <a:pt x="248" y="380"/>
                  </a:lnTo>
                  <a:lnTo>
                    <a:pt x="252" y="375"/>
                  </a:lnTo>
                  <a:lnTo>
                    <a:pt x="256" y="368"/>
                  </a:lnTo>
                  <a:lnTo>
                    <a:pt x="260" y="362"/>
                  </a:lnTo>
                  <a:lnTo>
                    <a:pt x="262" y="355"/>
                  </a:lnTo>
                  <a:lnTo>
                    <a:pt x="263" y="348"/>
                  </a:lnTo>
                  <a:lnTo>
                    <a:pt x="263" y="341"/>
                  </a:lnTo>
                  <a:lnTo>
                    <a:pt x="263" y="307"/>
                  </a:lnTo>
                  <a:lnTo>
                    <a:pt x="268" y="307"/>
                  </a:lnTo>
                  <a:lnTo>
                    <a:pt x="268" y="341"/>
                  </a:lnTo>
                  <a:lnTo>
                    <a:pt x="268" y="341"/>
                  </a:lnTo>
                  <a:lnTo>
                    <a:pt x="269" y="348"/>
                  </a:lnTo>
                  <a:lnTo>
                    <a:pt x="269" y="354"/>
                  </a:lnTo>
                  <a:lnTo>
                    <a:pt x="272" y="362"/>
                  </a:lnTo>
                  <a:lnTo>
                    <a:pt x="274" y="368"/>
                  </a:lnTo>
                  <a:lnTo>
                    <a:pt x="278" y="375"/>
                  </a:lnTo>
                  <a:lnTo>
                    <a:pt x="282" y="380"/>
                  </a:lnTo>
                  <a:lnTo>
                    <a:pt x="289" y="386"/>
                  </a:lnTo>
                  <a:lnTo>
                    <a:pt x="296" y="391"/>
                  </a:lnTo>
                  <a:lnTo>
                    <a:pt x="296" y="391"/>
                  </a:lnTo>
                  <a:close/>
                  <a:moveTo>
                    <a:pt x="268" y="203"/>
                  </a:moveTo>
                  <a:lnTo>
                    <a:pt x="263" y="203"/>
                  </a:lnTo>
                  <a:lnTo>
                    <a:pt x="263" y="53"/>
                  </a:lnTo>
                  <a:lnTo>
                    <a:pt x="263" y="53"/>
                  </a:lnTo>
                  <a:lnTo>
                    <a:pt x="266" y="53"/>
                  </a:lnTo>
                  <a:lnTo>
                    <a:pt x="266" y="53"/>
                  </a:lnTo>
                  <a:lnTo>
                    <a:pt x="268" y="53"/>
                  </a:lnTo>
                  <a:lnTo>
                    <a:pt x="268" y="203"/>
                  </a:lnTo>
                  <a:close/>
                  <a:moveTo>
                    <a:pt x="512" y="294"/>
                  </a:moveTo>
                  <a:lnTo>
                    <a:pt x="364" y="294"/>
                  </a:lnTo>
                  <a:lnTo>
                    <a:pt x="439" y="114"/>
                  </a:lnTo>
                  <a:lnTo>
                    <a:pt x="512" y="294"/>
                  </a:lnTo>
                  <a:close/>
                  <a:moveTo>
                    <a:pt x="480" y="325"/>
                  </a:moveTo>
                  <a:lnTo>
                    <a:pt x="397" y="325"/>
                  </a:lnTo>
                  <a:lnTo>
                    <a:pt x="397" y="325"/>
                  </a:lnTo>
                  <a:lnTo>
                    <a:pt x="387" y="322"/>
                  </a:lnTo>
                  <a:lnTo>
                    <a:pt x="380" y="318"/>
                  </a:lnTo>
                  <a:lnTo>
                    <a:pt x="372" y="313"/>
                  </a:lnTo>
                  <a:lnTo>
                    <a:pt x="367" y="308"/>
                  </a:lnTo>
                  <a:lnTo>
                    <a:pt x="511" y="308"/>
                  </a:lnTo>
                  <a:lnTo>
                    <a:pt x="511" y="308"/>
                  </a:lnTo>
                  <a:lnTo>
                    <a:pt x="505" y="313"/>
                  </a:lnTo>
                  <a:lnTo>
                    <a:pt x="497" y="318"/>
                  </a:lnTo>
                  <a:lnTo>
                    <a:pt x="490" y="322"/>
                  </a:lnTo>
                  <a:lnTo>
                    <a:pt x="480" y="325"/>
                  </a:lnTo>
                  <a:lnTo>
                    <a:pt x="480" y="325"/>
                  </a:lnTo>
                  <a:close/>
                </a:path>
              </a:pathLst>
            </a:custGeom>
            <a:gradFill>
              <a:gsLst>
                <a:gs pos="0">
                  <a:srgbClr val="1CE7CC"/>
                </a:gs>
                <a:gs pos="100000">
                  <a:srgbClr val="08C4FF"/>
                </a:gs>
              </a:gsLst>
              <a:lin ang="5400000" scaled="1"/>
            </a:gra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grpSp>
        <p:nvGrpSpPr>
          <p:cNvPr id="56" name="组合 55"/>
          <p:cNvGrpSpPr/>
          <p:nvPr/>
        </p:nvGrpSpPr>
        <p:grpSpPr>
          <a:xfrm>
            <a:off x="5945318" y="1259960"/>
            <a:ext cx="3126055" cy="957990"/>
            <a:chOff x="5945318" y="1259960"/>
            <a:chExt cx="3126055" cy="957990"/>
          </a:xfrm>
        </p:grpSpPr>
        <p:sp>
          <p:nvSpPr>
            <p:cNvPr id="10" name="Oval 33"/>
            <p:cNvSpPr/>
            <p:nvPr/>
          </p:nvSpPr>
          <p:spPr>
            <a:xfrm>
              <a:off x="6057899" y="2141750"/>
              <a:ext cx="76202" cy="76200"/>
            </a:xfrm>
            <a:prstGeom prst="ellipse">
              <a:avLst/>
            </a:prstGeom>
            <a:gradFill>
              <a:gsLst>
                <a:gs pos="0">
                  <a:srgbClr val="1CE7CC"/>
                </a:gs>
                <a:gs pos="100000">
                  <a:srgbClr val="08C4FF"/>
                </a:gs>
              </a:gsLst>
              <a:lin ang="5400000" scaled="1"/>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Malgun Gothic" panose="020B0503020000020004" pitchFamily="34" charset="-127"/>
                <a:cs typeface="+mn-cs"/>
              </a:endParaRPr>
            </a:p>
          </p:txBody>
        </p:sp>
        <p:grpSp>
          <p:nvGrpSpPr>
            <p:cNvPr id="42" name="Group 55"/>
            <p:cNvGrpSpPr/>
            <p:nvPr/>
          </p:nvGrpSpPr>
          <p:grpSpPr>
            <a:xfrm>
              <a:off x="5945318" y="1485586"/>
              <a:ext cx="403040" cy="381555"/>
              <a:chOff x="2835275" y="3127375"/>
              <a:chExt cx="744538" cy="704850"/>
            </a:xfrm>
            <a:solidFill>
              <a:srgbClr val="30B593"/>
            </a:solidFill>
          </p:grpSpPr>
          <p:sp>
            <p:nvSpPr>
              <p:cNvPr id="45" name="Freeform 56"/>
              <p:cNvSpPr>
                <a:spLocks noEditPoints="1"/>
              </p:cNvSpPr>
              <p:nvPr/>
            </p:nvSpPr>
            <p:spPr bwMode="auto">
              <a:xfrm>
                <a:off x="2835275" y="3324225"/>
                <a:ext cx="504825" cy="508000"/>
              </a:xfrm>
              <a:custGeom>
                <a:avLst/>
                <a:gdLst>
                  <a:gd name="T0" fmla="*/ 284 w 318"/>
                  <a:gd name="T1" fmla="*/ 55 h 320"/>
                  <a:gd name="T2" fmla="*/ 253 w 318"/>
                  <a:gd name="T3" fmla="*/ 61 h 320"/>
                  <a:gd name="T4" fmla="*/ 195 w 318"/>
                  <a:gd name="T5" fmla="*/ 28 h 320"/>
                  <a:gd name="T6" fmla="*/ 185 w 318"/>
                  <a:gd name="T7" fmla="*/ 0 h 320"/>
                  <a:gd name="T8" fmla="*/ 125 w 318"/>
                  <a:gd name="T9" fmla="*/ 27 h 320"/>
                  <a:gd name="T10" fmla="*/ 55 w 318"/>
                  <a:gd name="T11" fmla="*/ 36 h 320"/>
                  <a:gd name="T12" fmla="*/ 57 w 318"/>
                  <a:gd name="T13" fmla="*/ 66 h 320"/>
                  <a:gd name="T14" fmla="*/ 25 w 318"/>
                  <a:gd name="T15" fmla="*/ 120 h 320"/>
                  <a:gd name="T16" fmla="*/ 0 w 318"/>
                  <a:gd name="T17" fmla="*/ 135 h 320"/>
                  <a:gd name="T18" fmla="*/ 20 w 318"/>
                  <a:gd name="T19" fmla="*/ 192 h 320"/>
                  <a:gd name="T20" fmla="*/ 35 w 318"/>
                  <a:gd name="T21" fmla="*/ 264 h 320"/>
                  <a:gd name="T22" fmla="*/ 64 w 318"/>
                  <a:gd name="T23" fmla="*/ 268 h 320"/>
                  <a:gd name="T24" fmla="*/ 116 w 318"/>
                  <a:gd name="T25" fmla="*/ 298 h 320"/>
                  <a:gd name="T26" fmla="*/ 135 w 318"/>
                  <a:gd name="T27" fmla="*/ 320 h 320"/>
                  <a:gd name="T28" fmla="*/ 192 w 318"/>
                  <a:gd name="T29" fmla="*/ 300 h 320"/>
                  <a:gd name="T30" fmla="*/ 263 w 318"/>
                  <a:gd name="T31" fmla="*/ 284 h 320"/>
                  <a:gd name="T32" fmla="*/ 264 w 318"/>
                  <a:gd name="T33" fmla="*/ 255 h 320"/>
                  <a:gd name="T34" fmla="*/ 294 w 318"/>
                  <a:gd name="T35" fmla="*/ 199 h 320"/>
                  <a:gd name="T36" fmla="*/ 318 w 318"/>
                  <a:gd name="T37" fmla="*/ 185 h 320"/>
                  <a:gd name="T38" fmla="*/ 293 w 318"/>
                  <a:gd name="T39" fmla="*/ 126 h 320"/>
                  <a:gd name="T40" fmla="*/ 304 w 318"/>
                  <a:gd name="T41" fmla="*/ 173 h 320"/>
                  <a:gd name="T42" fmla="*/ 283 w 318"/>
                  <a:gd name="T43" fmla="*/ 183 h 320"/>
                  <a:gd name="T44" fmla="*/ 294 w 318"/>
                  <a:gd name="T45" fmla="*/ 218 h 320"/>
                  <a:gd name="T46" fmla="*/ 257 w 318"/>
                  <a:gd name="T47" fmla="*/ 242 h 320"/>
                  <a:gd name="T48" fmla="*/ 244 w 318"/>
                  <a:gd name="T49" fmla="*/ 256 h 320"/>
                  <a:gd name="T50" fmla="*/ 220 w 318"/>
                  <a:gd name="T51" fmla="*/ 293 h 320"/>
                  <a:gd name="T52" fmla="*/ 204 w 318"/>
                  <a:gd name="T53" fmla="*/ 281 h 320"/>
                  <a:gd name="T54" fmla="*/ 180 w 318"/>
                  <a:gd name="T55" fmla="*/ 288 h 320"/>
                  <a:gd name="T56" fmla="*/ 142 w 318"/>
                  <a:gd name="T57" fmla="*/ 290 h 320"/>
                  <a:gd name="T58" fmla="*/ 127 w 318"/>
                  <a:gd name="T59" fmla="*/ 286 h 320"/>
                  <a:gd name="T60" fmla="*/ 101 w 318"/>
                  <a:gd name="T61" fmla="*/ 294 h 320"/>
                  <a:gd name="T62" fmla="*/ 77 w 318"/>
                  <a:gd name="T63" fmla="*/ 260 h 320"/>
                  <a:gd name="T64" fmla="*/ 61 w 318"/>
                  <a:gd name="T65" fmla="*/ 245 h 320"/>
                  <a:gd name="T66" fmla="*/ 27 w 318"/>
                  <a:gd name="T67" fmla="*/ 220 h 320"/>
                  <a:gd name="T68" fmla="*/ 38 w 318"/>
                  <a:gd name="T69" fmla="*/ 204 h 320"/>
                  <a:gd name="T70" fmla="*/ 32 w 318"/>
                  <a:gd name="T71" fmla="*/ 180 h 320"/>
                  <a:gd name="T72" fmla="*/ 33 w 318"/>
                  <a:gd name="T73" fmla="*/ 143 h 320"/>
                  <a:gd name="T74" fmla="*/ 37 w 318"/>
                  <a:gd name="T75" fmla="*/ 129 h 320"/>
                  <a:gd name="T76" fmla="*/ 25 w 318"/>
                  <a:gd name="T77" fmla="*/ 102 h 320"/>
                  <a:gd name="T78" fmla="*/ 65 w 318"/>
                  <a:gd name="T79" fmla="*/ 79 h 320"/>
                  <a:gd name="T80" fmla="*/ 80 w 318"/>
                  <a:gd name="T81" fmla="*/ 65 h 320"/>
                  <a:gd name="T82" fmla="*/ 114 w 318"/>
                  <a:gd name="T83" fmla="*/ 45 h 320"/>
                  <a:gd name="T84" fmla="*/ 133 w 318"/>
                  <a:gd name="T85" fmla="*/ 40 h 320"/>
                  <a:gd name="T86" fmla="*/ 173 w 318"/>
                  <a:gd name="T87" fmla="*/ 14 h 320"/>
                  <a:gd name="T88" fmla="*/ 182 w 318"/>
                  <a:gd name="T89" fmla="*/ 40 h 320"/>
                  <a:gd name="T90" fmla="*/ 218 w 318"/>
                  <a:gd name="T91" fmla="*/ 25 h 320"/>
                  <a:gd name="T92" fmla="*/ 240 w 318"/>
                  <a:gd name="T93" fmla="*/ 68 h 320"/>
                  <a:gd name="T94" fmla="*/ 253 w 318"/>
                  <a:gd name="T95" fmla="*/ 80 h 320"/>
                  <a:gd name="T96" fmla="*/ 274 w 318"/>
                  <a:gd name="T97" fmla="*/ 115 h 320"/>
                  <a:gd name="T98" fmla="*/ 281 w 318"/>
                  <a:gd name="T99" fmla="*/ 134 h 320"/>
                  <a:gd name="T100" fmla="*/ 304 w 318"/>
                  <a:gd name="T101" fmla="*/ 17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0">
                    <a:moveTo>
                      <a:pt x="290" y="119"/>
                    </a:moveTo>
                    <a:lnTo>
                      <a:pt x="310" y="102"/>
                    </a:lnTo>
                    <a:lnTo>
                      <a:pt x="284" y="55"/>
                    </a:lnTo>
                    <a:lnTo>
                      <a:pt x="257" y="64"/>
                    </a:lnTo>
                    <a:lnTo>
                      <a:pt x="257" y="64"/>
                    </a:lnTo>
                    <a:lnTo>
                      <a:pt x="253" y="61"/>
                    </a:lnTo>
                    <a:lnTo>
                      <a:pt x="260" y="34"/>
                    </a:lnTo>
                    <a:lnTo>
                      <a:pt x="215" y="8"/>
                    </a:lnTo>
                    <a:lnTo>
                      <a:pt x="195" y="28"/>
                    </a:lnTo>
                    <a:lnTo>
                      <a:pt x="195" y="28"/>
                    </a:lnTo>
                    <a:lnTo>
                      <a:pt x="190" y="27"/>
                    </a:lnTo>
                    <a:lnTo>
                      <a:pt x="185" y="0"/>
                    </a:lnTo>
                    <a:lnTo>
                      <a:pt x="131" y="0"/>
                    </a:lnTo>
                    <a:lnTo>
                      <a:pt x="125" y="27"/>
                    </a:lnTo>
                    <a:lnTo>
                      <a:pt x="125" y="27"/>
                    </a:lnTo>
                    <a:lnTo>
                      <a:pt x="119" y="29"/>
                    </a:lnTo>
                    <a:lnTo>
                      <a:pt x="101" y="9"/>
                    </a:lnTo>
                    <a:lnTo>
                      <a:pt x="55" y="36"/>
                    </a:lnTo>
                    <a:lnTo>
                      <a:pt x="62" y="61"/>
                    </a:lnTo>
                    <a:lnTo>
                      <a:pt x="62" y="61"/>
                    </a:lnTo>
                    <a:lnTo>
                      <a:pt x="57" y="66"/>
                    </a:lnTo>
                    <a:lnTo>
                      <a:pt x="33" y="58"/>
                    </a:lnTo>
                    <a:lnTo>
                      <a:pt x="7" y="105"/>
                    </a:lnTo>
                    <a:lnTo>
                      <a:pt x="25" y="120"/>
                    </a:lnTo>
                    <a:lnTo>
                      <a:pt x="25" y="120"/>
                    </a:lnTo>
                    <a:lnTo>
                      <a:pt x="21" y="131"/>
                    </a:lnTo>
                    <a:lnTo>
                      <a:pt x="0" y="135"/>
                    </a:lnTo>
                    <a:lnTo>
                      <a:pt x="0" y="188"/>
                    </a:lnTo>
                    <a:lnTo>
                      <a:pt x="20" y="192"/>
                    </a:lnTo>
                    <a:lnTo>
                      <a:pt x="20" y="192"/>
                    </a:lnTo>
                    <a:lnTo>
                      <a:pt x="24" y="205"/>
                    </a:lnTo>
                    <a:lnTo>
                      <a:pt x="8" y="218"/>
                    </a:lnTo>
                    <a:lnTo>
                      <a:pt x="35" y="264"/>
                    </a:lnTo>
                    <a:lnTo>
                      <a:pt x="54" y="258"/>
                    </a:lnTo>
                    <a:lnTo>
                      <a:pt x="54" y="258"/>
                    </a:lnTo>
                    <a:lnTo>
                      <a:pt x="64" y="268"/>
                    </a:lnTo>
                    <a:lnTo>
                      <a:pt x="58" y="285"/>
                    </a:lnTo>
                    <a:lnTo>
                      <a:pt x="104" y="312"/>
                    </a:lnTo>
                    <a:lnTo>
                      <a:pt x="116" y="298"/>
                    </a:lnTo>
                    <a:lnTo>
                      <a:pt x="116" y="298"/>
                    </a:lnTo>
                    <a:lnTo>
                      <a:pt x="131" y="301"/>
                    </a:lnTo>
                    <a:lnTo>
                      <a:pt x="135" y="320"/>
                    </a:lnTo>
                    <a:lnTo>
                      <a:pt x="188" y="320"/>
                    </a:lnTo>
                    <a:lnTo>
                      <a:pt x="192" y="300"/>
                    </a:lnTo>
                    <a:lnTo>
                      <a:pt x="192" y="300"/>
                    </a:lnTo>
                    <a:lnTo>
                      <a:pt x="205" y="296"/>
                    </a:lnTo>
                    <a:lnTo>
                      <a:pt x="218" y="310"/>
                    </a:lnTo>
                    <a:lnTo>
                      <a:pt x="263" y="284"/>
                    </a:lnTo>
                    <a:lnTo>
                      <a:pt x="257" y="264"/>
                    </a:lnTo>
                    <a:lnTo>
                      <a:pt x="257" y="264"/>
                    </a:lnTo>
                    <a:lnTo>
                      <a:pt x="264" y="255"/>
                    </a:lnTo>
                    <a:lnTo>
                      <a:pt x="285" y="261"/>
                    </a:lnTo>
                    <a:lnTo>
                      <a:pt x="312" y="215"/>
                    </a:lnTo>
                    <a:lnTo>
                      <a:pt x="294" y="199"/>
                    </a:lnTo>
                    <a:lnTo>
                      <a:pt x="294" y="199"/>
                    </a:lnTo>
                    <a:lnTo>
                      <a:pt x="296" y="190"/>
                    </a:lnTo>
                    <a:lnTo>
                      <a:pt x="318" y="185"/>
                    </a:lnTo>
                    <a:lnTo>
                      <a:pt x="318" y="132"/>
                    </a:lnTo>
                    <a:lnTo>
                      <a:pt x="293" y="126"/>
                    </a:lnTo>
                    <a:lnTo>
                      <a:pt x="293" y="126"/>
                    </a:lnTo>
                    <a:lnTo>
                      <a:pt x="290" y="119"/>
                    </a:lnTo>
                    <a:lnTo>
                      <a:pt x="290" y="119"/>
                    </a:lnTo>
                    <a:close/>
                    <a:moveTo>
                      <a:pt x="304" y="173"/>
                    </a:moveTo>
                    <a:lnTo>
                      <a:pt x="283" y="178"/>
                    </a:lnTo>
                    <a:lnTo>
                      <a:pt x="283" y="183"/>
                    </a:lnTo>
                    <a:lnTo>
                      <a:pt x="283" y="183"/>
                    </a:lnTo>
                    <a:lnTo>
                      <a:pt x="278" y="199"/>
                    </a:lnTo>
                    <a:lnTo>
                      <a:pt x="277" y="203"/>
                    </a:lnTo>
                    <a:lnTo>
                      <a:pt x="294" y="218"/>
                    </a:lnTo>
                    <a:lnTo>
                      <a:pt x="278" y="244"/>
                    </a:lnTo>
                    <a:lnTo>
                      <a:pt x="260" y="238"/>
                    </a:lnTo>
                    <a:lnTo>
                      <a:pt x="257" y="242"/>
                    </a:lnTo>
                    <a:lnTo>
                      <a:pt x="257" y="242"/>
                    </a:lnTo>
                    <a:lnTo>
                      <a:pt x="250" y="250"/>
                    </a:lnTo>
                    <a:lnTo>
                      <a:pt x="244" y="256"/>
                    </a:lnTo>
                    <a:lnTo>
                      <a:pt x="241" y="259"/>
                    </a:lnTo>
                    <a:lnTo>
                      <a:pt x="246" y="278"/>
                    </a:lnTo>
                    <a:lnTo>
                      <a:pt x="220" y="293"/>
                    </a:lnTo>
                    <a:lnTo>
                      <a:pt x="208" y="280"/>
                    </a:lnTo>
                    <a:lnTo>
                      <a:pt x="204" y="281"/>
                    </a:lnTo>
                    <a:lnTo>
                      <a:pt x="204" y="281"/>
                    </a:lnTo>
                    <a:lnTo>
                      <a:pt x="194" y="285"/>
                    </a:lnTo>
                    <a:lnTo>
                      <a:pt x="185" y="287"/>
                    </a:lnTo>
                    <a:lnTo>
                      <a:pt x="180" y="288"/>
                    </a:lnTo>
                    <a:lnTo>
                      <a:pt x="176" y="306"/>
                    </a:lnTo>
                    <a:lnTo>
                      <a:pt x="146" y="306"/>
                    </a:lnTo>
                    <a:lnTo>
                      <a:pt x="142" y="290"/>
                    </a:lnTo>
                    <a:lnTo>
                      <a:pt x="138" y="288"/>
                    </a:lnTo>
                    <a:lnTo>
                      <a:pt x="138" y="288"/>
                    </a:lnTo>
                    <a:lnTo>
                      <a:pt x="127" y="286"/>
                    </a:lnTo>
                    <a:lnTo>
                      <a:pt x="116" y="283"/>
                    </a:lnTo>
                    <a:lnTo>
                      <a:pt x="112" y="282"/>
                    </a:lnTo>
                    <a:lnTo>
                      <a:pt x="101" y="294"/>
                    </a:lnTo>
                    <a:lnTo>
                      <a:pt x="74" y="279"/>
                    </a:lnTo>
                    <a:lnTo>
                      <a:pt x="80" y="264"/>
                    </a:lnTo>
                    <a:lnTo>
                      <a:pt x="77" y="260"/>
                    </a:lnTo>
                    <a:lnTo>
                      <a:pt x="77" y="260"/>
                    </a:lnTo>
                    <a:lnTo>
                      <a:pt x="68" y="253"/>
                    </a:lnTo>
                    <a:lnTo>
                      <a:pt x="61" y="245"/>
                    </a:lnTo>
                    <a:lnTo>
                      <a:pt x="58" y="242"/>
                    </a:lnTo>
                    <a:lnTo>
                      <a:pt x="42" y="247"/>
                    </a:lnTo>
                    <a:lnTo>
                      <a:pt x="27" y="220"/>
                    </a:lnTo>
                    <a:lnTo>
                      <a:pt x="40" y="210"/>
                    </a:lnTo>
                    <a:lnTo>
                      <a:pt x="38" y="204"/>
                    </a:lnTo>
                    <a:lnTo>
                      <a:pt x="38" y="204"/>
                    </a:lnTo>
                    <a:lnTo>
                      <a:pt x="35" y="196"/>
                    </a:lnTo>
                    <a:lnTo>
                      <a:pt x="33" y="185"/>
                    </a:lnTo>
                    <a:lnTo>
                      <a:pt x="32" y="180"/>
                    </a:lnTo>
                    <a:lnTo>
                      <a:pt x="14" y="176"/>
                    </a:lnTo>
                    <a:lnTo>
                      <a:pt x="14" y="146"/>
                    </a:lnTo>
                    <a:lnTo>
                      <a:pt x="33" y="143"/>
                    </a:lnTo>
                    <a:lnTo>
                      <a:pt x="34" y="137"/>
                    </a:lnTo>
                    <a:lnTo>
                      <a:pt x="34" y="137"/>
                    </a:lnTo>
                    <a:lnTo>
                      <a:pt x="37" y="129"/>
                    </a:lnTo>
                    <a:lnTo>
                      <a:pt x="39" y="120"/>
                    </a:lnTo>
                    <a:lnTo>
                      <a:pt x="41" y="116"/>
                    </a:lnTo>
                    <a:lnTo>
                      <a:pt x="25" y="102"/>
                    </a:lnTo>
                    <a:lnTo>
                      <a:pt x="40" y="76"/>
                    </a:lnTo>
                    <a:lnTo>
                      <a:pt x="61" y="82"/>
                    </a:lnTo>
                    <a:lnTo>
                      <a:pt x="65" y="79"/>
                    </a:lnTo>
                    <a:lnTo>
                      <a:pt x="65" y="79"/>
                    </a:lnTo>
                    <a:lnTo>
                      <a:pt x="75" y="68"/>
                    </a:lnTo>
                    <a:lnTo>
                      <a:pt x="80" y="65"/>
                    </a:lnTo>
                    <a:lnTo>
                      <a:pt x="72" y="42"/>
                    </a:lnTo>
                    <a:lnTo>
                      <a:pt x="98" y="27"/>
                    </a:lnTo>
                    <a:lnTo>
                      <a:pt x="114" y="45"/>
                    </a:lnTo>
                    <a:lnTo>
                      <a:pt x="119" y="43"/>
                    </a:lnTo>
                    <a:lnTo>
                      <a:pt x="119" y="43"/>
                    </a:lnTo>
                    <a:lnTo>
                      <a:pt x="133" y="40"/>
                    </a:lnTo>
                    <a:lnTo>
                      <a:pt x="137" y="39"/>
                    </a:lnTo>
                    <a:lnTo>
                      <a:pt x="142" y="14"/>
                    </a:lnTo>
                    <a:lnTo>
                      <a:pt x="173" y="14"/>
                    </a:lnTo>
                    <a:lnTo>
                      <a:pt x="178" y="39"/>
                    </a:lnTo>
                    <a:lnTo>
                      <a:pt x="182" y="40"/>
                    </a:lnTo>
                    <a:lnTo>
                      <a:pt x="182" y="40"/>
                    </a:lnTo>
                    <a:lnTo>
                      <a:pt x="195" y="43"/>
                    </a:lnTo>
                    <a:lnTo>
                      <a:pt x="200" y="44"/>
                    </a:lnTo>
                    <a:lnTo>
                      <a:pt x="218" y="25"/>
                    </a:lnTo>
                    <a:lnTo>
                      <a:pt x="244" y="40"/>
                    </a:lnTo>
                    <a:lnTo>
                      <a:pt x="236" y="65"/>
                    </a:lnTo>
                    <a:lnTo>
                      <a:pt x="240" y="68"/>
                    </a:lnTo>
                    <a:lnTo>
                      <a:pt x="240" y="68"/>
                    </a:lnTo>
                    <a:lnTo>
                      <a:pt x="249" y="77"/>
                    </a:lnTo>
                    <a:lnTo>
                      <a:pt x="253" y="80"/>
                    </a:lnTo>
                    <a:lnTo>
                      <a:pt x="277" y="72"/>
                    </a:lnTo>
                    <a:lnTo>
                      <a:pt x="293" y="98"/>
                    </a:lnTo>
                    <a:lnTo>
                      <a:pt x="274" y="115"/>
                    </a:lnTo>
                    <a:lnTo>
                      <a:pt x="276" y="119"/>
                    </a:lnTo>
                    <a:lnTo>
                      <a:pt x="276" y="119"/>
                    </a:lnTo>
                    <a:lnTo>
                      <a:pt x="281" y="134"/>
                    </a:lnTo>
                    <a:lnTo>
                      <a:pt x="282" y="138"/>
                    </a:lnTo>
                    <a:lnTo>
                      <a:pt x="304" y="143"/>
                    </a:lnTo>
                    <a:lnTo>
                      <a:pt x="304" y="173"/>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46" name="Freeform 57"/>
              <p:cNvSpPr>
                <a:spLocks noEditPoints="1"/>
              </p:cNvSpPr>
              <p:nvPr/>
            </p:nvSpPr>
            <p:spPr bwMode="auto">
              <a:xfrm>
                <a:off x="2963863" y="3462338"/>
                <a:ext cx="242888" cy="244475"/>
              </a:xfrm>
              <a:custGeom>
                <a:avLst/>
                <a:gdLst>
                  <a:gd name="T0" fmla="*/ 77 w 153"/>
                  <a:gd name="T1" fmla="*/ 0 h 154"/>
                  <a:gd name="T2" fmla="*/ 61 w 153"/>
                  <a:gd name="T3" fmla="*/ 2 h 154"/>
                  <a:gd name="T4" fmla="*/ 46 w 153"/>
                  <a:gd name="T5" fmla="*/ 6 h 154"/>
                  <a:gd name="T6" fmla="*/ 33 w 153"/>
                  <a:gd name="T7" fmla="*/ 14 h 154"/>
                  <a:gd name="T8" fmla="*/ 23 w 153"/>
                  <a:gd name="T9" fmla="*/ 22 h 154"/>
                  <a:gd name="T10" fmla="*/ 13 w 153"/>
                  <a:gd name="T11" fmla="*/ 34 h 154"/>
                  <a:gd name="T12" fmla="*/ 5 w 153"/>
                  <a:gd name="T13" fmla="*/ 47 h 154"/>
                  <a:gd name="T14" fmla="*/ 1 w 153"/>
                  <a:gd name="T15" fmla="*/ 61 h 154"/>
                  <a:gd name="T16" fmla="*/ 0 w 153"/>
                  <a:gd name="T17" fmla="*/ 77 h 154"/>
                  <a:gd name="T18" fmla="*/ 0 w 153"/>
                  <a:gd name="T19" fmla="*/ 85 h 154"/>
                  <a:gd name="T20" fmla="*/ 3 w 153"/>
                  <a:gd name="T21" fmla="*/ 100 h 154"/>
                  <a:gd name="T22" fmla="*/ 8 w 153"/>
                  <a:gd name="T23" fmla="*/ 114 h 154"/>
                  <a:gd name="T24" fmla="*/ 17 w 153"/>
                  <a:gd name="T25" fmla="*/ 126 h 154"/>
                  <a:gd name="T26" fmla="*/ 28 w 153"/>
                  <a:gd name="T27" fmla="*/ 137 h 154"/>
                  <a:gd name="T28" fmla="*/ 40 w 153"/>
                  <a:gd name="T29" fmla="*/ 144 h 154"/>
                  <a:gd name="T30" fmla="*/ 54 w 153"/>
                  <a:gd name="T31" fmla="*/ 151 h 154"/>
                  <a:gd name="T32" fmla="*/ 69 w 153"/>
                  <a:gd name="T33" fmla="*/ 154 h 154"/>
                  <a:gd name="T34" fmla="*/ 77 w 153"/>
                  <a:gd name="T35" fmla="*/ 154 h 154"/>
                  <a:gd name="T36" fmla="*/ 92 w 153"/>
                  <a:gd name="T37" fmla="*/ 153 h 154"/>
                  <a:gd name="T38" fmla="*/ 107 w 153"/>
                  <a:gd name="T39" fmla="*/ 147 h 154"/>
                  <a:gd name="T40" fmla="*/ 120 w 153"/>
                  <a:gd name="T41" fmla="*/ 141 h 154"/>
                  <a:gd name="T42" fmla="*/ 132 w 153"/>
                  <a:gd name="T43" fmla="*/ 131 h 154"/>
                  <a:gd name="T44" fmla="*/ 140 w 153"/>
                  <a:gd name="T45" fmla="*/ 120 h 154"/>
                  <a:gd name="T46" fmla="*/ 148 w 153"/>
                  <a:gd name="T47" fmla="*/ 106 h 154"/>
                  <a:gd name="T48" fmla="*/ 152 w 153"/>
                  <a:gd name="T49" fmla="*/ 92 h 154"/>
                  <a:gd name="T50" fmla="*/ 153 w 153"/>
                  <a:gd name="T51" fmla="*/ 77 h 154"/>
                  <a:gd name="T52" fmla="*/ 153 w 153"/>
                  <a:gd name="T53" fmla="*/ 69 h 154"/>
                  <a:gd name="T54" fmla="*/ 150 w 153"/>
                  <a:gd name="T55" fmla="*/ 55 h 154"/>
                  <a:gd name="T56" fmla="*/ 145 w 153"/>
                  <a:gd name="T57" fmla="*/ 41 h 154"/>
                  <a:gd name="T58" fmla="*/ 136 w 153"/>
                  <a:gd name="T59" fmla="*/ 28 h 154"/>
                  <a:gd name="T60" fmla="*/ 125 w 153"/>
                  <a:gd name="T61" fmla="*/ 18 h 154"/>
                  <a:gd name="T62" fmla="*/ 113 w 153"/>
                  <a:gd name="T63" fmla="*/ 9 h 154"/>
                  <a:gd name="T64" fmla="*/ 99 w 153"/>
                  <a:gd name="T65" fmla="*/ 4 h 154"/>
                  <a:gd name="T66" fmla="*/ 84 w 153"/>
                  <a:gd name="T67" fmla="*/ 1 h 154"/>
                  <a:gd name="T68" fmla="*/ 77 w 153"/>
                  <a:gd name="T69" fmla="*/ 0 h 154"/>
                  <a:gd name="T70" fmla="*/ 77 w 153"/>
                  <a:gd name="T71" fmla="*/ 140 h 154"/>
                  <a:gd name="T72" fmla="*/ 64 w 153"/>
                  <a:gd name="T73" fmla="*/ 139 h 154"/>
                  <a:gd name="T74" fmla="*/ 42 w 153"/>
                  <a:gd name="T75" fmla="*/ 129 h 154"/>
                  <a:gd name="T76" fmla="*/ 25 w 153"/>
                  <a:gd name="T77" fmla="*/ 112 h 154"/>
                  <a:gd name="T78" fmla="*/ 15 w 153"/>
                  <a:gd name="T79" fmla="*/ 89 h 154"/>
                  <a:gd name="T80" fmla="*/ 14 w 153"/>
                  <a:gd name="T81" fmla="*/ 77 h 154"/>
                  <a:gd name="T82" fmla="*/ 14 w 153"/>
                  <a:gd name="T83" fmla="*/ 71 h 154"/>
                  <a:gd name="T84" fmla="*/ 18 w 153"/>
                  <a:gd name="T85" fmla="*/ 52 h 154"/>
                  <a:gd name="T86" fmla="*/ 32 w 153"/>
                  <a:gd name="T87" fmla="*/ 33 h 154"/>
                  <a:gd name="T88" fmla="*/ 52 w 153"/>
                  <a:gd name="T89" fmla="*/ 19 h 154"/>
                  <a:gd name="T90" fmla="*/ 70 w 153"/>
                  <a:gd name="T91" fmla="*/ 15 h 154"/>
                  <a:gd name="T92" fmla="*/ 77 w 153"/>
                  <a:gd name="T93" fmla="*/ 14 h 154"/>
                  <a:gd name="T94" fmla="*/ 89 w 153"/>
                  <a:gd name="T95" fmla="*/ 16 h 154"/>
                  <a:gd name="T96" fmla="*/ 112 w 153"/>
                  <a:gd name="T97" fmla="*/ 24 h 154"/>
                  <a:gd name="T98" fmla="*/ 128 w 153"/>
                  <a:gd name="T99" fmla="*/ 42 h 154"/>
                  <a:gd name="T100" fmla="*/ 138 w 153"/>
                  <a:gd name="T101" fmla="*/ 64 h 154"/>
                  <a:gd name="T102" fmla="*/ 139 w 153"/>
                  <a:gd name="T103" fmla="*/ 77 h 154"/>
                  <a:gd name="T104" fmla="*/ 139 w 153"/>
                  <a:gd name="T105" fmla="*/ 84 h 154"/>
                  <a:gd name="T106" fmla="*/ 135 w 153"/>
                  <a:gd name="T107" fmla="*/ 101 h 154"/>
                  <a:gd name="T108" fmla="*/ 121 w 153"/>
                  <a:gd name="T109" fmla="*/ 122 h 154"/>
                  <a:gd name="T110" fmla="*/ 101 w 153"/>
                  <a:gd name="T111" fmla="*/ 135 h 154"/>
                  <a:gd name="T112" fmla="*/ 83 w 153"/>
                  <a:gd name="T113" fmla="*/ 140 h 154"/>
                  <a:gd name="T114" fmla="*/ 77 w 153"/>
                  <a:gd name="T115" fmla="*/ 14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3" h="154">
                    <a:moveTo>
                      <a:pt x="77" y="0"/>
                    </a:moveTo>
                    <a:lnTo>
                      <a:pt x="77" y="0"/>
                    </a:lnTo>
                    <a:lnTo>
                      <a:pt x="69" y="1"/>
                    </a:lnTo>
                    <a:lnTo>
                      <a:pt x="61" y="2"/>
                    </a:lnTo>
                    <a:lnTo>
                      <a:pt x="54" y="4"/>
                    </a:lnTo>
                    <a:lnTo>
                      <a:pt x="46" y="6"/>
                    </a:lnTo>
                    <a:lnTo>
                      <a:pt x="40" y="9"/>
                    </a:lnTo>
                    <a:lnTo>
                      <a:pt x="33" y="14"/>
                    </a:lnTo>
                    <a:lnTo>
                      <a:pt x="28" y="18"/>
                    </a:lnTo>
                    <a:lnTo>
                      <a:pt x="23" y="22"/>
                    </a:lnTo>
                    <a:lnTo>
                      <a:pt x="17" y="28"/>
                    </a:lnTo>
                    <a:lnTo>
                      <a:pt x="13" y="34"/>
                    </a:lnTo>
                    <a:lnTo>
                      <a:pt x="8" y="41"/>
                    </a:lnTo>
                    <a:lnTo>
                      <a:pt x="5" y="47"/>
                    </a:lnTo>
                    <a:lnTo>
                      <a:pt x="3" y="55"/>
                    </a:lnTo>
                    <a:lnTo>
                      <a:pt x="1" y="61"/>
                    </a:lnTo>
                    <a:lnTo>
                      <a:pt x="0" y="69"/>
                    </a:lnTo>
                    <a:lnTo>
                      <a:pt x="0" y="77"/>
                    </a:lnTo>
                    <a:lnTo>
                      <a:pt x="0" y="77"/>
                    </a:lnTo>
                    <a:lnTo>
                      <a:pt x="0" y="85"/>
                    </a:lnTo>
                    <a:lnTo>
                      <a:pt x="1" y="92"/>
                    </a:lnTo>
                    <a:lnTo>
                      <a:pt x="3" y="100"/>
                    </a:lnTo>
                    <a:lnTo>
                      <a:pt x="5" y="106"/>
                    </a:lnTo>
                    <a:lnTo>
                      <a:pt x="8" y="114"/>
                    </a:lnTo>
                    <a:lnTo>
                      <a:pt x="13" y="120"/>
                    </a:lnTo>
                    <a:lnTo>
                      <a:pt x="17" y="126"/>
                    </a:lnTo>
                    <a:lnTo>
                      <a:pt x="23" y="131"/>
                    </a:lnTo>
                    <a:lnTo>
                      <a:pt x="28" y="137"/>
                    </a:lnTo>
                    <a:lnTo>
                      <a:pt x="33" y="141"/>
                    </a:lnTo>
                    <a:lnTo>
                      <a:pt x="40" y="144"/>
                    </a:lnTo>
                    <a:lnTo>
                      <a:pt x="46" y="147"/>
                    </a:lnTo>
                    <a:lnTo>
                      <a:pt x="54" y="151"/>
                    </a:lnTo>
                    <a:lnTo>
                      <a:pt x="61" y="153"/>
                    </a:lnTo>
                    <a:lnTo>
                      <a:pt x="69" y="154"/>
                    </a:lnTo>
                    <a:lnTo>
                      <a:pt x="77" y="154"/>
                    </a:lnTo>
                    <a:lnTo>
                      <a:pt x="77" y="154"/>
                    </a:lnTo>
                    <a:lnTo>
                      <a:pt x="84" y="154"/>
                    </a:lnTo>
                    <a:lnTo>
                      <a:pt x="92" y="153"/>
                    </a:lnTo>
                    <a:lnTo>
                      <a:pt x="99" y="151"/>
                    </a:lnTo>
                    <a:lnTo>
                      <a:pt x="107" y="147"/>
                    </a:lnTo>
                    <a:lnTo>
                      <a:pt x="113" y="144"/>
                    </a:lnTo>
                    <a:lnTo>
                      <a:pt x="120" y="141"/>
                    </a:lnTo>
                    <a:lnTo>
                      <a:pt x="125" y="137"/>
                    </a:lnTo>
                    <a:lnTo>
                      <a:pt x="132" y="131"/>
                    </a:lnTo>
                    <a:lnTo>
                      <a:pt x="136" y="126"/>
                    </a:lnTo>
                    <a:lnTo>
                      <a:pt x="140" y="120"/>
                    </a:lnTo>
                    <a:lnTo>
                      <a:pt x="145" y="114"/>
                    </a:lnTo>
                    <a:lnTo>
                      <a:pt x="148" y="106"/>
                    </a:lnTo>
                    <a:lnTo>
                      <a:pt x="150" y="100"/>
                    </a:lnTo>
                    <a:lnTo>
                      <a:pt x="152" y="92"/>
                    </a:lnTo>
                    <a:lnTo>
                      <a:pt x="153" y="85"/>
                    </a:lnTo>
                    <a:lnTo>
                      <a:pt x="153" y="77"/>
                    </a:lnTo>
                    <a:lnTo>
                      <a:pt x="153" y="77"/>
                    </a:lnTo>
                    <a:lnTo>
                      <a:pt x="153" y="69"/>
                    </a:lnTo>
                    <a:lnTo>
                      <a:pt x="152" y="61"/>
                    </a:lnTo>
                    <a:lnTo>
                      <a:pt x="150" y="55"/>
                    </a:lnTo>
                    <a:lnTo>
                      <a:pt x="148" y="47"/>
                    </a:lnTo>
                    <a:lnTo>
                      <a:pt x="145" y="41"/>
                    </a:lnTo>
                    <a:lnTo>
                      <a:pt x="140" y="34"/>
                    </a:lnTo>
                    <a:lnTo>
                      <a:pt x="136" y="28"/>
                    </a:lnTo>
                    <a:lnTo>
                      <a:pt x="132" y="22"/>
                    </a:lnTo>
                    <a:lnTo>
                      <a:pt x="125" y="18"/>
                    </a:lnTo>
                    <a:lnTo>
                      <a:pt x="120" y="14"/>
                    </a:lnTo>
                    <a:lnTo>
                      <a:pt x="113" y="9"/>
                    </a:lnTo>
                    <a:lnTo>
                      <a:pt x="107" y="6"/>
                    </a:lnTo>
                    <a:lnTo>
                      <a:pt x="99" y="4"/>
                    </a:lnTo>
                    <a:lnTo>
                      <a:pt x="92" y="2"/>
                    </a:lnTo>
                    <a:lnTo>
                      <a:pt x="84" y="1"/>
                    </a:lnTo>
                    <a:lnTo>
                      <a:pt x="77" y="0"/>
                    </a:lnTo>
                    <a:lnTo>
                      <a:pt x="77" y="0"/>
                    </a:lnTo>
                    <a:close/>
                    <a:moveTo>
                      <a:pt x="77" y="140"/>
                    </a:moveTo>
                    <a:lnTo>
                      <a:pt x="77" y="140"/>
                    </a:lnTo>
                    <a:lnTo>
                      <a:pt x="70" y="140"/>
                    </a:lnTo>
                    <a:lnTo>
                      <a:pt x="64" y="139"/>
                    </a:lnTo>
                    <a:lnTo>
                      <a:pt x="52" y="135"/>
                    </a:lnTo>
                    <a:lnTo>
                      <a:pt x="42" y="129"/>
                    </a:lnTo>
                    <a:lnTo>
                      <a:pt x="32" y="122"/>
                    </a:lnTo>
                    <a:lnTo>
                      <a:pt x="25" y="112"/>
                    </a:lnTo>
                    <a:lnTo>
                      <a:pt x="18" y="101"/>
                    </a:lnTo>
                    <a:lnTo>
                      <a:pt x="15" y="89"/>
                    </a:lnTo>
                    <a:lnTo>
                      <a:pt x="14" y="84"/>
                    </a:lnTo>
                    <a:lnTo>
                      <a:pt x="14" y="77"/>
                    </a:lnTo>
                    <a:lnTo>
                      <a:pt x="14" y="77"/>
                    </a:lnTo>
                    <a:lnTo>
                      <a:pt x="14" y="71"/>
                    </a:lnTo>
                    <a:lnTo>
                      <a:pt x="15" y="64"/>
                    </a:lnTo>
                    <a:lnTo>
                      <a:pt x="18" y="52"/>
                    </a:lnTo>
                    <a:lnTo>
                      <a:pt x="25" y="42"/>
                    </a:lnTo>
                    <a:lnTo>
                      <a:pt x="32" y="33"/>
                    </a:lnTo>
                    <a:lnTo>
                      <a:pt x="42" y="24"/>
                    </a:lnTo>
                    <a:lnTo>
                      <a:pt x="52" y="19"/>
                    </a:lnTo>
                    <a:lnTo>
                      <a:pt x="64" y="16"/>
                    </a:lnTo>
                    <a:lnTo>
                      <a:pt x="70" y="15"/>
                    </a:lnTo>
                    <a:lnTo>
                      <a:pt x="77" y="14"/>
                    </a:lnTo>
                    <a:lnTo>
                      <a:pt x="77" y="14"/>
                    </a:lnTo>
                    <a:lnTo>
                      <a:pt x="83" y="15"/>
                    </a:lnTo>
                    <a:lnTo>
                      <a:pt x="89" y="16"/>
                    </a:lnTo>
                    <a:lnTo>
                      <a:pt x="101" y="19"/>
                    </a:lnTo>
                    <a:lnTo>
                      <a:pt x="112" y="24"/>
                    </a:lnTo>
                    <a:lnTo>
                      <a:pt x="121" y="33"/>
                    </a:lnTo>
                    <a:lnTo>
                      <a:pt x="128" y="42"/>
                    </a:lnTo>
                    <a:lnTo>
                      <a:pt x="135" y="52"/>
                    </a:lnTo>
                    <a:lnTo>
                      <a:pt x="138" y="64"/>
                    </a:lnTo>
                    <a:lnTo>
                      <a:pt x="139" y="71"/>
                    </a:lnTo>
                    <a:lnTo>
                      <a:pt x="139" y="77"/>
                    </a:lnTo>
                    <a:lnTo>
                      <a:pt x="139" y="77"/>
                    </a:lnTo>
                    <a:lnTo>
                      <a:pt x="139" y="84"/>
                    </a:lnTo>
                    <a:lnTo>
                      <a:pt x="138" y="89"/>
                    </a:lnTo>
                    <a:lnTo>
                      <a:pt x="135" y="101"/>
                    </a:lnTo>
                    <a:lnTo>
                      <a:pt x="128" y="112"/>
                    </a:lnTo>
                    <a:lnTo>
                      <a:pt x="121" y="122"/>
                    </a:lnTo>
                    <a:lnTo>
                      <a:pt x="112" y="129"/>
                    </a:lnTo>
                    <a:lnTo>
                      <a:pt x="101" y="135"/>
                    </a:lnTo>
                    <a:lnTo>
                      <a:pt x="89" y="139"/>
                    </a:lnTo>
                    <a:lnTo>
                      <a:pt x="83" y="140"/>
                    </a:lnTo>
                    <a:lnTo>
                      <a:pt x="77" y="140"/>
                    </a:lnTo>
                    <a:lnTo>
                      <a:pt x="77" y="140"/>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47" name="Freeform 58"/>
              <p:cNvSpPr>
                <a:spLocks noEditPoints="1"/>
              </p:cNvSpPr>
              <p:nvPr/>
            </p:nvSpPr>
            <p:spPr bwMode="auto">
              <a:xfrm>
                <a:off x="3238500" y="3127375"/>
                <a:ext cx="341313" cy="342900"/>
              </a:xfrm>
              <a:custGeom>
                <a:avLst/>
                <a:gdLst>
                  <a:gd name="T0" fmla="*/ 197 w 215"/>
                  <a:gd name="T1" fmla="*/ 83 h 216"/>
                  <a:gd name="T2" fmla="*/ 209 w 215"/>
                  <a:gd name="T3" fmla="*/ 70 h 216"/>
                  <a:gd name="T4" fmla="*/ 171 w 215"/>
                  <a:gd name="T5" fmla="*/ 42 h 216"/>
                  <a:gd name="T6" fmla="*/ 143 w 215"/>
                  <a:gd name="T7" fmla="*/ 4 h 216"/>
                  <a:gd name="T8" fmla="*/ 129 w 215"/>
                  <a:gd name="T9" fmla="*/ 18 h 216"/>
                  <a:gd name="T10" fmla="*/ 83 w 215"/>
                  <a:gd name="T11" fmla="*/ 18 h 216"/>
                  <a:gd name="T12" fmla="*/ 69 w 215"/>
                  <a:gd name="T13" fmla="*/ 5 h 216"/>
                  <a:gd name="T14" fmla="*/ 41 w 215"/>
                  <a:gd name="T15" fmla="*/ 41 h 216"/>
                  <a:gd name="T16" fmla="*/ 3 w 215"/>
                  <a:gd name="T17" fmla="*/ 71 h 216"/>
                  <a:gd name="T18" fmla="*/ 14 w 215"/>
                  <a:gd name="T19" fmla="*/ 86 h 216"/>
                  <a:gd name="T20" fmla="*/ 13 w 215"/>
                  <a:gd name="T21" fmla="*/ 132 h 216"/>
                  <a:gd name="T22" fmla="*/ 4 w 215"/>
                  <a:gd name="T23" fmla="*/ 146 h 216"/>
                  <a:gd name="T24" fmla="*/ 36 w 215"/>
                  <a:gd name="T25" fmla="*/ 175 h 216"/>
                  <a:gd name="T26" fmla="*/ 71 w 215"/>
                  <a:gd name="T27" fmla="*/ 212 h 216"/>
                  <a:gd name="T28" fmla="*/ 86 w 215"/>
                  <a:gd name="T29" fmla="*/ 203 h 216"/>
                  <a:gd name="T30" fmla="*/ 130 w 215"/>
                  <a:gd name="T31" fmla="*/ 202 h 216"/>
                  <a:gd name="T32" fmla="*/ 144 w 215"/>
                  <a:gd name="T33" fmla="*/ 211 h 216"/>
                  <a:gd name="T34" fmla="*/ 174 w 215"/>
                  <a:gd name="T35" fmla="*/ 177 h 216"/>
                  <a:gd name="T36" fmla="*/ 210 w 215"/>
                  <a:gd name="T37" fmla="*/ 144 h 216"/>
                  <a:gd name="T38" fmla="*/ 198 w 215"/>
                  <a:gd name="T39" fmla="*/ 130 h 216"/>
                  <a:gd name="T40" fmla="*/ 184 w 215"/>
                  <a:gd name="T41" fmla="*/ 161 h 216"/>
                  <a:gd name="T42" fmla="*/ 169 w 215"/>
                  <a:gd name="T43" fmla="*/ 161 h 216"/>
                  <a:gd name="T44" fmla="*/ 162 w 215"/>
                  <a:gd name="T45" fmla="*/ 185 h 216"/>
                  <a:gd name="T46" fmla="*/ 136 w 215"/>
                  <a:gd name="T47" fmla="*/ 186 h 216"/>
                  <a:gd name="T48" fmla="*/ 118 w 215"/>
                  <a:gd name="T49" fmla="*/ 191 h 216"/>
                  <a:gd name="T50" fmla="*/ 98 w 215"/>
                  <a:gd name="T51" fmla="*/ 191 h 216"/>
                  <a:gd name="T52" fmla="*/ 80 w 215"/>
                  <a:gd name="T53" fmla="*/ 187 h 216"/>
                  <a:gd name="T54" fmla="*/ 54 w 215"/>
                  <a:gd name="T55" fmla="*/ 186 h 216"/>
                  <a:gd name="T56" fmla="*/ 54 w 215"/>
                  <a:gd name="T57" fmla="*/ 173 h 216"/>
                  <a:gd name="T58" fmla="*/ 30 w 215"/>
                  <a:gd name="T59" fmla="*/ 162 h 216"/>
                  <a:gd name="T60" fmla="*/ 29 w 215"/>
                  <a:gd name="T61" fmla="*/ 137 h 216"/>
                  <a:gd name="T62" fmla="*/ 26 w 215"/>
                  <a:gd name="T63" fmla="*/ 120 h 216"/>
                  <a:gd name="T64" fmla="*/ 26 w 215"/>
                  <a:gd name="T65" fmla="*/ 98 h 216"/>
                  <a:gd name="T66" fmla="*/ 30 w 215"/>
                  <a:gd name="T67" fmla="*/ 83 h 216"/>
                  <a:gd name="T68" fmla="*/ 29 w 215"/>
                  <a:gd name="T69" fmla="*/ 55 h 216"/>
                  <a:gd name="T70" fmla="*/ 46 w 215"/>
                  <a:gd name="T71" fmla="*/ 56 h 216"/>
                  <a:gd name="T72" fmla="*/ 53 w 215"/>
                  <a:gd name="T73" fmla="*/ 31 h 216"/>
                  <a:gd name="T74" fmla="*/ 81 w 215"/>
                  <a:gd name="T75" fmla="*/ 33 h 216"/>
                  <a:gd name="T76" fmla="*/ 95 w 215"/>
                  <a:gd name="T77" fmla="*/ 30 h 216"/>
                  <a:gd name="T78" fmla="*/ 117 w 215"/>
                  <a:gd name="T79" fmla="*/ 30 h 216"/>
                  <a:gd name="T80" fmla="*/ 130 w 215"/>
                  <a:gd name="T81" fmla="*/ 33 h 216"/>
                  <a:gd name="T82" fmla="*/ 159 w 215"/>
                  <a:gd name="T83" fmla="*/ 30 h 216"/>
                  <a:gd name="T84" fmla="*/ 158 w 215"/>
                  <a:gd name="T85" fmla="*/ 49 h 216"/>
                  <a:gd name="T86" fmla="*/ 183 w 215"/>
                  <a:gd name="T87" fmla="*/ 53 h 216"/>
                  <a:gd name="T88" fmla="*/ 181 w 215"/>
                  <a:gd name="T89" fmla="*/ 82 h 216"/>
                  <a:gd name="T90" fmla="*/ 185 w 215"/>
                  <a:gd name="T91" fmla="*/ 95 h 216"/>
                  <a:gd name="T92" fmla="*/ 186 w 215"/>
                  <a:gd name="T93" fmla="*/ 118 h 216"/>
                  <a:gd name="T94" fmla="*/ 183 w 215"/>
                  <a:gd name="T95" fmla="*/ 13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5" h="216">
                    <a:moveTo>
                      <a:pt x="215" y="126"/>
                    </a:moveTo>
                    <a:lnTo>
                      <a:pt x="215" y="87"/>
                    </a:lnTo>
                    <a:lnTo>
                      <a:pt x="197" y="83"/>
                    </a:lnTo>
                    <a:lnTo>
                      <a:pt x="197" y="83"/>
                    </a:lnTo>
                    <a:lnTo>
                      <a:pt x="196" y="82"/>
                    </a:lnTo>
                    <a:lnTo>
                      <a:pt x="209" y="70"/>
                    </a:lnTo>
                    <a:lnTo>
                      <a:pt x="190" y="37"/>
                    </a:lnTo>
                    <a:lnTo>
                      <a:pt x="171" y="42"/>
                    </a:lnTo>
                    <a:lnTo>
                      <a:pt x="171" y="42"/>
                    </a:lnTo>
                    <a:lnTo>
                      <a:pt x="171" y="41"/>
                    </a:lnTo>
                    <a:lnTo>
                      <a:pt x="177" y="24"/>
                    </a:lnTo>
                    <a:lnTo>
                      <a:pt x="143" y="4"/>
                    </a:lnTo>
                    <a:lnTo>
                      <a:pt x="130" y="18"/>
                    </a:lnTo>
                    <a:lnTo>
                      <a:pt x="130" y="18"/>
                    </a:lnTo>
                    <a:lnTo>
                      <a:pt x="129" y="18"/>
                    </a:lnTo>
                    <a:lnTo>
                      <a:pt x="125" y="0"/>
                    </a:lnTo>
                    <a:lnTo>
                      <a:pt x="86" y="0"/>
                    </a:lnTo>
                    <a:lnTo>
                      <a:pt x="83" y="18"/>
                    </a:lnTo>
                    <a:lnTo>
                      <a:pt x="83" y="18"/>
                    </a:lnTo>
                    <a:lnTo>
                      <a:pt x="81" y="18"/>
                    </a:lnTo>
                    <a:lnTo>
                      <a:pt x="69" y="5"/>
                    </a:lnTo>
                    <a:lnTo>
                      <a:pt x="35" y="25"/>
                    </a:lnTo>
                    <a:lnTo>
                      <a:pt x="41" y="41"/>
                    </a:lnTo>
                    <a:lnTo>
                      <a:pt x="41" y="41"/>
                    </a:lnTo>
                    <a:lnTo>
                      <a:pt x="39" y="43"/>
                    </a:lnTo>
                    <a:lnTo>
                      <a:pt x="22" y="38"/>
                    </a:lnTo>
                    <a:lnTo>
                      <a:pt x="3" y="71"/>
                    </a:lnTo>
                    <a:lnTo>
                      <a:pt x="15" y="82"/>
                    </a:lnTo>
                    <a:lnTo>
                      <a:pt x="15" y="82"/>
                    </a:lnTo>
                    <a:lnTo>
                      <a:pt x="14" y="86"/>
                    </a:lnTo>
                    <a:lnTo>
                      <a:pt x="0" y="90"/>
                    </a:lnTo>
                    <a:lnTo>
                      <a:pt x="0" y="128"/>
                    </a:lnTo>
                    <a:lnTo>
                      <a:pt x="13" y="132"/>
                    </a:lnTo>
                    <a:lnTo>
                      <a:pt x="13" y="132"/>
                    </a:lnTo>
                    <a:lnTo>
                      <a:pt x="15" y="137"/>
                    </a:lnTo>
                    <a:lnTo>
                      <a:pt x="4" y="146"/>
                    </a:lnTo>
                    <a:lnTo>
                      <a:pt x="23" y="179"/>
                    </a:lnTo>
                    <a:lnTo>
                      <a:pt x="36" y="175"/>
                    </a:lnTo>
                    <a:lnTo>
                      <a:pt x="36" y="175"/>
                    </a:lnTo>
                    <a:lnTo>
                      <a:pt x="41" y="180"/>
                    </a:lnTo>
                    <a:lnTo>
                      <a:pt x="37" y="192"/>
                    </a:lnTo>
                    <a:lnTo>
                      <a:pt x="71" y="212"/>
                    </a:lnTo>
                    <a:lnTo>
                      <a:pt x="80" y="202"/>
                    </a:lnTo>
                    <a:lnTo>
                      <a:pt x="80" y="202"/>
                    </a:lnTo>
                    <a:lnTo>
                      <a:pt x="86" y="203"/>
                    </a:lnTo>
                    <a:lnTo>
                      <a:pt x="88" y="216"/>
                    </a:lnTo>
                    <a:lnTo>
                      <a:pt x="127" y="216"/>
                    </a:lnTo>
                    <a:lnTo>
                      <a:pt x="130" y="202"/>
                    </a:lnTo>
                    <a:lnTo>
                      <a:pt x="130" y="202"/>
                    </a:lnTo>
                    <a:lnTo>
                      <a:pt x="136" y="201"/>
                    </a:lnTo>
                    <a:lnTo>
                      <a:pt x="144" y="211"/>
                    </a:lnTo>
                    <a:lnTo>
                      <a:pt x="179" y="191"/>
                    </a:lnTo>
                    <a:lnTo>
                      <a:pt x="174" y="177"/>
                    </a:lnTo>
                    <a:lnTo>
                      <a:pt x="174" y="177"/>
                    </a:lnTo>
                    <a:lnTo>
                      <a:pt x="177" y="173"/>
                    </a:lnTo>
                    <a:lnTo>
                      <a:pt x="191" y="177"/>
                    </a:lnTo>
                    <a:lnTo>
                      <a:pt x="210" y="144"/>
                    </a:lnTo>
                    <a:lnTo>
                      <a:pt x="198" y="133"/>
                    </a:lnTo>
                    <a:lnTo>
                      <a:pt x="198" y="133"/>
                    </a:lnTo>
                    <a:lnTo>
                      <a:pt x="198" y="130"/>
                    </a:lnTo>
                    <a:lnTo>
                      <a:pt x="215" y="126"/>
                    </a:lnTo>
                    <a:close/>
                    <a:moveTo>
                      <a:pt x="193" y="147"/>
                    </a:moveTo>
                    <a:lnTo>
                      <a:pt x="184" y="161"/>
                    </a:lnTo>
                    <a:lnTo>
                      <a:pt x="172" y="157"/>
                    </a:lnTo>
                    <a:lnTo>
                      <a:pt x="169" y="161"/>
                    </a:lnTo>
                    <a:lnTo>
                      <a:pt x="169" y="161"/>
                    </a:lnTo>
                    <a:lnTo>
                      <a:pt x="161" y="169"/>
                    </a:lnTo>
                    <a:lnTo>
                      <a:pt x="157" y="173"/>
                    </a:lnTo>
                    <a:lnTo>
                      <a:pt x="162" y="185"/>
                    </a:lnTo>
                    <a:lnTo>
                      <a:pt x="148" y="192"/>
                    </a:lnTo>
                    <a:lnTo>
                      <a:pt x="140" y="184"/>
                    </a:lnTo>
                    <a:lnTo>
                      <a:pt x="136" y="186"/>
                    </a:lnTo>
                    <a:lnTo>
                      <a:pt x="136" y="186"/>
                    </a:lnTo>
                    <a:lnTo>
                      <a:pt x="123" y="190"/>
                    </a:lnTo>
                    <a:lnTo>
                      <a:pt x="118" y="191"/>
                    </a:lnTo>
                    <a:lnTo>
                      <a:pt x="116" y="202"/>
                    </a:lnTo>
                    <a:lnTo>
                      <a:pt x="100" y="202"/>
                    </a:lnTo>
                    <a:lnTo>
                      <a:pt x="98" y="191"/>
                    </a:lnTo>
                    <a:lnTo>
                      <a:pt x="93" y="190"/>
                    </a:lnTo>
                    <a:lnTo>
                      <a:pt x="93" y="190"/>
                    </a:lnTo>
                    <a:lnTo>
                      <a:pt x="80" y="187"/>
                    </a:lnTo>
                    <a:lnTo>
                      <a:pt x="75" y="186"/>
                    </a:lnTo>
                    <a:lnTo>
                      <a:pt x="68" y="193"/>
                    </a:lnTo>
                    <a:lnTo>
                      <a:pt x="54" y="186"/>
                    </a:lnTo>
                    <a:lnTo>
                      <a:pt x="57" y="176"/>
                    </a:lnTo>
                    <a:lnTo>
                      <a:pt x="54" y="173"/>
                    </a:lnTo>
                    <a:lnTo>
                      <a:pt x="54" y="173"/>
                    </a:lnTo>
                    <a:lnTo>
                      <a:pt x="44" y="163"/>
                    </a:lnTo>
                    <a:lnTo>
                      <a:pt x="41" y="159"/>
                    </a:lnTo>
                    <a:lnTo>
                      <a:pt x="30" y="162"/>
                    </a:lnTo>
                    <a:lnTo>
                      <a:pt x="22" y="149"/>
                    </a:lnTo>
                    <a:lnTo>
                      <a:pt x="31" y="141"/>
                    </a:lnTo>
                    <a:lnTo>
                      <a:pt x="29" y="137"/>
                    </a:lnTo>
                    <a:lnTo>
                      <a:pt x="29" y="137"/>
                    </a:lnTo>
                    <a:lnTo>
                      <a:pt x="27" y="124"/>
                    </a:lnTo>
                    <a:lnTo>
                      <a:pt x="26" y="120"/>
                    </a:lnTo>
                    <a:lnTo>
                      <a:pt x="14" y="117"/>
                    </a:lnTo>
                    <a:lnTo>
                      <a:pt x="14" y="100"/>
                    </a:lnTo>
                    <a:lnTo>
                      <a:pt x="26" y="98"/>
                    </a:lnTo>
                    <a:lnTo>
                      <a:pt x="27" y="94"/>
                    </a:lnTo>
                    <a:lnTo>
                      <a:pt x="27" y="94"/>
                    </a:lnTo>
                    <a:lnTo>
                      <a:pt x="30" y="83"/>
                    </a:lnTo>
                    <a:lnTo>
                      <a:pt x="32" y="78"/>
                    </a:lnTo>
                    <a:lnTo>
                      <a:pt x="21" y="69"/>
                    </a:lnTo>
                    <a:lnTo>
                      <a:pt x="29" y="55"/>
                    </a:lnTo>
                    <a:lnTo>
                      <a:pt x="43" y="59"/>
                    </a:lnTo>
                    <a:lnTo>
                      <a:pt x="46" y="56"/>
                    </a:lnTo>
                    <a:lnTo>
                      <a:pt x="46" y="56"/>
                    </a:lnTo>
                    <a:lnTo>
                      <a:pt x="54" y="49"/>
                    </a:lnTo>
                    <a:lnTo>
                      <a:pt x="57" y="46"/>
                    </a:lnTo>
                    <a:lnTo>
                      <a:pt x="53" y="31"/>
                    </a:lnTo>
                    <a:lnTo>
                      <a:pt x="67" y="24"/>
                    </a:lnTo>
                    <a:lnTo>
                      <a:pt x="76" y="34"/>
                    </a:lnTo>
                    <a:lnTo>
                      <a:pt x="81" y="33"/>
                    </a:lnTo>
                    <a:lnTo>
                      <a:pt x="81" y="33"/>
                    </a:lnTo>
                    <a:lnTo>
                      <a:pt x="89" y="31"/>
                    </a:lnTo>
                    <a:lnTo>
                      <a:pt x="95" y="30"/>
                    </a:lnTo>
                    <a:lnTo>
                      <a:pt x="98" y="14"/>
                    </a:lnTo>
                    <a:lnTo>
                      <a:pt x="114" y="14"/>
                    </a:lnTo>
                    <a:lnTo>
                      <a:pt x="117" y="30"/>
                    </a:lnTo>
                    <a:lnTo>
                      <a:pt x="122" y="31"/>
                    </a:lnTo>
                    <a:lnTo>
                      <a:pt x="122" y="31"/>
                    </a:lnTo>
                    <a:lnTo>
                      <a:pt x="130" y="33"/>
                    </a:lnTo>
                    <a:lnTo>
                      <a:pt x="135" y="34"/>
                    </a:lnTo>
                    <a:lnTo>
                      <a:pt x="145" y="23"/>
                    </a:lnTo>
                    <a:lnTo>
                      <a:pt x="159" y="30"/>
                    </a:lnTo>
                    <a:lnTo>
                      <a:pt x="154" y="46"/>
                    </a:lnTo>
                    <a:lnTo>
                      <a:pt x="158" y="49"/>
                    </a:lnTo>
                    <a:lnTo>
                      <a:pt x="158" y="49"/>
                    </a:lnTo>
                    <a:lnTo>
                      <a:pt x="165" y="55"/>
                    </a:lnTo>
                    <a:lnTo>
                      <a:pt x="167" y="58"/>
                    </a:lnTo>
                    <a:lnTo>
                      <a:pt x="183" y="53"/>
                    </a:lnTo>
                    <a:lnTo>
                      <a:pt x="192" y="67"/>
                    </a:lnTo>
                    <a:lnTo>
                      <a:pt x="180" y="78"/>
                    </a:lnTo>
                    <a:lnTo>
                      <a:pt x="181" y="82"/>
                    </a:lnTo>
                    <a:lnTo>
                      <a:pt x="181" y="82"/>
                    </a:lnTo>
                    <a:lnTo>
                      <a:pt x="184" y="91"/>
                    </a:lnTo>
                    <a:lnTo>
                      <a:pt x="185" y="95"/>
                    </a:lnTo>
                    <a:lnTo>
                      <a:pt x="201" y="98"/>
                    </a:lnTo>
                    <a:lnTo>
                      <a:pt x="201" y="114"/>
                    </a:lnTo>
                    <a:lnTo>
                      <a:pt x="186" y="118"/>
                    </a:lnTo>
                    <a:lnTo>
                      <a:pt x="185" y="123"/>
                    </a:lnTo>
                    <a:lnTo>
                      <a:pt x="185" y="123"/>
                    </a:lnTo>
                    <a:lnTo>
                      <a:pt x="183" y="133"/>
                    </a:lnTo>
                    <a:lnTo>
                      <a:pt x="182" y="137"/>
                    </a:lnTo>
                    <a:lnTo>
                      <a:pt x="193" y="147"/>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48" name="Freeform 59"/>
              <p:cNvSpPr>
                <a:spLocks noEditPoints="1"/>
              </p:cNvSpPr>
              <p:nvPr/>
            </p:nvSpPr>
            <p:spPr bwMode="auto">
              <a:xfrm>
                <a:off x="3335338" y="3232150"/>
                <a:ext cx="142875" cy="141288"/>
              </a:xfrm>
              <a:custGeom>
                <a:avLst/>
                <a:gdLst>
                  <a:gd name="T0" fmla="*/ 44 w 90"/>
                  <a:gd name="T1" fmla="*/ 0 h 89"/>
                  <a:gd name="T2" fmla="*/ 27 w 90"/>
                  <a:gd name="T3" fmla="*/ 3 h 89"/>
                  <a:gd name="T4" fmla="*/ 13 w 90"/>
                  <a:gd name="T5" fmla="*/ 13 h 89"/>
                  <a:gd name="T6" fmla="*/ 3 w 90"/>
                  <a:gd name="T7" fmla="*/ 27 h 89"/>
                  <a:gd name="T8" fmla="*/ 0 w 90"/>
                  <a:gd name="T9" fmla="*/ 44 h 89"/>
                  <a:gd name="T10" fmla="*/ 1 w 90"/>
                  <a:gd name="T11" fmla="*/ 54 h 89"/>
                  <a:gd name="T12" fmla="*/ 8 w 90"/>
                  <a:gd name="T13" fmla="*/ 70 h 89"/>
                  <a:gd name="T14" fmla="*/ 20 w 90"/>
                  <a:gd name="T15" fmla="*/ 82 h 89"/>
                  <a:gd name="T16" fmla="*/ 36 w 90"/>
                  <a:gd name="T17" fmla="*/ 88 h 89"/>
                  <a:gd name="T18" fmla="*/ 44 w 90"/>
                  <a:gd name="T19" fmla="*/ 89 h 89"/>
                  <a:gd name="T20" fmla="*/ 62 w 90"/>
                  <a:gd name="T21" fmla="*/ 86 h 89"/>
                  <a:gd name="T22" fmla="*/ 77 w 90"/>
                  <a:gd name="T23" fmla="*/ 76 h 89"/>
                  <a:gd name="T24" fmla="*/ 86 w 90"/>
                  <a:gd name="T25" fmla="*/ 62 h 89"/>
                  <a:gd name="T26" fmla="*/ 90 w 90"/>
                  <a:gd name="T27" fmla="*/ 44 h 89"/>
                  <a:gd name="T28" fmla="*/ 89 w 90"/>
                  <a:gd name="T29" fmla="*/ 35 h 89"/>
                  <a:gd name="T30" fmla="*/ 82 w 90"/>
                  <a:gd name="T31" fmla="*/ 19 h 89"/>
                  <a:gd name="T32" fmla="*/ 69 w 90"/>
                  <a:gd name="T33" fmla="*/ 7 h 89"/>
                  <a:gd name="T34" fmla="*/ 54 w 90"/>
                  <a:gd name="T35" fmla="*/ 1 h 89"/>
                  <a:gd name="T36" fmla="*/ 44 w 90"/>
                  <a:gd name="T37" fmla="*/ 0 h 89"/>
                  <a:gd name="T38" fmla="*/ 44 w 90"/>
                  <a:gd name="T39" fmla="*/ 75 h 89"/>
                  <a:gd name="T40" fmla="*/ 33 w 90"/>
                  <a:gd name="T41" fmla="*/ 73 h 89"/>
                  <a:gd name="T42" fmla="*/ 23 w 90"/>
                  <a:gd name="T43" fmla="*/ 66 h 89"/>
                  <a:gd name="T44" fmla="*/ 16 w 90"/>
                  <a:gd name="T45" fmla="*/ 56 h 89"/>
                  <a:gd name="T46" fmla="*/ 14 w 90"/>
                  <a:gd name="T47" fmla="*/ 44 h 89"/>
                  <a:gd name="T48" fmla="*/ 14 w 90"/>
                  <a:gd name="T49" fmla="*/ 39 h 89"/>
                  <a:gd name="T50" fmla="*/ 20 w 90"/>
                  <a:gd name="T51" fmla="*/ 28 h 89"/>
                  <a:gd name="T52" fmla="*/ 27 w 90"/>
                  <a:gd name="T53" fmla="*/ 19 h 89"/>
                  <a:gd name="T54" fmla="*/ 39 w 90"/>
                  <a:gd name="T55" fmla="*/ 15 h 89"/>
                  <a:gd name="T56" fmla="*/ 44 w 90"/>
                  <a:gd name="T57" fmla="*/ 14 h 89"/>
                  <a:gd name="T58" fmla="*/ 56 w 90"/>
                  <a:gd name="T59" fmla="*/ 16 h 89"/>
                  <a:gd name="T60" fmla="*/ 66 w 90"/>
                  <a:gd name="T61" fmla="*/ 22 h 89"/>
                  <a:gd name="T62" fmla="*/ 73 w 90"/>
                  <a:gd name="T63" fmla="*/ 32 h 89"/>
                  <a:gd name="T64" fmla="*/ 76 w 90"/>
                  <a:gd name="T65" fmla="*/ 44 h 89"/>
                  <a:gd name="T66" fmla="*/ 75 w 90"/>
                  <a:gd name="T67" fmla="*/ 51 h 89"/>
                  <a:gd name="T68" fmla="*/ 70 w 90"/>
                  <a:gd name="T69" fmla="*/ 61 h 89"/>
                  <a:gd name="T70" fmla="*/ 62 w 90"/>
                  <a:gd name="T71" fmla="*/ 70 h 89"/>
                  <a:gd name="T72" fmla="*/ 51 w 90"/>
                  <a:gd name="T73" fmla="*/ 74 h 89"/>
                  <a:gd name="T74" fmla="*/ 44 w 90"/>
                  <a:gd name="T75" fmla="*/ 7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 h="89">
                    <a:moveTo>
                      <a:pt x="44" y="0"/>
                    </a:moveTo>
                    <a:lnTo>
                      <a:pt x="44" y="0"/>
                    </a:lnTo>
                    <a:lnTo>
                      <a:pt x="36" y="1"/>
                    </a:lnTo>
                    <a:lnTo>
                      <a:pt x="27" y="3"/>
                    </a:lnTo>
                    <a:lnTo>
                      <a:pt x="20" y="7"/>
                    </a:lnTo>
                    <a:lnTo>
                      <a:pt x="13" y="13"/>
                    </a:lnTo>
                    <a:lnTo>
                      <a:pt x="8" y="19"/>
                    </a:lnTo>
                    <a:lnTo>
                      <a:pt x="3" y="27"/>
                    </a:lnTo>
                    <a:lnTo>
                      <a:pt x="1" y="35"/>
                    </a:lnTo>
                    <a:lnTo>
                      <a:pt x="0" y="44"/>
                    </a:lnTo>
                    <a:lnTo>
                      <a:pt x="0" y="44"/>
                    </a:lnTo>
                    <a:lnTo>
                      <a:pt x="1" y="54"/>
                    </a:lnTo>
                    <a:lnTo>
                      <a:pt x="3" y="62"/>
                    </a:lnTo>
                    <a:lnTo>
                      <a:pt x="8" y="70"/>
                    </a:lnTo>
                    <a:lnTo>
                      <a:pt x="13" y="76"/>
                    </a:lnTo>
                    <a:lnTo>
                      <a:pt x="20" y="82"/>
                    </a:lnTo>
                    <a:lnTo>
                      <a:pt x="27" y="86"/>
                    </a:lnTo>
                    <a:lnTo>
                      <a:pt x="36" y="88"/>
                    </a:lnTo>
                    <a:lnTo>
                      <a:pt x="44" y="89"/>
                    </a:lnTo>
                    <a:lnTo>
                      <a:pt x="44" y="89"/>
                    </a:lnTo>
                    <a:lnTo>
                      <a:pt x="54" y="88"/>
                    </a:lnTo>
                    <a:lnTo>
                      <a:pt x="62" y="86"/>
                    </a:lnTo>
                    <a:lnTo>
                      <a:pt x="69" y="82"/>
                    </a:lnTo>
                    <a:lnTo>
                      <a:pt x="77" y="76"/>
                    </a:lnTo>
                    <a:lnTo>
                      <a:pt x="82" y="70"/>
                    </a:lnTo>
                    <a:lnTo>
                      <a:pt x="86" y="62"/>
                    </a:lnTo>
                    <a:lnTo>
                      <a:pt x="89" y="54"/>
                    </a:lnTo>
                    <a:lnTo>
                      <a:pt x="90" y="44"/>
                    </a:lnTo>
                    <a:lnTo>
                      <a:pt x="90" y="44"/>
                    </a:lnTo>
                    <a:lnTo>
                      <a:pt x="89" y="35"/>
                    </a:lnTo>
                    <a:lnTo>
                      <a:pt x="86" y="27"/>
                    </a:lnTo>
                    <a:lnTo>
                      <a:pt x="82" y="19"/>
                    </a:lnTo>
                    <a:lnTo>
                      <a:pt x="77" y="13"/>
                    </a:lnTo>
                    <a:lnTo>
                      <a:pt x="69" y="7"/>
                    </a:lnTo>
                    <a:lnTo>
                      <a:pt x="62" y="3"/>
                    </a:lnTo>
                    <a:lnTo>
                      <a:pt x="54" y="1"/>
                    </a:lnTo>
                    <a:lnTo>
                      <a:pt x="44" y="0"/>
                    </a:lnTo>
                    <a:lnTo>
                      <a:pt x="44" y="0"/>
                    </a:lnTo>
                    <a:close/>
                    <a:moveTo>
                      <a:pt x="44" y="75"/>
                    </a:moveTo>
                    <a:lnTo>
                      <a:pt x="44" y="75"/>
                    </a:lnTo>
                    <a:lnTo>
                      <a:pt x="39" y="74"/>
                    </a:lnTo>
                    <a:lnTo>
                      <a:pt x="33" y="73"/>
                    </a:lnTo>
                    <a:lnTo>
                      <a:pt x="27" y="70"/>
                    </a:lnTo>
                    <a:lnTo>
                      <a:pt x="23" y="66"/>
                    </a:lnTo>
                    <a:lnTo>
                      <a:pt x="20" y="61"/>
                    </a:lnTo>
                    <a:lnTo>
                      <a:pt x="16" y="56"/>
                    </a:lnTo>
                    <a:lnTo>
                      <a:pt x="14" y="51"/>
                    </a:lnTo>
                    <a:lnTo>
                      <a:pt x="14" y="44"/>
                    </a:lnTo>
                    <a:lnTo>
                      <a:pt x="14" y="44"/>
                    </a:lnTo>
                    <a:lnTo>
                      <a:pt x="14" y="39"/>
                    </a:lnTo>
                    <a:lnTo>
                      <a:pt x="16" y="32"/>
                    </a:lnTo>
                    <a:lnTo>
                      <a:pt x="20" y="28"/>
                    </a:lnTo>
                    <a:lnTo>
                      <a:pt x="23" y="22"/>
                    </a:lnTo>
                    <a:lnTo>
                      <a:pt x="27" y="19"/>
                    </a:lnTo>
                    <a:lnTo>
                      <a:pt x="33" y="16"/>
                    </a:lnTo>
                    <a:lnTo>
                      <a:pt x="39" y="15"/>
                    </a:lnTo>
                    <a:lnTo>
                      <a:pt x="44" y="14"/>
                    </a:lnTo>
                    <a:lnTo>
                      <a:pt x="44" y="14"/>
                    </a:lnTo>
                    <a:lnTo>
                      <a:pt x="51" y="15"/>
                    </a:lnTo>
                    <a:lnTo>
                      <a:pt x="56" y="16"/>
                    </a:lnTo>
                    <a:lnTo>
                      <a:pt x="62" y="19"/>
                    </a:lnTo>
                    <a:lnTo>
                      <a:pt x="66" y="22"/>
                    </a:lnTo>
                    <a:lnTo>
                      <a:pt x="70" y="28"/>
                    </a:lnTo>
                    <a:lnTo>
                      <a:pt x="73" y="32"/>
                    </a:lnTo>
                    <a:lnTo>
                      <a:pt x="75" y="39"/>
                    </a:lnTo>
                    <a:lnTo>
                      <a:pt x="76" y="44"/>
                    </a:lnTo>
                    <a:lnTo>
                      <a:pt x="76" y="44"/>
                    </a:lnTo>
                    <a:lnTo>
                      <a:pt x="75" y="51"/>
                    </a:lnTo>
                    <a:lnTo>
                      <a:pt x="73" y="56"/>
                    </a:lnTo>
                    <a:lnTo>
                      <a:pt x="70" y="61"/>
                    </a:lnTo>
                    <a:lnTo>
                      <a:pt x="66" y="66"/>
                    </a:lnTo>
                    <a:lnTo>
                      <a:pt x="62" y="70"/>
                    </a:lnTo>
                    <a:lnTo>
                      <a:pt x="56" y="73"/>
                    </a:lnTo>
                    <a:lnTo>
                      <a:pt x="51" y="74"/>
                    </a:lnTo>
                    <a:lnTo>
                      <a:pt x="44" y="75"/>
                    </a:lnTo>
                    <a:lnTo>
                      <a:pt x="44" y="75"/>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49" name="Freeform 60"/>
              <p:cNvSpPr>
                <a:spLocks noEditPoints="1"/>
              </p:cNvSpPr>
              <p:nvPr/>
            </p:nvSpPr>
            <p:spPr bwMode="auto">
              <a:xfrm>
                <a:off x="3352800" y="3486150"/>
                <a:ext cx="200025" cy="201613"/>
              </a:xfrm>
              <a:custGeom>
                <a:avLst/>
                <a:gdLst>
                  <a:gd name="T0" fmla="*/ 111 w 126"/>
                  <a:gd name="T1" fmla="*/ 45 h 127"/>
                  <a:gd name="T2" fmla="*/ 117 w 126"/>
                  <a:gd name="T3" fmla="*/ 27 h 127"/>
                  <a:gd name="T4" fmla="*/ 93 w 126"/>
                  <a:gd name="T5" fmla="*/ 10 h 127"/>
                  <a:gd name="T6" fmla="*/ 82 w 126"/>
                  <a:gd name="T7" fmla="*/ 5 h 127"/>
                  <a:gd name="T8" fmla="*/ 53 w 126"/>
                  <a:gd name="T9" fmla="*/ 0 h 127"/>
                  <a:gd name="T10" fmla="*/ 44 w 126"/>
                  <a:gd name="T11" fmla="*/ 15 h 127"/>
                  <a:gd name="T12" fmla="*/ 27 w 126"/>
                  <a:gd name="T13" fmla="*/ 10 h 127"/>
                  <a:gd name="T14" fmla="*/ 11 w 126"/>
                  <a:gd name="T15" fmla="*/ 34 h 127"/>
                  <a:gd name="T16" fmla="*/ 5 w 126"/>
                  <a:gd name="T17" fmla="*/ 45 h 127"/>
                  <a:gd name="T18" fmla="*/ 0 w 126"/>
                  <a:gd name="T19" fmla="*/ 73 h 127"/>
                  <a:gd name="T20" fmla="*/ 15 w 126"/>
                  <a:gd name="T21" fmla="*/ 82 h 127"/>
                  <a:gd name="T22" fmla="*/ 10 w 126"/>
                  <a:gd name="T23" fmla="*/ 100 h 127"/>
                  <a:gd name="T24" fmla="*/ 33 w 126"/>
                  <a:gd name="T25" fmla="*/ 116 h 127"/>
                  <a:gd name="T26" fmla="*/ 44 w 126"/>
                  <a:gd name="T27" fmla="*/ 122 h 127"/>
                  <a:gd name="T28" fmla="*/ 72 w 126"/>
                  <a:gd name="T29" fmla="*/ 127 h 127"/>
                  <a:gd name="T30" fmla="*/ 82 w 126"/>
                  <a:gd name="T31" fmla="*/ 112 h 127"/>
                  <a:gd name="T32" fmla="*/ 99 w 126"/>
                  <a:gd name="T33" fmla="*/ 116 h 127"/>
                  <a:gd name="T34" fmla="*/ 116 w 126"/>
                  <a:gd name="T35" fmla="*/ 93 h 127"/>
                  <a:gd name="T36" fmla="*/ 121 w 126"/>
                  <a:gd name="T37" fmla="*/ 82 h 127"/>
                  <a:gd name="T38" fmla="*/ 126 w 126"/>
                  <a:gd name="T39" fmla="*/ 54 h 127"/>
                  <a:gd name="T40" fmla="*/ 98 w 126"/>
                  <a:gd name="T41" fmla="*/ 73 h 127"/>
                  <a:gd name="T42" fmla="*/ 100 w 126"/>
                  <a:gd name="T43" fmla="*/ 96 h 127"/>
                  <a:gd name="T44" fmla="*/ 81 w 126"/>
                  <a:gd name="T45" fmla="*/ 95 h 127"/>
                  <a:gd name="T46" fmla="*/ 67 w 126"/>
                  <a:gd name="T47" fmla="*/ 113 h 127"/>
                  <a:gd name="T48" fmla="*/ 54 w 126"/>
                  <a:gd name="T49" fmla="*/ 98 h 127"/>
                  <a:gd name="T50" fmla="*/ 31 w 126"/>
                  <a:gd name="T51" fmla="*/ 101 h 127"/>
                  <a:gd name="T52" fmla="*/ 32 w 126"/>
                  <a:gd name="T53" fmla="*/ 82 h 127"/>
                  <a:gd name="T54" fmla="*/ 14 w 126"/>
                  <a:gd name="T55" fmla="*/ 68 h 127"/>
                  <a:gd name="T56" fmla="*/ 28 w 126"/>
                  <a:gd name="T57" fmla="*/ 54 h 127"/>
                  <a:gd name="T58" fmla="*/ 26 w 126"/>
                  <a:gd name="T59" fmla="*/ 31 h 127"/>
                  <a:gd name="T60" fmla="*/ 45 w 126"/>
                  <a:gd name="T61" fmla="*/ 32 h 127"/>
                  <a:gd name="T62" fmla="*/ 59 w 126"/>
                  <a:gd name="T63" fmla="*/ 14 h 127"/>
                  <a:gd name="T64" fmla="*/ 72 w 126"/>
                  <a:gd name="T65" fmla="*/ 29 h 127"/>
                  <a:gd name="T66" fmla="*/ 95 w 126"/>
                  <a:gd name="T67" fmla="*/ 26 h 127"/>
                  <a:gd name="T68" fmla="*/ 94 w 126"/>
                  <a:gd name="T69" fmla="*/ 45 h 127"/>
                  <a:gd name="T70" fmla="*/ 112 w 126"/>
                  <a:gd name="T71" fmla="*/ 59 h 127"/>
                  <a:gd name="T72" fmla="*/ 98 w 126"/>
                  <a:gd name="T73" fmla="*/ 7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6" h="127">
                    <a:moveTo>
                      <a:pt x="121" y="47"/>
                    </a:moveTo>
                    <a:lnTo>
                      <a:pt x="111" y="45"/>
                    </a:lnTo>
                    <a:lnTo>
                      <a:pt x="117" y="35"/>
                    </a:lnTo>
                    <a:lnTo>
                      <a:pt x="117" y="27"/>
                    </a:lnTo>
                    <a:lnTo>
                      <a:pt x="102" y="12"/>
                    </a:lnTo>
                    <a:lnTo>
                      <a:pt x="93" y="10"/>
                    </a:lnTo>
                    <a:lnTo>
                      <a:pt x="84" y="16"/>
                    </a:lnTo>
                    <a:lnTo>
                      <a:pt x="82" y="5"/>
                    </a:lnTo>
                    <a:lnTo>
                      <a:pt x="75" y="0"/>
                    </a:lnTo>
                    <a:lnTo>
                      <a:pt x="53" y="0"/>
                    </a:lnTo>
                    <a:lnTo>
                      <a:pt x="46" y="5"/>
                    </a:lnTo>
                    <a:lnTo>
                      <a:pt x="44" y="15"/>
                    </a:lnTo>
                    <a:lnTo>
                      <a:pt x="36" y="9"/>
                    </a:lnTo>
                    <a:lnTo>
                      <a:pt x="27" y="10"/>
                    </a:lnTo>
                    <a:lnTo>
                      <a:pt x="12" y="26"/>
                    </a:lnTo>
                    <a:lnTo>
                      <a:pt x="11" y="34"/>
                    </a:lnTo>
                    <a:lnTo>
                      <a:pt x="15" y="43"/>
                    </a:lnTo>
                    <a:lnTo>
                      <a:pt x="5" y="45"/>
                    </a:lnTo>
                    <a:lnTo>
                      <a:pt x="0" y="51"/>
                    </a:lnTo>
                    <a:lnTo>
                      <a:pt x="0" y="73"/>
                    </a:lnTo>
                    <a:lnTo>
                      <a:pt x="5" y="80"/>
                    </a:lnTo>
                    <a:lnTo>
                      <a:pt x="15" y="82"/>
                    </a:lnTo>
                    <a:lnTo>
                      <a:pt x="9" y="91"/>
                    </a:lnTo>
                    <a:lnTo>
                      <a:pt x="10" y="100"/>
                    </a:lnTo>
                    <a:lnTo>
                      <a:pt x="25" y="115"/>
                    </a:lnTo>
                    <a:lnTo>
                      <a:pt x="33" y="116"/>
                    </a:lnTo>
                    <a:lnTo>
                      <a:pt x="42" y="111"/>
                    </a:lnTo>
                    <a:lnTo>
                      <a:pt x="44" y="122"/>
                    </a:lnTo>
                    <a:lnTo>
                      <a:pt x="52" y="127"/>
                    </a:lnTo>
                    <a:lnTo>
                      <a:pt x="72" y="127"/>
                    </a:lnTo>
                    <a:lnTo>
                      <a:pt x="80" y="122"/>
                    </a:lnTo>
                    <a:lnTo>
                      <a:pt x="82" y="112"/>
                    </a:lnTo>
                    <a:lnTo>
                      <a:pt x="91" y="117"/>
                    </a:lnTo>
                    <a:lnTo>
                      <a:pt x="99" y="116"/>
                    </a:lnTo>
                    <a:lnTo>
                      <a:pt x="114" y="101"/>
                    </a:lnTo>
                    <a:lnTo>
                      <a:pt x="116" y="93"/>
                    </a:lnTo>
                    <a:lnTo>
                      <a:pt x="111" y="84"/>
                    </a:lnTo>
                    <a:lnTo>
                      <a:pt x="121" y="82"/>
                    </a:lnTo>
                    <a:lnTo>
                      <a:pt x="126" y="75"/>
                    </a:lnTo>
                    <a:lnTo>
                      <a:pt x="126" y="54"/>
                    </a:lnTo>
                    <a:lnTo>
                      <a:pt x="121" y="47"/>
                    </a:lnTo>
                    <a:close/>
                    <a:moveTo>
                      <a:pt x="98" y="73"/>
                    </a:moveTo>
                    <a:lnTo>
                      <a:pt x="94" y="84"/>
                    </a:lnTo>
                    <a:lnTo>
                      <a:pt x="100" y="96"/>
                    </a:lnTo>
                    <a:lnTo>
                      <a:pt x="94" y="102"/>
                    </a:lnTo>
                    <a:lnTo>
                      <a:pt x="81" y="95"/>
                    </a:lnTo>
                    <a:lnTo>
                      <a:pt x="70" y="99"/>
                    </a:lnTo>
                    <a:lnTo>
                      <a:pt x="67" y="113"/>
                    </a:lnTo>
                    <a:lnTo>
                      <a:pt x="57" y="113"/>
                    </a:lnTo>
                    <a:lnTo>
                      <a:pt x="54" y="98"/>
                    </a:lnTo>
                    <a:lnTo>
                      <a:pt x="43" y="94"/>
                    </a:lnTo>
                    <a:lnTo>
                      <a:pt x="31" y="101"/>
                    </a:lnTo>
                    <a:lnTo>
                      <a:pt x="24" y="94"/>
                    </a:lnTo>
                    <a:lnTo>
                      <a:pt x="32" y="82"/>
                    </a:lnTo>
                    <a:lnTo>
                      <a:pt x="28" y="71"/>
                    </a:lnTo>
                    <a:lnTo>
                      <a:pt x="14" y="68"/>
                    </a:lnTo>
                    <a:lnTo>
                      <a:pt x="14" y="58"/>
                    </a:lnTo>
                    <a:lnTo>
                      <a:pt x="28" y="54"/>
                    </a:lnTo>
                    <a:lnTo>
                      <a:pt x="32" y="44"/>
                    </a:lnTo>
                    <a:lnTo>
                      <a:pt x="26" y="31"/>
                    </a:lnTo>
                    <a:lnTo>
                      <a:pt x="32" y="24"/>
                    </a:lnTo>
                    <a:lnTo>
                      <a:pt x="45" y="32"/>
                    </a:lnTo>
                    <a:lnTo>
                      <a:pt x="56" y="28"/>
                    </a:lnTo>
                    <a:lnTo>
                      <a:pt x="59" y="14"/>
                    </a:lnTo>
                    <a:lnTo>
                      <a:pt x="69" y="14"/>
                    </a:lnTo>
                    <a:lnTo>
                      <a:pt x="72" y="29"/>
                    </a:lnTo>
                    <a:lnTo>
                      <a:pt x="83" y="33"/>
                    </a:lnTo>
                    <a:lnTo>
                      <a:pt x="95" y="26"/>
                    </a:lnTo>
                    <a:lnTo>
                      <a:pt x="103" y="33"/>
                    </a:lnTo>
                    <a:lnTo>
                      <a:pt x="94" y="45"/>
                    </a:lnTo>
                    <a:lnTo>
                      <a:pt x="98" y="56"/>
                    </a:lnTo>
                    <a:lnTo>
                      <a:pt x="112" y="59"/>
                    </a:lnTo>
                    <a:lnTo>
                      <a:pt x="112" y="70"/>
                    </a:lnTo>
                    <a:lnTo>
                      <a:pt x="98" y="73"/>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50" name="Freeform 61"/>
              <p:cNvSpPr>
                <a:spLocks noEditPoints="1"/>
              </p:cNvSpPr>
              <p:nvPr/>
            </p:nvSpPr>
            <p:spPr bwMode="auto">
              <a:xfrm>
                <a:off x="3414713" y="3549650"/>
                <a:ext cx="74613" cy="74613"/>
              </a:xfrm>
              <a:custGeom>
                <a:avLst/>
                <a:gdLst>
                  <a:gd name="T0" fmla="*/ 24 w 47"/>
                  <a:gd name="T1" fmla="*/ 0 h 47"/>
                  <a:gd name="T2" fmla="*/ 24 w 47"/>
                  <a:gd name="T3" fmla="*/ 0 h 47"/>
                  <a:gd name="T4" fmla="*/ 19 w 47"/>
                  <a:gd name="T5" fmla="*/ 0 h 47"/>
                  <a:gd name="T6" fmla="*/ 15 w 47"/>
                  <a:gd name="T7" fmla="*/ 2 h 47"/>
                  <a:gd name="T8" fmla="*/ 11 w 47"/>
                  <a:gd name="T9" fmla="*/ 4 h 47"/>
                  <a:gd name="T10" fmla="*/ 7 w 47"/>
                  <a:gd name="T11" fmla="*/ 6 h 47"/>
                  <a:gd name="T12" fmla="*/ 4 w 47"/>
                  <a:gd name="T13" fmla="*/ 10 h 47"/>
                  <a:gd name="T14" fmla="*/ 2 w 47"/>
                  <a:gd name="T15" fmla="*/ 14 h 47"/>
                  <a:gd name="T16" fmla="*/ 1 w 47"/>
                  <a:gd name="T17" fmla="*/ 19 h 47"/>
                  <a:gd name="T18" fmla="*/ 0 w 47"/>
                  <a:gd name="T19" fmla="*/ 23 h 47"/>
                  <a:gd name="T20" fmla="*/ 0 w 47"/>
                  <a:gd name="T21" fmla="*/ 23 h 47"/>
                  <a:gd name="T22" fmla="*/ 1 w 47"/>
                  <a:gd name="T23" fmla="*/ 28 h 47"/>
                  <a:gd name="T24" fmla="*/ 2 w 47"/>
                  <a:gd name="T25" fmla="*/ 33 h 47"/>
                  <a:gd name="T26" fmla="*/ 4 w 47"/>
                  <a:gd name="T27" fmla="*/ 36 h 47"/>
                  <a:gd name="T28" fmla="*/ 7 w 47"/>
                  <a:gd name="T29" fmla="*/ 41 h 47"/>
                  <a:gd name="T30" fmla="*/ 11 w 47"/>
                  <a:gd name="T31" fmla="*/ 43 h 47"/>
                  <a:gd name="T32" fmla="*/ 15 w 47"/>
                  <a:gd name="T33" fmla="*/ 45 h 47"/>
                  <a:gd name="T34" fmla="*/ 19 w 47"/>
                  <a:gd name="T35" fmla="*/ 47 h 47"/>
                  <a:gd name="T36" fmla="*/ 24 w 47"/>
                  <a:gd name="T37" fmla="*/ 47 h 47"/>
                  <a:gd name="T38" fmla="*/ 24 w 47"/>
                  <a:gd name="T39" fmla="*/ 47 h 47"/>
                  <a:gd name="T40" fmla="*/ 29 w 47"/>
                  <a:gd name="T41" fmla="*/ 47 h 47"/>
                  <a:gd name="T42" fmla="*/ 33 w 47"/>
                  <a:gd name="T43" fmla="*/ 45 h 47"/>
                  <a:gd name="T44" fmla="*/ 38 w 47"/>
                  <a:gd name="T45" fmla="*/ 43 h 47"/>
                  <a:gd name="T46" fmla="*/ 41 w 47"/>
                  <a:gd name="T47" fmla="*/ 41 h 47"/>
                  <a:gd name="T48" fmla="*/ 44 w 47"/>
                  <a:gd name="T49" fmla="*/ 36 h 47"/>
                  <a:gd name="T50" fmla="*/ 46 w 47"/>
                  <a:gd name="T51" fmla="*/ 33 h 47"/>
                  <a:gd name="T52" fmla="*/ 47 w 47"/>
                  <a:gd name="T53" fmla="*/ 28 h 47"/>
                  <a:gd name="T54" fmla="*/ 47 w 47"/>
                  <a:gd name="T55" fmla="*/ 23 h 47"/>
                  <a:gd name="T56" fmla="*/ 47 w 47"/>
                  <a:gd name="T57" fmla="*/ 23 h 47"/>
                  <a:gd name="T58" fmla="*/ 47 w 47"/>
                  <a:gd name="T59" fmla="*/ 19 h 47"/>
                  <a:gd name="T60" fmla="*/ 46 w 47"/>
                  <a:gd name="T61" fmla="*/ 14 h 47"/>
                  <a:gd name="T62" fmla="*/ 44 w 47"/>
                  <a:gd name="T63" fmla="*/ 10 h 47"/>
                  <a:gd name="T64" fmla="*/ 41 w 47"/>
                  <a:gd name="T65" fmla="*/ 6 h 47"/>
                  <a:gd name="T66" fmla="*/ 38 w 47"/>
                  <a:gd name="T67" fmla="*/ 4 h 47"/>
                  <a:gd name="T68" fmla="*/ 33 w 47"/>
                  <a:gd name="T69" fmla="*/ 2 h 47"/>
                  <a:gd name="T70" fmla="*/ 29 w 47"/>
                  <a:gd name="T71" fmla="*/ 0 h 47"/>
                  <a:gd name="T72" fmla="*/ 24 w 47"/>
                  <a:gd name="T73" fmla="*/ 0 h 47"/>
                  <a:gd name="T74" fmla="*/ 24 w 47"/>
                  <a:gd name="T75" fmla="*/ 0 h 47"/>
                  <a:gd name="T76" fmla="*/ 24 w 47"/>
                  <a:gd name="T77" fmla="*/ 33 h 47"/>
                  <a:gd name="T78" fmla="*/ 24 w 47"/>
                  <a:gd name="T79" fmla="*/ 33 h 47"/>
                  <a:gd name="T80" fmla="*/ 20 w 47"/>
                  <a:gd name="T81" fmla="*/ 32 h 47"/>
                  <a:gd name="T82" fmla="*/ 17 w 47"/>
                  <a:gd name="T83" fmla="*/ 30 h 47"/>
                  <a:gd name="T84" fmla="*/ 15 w 47"/>
                  <a:gd name="T85" fmla="*/ 27 h 47"/>
                  <a:gd name="T86" fmla="*/ 15 w 47"/>
                  <a:gd name="T87" fmla="*/ 23 h 47"/>
                  <a:gd name="T88" fmla="*/ 15 w 47"/>
                  <a:gd name="T89" fmla="*/ 23 h 47"/>
                  <a:gd name="T90" fmla="*/ 15 w 47"/>
                  <a:gd name="T91" fmla="*/ 20 h 47"/>
                  <a:gd name="T92" fmla="*/ 17 w 47"/>
                  <a:gd name="T93" fmla="*/ 17 h 47"/>
                  <a:gd name="T94" fmla="*/ 20 w 47"/>
                  <a:gd name="T95" fmla="*/ 15 h 47"/>
                  <a:gd name="T96" fmla="*/ 24 w 47"/>
                  <a:gd name="T97" fmla="*/ 14 h 47"/>
                  <a:gd name="T98" fmla="*/ 24 w 47"/>
                  <a:gd name="T99" fmla="*/ 14 h 47"/>
                  <a:gd name="T100" fmla="*/ 28 w 47"/>
                  <a:gd name="T101" fmla="*/ 15 h 47"/>
                  <a:gd name="T102" fmla="*/ 31 w 47"/>
                  <a:gd name="T103" fmla="*/ 17 h 47"/>
                  <a:gd name="T104" fmla="*/ 33 w 47"/>
                  <a:gd name="T105" fmla="*/ 20 h 47"/>
                  <a:gd name="T106" fmla="*/ 33 w 47"/>
                  <a:gd name="T107" fmla="*/ 23 h 47"/>
                  <a:gd name="T108" fmla="*/ 33 w 47"/>
                  <a:gd name="T109" fmla="*/ 23 h 47"/>
                  <a:gd name="T110" fmla="*/ 33 w 47"/>
                  <a:gd name="T111" fmla="*/ 27 h 47"/>
                  <a:gd name="T112" fmla="*/ 31 w 47"/>
                  <a:gd name="T113" fmla="*/ 30 h 47"/>
                  <a:gd name="T114" fmla="*/ 28 w 47"/>
                  <a:gd name="T115" fmla="*/ 32 h 47"/>
                  <a:gd name="T116" fmla="*/ 24 w 47"/>
                  <a:gd name="T117" fmla="*/ 33 h 47"/>
                  <a:gd name="T118" fmla="*/ 24 w 47"/>
                  <a:gd name="T119" fmla="*/ 3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 h="47">
                    <a:moveTo>
                      <a:pt x="24" y="0"/>
                    </a:moveTo>
                    <a:lnTo>
                      <a:pt x="24" y="0"/>
                    </a:lnTo>
                    <a:lnTo>
                      <a:pt x="19" y="0"/>
                    </a:lnTo>
                    <a:lnTo>
                      <a:pt x="15" y="2"/>
                    </a:lnTo>
                    <a:lnTo>
                      <a:pt x="11" y="4"/>
                    </a:lnTo>
                    <a:lnTo>
                      <a:pt x="7" y="6"/>
                    </a:lnTo>
                    <a:lnTo>
                      <a:pt x="4" y="10"/>
                    </a:lnTo>
                    <a:lnTo>
                      <a:pt x="2" y="14"/>
                    </a:lnTo>
                    <a:lnTo>
                      <a:pt x="1" y="19"/>
                    </a:lnTo>
                    <a:lnTo>
                      <a:pt x="0" y="23"/>
                    </a:lnTo>
                    <a:lnTo>
                      <a:pt x="0" y="23"/>
                    </a:lnTo>
                    <a:lnTo>
                      <a:pt x="1" y="28"/>
                    </a:lnTo>
                    <a:lnTo>
                      <a:pt x="2" y="33"/>
                    </a:lnTo>
                    <a:lnTo>
                      <a:pt x="4" y="36"/>
                    </a:lnTo>
                    <a:lnTo>
                      <a:pt x="7" y="41"/>
                    </a:lnTo>
                    <a:lnTo>
                      <a:pt x="11" y="43"/>
                    </a:lnTo>
                    <a:lnTo>
                      <a:pt x="15" y="45"/>
                    </a:lnTo>
                    <a:lnTo>
                      <a:pt x="19" y="47"/>
                    </a:lnTo>
                    <a:lnTo>
                      <a:pt x="24" y="47"/>
                    </a:lnTo>
                    <a:lnTo>
                      <a:pt x="24" y="47"/>
                    </a:lnTo>
                    <a:lnTo>
                      <a:pt x="29" y="47"/>
                    </a:lnTo>
                    <a:lnTo>
                      <a:pt x="33" y="45"/>
                    </a:lnTo>
                    <a:lnTo>
                      <a:pt x="38" y="43"/>
                    </a:lnTo>
                    <a:lnTo>
                      <a:pt x="41" y="41"/>
                    </a:lnTo>
                    <a:lnTo>
                      <a:pt x="44" y="36"/>
                    </a:lnTo>
                    <a:lnTo>
                      <a:pt x="46" y="33"/>
                    </a:lnTo>
                    <a:lnTo>
                      <a:pt x="47" y="28"/>
                    </a:lnTo>
                    <a:lnTo>
                      <a:pt x="47" y="23"/>
                    </a:lnTo>
                    <a:lnTo>
                      <a:pt x="47" y="23"/>
                    </a:lnTo>
                    <a:lnTo>
                      <a:pt x="47" y="19"/>
                    </a:lnTo>
                    <a:lnTo>
                      <a:pt x="46" y="14"/>
                    </a:lnTo>
                    <a:lnTo>
                      <a:pt x="44" y="10"/>
                    </a:lnTo>
                    <a:lnTo>
                      <a:pt x="41" y="6"/>
                    </a:lnTo>
                    <a:lnTo>
                      <a:pt x="38" y="4"/>
                    </a:lnTo>
                    <a:lnTo>
                      <a:pt x="33" y="2"/>
                    </a:lnTo>
                    <a:lnTo>
                      <a:pt x="29" y="0"/>
                    </a:lnTo>
                    <a:lnTo>
                      <a:pt x="24" y="0"/>
                    </a:lnTo>
                    <a:lnTo>
                      <a:pt x="24" y="0"/>
                    </a:lnTo>
                    <a:close/>
                    <a:moveTo>
                      <a:pt x="24" y="33"/>
                    </a:moveTo>
                    <a:lnTo>
                      <a:pt x="24" y="33"/>
                    </a:lnTo>
                    <a:lnTo>
                      <a:pt x="20" y="32"/>
                    </a:lnTo>
                    <a:lnTo>
                      <a:pt x="17" y="30"/>
                    </a:lnTo>
                    <a:lnTo>
                      <a:pt x="15" y="27"/>
                    </a:lnTo>
                    <a:lnTo>
                      <a:pt x="15" y="23"/>
                    </a:lnTo>
                    <a:lnTo>
                      <a:pt x="15" y="23"/>
                    </a:lnTo>
                    <a:lnTo>
                      <a:pt x="15" y="20"/>
                    </a:lnTo>
                    <a:lnTo>
                      <a:pt x="17" y="17"/>
                    </a:lnTo>
                    <a:lnTo>
                      <a:pt x="20" y="15"/>
                    </a:lnTo>
                    <a:lnTo>
                      <a:pt x="24" y="14"/>
                    </a:lnTo>
                    <a:lnTo>
                      <a:pt x="24" y="14"/>
                    </a:lnTo>
                    <a:lnTo>
                      <a:pt x="28" y="15"/>
                    </a:lnTo>
                    <a:lnTo>
                      <a:pt x="31" y="17"/>
                    </a:lnTo>
                    <a:lnTo>
                      <a:pt x="33" y="20"/>
                    </a:lnTo>
                    <a:lnTo>
                      <a:pt x="33" y="23"/>
                    </a:lnTo>
                    <a:lnTo>
                      <a:pt x="33" y="23"/>
                    </a:lnTo>
                    <a:lnTo>
                      <a:pt x="33" y="27"/>
                    </a:lnTo>
                    <a:lnTo>
                      <a:pt x="31" y="30"/>
                    </a:lnTo>
                    <a:lnTo>
                      <a:pt x="28" y="32"/>
                    </a:lnTo>
                    <a:lnTo>
                      <a:pt x="24" y="33"/>
                    </a:lnTo>
                    <a:lnTo>
                      <a:pt x="24" y="33"/>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sp>
            <p:nvSpPr>
              <p:cNvPr id="51" name="Freeform 62"/>
              <p:cNvSpPr/>
              <p:nvPr/>
            </p:nvSpPr>
            <p:spPr bwMode="auto">
              <a:xfrm>
                <a:off x="2921000" y="3421063"/>
                <a:ext cx="165100" cy="163513"/>
              </a:xfrm>
              <a:custGeom>
                <a:avLst/>
                <a:gdLst>
                  <a:gd name="T0" fmla="*/ 104 w 104"/>
                  <a:gd name="T1" fmla="*/ 14 h 103"/>
                  <a:gd name="T2" fmla="*/ 104 w 104"/>
                  <a:gd name="T3" fmla="*/ 0 h 103"/>
                  <a:gd name="T4" fmla="*/ 104 w 104"/>
                  <a:gd name="T5" fmla="*/ 0 h 103"/>
                  <a:gd name="T6" fmla="*/ 93 w 104"/>
                  <a:gd name="T7" fmla="*/ 0 h 103"/>
                  <a:gd name="T8" fmla="*/ 83 w 104"/>
                  <a:gd name="T9" fmla="*/ 2 h 103"/>
                  <a:gd name="T10" fmla="*/ 73 w 104"/>
                  <a:gd name="T11" fmla="*/ 4 h 103"/>
                  <a:gd name="T12" fmla="*/ 64 w 104"/>
                  <a:gd name="T13" fmla="*/ 7 h 103"/>
                  <a:gd name="T14" fmla="*/ 54 w 104"/>
                  <a:gd name="T15" fmla="*/ 11 h 103"/>
                  <a:gd name="T16" fmla="*/ 45 w 104"/>
                  <a:gd name="T17" fmla="*/ 17 h 103"/>
                  <a:gd name="T18" fmla="*/ 38 w 104"/>
                  <a:gd name="T19" fmla="*/ 23 h 103"/>
                  <a:gd name="T20" fmla="*/ 30 w 104"/>
                  <a:gd name="T21" fmla="*/ 30 h 103"/>
                  <a:gd name="T22" fmla="*/ 24 w 104"/>
                  <a:gd name="T23" fmla="*/ 37 h 103"/>
                  <a:gd name="T24" fmla="*/ 17 w 104"/>
                  <a:gd name="T25" fmla="*/ 45 h 103"/>
                  <a:gd name="T26" fmla="*/ 13 w 104"/>
                  <a:gd name="T27" fmla="*/ 54 h 103"/>
                  <a:gd name="T28" fmla="*/ 7 w 104"/>
                  <a:gd name="T29" fmla="*/ 62 h 103"/>
                  <a:gd name="T30" fmla="*/ 4 w 104"/>
                  <a:gd name="T31" fmla="*/ 72 h 103"/>
                  <a:gd name="T32" fmla="*/ 2 w 104"/>
                  <a:gd name="T33" fmla="*/ 82 h 103"/>
                  <a:gd name="T34" fmla="*/ 0 w 104"/>
                  <a:gd name="T35" fmla="*/ 92 h 103"/>
                  <a:gd name="T36" fmla="*/ 0 w 104"/>
                  <a:gd name="T37" fmla="*/ 103 h 103"/>
                  <a:gd name="T38" fmla="*/ 14 w 104"/>
                  <a:gd name="T39" fmla="*/ 103 h 103"/>
                  <a:gd name="T40" fmla="*/ 14 w 104"/>
                  <a:gd name="T41" fmla="*/ 103 h 103"/>
                  <a:gd name="T42" fmla="*/ 14 w 104"/>
                  <a:gd name="T43" fmla="*/ 94 h 103"/>
                  <a:gd name="T44" fmla="*/ 16 w 104"/>
                  <a:gd name="T45" fmla="*/ 85 h 103"/>
                  <a:gd name="T46" fmla="*/ 18 w 104"/>
                  <a:gd name="T47" fmla="*/ 76 h 103"/>
                  <a:gd name="T48" fmla="*/ 21 w 104"/>
                  <a:gd name="T49" fmla="*/ 68 h 103"/>
                  <a:gd name="T50" fmla="*/ 25 w 104"/>
                  <a:gd name="T51" fmla="*/ 60 h 103"/>
                  <a:gd name="T52" fmla="*/ 29 w 104"/>
                  <a:gd name="T53" fmla="*/ 53 h 103"/>
                  <a:gd name="T54" fmla="*/ 34 w 104"/>
                  <a:gd name="T55" fmla="*/ 46 h 103"/>
                  <a:gd name="T56" fmla="*/ 40 w 104"/>
                  <a:gd name="T57" fmla="*/ 40 h 103"/>
                  <a:gd name="T58" fmla="*/ 46 w 104"/>
                  <a:gd name="T59" fmla="*/ 34 h 103"/>
                  <a:gd name="T60" fmla="*/ 54 w 104"/>
                  <a:gd name="T61" fmla="*/ 29 h 103"/>
                  <a:gd name="T62" fmla="*/ 61 w 104"/>
                  <a:gd name="T63" fmla="*/ 24 h 103"/>
                  <a:gd name="T64" fmla="*/ 69 w 104"/>
                  <a:gd name="T65" fmla="*/ 20 h 103"/>
                  <a:gd name="T66" fmla="*/ 77 w 104"/>
                  <a:gd name="T67" fmla="*/ 17 h 103"/>
                  <a:gd name="T68" fmla="*/ 85 w 104"/>
                  <a:gd name="T69" fmla="*/ 15 h 103"/>
                  <a:gd name="T70" fmla="*/ 95 w 104"/>
                  <a:gd name="T71" fmla="*/ 14 h 103"/>
                  <a:gd name="T72" fmla="*/ 104 w 104"/>
                  <a:gd name="T73" fmla="*/ 14 h 103"/>
                  <a:gd name="T74" fmla="*/ 104 w 104"/>
                  <a:gd name="T75" fmla="*/ 1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4" h="103">
                    <a:moveTo>
                      <a:pt x="104" y="14"/>
                    </a:moveTo>
                    <a:lnTo>
                      <a:pt x="104" y="0"/>
                    </a:lnTo>
                    <a:lnTo>
                      <a:pt x="104" y="0"/>
                    </a:lnTo>
                    <a:lnTo>
                      <a:pt x="93" y="0"/>
                    </a:lnTo>
                    <a:lnTo>
                      <a:pt x="83" y="2"/>
                    </a:lnTo>
                    <a:lnTo>
                      <a:pt x="73" y="4"/>
                    </a:lnTo>
                    <a:lnTo>
                      <a:pt x="64" y="7"/>
                    </a:lnTo>
                    <a:lnTo>
                      <a:pt x="54" y="11"/>
                    </a:lnTo>
                    <a:lnTo>
                      <a:pt x="45" y="17"/>
                    </a:lnTo>
                    <a:lnTo>
                      <a:pt x="38" y="23"/>
                    </a:lnTo>
                    <a:lnTo>
                      <a:pt x="30" y="30"/>
                    </a:lnTo>
                    <a:lnTo>
                      <a:pt x="24" y="37"/>
                    </a:lnTo>
                    <a:lnTo>
                      <a:pt x="17" y="45"/>
                    </a:lnTo>
                    <a:lnTo>
                      <a:pt x="13" y="54"/>
                    </a:lnTo>
                    <a:lnTo>
                      <a:pt x="7" y="62"/>
                    </a:lnTo>
                    <a:lnTo>
                      <a:pt x="4" y="72"/>
                    </a:lnTo>
                    <a:lnTo>
                      <a:pt x="2" y="82"/>
                    </a:lnTo>
                    <a:lnTo>
                      <a:pt x="0" y="92"/>
                    </a:lnTo>
                    <a:lnTo>
                      <a:pt x="0" y="103"/>
                    </a:lnTo>
                    <a:lnTo>
                      <a:pt x="14" y="103"/>
                    </a:lnTo>
                    <a:lnTo>
                      <a:pt x="14" y="103"/>
                    </a:lnTo>
                    <a:lnTo>
                      <a:pt x="14" y="94"/>
                    </a:lnTo>
                    <a:lnTo>
                      <a:pt x="16" y="85"/>
                    </a:lnTo>
                    <a:lnTo>
                      <a:pt x="18" y="76"/>
                    </a:lnTo>
                    <a:lnTo>
                      <a:pt x="21" y="68"/>
                    </a:lnTo>
                    <a:lnTo>
                      <a:pt x="25" y="60"/>
                    </a:lnTo>
                    <a:lnTo>
                      <a:pt x="29" y="53"/>
                    </a:lnTo>
                    <a:lnTo>
                      <a:pt x="34" y="46"/>
                    </a:lnTo>
                    <a:lnTo>
                      <a:pt x="40" y="40"/>
                    </a:lnTo>
                    <a:lnTo>
                      <a:pt x="46" y="34"/>
                    </a:lnTo>
                    <a:lnTo>
                      <a:pt x="54" y="29"/>
                    </a:lnTo>
                    <a:lnTo>
                      <a:pt x="61" y="24"/>
                    </a:lnTo>
                    <a:lnTo>
                      <a:pt x="69" y="20"/>
                    </a:lnTo>
                    <a:lnTo>
                      <a:pt x="77" y="17"/>
                    </a:lnTo>
                    <a:lnTo>
                      <a:pt x="85" y="15"/>
                    </a:lnTo>
                    <a:lnTo>
                      <a:pt x="95" y="14"/>
                    </a:lnTo>
                    <a:lnTo>
                      <a:pt x="104" y="14"/>
                    </a:lnTo>
                    <a:lnTo>
                      <a:pt x="104" y="14"/>
                    </a:lnTo>
                    <a:close/>
                  </a:path>
                </a:pathLst>
              </a:custGeom>
              <a:gradFill>
                <a:gsLst>
                  <a:gs pos="0">
                    <a:srgbClr val="1CE7CC"/>
                  </a:gs>
                  <a:gs pos="100000">
                    <a:srgbClr val="08C4FF"/>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Malgun Gothic" panose="020B0503020000020004" pitchFamily="34" charset="-127"/>
                  <a:cs typeface="+mn-cs"/>
                </a:endParaRPr>
              </a:p>
            </p:txBody>
          </p:sp>
        </p:grpSp>
        <p:sp>
          <p:nvSpPr>
            <p:cNvPr id="43" name="Rectangle 3"/>
            <p:cNvSpPr txBox="1">
              <a:spLocks noChangeArrowheads="1"/>
            </p:cNvSpPr>
            <p:nvPr/>
          </p:nvSpPr>
          <p:spPr bwMode="auto">
            <a:xfrm flipH="1">
              <a:off x="6444308" y="1661445"/>
              <a:ext cx="262706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sp>
          <p:nvSpPr>
            <p:cNvPr id="44" name="TextBox 66"/>
            <p:cNvSpPr txBox="1"/>
            <p:nvPr/>
          </p:nvSpPr>
          <p:spPr>
            <a:xfrm flipH="1">
              <a:off x="6444308" y="1259960"/>
              <a:ext cx="2333682" cy="4616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
                  <a:prstClr val="black">
                    <a:lumMod val="85000"/>
                    <a:lumOff val="15000"/>
                  </a:prstClr>
                </a:buClr>
                <a:buSzPct val="105000"/>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输入标题内容</a:t>
              </a:r>
            </a:p>
          </p:txBody>
        </p:sp>
      </p:grpSp>
      <p:sp>
        <p:nvSpPr>
          <p:cNvPr id="60" name="矩形 59"/>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anim calcmode="lin" valueType="num">
                                      <p:cBhvr>
                                        <p:cTn id="8" dur="500" fill="hold"/>
                                        <p:tgtEl>
                                          <p:spTgt spid="52"/>
                                        </p:tgtEl>
                                        <p:attrNameLst>
                                          <p:attrName>ppt_x</p:attrName>
                                        </p:attrNameLst>
                                      </p:cBhvr>
                                      <p:tavLst>
                                        <p:tav tm="0">
                                          <p:val>
                                            <p:strVal val="#ppt_x"/>
                                          </p:val>
                                        </p:tav>
                                        <p:tav tm="100000">
                                          <p:val>
                                            <p:strVal val="#ppt_x"/>
                                          </p:val>
                                        </p:tav>
                                      </p:tavLst>
                                    </p:anim>
                                    <p:anim calcmode="lin" valueType="num">
                                      <p:cBhvr>
                                        <p:cTn id="9" dur="500" fill="hold"/>
                                        <p:tgtEl>
                                          <p:spTgt spid="5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anim calcmode="lin" valueType="num">
                                      <p:cBhvr>
                                        <p:cTn id="14" dur="500" fill="hold"/>
                                        <p:tgtEl>
                                          <p:spTgt spid="56"/>
                                        </p:tgtEl>
                                        <p:attrNameLst>
                                          <p:attrName>ppt_x</p:attrName>
                                        </p:attrNameLst>
                                      </p:cBhvr>
                                      <p:tavLst>
                                        <p:tav tm="0">
                                          <p:val>
                                            <p:strVal val="#ppt_x"/>
                                          </p:val>
                                        </p:tav>
                                        <p:tav tm="100000">
                                          <p:val>
                                            <p:strVal val="#ppt_x"/>
                                          </p:val>
                                        </p:tav>
                                      </p:tavLst>
                                    </p:anim>
                                    <p:anim calcmode="lin" valueType="num">
                                      <p:cBhvr>
                                        <p:cTn id="15" dur="500" fill="hold"/>
                                        <p:tgtEl>
                                          <p:spTgt spid="5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500"/>
                                        <p:tgtEl>
                                          <p:spTgt spid="54"/>
                                        </p:tgtEl>
                                      </p:cBhvr>
                                    </p:animEffect>
                                    <p:anim calcmode="lin" valueType="num">
                                      <p:cBhvr>
                                        <p:cTn id="20" dur="500" fill="hold"/>
                                        <p:tgtEl>
                                          <p:spTgt spid="54"/>
                                        </p:tgtEl>
                                        <p:attrNameLst>
                                          <p:attrName>ppt_x</p:attrName>
                                        </p:attrNameLst>
                                      </p:cBhvr>
                                      <p:tavLst>
                                        <p:tav tm="0">
                                          <p:val>
                                            <p:strVal val="#ppt_x"/>
                                          </p:val>
                                        </p:tav>
                                        <p:tav tm="100000">
                                          <p:val>
                                            <p:strVal val="#ppt_x"/>
                                          </p:val>
                                        </p:tav>
                                      </p:tavLst>
                                    </p:anim>
                                    <p:anim calcmode="lin" valueType="num">
                                      <p:cBhvr>
                                        <p:cTn id="21" dur="500" fill="hold"/>
                                        <p:tgtEl>
                                          <p:spTgt spid="5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500"/>
                                        <p:tgtEl>
                                          <p:spTgt spid="57"/>
                                        </p:tgtEl>
                                      </p:cBhvr>
                                    </p:animEffect>
                                    <p:anim calcmode="lin" valueType="num">
                                      <p:cBhvr>
                                        <p:cTn id="26" dur="500" fill="hold"/>
                                        <p:tgtEl>
                                          <p:spTgt spid="57"/>
                                        </p:tgtEl>
                                        <p:attrNameLst>
                                          <p:attrName>ppt_x</p:attrName>
                                        </p:attrNameLst>
                                      </p:cBhvr>
                                      <p:tavLst>
                                        <p:tav tm="0">
                                          <p:val>
                                            <p:strVal val="#ppt_x"/>
                                          </p:val>
                                        </p:tav>
                                        <p:tav tm="100000">
                                          <p:val>
                                            <p:strVal val="#ppt_x"/>
                                          </p:val>
                                        </p:tav>
                                      </p:tavLst>
                                    </p:anim>
                                    <p:anim calcmode="lin" valueType="num">
                                      <p:cBhvr>
                                        <p:cTn id="27" dur="500" fill="hold"/>
                                        <p:tgtEl>
                                          <p:spTgt spid="5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strVal val="#ppt_x"/>
                                          </p:val>
                                        </p:tav>
                                        <p:tav tm="100000">
                                          <p:val>
                                            <p:strVal val="#ppt_x"/>
                                          </p:val>
                                        </p:tav>
                                      </p:tavLst>
                                    </p:anim>
                                    <p:anim calcmode="lin" valueType="num">
                                      <p:cBhvr>
                                        <p:cTn id="33" dur="500" fill="hold"/>
                                        <p:tgtEl>
                                          <p:spTgt spid="55"/>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anim calcmode="lin" valueType="num">
                                      <p:cBhvr>
                                        <p:cTn id="38" dur="500" fill="hold"/>
                                        <p:tgtEl>
                                          <p:spTgt spid="58"/>
                                        </p:tgtEl>
                                        <p:attrNameLst>
                                          <p:attrName>ppt_x</p:attrName>
                                        </p:attrNameLst>
                                      </p:cBhvr>
                                      <p:tavLst>
                                        <p:tav tm="0">
                                          <p:val>
                                            <p:strVal val="#ppt_x"/>
                                          </p:val>
                                        </p:tav>
                                        <p:tav tm="100000">
                                          <p:val>
                                            <p:strVal val="#ppt_x"/>
                                          </p:val>
                                        </p:tav>
                                      </p:tavLst>
                                    </p:anim>
                                    <p:anim calcmode="lin" valueType="num">
                                      <p:cBhvr>
                                        <p:cTn id="39" dur="5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矩形 8"/>
          <p:cNvSpPr/>
          <p:nvPr>
            <p:custDataLst>
              <p:tags r:id="rId1"/>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blipFill>
            <a:blip r:embed="rId11"/>
            <a:stretch>
              <a:fillRect l="-25235" r="-367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2" name="PA-矩形 8"/>
          <p:cNvSpPr/>
          <p:nvPr>
            <p:custDataLst>
              <p:tags r:id="rId2"/>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25" name="PA-文本框 24"/>
          <p:cNvSpPr txBox="1"/>
          <p:nvPr>
            <p:custDataLst>
              <p:tags r:id="rId3"/>
            </p:custDataLst>
          </p:nvPr>
        </p:nvSpPr>
        <p:spPr>
          <a:xfrm>
            <a:off x="6096000" y="3061359"/>
            <a:ext cx="4715161" cy="1107996"/>
          </a:xfrm>
          <a:prstGeom prst="rect">
            <a:avLst/>
          </a:prstGeom>
          <a:noFill/>
        </p:spPr>
        <p:txBody>
          <a:bodyPr wrap="square" rtlCol="0">
            <a:spAutoFit/>
          </a:bodyPr>
          <a:lstStyle/>
          <a:p>
            <a:pPr algn="dist"/>
            <a:r>
              <a:rPr lang="zh-CN" altLang="en-US" sz="6600" dirty="0">
                <a:solidFill>
                  <a:schemeClr val="bg1"/>
                </a:solidFill>
                <a:latin typeface="站酷庆科黄油体" panose="02000803000000020004" pitchFamily="2" charset="-122"/>
                <a:ea typeface="站酷庆科黄油体" panose="02000803000000020004" pitchFamily="2" charset="-122"/>
              </a:rPr>
              <a:t>添加标题内容</a:t>
            </a:r>
          </a:p>
        </p:txBody>
      </p:sp>
      <p:sp>
        <p:nvSpPr>
          <p:cNvPr id="26" name="PA-矩形 25"/>
          <p:cNvSpPr/>
          <p:nvPr>
            <p:custDataLst>
              <p:tags r:id="rId4"/>
            </p:custDataLst>
          </p:nvPr>
        </p:nvSpPr>
        <p:spPr>
          <a:xfrm>
            <a:off x="6096000" y="4169355"/>
            <a:ext cx="5467350" cy="826765"/>
          </a:xfrm>
          <a:prstGeom prst="rect">
            <a:avLst/>
          </a:prstGeom>
        </p:spPr>
        <p:txBody>
          <a:bodyPr wrap="square">
            <a:spAutoFit/>
          </a:bodyPr>
          <a:lstStyle/>
          <a:p>
            <a:pPr>
              <a:lnSpc>
                <a:spcPct val="150000"/>
              </a:lnSpc>
              <a:defRPr/>
            </a:pPr>
            <a:r>
              <a:rPr lang="en-US" altLang="zh-CN" sz="1100" kern="0" dirty="0">
                <a:solidFill>
                  <a:schemeClr val="bg1"/>
                </a:solidFill>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bg1"/>
                </a:solidFill>
                <a:latin typeface="Arial" panose="020B0604020202020204" pitchFamily="34" charset="0"/>
                <a:ea typeface="思源黑体 CN Regular" panose="020B0500000000000000" pitchFamily="34" charset="-122"/>
              </a:rPr>
              <a:t>。</a:t>
            </a:r>
          </a:p>
        </p:txBody>
      </p:sp>
      <p:sp>
        <p:nvSpPr>
          <p:cNvPr id="27" name="PA-文本框 26"/>
          <p:cNvSpPr txBox="1"/>
          <p:nvPr>
            <p:custDataLst>
              <p:tags r:id="rId5"/>
            </p:custDataLst>
          </p:nvPr>
        </p:nvSpPr>
        <p:spPr>
          <a:xfrm>
            <a:off x="6096000" y="2229099"/>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rPr>
              <a:t>PART 04</a:t>
            </a:r>
            <a:endParaRPr lang="zh-CN" altLang="en-US" sz="4400" dirty="0">
              <a:solidFill>
                <a:schemeClr val="bg1"/>
              </a:solidFill>
              <a:latin typeface="思源黑体 CN Regular" panose="020B0500000000000000" pitchFamily="34" charset="-122"/>
              <a:ea typeface="思源黑体 CN Regular" panose="020B0500000000000000" pitchFamily="34" charset="-122"/>
            </a:endParaRPr>
          </a:p>
        </p:txBody>
      </p:sp>
      <p:sp>
        <p:nvSpPr>
          <p:cNvPr id="28" name="PA-文本框 27"/>
          <p:cNvSpPr txBox="1"/>
          <p:nvPr>
            <p:custDataLst>
              <p:tags r:id="rId6"/>
            </p:custDataLst>
          </p:nvPr>
        </p:nvSpPr>
        <p:spPr>
          <a:xfrm>
            <a:off x="1182646" y="2751744"/>
            <a:ext cx="1382754" cy="923330"/>
          </a:xfrm>
          <a:prstGeom prst="rect">
            <a:avLst/>
          </a:prstGeom>
          <a:noFill/>
        </p:spPr>
        <p:txBody>
          <a:bodyPr wrap="square" rtlCol="0">
            <a:spAutoFit/>
          </a:bodyPr>
          <a:lstStyle/>
          <a:p>
            <a:pPr algn="dist"/>
            <a:r>
              <a:rPr kumimoji="1" lang="zh-CN" altLang="en-US" sz="5400" dirty="0">
                <a:solidFill>
                  <a:schemeClr val="bg1"/>
                </a:solidFill>
                <a:latin typeface="站酷庆科黄油体" panose="02000803000000020004" pitchFamily="2" charset="-122"/>
                <a:ea typeface="站酷庆科黄油体" panose="02000803000000020004" pitchFamily="2" charset="-122"/>
              </a:rPr>
              <a:t>目录</a:t>
            </a:r>
          </a:p>
        </p:txBody>
      </p:sp>
      <p:sp>
        <p:nvSpPr>
          <p:cNvPr id="29" name="PA-文本框 28"/>
          <p:cNvSpPr txBox="1"/>
          <p:nvPr>
            <p:custDataLst>
              <p:tags r:id="rId7"/>
            </p:custDataLst>
          </p:nvPr>
        </p:nvSpPr>
        <p:spPr>
          <a:xfrm>
            <a:off x="2546502" y="3120212"/>
            <a:ext cx="1486304" cy="523220"/>
          </a:xfrm>
          <a:prstGeom prst="rect">
            <a:avLst/>
          </a:prstGeom>
          <a:noFill/>
        </p:spPr>
        <p:txBody>
          <a:bodyPr wrap="none" rtlCol="0">
            <a:spAutoFit/>
          </a:bodyPr>
          <a:lstStyle/>
          <a:p>
            <a:r>
              <a:rPr kumimoji="1" lang="en-US" altLang="zh-CN" sz="2800" dirty="0">
                <a:solidFill>
                  <a:schemeClr val="bg1"/>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bg1"/>
              </a:solidFill>
              <a:latin typeface="站酷庆科黄油体" panose="02000803000000020004" pitchFamily="2" charset="-122"/>
              <a:ea typeface="站酷庆科黄油体" panose="02000803000000020004" pitchFamily="2" charset="-122"/>
            </a:endParaRPr>
          </a:p>
        </p:txBody>
      </p:sp>
      <p:sp>
        <p:nvSpPr>
          <p:cNvPr id="30" name="PA-矩形 29"/>
          <p:cNvSpPr/>
          <p:nvPr>
            <p:custDataLst>
              <p:tags r:id="rId8"/>
            </p:custDataLst>
          </p:nvPr>
        </p:nvSpPr>
        <p:spPr>
          <a:xfrm flipV="1">
            <a:off x="1269601" y="3776674"/>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Arial" panose="020B0604020202020204" pitchFamily="34" charset="0"/>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14:bounceEnd="38000">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14:bounceEnd="38000">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14:bounceEnd="38000">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14:bounceEnd="38000">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14:bounceEnd="38000">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14:bounceEnd="38000">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14:bounceEnd="38000">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72" name="组合 71"/>
          <p:cNvGrpSpPr/>
          <p:nvPr/>
        </p:nvGrpSpPr>
        <p:grpSpPr>
          <a:xfrm>
            <a:off x="654123" y="472430"/>
            <a:ext cx="4055036" cy="615219"/>
            <a:chOff x="654123" y="472430"/>
            <a:chExt cx="4055036" cy="615219"/>
          </a:xfrm>
        </p:grpSpPr>
        <p:sp>
          <p:nvSpPr>
            <p:cNvPr id="3" name="椭圆 2"/>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4" name="文本框 3"/>
            <p:cNvSpPr txBox="1"/>
            <p:nvPr/>
          </p:nvSpPr>
          <p:spPr>
            <a:xfrm>
              <a:off x="654123" y="516820"/>
              <a:ext cx="544868"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01</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5" name="文本框 4"/>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tab pos="2057400" algn="l"/>
                </a:tabLst>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70" name="组合 69"/>
          <p:cNvGrpSpPr/>
          <p:nvPr/>
        </p:nvGrpSpPr>
        <p:grpSpPr>
          <a:xfrm>
            <a:off x="9614805" y="1575506"/>
            <a:ext cx="1029944" cy="1029944"/>
            <a:chOff x="9614805" y="1575506"/>
            <a:chExt cx="1029944" cy="1029944"/>
          </a:xfrm>
          <a:gradFill>
            <a:gsLst>
              <a:gs pos="0">
                <a:srgbClr val="1CE7CC"/>
              </a:gs>
              <a:gs pos="100000">
                <a:srgbClr val="08C4FF"/>
              </a:gs>
            </a:gsLst>
            <a:lin ang="5400000" scaled="1"/>
          </a:gradFill>
          <a:effectLst>
            <a:outerShdw blurRad="50800" dist="38100" dir="2700000" algn="tl" rotWithShape="0">
              <a:prstClr val="black">
                <a:alpha val="20000"/>
              </a:prstClr>
            </a:outerShdw>
          </a:effectLst>
        </p:grpSpPr>
        <p:sp>
          <p:nvSpPr>
            <p:cNvPr id="23" name="Freeform 22"/>
            <p:cNvSpPr>
              <a:spLocks noEditPoints="1"/>
            </p:cNvSpPr>
            <p:nvPr/>
          </p:nvSpPr>
          <p:spPr bwMode="auto">
            <a:xfrm>
              <a:off x="9889929" y="1575506"/>
              <a:ext cx="754820" cy="754820"/>
            </a:xfrm>
            <a:custGeom>
              <a:avLst/>
              <a:gdLst>
                <a:gd name="T0" fmla="*/ 44 w 63"/>
                <a:gd name="T1" fmla="*/ 7 h 63"/>
                <a:gd name="T2" fmla="*/ 26 w 63"/>
                <a:gd name="T3" fmla="*/ 18 h 63"/>
                <a:gd name="T4" fmla="*/ 2 w 63"/>
                <a:gd name="T5" fmla="*/ 41 h 63"/>
                <a:gd name="T6" fmla="*/ 2 w 63"/>
                <a:gd name="T7" fmla="*/ 49 h 63"/>
                <a:gd name="T8" fmla="*/ 14 w 63"/>
                <a:gd name="T9" fmla="*/ 61 h 63"/>
                <a:gd name="T10" fmla="*/ 22 w 63"/>
                <a:gd name="T11" fmla="*/ 61 h 63"/>
                <a:gd name="T12" fmla="*/ 45 w 63"/>
                <a:gd name="T13" fmla="*/ 37 h 63"/>
                <a:gd name="T14" fmla="*/ 56 w 63"/>
                <a:gd name="T15" fmla="*/ 19 h 63"/>
                <a:gd name="T16" fmla="*/ 63 w 63"/>
                <a:gd name="T17" fmla="*/ 0 h 63"/>
                <a:gd name="T18" fmla="*/ 44 w 63"/>
                <a:gd name="T19" fmla="*/ 7 h 63"/>
                <a:gd name="T20" fmla="*/ 43 w 63"/>
                <a:gd name="T21" fmla="*/ 31 h 63"/>
                <a:gd name="T22" fmla="*/ 32 w 63"/>
                <a:gd name="T23" fmla="*/ 31 h 63"/>
                <a:gd name="T24" fmla="*/ 32 w 63"/>
                <a:gd name="T25" fmla="*/ 20 h 63"/>
                <a:gd name="T26" fmla="*/ 43 w 63"/>
                <a:gd name="T27" fmla="*/ 20 h 63"/>
                <a:gd name="T28" fmla="*/ 43 w 63"/>
                <a:gd name="T29" fmla="*/ 3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 h="63">
                  <a:moveTo>
                    <a:pt x="44" y="7"/>
                  </a:moveTo>
                  <a:cubicBezTo>
                    <a:pt x="38" y="9"/>
                    <a:pt x="30" y="14"/>
                    <a:pt x="26" y="18"/>
                  </a:cubicBezTo>
                  <a:cubicBezTo>
                    <a:pt x="2" y="41"/>
                    <a:pt x="2" y="41"/>
                    <a:pt x="2" y="41"/>
                  </a:cubicBezTo>
                  <a:cubicBezTo>
                    <a:pt x="0" y="43"/>
                    <a:pt x="0" y="47"/>
                    <a:pt x="2" y="49"/>
                  </a:cubicBezTo>
                  <a:cubicBezTo>
                    <a:pt x="14" y="61"/>
                    <a:pt x="14" y="61"/>
                    <a:pt x="14" y="61"/>
                  </a:cubicBezTo>
                  <a:cubicBezTo>
                    <a:pt x="16" y="63"/>
                    <a:pt x="20" y="63"/>
                    <a:pt x="22" y="61"/>
                  </a:cubicBezTo>
                  <a:cubicBezTo>
                    <a:pt x="45" y="37"/>
                    <a:pt x="45" y="37"/>
                    <a:pt x="45" y="37"/>
                  </a:cubicBezTo>
                  <a:cubicBezTo>
                    <a:pt x="49" y="33"/>
                    <a:pt x="55" y="25"/>
                    <a:pt x="56" y="19"/>
                  </a:cubicBezTo>
                  <a:cubicBezTo>
                    <a:pt x="63" y="0"/>
                    <a:pt x="63" y="0"/>
                    <a:pt x="63" y="0"/>
                  </a:cubicBezTo>
                  <a:lnTo>
                    <a:pt x="44" y="7"/>
                  </a:lnTo>
                  <a:close/>
                  <a:moveTo>
                    <a:pt x="43" y="31"/>
                  </a:moveTo>
                  <a:cubicBezTo>
                    <a:pt x="40" y="35"/>
                    <a:pt x="35" y="35"/>
                    <a:pt x="32" y="31"/>
                  </a:cubicBezTo>
                  <a:cubicBezTo>
                    <a:pt x="28" y="28"/>
                    <a:pt x="28" y="23"/>
                    <a:pt x="32" y="20"/>
                  </a:cubicBezTo>
                  <a:cubicBezTo>
                    <a:pt x="35" y="17"/>
                    <a:pt x="40" y="17"/>
                    <a:pt x="43" y="20"/>
                  </a:cubicBezTo>
                  <a:cubicBezTo>
                    <a:pt x="47" y="23"/>
                    <a:pt x="47" y="28"/>
                    <a:pt x="43" y="31"/>
                  </a:cubicBezTo>
                  <a:close/>
                </a:path>
              </a:pathLst>
            </a:custGeom>
            <a:grp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cs"/>
              </a:endParaRPr>
            </a:p>
          </p:txBody>
        </p:sp>
        <p:sp>
          <p:nvSpPr>
            <p:cNvPr id="24" name="Freeform 23"/>
            <p:cNvSpPr/>
            <p:nvPr/>
          </p:nvSpPr>
          <p:spPr bwMode="auto">
            <a:xfrm>
              <a:off x="9614805" y="1871791"/>
              <a:ext cx="345664" cy="310394"/>
            </a:xfrm>
            <a:custGeom>
              <a:avLst/>
              <a:gdLst>
                <a:gd name="T0" fmla="*/ 10 w 29"/>
                <a:gd name="T1" fmla="*/ 24 h 26"/>
                <a:gd name="T2" fmla="*/ 29 w 29"/>
                <a:gd name="T3" fmla="*/ 5 h 26"/>
                <a:gd name="T4" fmla="*/ 14 w 29"/>
                <a:gd name="T5" fmla="*/ 5 h 26"/>
                <a:gd name="T6" fmla="*/ 2 w 29"/>
                <a:gd name="T7" fmla="*/ 16 h 26"/>
                <a:gd name="T8" fmla="*/ 2 w 29"/>
                <a:gd name="T9" fmla="*/ 24 h 26"/>
                <a:gd name="T10" fmla="*/ 10 w 29"/>
                <a:gd name="T11" fmla="*/ 24 h 26"/>
              </a:gdLst>
              <a:ahLst/>
              <a:cxnLst>
                <a:cxn ang="0">
                  <a:pos x="T0" y="T1"/>
                </a:cxn>
                <a:cxn ang="0">
                  <a:pos x="T2" y="T3"/>
                </a:cxn>
                <a:cxn ang="0">
                  <a:pos x="T4" y="T5"/>
                </a:cxn>
                <a:cxn ang="0">
                  <a:pos x="T6" y="T7"/>
                </a:cxn>
                <a:cxn ang="0">
                  <a:pos x="T8" y="T9"/>
                </a:cxn>
                <a:cxn ang="0">
                  <a:pos x="T10" y="T11"/>
                </a:cxn>
              </a:cxnLst>
              <a:rect l="0" t="0" r="r" b="b"/>
              <a:pathLst>
                <a:path w="29" h="26">
                  <a:moveTo>
                    <a:pt x="10" y="24"/>
                  </a:moveTo>
                  <a:cubicBezTo>
                    <a:pt x="29" y="5"/>
                    <a:pt x="29" y="5"/>
                    <a:pt x="29" y="5"/>
                  </a:cubicBezTo>
                  <a:cubicBezTo>
                    <a:pt x="25" y="0"/>
                    <a:pt x="18" y="0"/>
                    <a:pt x="14" y="5"/>
                  </a:cubicBezTo>
                  <a:cubicBezTo>
                    <a:pt x="2" y="16"/>
                    <a:pt x="2" y="16"/>
                    <a:pt x="2" y="16"/>
                  </a:cubicBezTo>
                  <a:cubicBezTo>
                    <a:pt x="0" y="18"/>
                    <a:pt x="0" y="22"/>
                    <a:pt x="2" y="24"/>
                  </a:cubicBezTo>
                  <a:cubicBezTo>
                    <a:pt x="4" y="26"/>
                    <a:pt x="8" y="26"/>
                    <a:pt x="10" y="24"/>
                  </a:cubicBezTo>
                  <a:close/>
                </a:path>
              </a:pathLst>
            </a:custGeom>
            <a:grp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cs"/>
              </a:endParaRPr>
            </a:p>
          </p:txBody>
        </p:sp>
        <p:sp>
          <p:nvSpPr>
            <p:cNvPr id="25" name="Freeform 24"/>
            <p:cNvSpPr/>
            <p:nvPr/>
          </p:nvSpPr>
          <p:spPr bwMode="auto">
            <a:xfrm>
              <a:off x="10031017" y="2259786"/>
              <a:ext cx="317446" cy="345664"/>
            </a:xfrm>
            <a:custGeom>
              <a:avLst/>
              <a:gdLst>
                <a:gd name="T0" fmla="*/ 2 w 26"/>
                <a:gd name="T1" fmla="*/ 19 h 29"/>
                <a:gd name="T2" fmla="*/ 2 w 26"/>
                <a:gd name="T3" fmla="*/ 27 h 29"/>
                <a:gd name="T4" fmla="*/ 10 w 26"/>
                <a:gd name="T5" fmla="*/ 27 h 29"/>
                <a:gd name="T6" fmla="*/ 22 w 26"/>
                <a:gd name="T7" fmla="*/ 15 h 29"/>
                <a:gd name="T8" fmla="*/ 22 w 26"/>
                <a:gd name="T9" fmla="*/ 0 h 29"/>
                <a:gd name="T10" fmla="*/ 2 w 26"/>
                <a:gd name="T11" fmla="*/ 19 h 29"/>
              </a:gdLst>
              <a:ahLst/>
              <a:cxnLst>
                <a:cxn ang="0">
                  <a:pos x="T0" y="T1"/>
                </a:cxn>
                <a:cxn ang="0">
                  <a:pos x="T2" y="T3"/>
                </a:cxn>
                <a:cxn ang="0">
                  <a:pos x="T4" y="T5"/>
                </a:cxn>
                <a:cxn ang="0">
                  <a:pos x="T6" y="T7"/>
                </a:cxn>
                <a:cxn ang="0">
                  <a:pos x="T8" y="T9"/>
                </a:cxn>
                <a:cxn ang="0">
                  <a:pos x="T10" y="T11"/>
                </a:cxn>
              </a:cxnLst>
              <a:rect l="0" t="0" r="r" b="b"/>
              <a:pathLst>
                <a:path w="26" h="29">
                  <a:moveTo>
                    <a:pt x="2" y="19"/>
                  </a:moveTo>
                  <a:cubicBezTo>
                    <a:pt x="0" y="21"/>
                    <a:pt x="0" y="25"/>
                    <a:pt x="2" y="27"/>
                  </a:cubicBezTo>
                  <a:cubicBezTo>
                    <a:pt x="4" y="29"/>
                    <a:pt x="8" y="29"/>
                    <a:pt x="10" y="27"/>
                  </a:cubicBezTo>
                  <a:cubicBezTo>
                    <a:pt x="22" y="15"/>
                    <a:pt x="22" y="15"/>
                    <a:pt x="22" y="15"/>
                  </a:cubicBezTo>
                  <a:cubicBezTo>
                    <a:pt x="26" y="11"/>
                    <a:pt x="26" y="4"/>
                    <a:pt x="22" y="0"/>
                  </a:cubicBezTo>
                  <a:lnTo>
                    <a:pt x="2" y="19"/>
                  </a:lnTo>
                  <a:close/>
                </a:path>
              </a:pathLst>
            </a:custGeom>
            <a:grp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cs"/>
              </a:endParaRPr>
            </a:p>
          </p:txBody>
        </p:sp>
        <p:sp>
          <p:nvSpPr>
            <p:cNvPr id="26" name="Freeform 25"/>
            <p:cNvSpPr/>
            <p:nvPr/>
          </p:nvSpPr>
          <p:spPr bwMode="auto">
            <a:xfrm>
              <a:off x="9889929" y="2161024"/>
              <a:ext cx="169306" cy="169306"/>
            </a:xfrm>
            <a:custGeom>
              <a:avLst/>
              <a:gdLst>
                <a:gd name="T0" fmla="*/ 1 w 14"/>
                <a:gd name="T1" fmla="*/ 2 h 14"/>
                <a:gd name="T2" fmla="*/ 1 w 14"/>
                <a:gd name="T3" fmla="*/ 6 h 14"/>
                <a:gd name="T4" fmla="*/ 9 w 14"/>
                <a:gd name="T5" fmla="*/ 13 h 14"/>
                <a:gd name="T6" fmla="*/ 12 w 14"/>
                <a:gd name="T7" fmla="*/ 13 h 14"/>
                <a:gd name="T8" fmla="*/ 14 w 14"/>
                <a:gd name="T9" fmla="*/ 11 h 14"/>
                <a:gd name="T10" fmla="*/ 3 w 14"/>
                <a:gd name="T11" fmla="*/ 0 h 14"/>
                <a:gd name="T12" fmla="*/ 1 w 14"/>
                <a:gd name="T13" fmla="*/ 2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 y="2"/>
                  </a:moveTo>
                  <a:cubicBezTo>
                    <a:pt x="0" y="3"/>
                    <a:pt x="0" y="4"/>
                    <a:pt x="1" y="6"/>
                  </a:cubicBezTo>
                  <a:cubicBezTo>
                    <a:pt x="9" y="13"/>
                    <a:pt x="9" y="13"/>
                    <a:pt x="9" y="13"/>
                  </a:cubicBezTo>
                  <a:cubicBezTo>
                    <a:pt x="10" y="14"/>
                    <a:pt x="11" y="14"/>
                    <a:pt x="12" y="13"/>
                  </a:cubicBezTo>
                  <a:cubicBezTo>
                    <a:pt x="14" y="11"/>
                    <a:pt x="14" y="11"/>
                    <a:pt x="14" y="11"/>
                  </a:cubicBezTo>
                  <a:cubicBezTo>
                    <a:pt x="3" y="0"/>
                    <a:pt x="3" y="0"/>
                    <a:pt x="3" y="0"/>
                  </a:cubicBezTo>
                  <a:lnTo>
                    <a:pt x="1" y="2"/>
                  </a:lnTo>
                  <a:close/>
                </a:path>
              </a:pathLst>
            </a:custGeom>
            <a:grp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cs"/>
              </a:endParaRPr>
            </a:p>
          </p:txBody>
        </p:sp>
        <p:sp>
          <p:nvSpPr>
            <p:cNvPr id="27" name="Freeform 26"/>
            <p:cNvSpPr/>
            <p:nvPr/>
          </p:nvSpPr>
          <p:spPr bwMode="auto">
            <a:xfrm>
              <a:off x="9650079" y="2259786"/>
              <a:ext cx="338612" cy="331555"/>
            </a:xfrm>
            <a:custGeom>
              <a:avLst/>
              <a:gdLst>
                <a:gd name="T0" fmla="*/ 0 w 28"/>
                <a:gd name="T1" fmla="*/ 28 h 28"/>
                <a:gd name="T2" fmla="*/ 22 w 28"/>
                <a:gd name="T3" fmla="*/ 6 h 28"/>
                <a:gd name="T4" fmla="*/ 0 w 28"/>
                <a:gd name="T5" fmla="*/ 28 h 28"/>
              </a:gdLst>
              <a:ahLst/>
              <a:cxnLst>
                <a:cxn ang="0">
                  <a:pos x="T0" y="T1"/>
                </a:cxn>
                <a:cxn ang="0">
                  <a:pos x="T2" y="T3"/>
                </a:cxn>
                <a:cxn ang="0">
                  <a:pos x="T4" y="T5"/>
                </a:cxn>
              </a:cxnLst>
              <a:rect l="0" t="0" r="r" b="b"/>
              <a:pathLst>
                <a:path w="28" h="28">
                  <a:moveTo>
                    <a:pt x="0" y="28"/>
                  </a:moveTo>
                  <a:cubicBezTo>
                    <a:pt x="11" y="22"/>
                    <a:pt x="28" y="11"/>
                    <a:pt x="22" y="6"/>
                  </a:cubicBezTo>
                  <a:cubicBezTo>
                    <a:pt x="17" y="0"/>
                    <a:pt x="6" y="17"/>
                    <a:pt x="0" y="28"/>
                  </a:cubicBezTo>
                  <a:close/>
                </a:path>
              </a:pathLst>
            </a:custGeom>
            <a:grp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cs"/>
              </a:endParaRPr>
            </a:p>
          </p:txBody>
        </p:sp>
      </p:grpSp>
      <p:grpSp>
        <p:nvGrpSpPr>
          <p:cNvPr id="73" name="组合 72"/>
          <p:cNvGrpSpPr/>
          <p:nvPr/>
        </p:nvGrpSpPr>
        <p:grpSpPr>
          <a:xfrm>
            <a:off x="1502601" y="2115535"/>
            <a:ext cx="2627065" cy="2714866"/>
            <a:chOff x="1502601" y="2115535"/>
            <a:chExt cx="2627065" cy="2714866"/>
          </a:xfrm>
        </p:grpSpPr>
        <p:sp>
          <p:nvSpPr>
            <p:cNvPr id="28" name="任意多边形 83"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3500000" flipV="1">
              <a:off x="2548100" y="4382705"/>
              <a:ext cx="834605" cy="60788"/>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33" name="椭圆 32"/>
            <p:cNvSpPr/>
            <p:nvPr/>
          </p:nvSpPr>
          <p:spPr>
            <a:xfrm>
              <a:off x="1597024" y="3317977"/>
              <a:ext cx="985223" cy="985223"/>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Open Sans" panose="020B0606030504020204" pitchFamily="34" charset="0"/>
              </a:endParaRPr>
            </a:p>
          </p:txBody>
        </p:sp>
        <p:grpSp>
          <p:nvGrpSpPr>
            <p:cNvPr id="34" name="组合 33"/>
            <p:cNvGrpSpPr/>
            <p:nvPr/>
          </p:nvGrpSpPr>
          <p:grpSpPr>
            <a:xfrm>
              <a:off x="1812191" y="3531502"/>
              <a:ext cx="554888" cy="558173"/>
              <a:chOff x="1725613" y="5727700"/>
              <a:chExt cx="268287" cy="269875"/>
            </a:xfrm>
            <a:effectLst>
              <a:outerShdw blurRad="63500" sx="102000" sy="102000" algn="ctr" rotWithShape="0">
                <a:prstClr val="black">
                  <a:alpha val="40000"/>
                </a:prstClr>
              </a:outerShdw>
            </a:effectLst>
          </p:grpSpPr>
          <p:sp>
            <p:nvSpPr>
              <p:cNvPr id="37" name="Freeform 10"/>
              <p:cNvSpPr/>
              <p:nvPr/>
            </p:nvSpPr>
            <p:spPr bwMode="auto">
              <a:xfrm>
                <a:off x="1766888" y="5757863"/>
                <a:ext cx="31750" cy="31750"/>
              </a:xfrm>
              <a:custGeom>
                <a:avLst/>
                <a:gdLst>
                  <a:gd name="T0" fmla="*/ 10 w 12"/>
                  <a:gd name="T1" fmla="*/ 6 h 12"/>
                  <a:gd name="T2" fmla="*/ 6 w 12"/>
                  <a:gd name="T3" fmla="*/ 2 h 12"/>
                  <a:gd name="T4" fmla="*/ 2 w 12"/>
                  <a:gd name="T5" fmla="*/ 2 h 12"/>
                  <a:gd name="T6" fmla="*/ 2 w 12"/>
                  <a:gd name="T7" fmla="*/ 6 h 12"/>
                  <a:gd name="T8" fmla="*/ 6 w 12"/>
                  <a:gd name="T9" fmla="*/ 10 h 12"/>
                  <a:gd name="T10" fmla="*/ 10 w 12"/>
                  <a:gd name="T11" fmla="*/ 10 h 12"/>
                  <a:gd name="T12" fmla="*/ 10 w 12"/>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2" h="12">
                    <a:moveTo>
                      <a:pt x="10" y="6"/>
                    </a:moveTo>
                    <a:cubicBezTo>
                      <a:pt x="6" y="2"/>
                      <a:pt x="6" y="2"/>
                      <a:pt x="6" y="2"/>
                    </a:cubicBezTo>
                    <a:cubicBezTo>
                      <a:pt x="5" y="0"/>
                      <a:pt x="3" y="0"/>
                      <a:pt x="2" y="2"/>
                    </a:cubicBezTo>
                    <a:cubicBezTo>
                      <a:pt x="0" y="3"/>
                      <a:pt x="0" y="5"/>
                      <a:pt x="2" y="6"/>
                    </a:cubicBezTo>
                    <a:cubicBezTo>
                      <a:pt x="6" y="10"/>
                      <a:pt x="6" y="10"/>
                      <a:pt x="6" y="10"/>
                    </a:cubicBezTo>
                    <a:cubicBezTo>
                      <a:pt x="7" y="12"/>
                      <a:pt x="9" y="12"/>
                      <a:pt x="10" y="10"/>
                    </a:cubicBezTo>
                    <a:cubicBezTo>
                      <a:pt x="12" y="9"/>
                      <a:pt x="12" y="7"/>
                      <a:pt x="1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38" name="Freeform 11"/>
              <p:cNvSpPr/>
              <p:nvPr/>
            </p:nvSpPr>
            <p:spPr bwMode="auto">
              <a:xfrm>
                <a:off x="1725613" y="5846763"/>
                <a:ext cx="33337" cy="15875"/>
              </a:xfrm>
              <a:custGeom>
                <a:avLst/>
                <a:gdLst>
                  <a:gd name="T0" fmla="*/ 9 w 12"/>
                  <a:gd name="T1" fmla="*/ 0 h 6"/>
                  <a:gd name="T2" fmla="*/ 3 w 12"/>
                  <a:gd name="T3" fmla="*/ 0 h 6"/>
                  <a:gd name="T4" fmla="*/ 0 w 12"/>
                  <a:gd name="T5" fmla="*/ 3 h 6"/>
                  <a:gd name="T6" fmla="*/ 3 w 12"/>
                  <a:gd name="T7" fmla="*/ 6 h 6"/>
                  <a:gd name="T8" fmla="*/ 9 w 12"/>
                  <a:gd name="T9" fmla="*/ 6 h 6"/>
                  <a:gd name="T10" fmla="*/ 12 w 12"/>
                  <a:gd name="T11" fmla="*/ 3 h 6"/>
                  <a:gd name="T12" fmla="*/ 9 w 1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2" h="6">
                    <a:moveTo>
                      <a:pt x="9" y="0"/>
                    </a:moveTo>
                    <a:cubicBezTo>
                      <a:pt x="3" y="0"/>
                      <a:pt x="3" y="0"/>
                      <a:pt x="3" y="0"/>
                    </a:cubicBezTo>
                    <a:cubicBezTo>
                      <a:pt x="1" y="0"/>
                      <a:pt x="0" y="1"/>
                      <a:pt x="0" y="3"/>
                    </a:cubicBezTo>
                    <a:cubicBezTo>
                      <a:pt x="0" y="5"/>
                      <a:pt x="1" y="6"/>
                      <a:pt x="3" y="6"/>
                    </a:cubicBezTo>
                    <a:cubicBezTo>
                      <a:pt x="9" y="6"/>
                      <a:pt x="9" y="6"/>
                      <a:pt x="9" y="6"/>
                    </a:cubicBezTo>
                    <a:cubicBezTo>
                      <a:pt x="11" y="6"/>
                      <a:pt x="12" y="5"/>
                      <a:pt x="12" y="3"/>
                    </a:cubicBezTo>
                    <a:cubicBezTo>
                      <a:pt x="12" y="1"/>
                      <a:pt x="11" y="0"/>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39" name="Freeform 12"/>
              <p:cNvSpPr/>
              <p:nvPr/>
            </p:nvSpPr>
            <p:spPr bwMode="auto">
              <a:xfrm>
                <a:off x="1960563" y="5862638"/>
                <a:ext cx="33337" cy="15875"/>
              </a:xfrm>
              <a:custGeom>
                <a:avLst/>
                <a:gdLst>
                  <a:gd name="T0" fmla="*/ 9 w 12"/>
                  <a:gd name="T1" fmla="*/ 0 h 6"/>
                  <a:gd name="T2" fmla="*/ 3 w 12"/>
                  <a:gd name="T3" fmla="*/ 0 h 6"/>
                  <a:gd name="T4" fmla="*/ 0 w 12"/>
                  <a:gd name="T5" fmla="*/ 3 h 6"/>
                  <a:gd name="T6" fmla="*/ 3 w 12"/>
                  <a:gd name="T7" fmla="*/ 6 h 6"/>
                  <a:gd name="T8" fmla="*/ 9 w 12"/>
                  <a:gd name="T9" fmla="*/ 6 h 6"/>
                  <a:gd name="T10" fmla="*/ 12 w 12"/>
                  <a:gd name="T11" fmla="*/ 3 h 6"/>
                  <a:gd name="T12" fmla="*/ 9 w 1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2" h="6">
                    <a:moveTo>
                      <a:pt x="9" y="0"/>
                    </a:moveTo>
                    <a:cubicBezTo>
                      <a:pt x="3" y="0"/>
                      <a:pt x="3" y="0"/>
                      <a:pt x="3" y="0"/>
                    </a:cubicBezTo>
                    <a:cubicBezTo>
                      <a:pt x="1" y="0"/>
                      <a:pt x="0" y="1"/>
                      <a:pt x="0" y="3"/>
                    </a:cubicBezTo>
                    <a:cubicBezTo>
                      <a:pt x="0" y="5"/>
                      <a:pt x="1" y="6"/>
                      <a:pt x="3" y="6"/>
                    </a:cubicBezTo>
                    <a:cubicBezTo>
                      <a:pt x="9" y="6"/>
                      <a:pt x="9" y="6"/>
                      <a:pt x="9" y="6"/>
                    </a:cubicBezTo>
                    <a:cubicBezTo>
                      <a:pt x="11" y="6"/>
                      <a:pt x="12" y="5"/>
                      <a:pt x="12" y="3"/>
                    </a:cubicBezTo>
                    <a:cubicBezTo>
                      <a:pt x="12" y="1"/>
                      <a:pt x="11" y="0"/>
                      <a:pt x="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40" name="Freeform 13"/>
              <p:cNvSpPr/>
              <p:nvPr/>
            </p:nvSpPr>
            <p:spPr bwMode="auto">
              <a:xfrm>
                <a:off x="1933575" y="5770563"/>
                <a:ext cx="30162" cy="30162"/>
              </a:xfrm>
              <a:custGeom>
                <a:avLst/>
                <a:gdLst>
                  <a:gd name="T0" fmla="*/ 10 w 11"/>
                  <a:gd name="T1" fmla="*/ 1 h 11"/>
                  <a:gd name="T2" fmla="*/ 5 w 11"/>
                  <a:gd name="T3" fmla="*/ 1 h 11"/>
                  <a:gd name="T4" fmla="*/ 1 w 11"/>
                  <a:gd name="T5" fmla="*/ 5 h 11"/>
                  <a:gd name="T6" fmla="*/ 1 w 11"/>
                  <a:gd name="T7" fmla="*/ 10 h 11"/>
                  <a:gd name="T8" fmla="*/ 5 w 11"/>
                  <a:gd name="T9" fmla="*/ 10 h 11"/>
                  <a:gd name="T10" fmla="*/ 10 w 11"/>
                  <a:gd name="T11" fmla="*/ 5 h 11"/>
                  <a:gd name="T12" fmla="*/ 10 w 1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0" y="1"/>
                    </a:moveTo>
                    <a:cubicBezTo>
                      <a:pt x="9" y="0"/>
                      <a:pt x="7" y="0"/>
                      <a:pt x="5" y="1"/>
                    </a:cubicBezTo>
                    <a:cubicBezTo>
                      <a:pt x="1" y="5"/>
                      <a:pt x="1" y="5"/>
                      <a:pt x="1" y="5"/>
                    </a:cubicBezTo>
                    <a:cubicBezTo>
                      <a:pt x="0" y="7"/>
                      <a:pt x="0" y="9"/>
                      <a:pt x="1" y="10"/>
                    </a:cubicBezTo>
                    <a:cubicBezTo>
                      <a:pt x="2" y="11"/>
                      <a:pt x="4" y="11"/>
                      <a:pt x="5" y="10"/>
                    </a:cubicBezTo>
                    <a:cubicBezTo>
                      <a:pt x="10" y="5"/>
                      <a:pt x="10" y="5"/>
                      <a:pt x="10" y="5"/>
                    </a:cubicBezTo>
                    <a:cubicBezTo>
                      <a:pt x="11" y="4"/>
                      <a:pt x="11" y="2"/>
                      <a:pt x="10"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41" name="Freeform 14"/>
              <p:cNvSpPr/>
              <p:nvPr/>
            </p:nvSpPr>
            <p:spPr bwMode="auto">
              <a:xfrm>
                <a:off x="1860550" y="5727700"/>
                <a:ext cx="17462" cy="34925"/>
              </a:xfrm>
              <a:custGeom>
                <a:avLst/>
                <a:gdLst>
                  <a:gd name="T0" fmla="*/ 3 w 6"/>
                  <a:gd name="T1" fmla="*/ 13 h 13"/>
                  <a:gd name="T2" fmla="*/ 5 w 6"/>
                  <a:gd name="T3" fmla="*/ 12 h 13"/>
                  <a:gd name="T4" fmla="*/ 6 w 6"/>
                  <a:gd name="T5" fmla="*/ 10 h 13"/>
                  <a:gd name="T6" fmla="*/ 6 w 6"/>
                  <a:gd name="T7" fmla="*/ 3 h 13"/>
                  <a:gd name="T8" fmla="*/ 3 w 6"/>
                  <a:gd name="T9" fmla="*/ 0 h 13"/>
                  <a:gd name="T10" fmla="*/ 0 w 6"/>
                  <a:gd name="T11" fmla="*/ 2 h 13"/>
                  <a:gd name="T12" fmla="*/ 0 w 6"/>
                  <a:gd name="T13" fmla="*/ 3 h 13"/>
                  <a:gd name="T14" fmla="*/ 0 w 6"/>
                  <a:gd name="T15" fmla="*/ 10 h 13"/>
                  <a:gd name="T16" fmla="*/ 3 w 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3">
                    <a:moveTo>
                      <a:pt x="3" y="13"/>
                    </a:moveTo>
                    <a:cubicBezTo>
                      <a:pt x="3" y="13"/>
                      <a:pt x="4" y="12"/>
                      <a:pt x="5" y="12"/>
                    </a:cubicBezTo>
                    <a:cubicBezTo>
                      <a:pt x="5" y="11"/>
                      <a:pt x="6" y="11"/>
                      <a:pt x="6" y="10"/>
                    </a:cubicBezTo>
                    <a:cubicBezTo>
                      <a:pt x="6" y="3"/>
                      <a:pt x="6" y="3"/>
                      <a:pt x="6" y="3"/>
                    </a:cubicBezTo>
                    <a:cubicBezTo>
                      <a:pt x="6" y="2"/>
                      <a:pt x="4" y="0"/>
                      <a:pt x="3" y="0"/>
                    </a:cubicBezTo>
                    <a:cubicBezTo>
                      <a:pt x="1" y="0"/>
                      <a:pt x="0" y="1"/>
                      <a:pt x="0" y="2"/>
                    </a:cubicBezTo>
                    <a:cubicBezTo>
                      <a:pt x="0" y="3"/>
                      <a:pt x="0" y="3"/>
                      <a:pt x="0" y="3"/>
                    </a:cubicBezTo>
                    <a:cubicBezTo>
                      <a:pt x="0" y="10"/>
                      <a:pt x="0" y="10"/>
                      <a:pt x="0" y="10"/>
                    </a:cubicBezTo>
                    <a:cubicBezTo>
                      <a:pt x="0" y="11"/>
                      <a:pt x="1" y="13"/>
                      <a:pt x="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42" name="Freeform 15"/>
              <p:cNvSpPr/>
              <p:nvPr/>
            </p:nvSpPr>
            <p:spPr bwMode="auto">
              <a:xfrm>
                <a:off x="1793875" y="5794375"/>
                <a:ext cx="131762" cy="152400"/>
              </a:xfrm>
              <a:custGeom>
                <a:avLst/>
                <a:gdLst>
                  <a:gd name="T0" fmla="*/ 25 w 49"/>
                  <a:gd name="T1" fmla="*/ 0 h 56"/>
                  <a:gd name="T2" fmla="*/ 0 w 49"/>
                  <a:gd name="T3" fmla="*/ 25 h 56"/>
                  <a:gd name="T4" fmla="*/ 12 w 49"/>
                  <a:gd name="T5" fmla="*/ 46 h 56"/>
                  <a:gd name="T6" fmla="*/ 12 w 49"/>
                  <a:gd name="T7" fmla="*/ 56 h 56"/>
                  <a:gd name="T8" fmla="*/ 37 w 49"/>
                  <a:gd name="T9" fmla="*/ 56 h 56"/>
                  <a:gd name="T10" fmla="*/ 37 w 49"/>
                  <a:gd name="T11" fmla="*/ 46 h 56"/>
                  <a:gd name="T12" fmla="*/ 49 w 49"/>
                  <a:gd name="T13" fmla="*/ 25 h 56"/>
                  <a:gd name="T14" fmla="*/ 25 w 49"/>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56">
                    <a:moveTo>
                      <a:pt x="25" y="0"/>
                    </a:moveTo>
                    <a:cubicBezTo>
                      <a:pt x="11" y="0"/>
                      <a:pt x="0" y="11"/>
                      <a:pt x="0" y="25"/>
                    </a:cubicBezTo>
                    <a:cubicBezTo>
                      <a:pt x="0" y="34"/>
                      <a:pt x="5" y="42"/>
                      <a:pt x="12" y="46"/>
                    </a:cubicBezTo>
                    <a:cubicBezTo>
                      <a:pt x="12" y="56"/>
                      <a:pt x="12" y="56"/>
                      <a:pt x="12" y="56"/>
                    </a:cubicBezTo>
                    <a:cubicBezTo>
                      <a:pt x="37" y="56"/>
                      <a:pt x="37" y="56"/>
                      <a:pt x="37" y="56"/>
                    </a:cubicBezTo>
                    <a:cubicBezTo>
                      <a:pt x="37" y="46"/>
                      <a:pt x="37" y="46"/>
                      <a:pt x="37" y="46"/>
                    </a:cubicBezTo>
                    <a:cubicBezTo>
                      <a:pt x="44" y="42"/>
                      <a:pt x="49" y="34"/>
                      <a:pt x="49" y="25"/>
                    </a:cubicBezTo>
                    <a:cubicBezTo>
                      <a:pt x="49" y="11"/>
                      <a:pt x="38" y="0"/>
                      <a:pt x="25"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43" name="Freeform 16"/>
              <p:cNvSpPr/>
              <p:nvPr/>
            </p:nvSpPr>
            <p:spPr bwMode="auto">
              <a:xfrm>
                <a:off x="1825625" y="5962650"/>
                <a:ext cx="68262" cy="34925"/>
              </a:xfrm>
              <a:custGeom>
                <a:avLst/>
                <a:gdLst>
                  <a:gd name="T0" fmla="*/ 0 w 25"/>
                  <a:gd name="T1" fmla="*/ 6 h 13"/>
                  <a:gd name="T2" fmla="*/ 7 w 25"/>
                  <a:gd name="T3" fmla="*/ 6 h 13"/>
                  <a:gd name="T4" fmla="*/ 6 w 25"/>
                  <a:gd name="T5" fmla="*/ 7 h 13"/>
                  <a:gd name="T6" fmla="*/ 13 w 25"/>
                  <a:gd name="T7" fmla="*/ 13 h 13"/>
                  <a:gd name="T8" fmla="*/ 19 w 25"/>
                  <a:gd name="T9" fmla="*/ 7 h 13"/>
                  <a:gd name="T10" fmla="*/ 19 w 25"/>
                  <a:gd name="T11" fmla="*/ 6 h 13"/>
                  <a:gd name="T12" fmla="*/ 25 w 25"/>
                  <a:gd name="T13" fmla="*/ 6 h 13"/>
                  <a:gd name="T14" fmla="*/ 25 w 25"/>
                  <a:gd name="T15" fmla="*/ 0 h 13"/>
                  <a:gd name="T16" fmla="*/ 0 w 25"/>
                  <a:gd name="T17" fmla="*/ 0 h 13"/>
                  <a:gd name="T18" fmla="*/ 0 w 25"/>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3">
                    <a:moveTo>
                      <a:pt x="0" y="6"/>
                    </a:moveTo>
                    <a:cubicBezTo>
                      <a:pt x="7" y="6"/>
                      <a:pt x="7" y="6"/>
                      <a:pt x="7" y="6"/>
                    </a:cubicBezTo>
                    <a:cubicBezTo>
                      <a:pt x="6" y="7"/>
                      <a:pt x="6" y="7"/>
                      <a:pt x="6" y="7"/>
                    </a:cubicBezTo>
                    <a:cubicBezTo>
                      <a:pt x="6" y="10"/>
                      <a:pt x="9" y="13"/>
                      <a:pt x="13" y="13"/>
                    </a:cubicBezTo>
                    <a:cubicBezTo>
                      <a:pt x="16" y="13"/>
                      <a:pt x="19" y="10"/>
                      <a:pt x="19" y="7"/>
                    </a:cubicBezTo>
                    <a:cubicBezTo>
                      <a:pt x="19" y="6"/>
                      <a:pt x="19" y="6"/>
                      <a:pt x="19" y="6"/>
                    </a:cubicBezTo>
                    <a:cubicBezTo>
                      <a:pt x="25" y="6"/>
                      <a:pt x="25" y="6"/>
                      <a:pt x="25" y="6"/>
                    </a:cubicBezTo>
                    <a:cubicBezTo>
                      <a:pt x="25" y="0"/>
                      <a:pt x="25" y="0"/>
                      <a:pt x="25" y="0"/>
                    </a:cubicBezTo>
                    <a:cubicBezTo>
                      <a:pt x="0" y="0"/>
                      <a:pt x="0" y="0"/>
                      <a:pt x="0" y="0"/>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grpSp>
        <p:sp>
          <p:nvSpPr>
            <p:cNvPr id="35"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1507137" y="2115535"/>
              <a:ext cx="207154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sp>
          <p:nvSpPr>
            <p:cNvPr id="36" name="Rectangle 3"/>
            <p:cNvSpPr txBox="1">
              <a:spLocks noChangeArrowheads="1"/>
            </p:cNvSpPr>
            <p:nvPr/>
          </p:nvSpPr>
          <p:spPr bwMode="auto">
            <a:xfrm flipH="1">
              <a:off x="1502601" y="2492064"/>
              <a:ext cx="262706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grpSp>
      <p:grpSp>
        <p:nvGrpSpPr>
          <p:cNvPr id="75" name="组合 74"/>
          <p:cNvGrpSpPr/>
          <p:nvPr/>
        </p:nvGrpSpPr>
        <p:grpSpPr>
          <a:xfrm>
            <a:off x="5140150" y="1606381"/>
            <a:ext cx="2627065" cy="2450923"/>
            <a:chOff x="5140150" y="1606381"/>
            <a:chExt cx="2627065" cy="2450923"/>
          </a:xfrm>
        </p:grpSpPr>
        <p:sp>
          <p:nvSpPr>
            <p:cNvPr id="30" name="任意多边形 85"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13500000" flipV="1">
              <a:off x="6442848" y="3609608"/>
              <a:ext cx="834605" cy="60788"/>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45" name="椭圆 44"/>
            <p:cNvSpPr/>
            <p:nvPr/>
          </p:nvSpPr>
          <p:spPr>
            <a:xfrm flipH="1">
              <a:off x="5446762" y="2772836"/>
              <a:ext cx="985223" cy="985223"/>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Open Sans" panose="020B0606030504020204" pitchFamily="34" charset="0"/>
              </a:endParaRPr>
            </a:p>
          </p:txBody>
        </p:sp>
        <p:grpSp>
          <p:nvGrpSpPr>
            <p:cNvPr id="46" name="组合 45"/>
            <p:cNvGrpSpPr/>
            <p:nvPr/>
          </p:nvGrpSpPr>
          <p:grpSpPr>
            <a:xfrm>
              <a:off x="5677330" y="3008535"/>
              <a:ext cx="524087" cy="498584"/>
              <a:chOff x="6323014" y="4870451"/>
              <a:chExt cx="652463" cy="620713"/>
            </a:xfrm>
            <a:solidFill>
              <a:schemeClr val="bg1"/>
            </a:solidFill>
            <a:effectLst>
              <a:outerShdw blurRad="63500" sx="102000" sy="102000" algn="ctr" rotWithShape="0">
                <a:prstClr val="black">
                  <a:alpha val="40000"/>
                </a:prstClr>
              </a:outerShdw>
            </a:effectLst>
          </p:grpSpPr>
          <p:sp>
            <p:nvSpPr>
              <p:cNvPr id="49" name="Freeform 81"/>
              <p:cNvSpPr/>
              <p:nvPr/>
            </p:nvSpPr>
            <p:spPr bwMode="auto">
              <a:xfrm>
                <a:off x="6789739" y="4870451"/>
                <a:ext cx="185738" cy="185738"/>
              </a:xfrm>
              <a:custGeom>
                <a:avLst/>
                <a:gdLst>
                  <a:gd name="T0" fmla="*/ 38 w 49"/>
                  <a:gd name="T1" fmla="*/ 11 h 49"/>
                  <a:gd name="T2" fmla="*/ 3 w 49"/>
                  <a:gd name="T3" fmla="*/ 7 h 49"/>
                  <a:gd name="T4" fmla="*/ 2 w 49"/>
                  <a:gd name="T5" fmla="*/ 15 h 49"/>
                  <a:gd name="T6" fmla="*/ 34 w 49"/>
                  <a:gd name="T7" fmla="*/ 47 h 49"/>
                  <a:gd name="T8" fmla="*/ 42 w 49"/>
                  <a:gd name="T9" fmla="*/ 46 h 49"/>
                  <a:gd name="T10" fmla="*/ 38 w 49"/>
                  <a:gd name="T11" fmla="*/ 11 h 49"/>
                </a:gdLst>
                <a:ahLst/>
                <a:cxnLst>
                  <a:cxn ang="0">
                    <a:pos x="T0" y="T1"/>
                  </a:cxn>
                  <a:cxn ang="0">
                    <a:pos x="T2" y="T3"/>
                  </a:cxn>
                  <a:cxn ang="0">
                    <a:pos x="T4" y="T5"/>
                  </a:cxn>
                  <a:cxn ang="0">
                    <a:pos x="T6" y="T7"/>
                  </a:cxn>
                  <a:cxn ang="0">
                    <a:pos x="T8" y="T9"/>
                  </a:cxn>
                  <a:cxn ang="0">
                    <a:pos x="T10" y="T11"/>
                  </a:cxn>
                </a:cxnLst>
                <a:rect l="0" t="0" r="r" b="b"/>
                <a:pathLst>
                  <a:path w="49" h="49">
                    <a:moveTo>
                      <a:pt x="38" y="11"/>
                    </a:moveTo>
                    <a:cubicBezTo>
                      <a:pt x="28" y="2"/>
                      <a:pt x="14" y="0"/>
                      <a:pt x="3" y="7"/>
                    </a:cubicBezTo>
                    <a:cubicBezTo>
                      <a:pt x="0" y="9"/>
                      <a:pt x="0" y="13"/>
                      <a:pt x="2" y="15"/>
                    </a:cubicBezTo>
                    <a:cubicBezTo>
                      <a:pt x="34" y="47"/>
                      <a:pt x="34" y="47"/>
                      <a:pt x="34" y="47"/>
                    </a:cubicBezTo>
                    <a:cubicBezTo>
                      <a:pt x="36" y="49"/>
                      <a:pt x="40" y="49"/>
                      <a:pt x="42" y="46"/>
                    </a:cubicBezTo>
                    <a:cubicBezTo>
                      <a:pt x="49" y="35"/>
                      <a:pt x="47" y="21"/>
                      <a:pt x="3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50" name="Freeform 82"/>
              <p:cNvSpPr>
                <a:spLocks noEditPoints="1"/>
              </p:cNvSpPr>
              <p:nvPr/>
            </p:nvSpPr>
            <p:spPr bwMode="auto">
              <a:xfrm>
                <a:off x="6364289" y="4924426"/>
                <a:ext cx="554038" cy="566738"/>
              </a:xfrm>
              <a:custGeom>
                <a:avLst/>
                <a:gdLst>
                  <a:gd name="T0" fmla="*/ 134 w 147"/>
                  <a:gd name="T1" fmla="*/ 115 h 151"/>
                  <a:gd name="T2" fmla="*/ 147 w 147"/>
                  <a:gd name="T3" fmla="*/ 72 h 151"/>
                  <a:gd name="T4" fmla="*/ 75 w 147"/>
                  <a:gd name="T5" fmla="*/ 0 h 151"/>
                  <a:gd name="T6" fmla="*/ 74 w 147"/>
                  <a:gd name="T7" fmla="*/ 0 h 151"/>
                  <a:gd name="T8" fmla="*/ 3 w 147"/>
                  <a:gd name="T9" fmla="*/ 72 h 151"/>
                  <a:gd name="T10" fmla="*/ 15 w 147"/>
                  <a:gd name="T11" fmla="*/ 112 h 151"/>
                  <a:gd name="T12" fmla="*/ 2 w 147"/>
                  <a:gd name="T13" fmla="*/ 137 h 151"/>
                  <a:gd name="T14" fmla="*/ 6 w 147"/>
                  <a:gd name="T15" fmla="*/ 150 h 151"/>
                  <a:gd name="T16" fmla="*/ 11 w 147"/>
                  <a:gd name="T17" fmla="*/ 151 h 151"/>
                  <a:gd name="T18" fmla="*/ 20 w 147"/>
                  <a:gd name="T19" fmla="*/ 146 h 151"/>
                  <a:gd name="T20" fmla="*/ 29 w 147"/>
                  <a:gd name="T21" fmla="*/ 128 h 151"/>
                  <a:gd name="T22" fmla="*/ 74 w 147"/>
                  <a:gd name="T23" fmla="*/ 145 h 151"/>
                  <a:gd name="T24" fmla="*/ 75 w 147"/>
                  <a:gd name="T25" fmla="*/ 145 h 151"/>
                  <a:gd name="T26" fmla="*/ 119 w 147"/>
                  <a:gd name="T27" fmla="*/ 129 h 151"/>
                  <a:gd name="T28" fmla="*/ 127 w 147"/>
                  <a:gd name="T29" fmla="*/ 146 h 151"/>
                  <a:gd name="T30" fmla="*/ 136 w 147"/>
                  <a:gd name="T31" fmla="*/ 151 h 151"/>
                  <a:gd name="T32" fmla="*/ 141 w 147"/>
                  <a:gd name="T33" fmla="*/ 150 h 151"/>
                  <a:gd name="T34" fmla="*/ 145 w 147"/>
                  <a:gd name="T35" fmla="*/ 137 h 151"/>
                  <a:gd name="T36" fmla="*/ 134 w 147"/>
                  <a:gd name="T37" fmla="*/ 115 h 151"/>
                  <a:gd name="T38" fmla="*/ 75 w 147"/>
                  <a:gd name="T39" fmla="*/ 125 h 151"/>
                  <a:gd name="T40" fmla="*/ 74 w 147"/>
                  <a:gd name="T41" fmla="*/ 125 h 151"/>
                  <a:gd name="T42" fmla="*/ 22 w 147"/>
                  <a:gd name="T43" fmla="*/ 72 h 151"/>
                  <a:gd name="T44" fmla="*/ 74 w 147"/>
                  <a:gd name="T45" fmla="*/ 20 h 151"/>
                  <a:gd name="T46" fmla="*/ 75 w 147"/>
                  <a:gd name="T47" fmla="*/ 19 h 151"/>
                  <a:gd name="T48" fmla="*/ 128 w 147"/>
                  <a:gd name="T49" fmla="*/ 72 h 151"/>
                  <a:gd name="T50" fmla="*/ 75 w 147"/>
                  <a:gd name="T51" fmla="*/ 12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7" h="151">
                    <a:moveTo>
                      <a:pt x="134" y="115"/>
                    </a:moveTo>
                    <a:cubicBezTo>
                      <a:pt x="142" y="103"/>
                      <a:pt x="147" y="88"/>
                      <a:pt x="147" y="72"/>
                    </a:cubicBezTo>
                    <a:cubicBezTo>
                      <a:pt x="147" y="32"/>
                      <a:pt x="115" y="0"/>
                      <a:pt x="75" y="0"/>
                    </a:cubicBezTo>
                    <a:cubicBezTo>
                      <a:pt x="75" y="0"/>
                      <a:pt x="74" y="0"/>
                      <a:pt x="74" y="0"/>
                    </a:cubicBezTo>
                    <a:cubicBezTo>
                      <a:pt x="35" y="0"/>
                      <a:pt x="3" y="33"/>
                      <a:pt x="3" y="72"/>
                    </a:cubicBezTo>
                    <a:cubicBezTo>
                      <a:pt x="3" y="87"/>
                      <a:pt x="7" y="101"/>
                      <a:pt x="15" y="112"/>
                    </a:cubicBezTo>
                    <a:cubicBezTo>
                      <a:pt x="2" y="137"/>
                      <a:pt x="2" y="137"/>
                      <a:pt x="2" y="137"/>
                    </a:cubicBezTo>
                    <a:cubicBezTo>
                      <a:pt x="0" y="142"/>
                      <a:pt x="2" y="148"/>
                      <a:pt x="6" y="150"/>
                    </a:cubicBezTo>
                    <a:cubicBezTo>
                      <a:pt x="8" y="151"/>
                      <a:pt x="9" y="151"/>
                      <a:pt x="11" y="151"/>
                    </a:cubicBezTo>
                    <a:cubicBezTo>
                      <a:pt x="14" y="151"/>
                      <a:pt x="18" y="149"/>
                      <a:pt x="20" y="146"/>
                    </a:cubicBezTo>
                    <a:cubicBezTo>
                      <a:pt x="29" y="128"/>
                      <a:pt x="29" y="128"/>
                      <a:pt x="29" y="128"/>
                    </a:cubicBezTo>
                    <a:cubicBezTo>
                      <a:pt x="41" y="138"/>
                      <a:pt x="57" y="145"/>
                      <a:pt x="74" y="145"/>
                    </a:cubicBezTo>
                    <a:cubicBezTo>
                      <a:pt x="74" y="145"/>
                      <a:pt x="75" y="145"/>
                      <a:pt x="75" y="145"/>
                    </a:cubicBezTo>
                    <a:cubicBezTo>
                      <a:pt x="92" y="145"/>
                      <a:pt x="107" y="139"/>
                      <a:pt x="119" y="129"/>
                    </a:cubicBezTo>
                    <a:cubicBezTo>
                      <a:pt x="127" y="146"/>
                      <a:pt x="127" y="146"/>
                      <a:pt x="127" y="146"/>
                    </a:cubicBezTo>
                    <a:cubicBezTo>
                      <a:pt x="129" y="149"/>
                      <a:pt x="133" y="151"/>
                      <a:pt x="136" y="151"/>
                    </a:cubicBezTo>
                    <a:cubicBezTo>
                      <a:pt x="138" y="151"/>
                      <a:pt x="139" y="151"/>
                      <a:pt x="141" y="150"/>
                    </a:cubicBezTo>
                    <a:cubicBezTo>
                      <a:pt x="145" y="148"/>
                      <a:pt x="147" y="142"/>
                      <a:pt x="145" y="137"/>
                    </a:cubicBezTo>
                    <a:lnTo>
                      <a:pt x="134" y="115"/>
                    </a:lnTo>
                    <a:close/>
                    <a:moveTo>
                      <a:pt x="75" y="125"/>
                    </a:moveTo>
                    <a:cubicBezTo>
                      <a:pt x="75" y="125"/>
                      <a:pt x="74" y="125"/>
                      <a:pt x="74" y="125"/>
                    </a:cubicBezTo>
                    <a:cubicBezTo>
                      <a:pt x="45" y="125"/>
                      <a:pt x="22" y="101"/>
                      <a:pt x="22" y="72"/>
                    </a:cubicBezTo>
                    <a:cubicBezTo>
                      <a:pt x="22" y="43"/>
                      <a:pt x="45" y="20"/>
                      <a:pt x="74" y="20"/>
                    </a:cubicBezTo>
                    <a:cubicBezTo>
                      <a:pt x="74" y="20"/>
                      <a:pt x="75" y="19"/>
                      <a:pt x="75" y="19"/>
                    </a:cubicBezTo>
                    <a:cubicBezTo>
                      <a:pt x="104" y="19"/>
                      <a:pt x="128" y="43"/>
                      <a:pt x="128" y="72"/>
                    </a:cubicBezTo>
                    <a:cubicBezTo>
                      <a:pt x="128" y="102"/>
                      <a:pt x="104" y="125"/>
                      <a:pt x="75"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51" name="Freeform 83"/>
              <p:cNvSpPr/>
              <p:nvPr/>
            </p:nvSpPr>
            <p:spPr bwMode="auto">
              <a:xfrm>
                <a:off x="6534151" y="5092701"/>
                <a:ext cx="131763" cy="236538"/>
              </a:xfrm>
              <a:custGeom>
                <a:avLst/>
                <a:gdLst>
                  <a:gd name="T0" fmla="*/ 30 w 35"/>
                  <a:gd name="T1" fmla="*/ 0 h 63"/>
                  <a:gd name="T2" fmla="*/ 29 w 35"/>
                  <a:gd name="T3" fmla="*/ 0 h 63"/>
                  <a:gd name="T4" fmla="*/ 24 w 35"/>
                  <a:gd name="T5" fmla="*/ 6 h 63"/>
                  <a:gd name="T6" fmla="*/ 24 w 35"/>
                  <a:gd name="T7" fmla="*/ 27 h 63"/>
                  <a:gd name="T8" fmla="*/ 2 w 35"/>
                  <a:gd name="T9" fmla="*/ 54 h 63"/>
                  <a:gd name="T10" fmla="*/ 3 w 35"/>
                  <a:gd name="T11" fmla="*/ 61 h 63"/>
                  <a:gd name="T12" fmla="*/ 6 w 35"/>
                  <a:gd name="T13" fmla="*/ 63 h 63"/>
                  <a:gd name="T14" fmla="*/ 10 w 35"/>
                  <a:gd name="T15" fmla="*/ 61 h 63"/>
                  <a:gd name="T16" fmla="*/ 29 w 35"/>
                  <a:gd name="T17" fmla="*/ 39 h 63"/>
                  <a:gd name="T18" fmla="*/ 33 w 35"/>
                  <a:gd name="T19" fmla="*/ 34 h 63"/>
                  <a:gd name="T20" fmla="*/ 35 w 35"/>
                  <a:gd name="T21" fmla="*/ 29 h 63"/>
                  <a:gd name="T22" fmla="*/ 35 w 35"/>
                  <a:gd name="T23" fmla="*/ 6 h 63"/>
                  <a:gd name="T24" fmla="*/ 30 w 35"/>
                  <a:gd name="T25"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63">
                    <a:moveTo>
                      <a:pt x="30" y="0"/>
                    </a:moveTo>
                    <a:cubicBezTo>
                      <a:pt x="30" y="0"/>
                      <a:pt x="29" y="0"/>
                      <a:pt x="29" y="0"/>
                    </a:cubicBezTo>
                    <a:cubicBezTo>
                      <a:pt x="26" y="1"/>
                      <a:pt x="24" y="3"/>
                      <a:pt x="24" y="6"/>
                    </a:cubicBezTo>
                    <a:cubicBezTo>
                      <a:pt x="24" y="27"/>
                      <a:pt x="24" y="27"/>
                      <a:pt x="24" y="27"/>
                    </a:cubicBezTo>
                    <a:cubicBezTo>
                      <a:pt x="2" y="54"/>
                      <a:pt x="2" y="54"/>
                      <a:pt x="2" y="54"/>
                    </a:cubicBezTo>
                    <a:cubicBezTo>
                      <a:pt x="0" y="56"/>
                      <a:pt x="0" y="59"/>
                      <a:pt x="3" y="61"/>
                    </a:cubicBezTo>
                    <a:cubicBezTo>
                      <a:pt x="4" y="62"/>
                      <a:pt x="5" y="63"/>
                      <a:pt x="6" y="63"/>
                    </a:cubicBezTo>
                    <a:cubicBezTo>
                      <a:pt x="8" y="63"/>
                      <a:pt x="9" y="62"/>
                      <a:pt x="10" y="61"/>
                    </a:cubicBezTo>
                    <a:cubicBezTo>
                      <a:pt x="29" y="39"/>
                      <a:pt x="29" y="39"/>
                      <a:pt x="29" y="39"/>
                    </a:cubicBezTo>
                    <a:cubicBezTo>
                      <a:pt x="33" y="34"/>
                      <a:pt x="33" y="34"/>
                      <a:pt x="33" y="34"/>
                    </a:cubicBezTo>
                    <a:cubicBezTo>
                      <a:pt x="35" y="33"/>
                      <a:pt x="35" y="31"/>
                      <a:pt x="35" y="29"/>
                    </a:cubicBezTo>
                    <a:cubicBezTo>
                      <a:pt x="35" y="6"/>
                      <a:pt x="35" y="6"/>
                      <a:pt x="35" y="6"/>
                    </a:cubicBezTo>
                    <a:cubicBezTo>
                      <a:pt x="35" y="3"/>
                      <a:pt x="33" y="0"/>
                      <a:pt x="3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52" name="Freeform 84"/>
              <p:cNvSpPr/>
              <p:nvPr/>
            </p:nvSpPr>
            <p:spPr bwMode="auto">
              <a:xfrm>
                <a:off x="6323014" y="4870451"/>
                <a:ext cx="184150" cy="185738"/>
              </a:xfrm>
              <a:custGeom>
                <a:avLst/>
                <a:gdLst>
                  <a:gd name="T0" fmla="*/ 11 w 49"/>
                  <a:gd name="T1" fmla="*/ 11 h 49"/>
                  <a:gd name="T2" fmla="*/ 7 w 49"/>
                  <a:gd name="T3" fmla="*/ 46 h 49"/>
                  <a:gd name="T4" fmla="*/ 14 w 49"/>
                  <a:gd name="T5" fmla="*/ 47 h 49"/>
                  <a:gd name="T6" fmla="*/ 46 w 49"/>
                  <a:gd name="T7" fmla="*/ 15 h 49"/>
                  <a:gd name="T8" fmla="*/ 45 w 49"/>
                  <a:gd name="T9" fmla="*/ 7 h 49"/>
                  <a:gd name="T10" fmla="*/ 11 w 49"/>
                  <a:gd name="T11" fmla="*/ 11 h 49"/>
                </a:gdLst>
                <a:ahLst/>
                <a:cxnLst>
                  <a:cxn ang="0">
                    <a:pos x="T0" y="T1"/>
                  </a:cxn>
                  <a:cxn ang="0">
                    <a:pos x="T2" y="T3"/>
                  </a:cxn>
                  <a:cxn ang="0">
                    <a:pos x="T4" y="T5"/>
                  </a:cxn>
                  <a:cxn ang="0">
                    <a:pos x="T6" y="T7"/>
                  </a:cxn>
                  <a:cxn ang="0">
                    <a:pos x="T8" y="T9"/>
                  </a:cxn>
                  <a:cxn ang="0">
                    <a:pos x="T10" y="T11"/>
                  </a:cxn>
                </a:cxnLst>
                <a:rect l="0" t="0" r="r" b="b"/>
                <a:pathLst>
                  <a:path w="49" h="49">
                    <a:moveTo>
                      <a:pt x="11" y="11"/>
                    </a:moveTo>
                    <a:cubicBezTo>
                      <a:pt x="1" y="21"/>
                      <a:pt x="0" y="35"/>
                      <a:pt x="7" y="46"/>
                    </a:cubicBezTo>
                    <a:cubicBezTo>
                      <a:pt x="9" y="49"/>
                      <a:pt x="12" y="49"/>
                      <a:pt x="14" y="47"/>
                    </a:cubicBezTo>
                    <a:cubicBezTo>
                      <a:pt x="46" y="15"/>
                      <a:pt x="46" y="15"/>
                      <a:pt x="46" y="15"/>
                    </a:cubicBezTo>
                    <a:cubicBezTo>
                      <a:pt x="49" y="13"/>
                      <a:pt x="48" y="9"/>
                      <a:pt x="45" y="7"/>
                    </a:cubicBezTo>
                    <a:cubicBezTo>
                      <a:pt x="35" y="0"/>
                      <a:pt x="20" y="2"/>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grpSp>
        <p:sp>
          <p:nvSpPr>
            <p:cNvPr id="47"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5144686" y="1606381"/>
              <a:ext cx="207154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sp>
          <p:nvSpPr>
            <p:cNvPr id="48" name="Rectangle 3"/>
            <p:cNvSpPr txBox="1">
              <a:spLocks noChangeArrowheads="1"/>
            </p:cNvSpPr>
            <p:nvPr/>
          </p:nvSpPr>
          <p:spPr bwMode="auto">
            <a:xfrm flipH="1">
              <a:off x="5140150" y="1982910"/>
              <a:ext cx="262706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grpSp>
      <p:grpSp>
        <p:nvGrpSpPr>
          <p:cNvPr id="74" name="组合 73"/>
          <p:cNvGrpSpPr/>
          <p:nvPr/>
        </p:nvGrpSpPr>
        <p:grpSpPr>
          <a:xfrm>
            <a:off x="3430168" y="4234396"/>
            <a:ext cx="3786066" cy="1824611"/>
            <a:chOff x="3430168" y="4234396"/>
            <a:chExt cx="3786066" cy="1824611"/>
          </a:xfrm>
        </p:grpSpPr>
        <p:sp>
          <p:nvSpPr>
            <p:cNvPr id="29" name="任意多边形 84"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8100000" flipV="1">
              <a:off x="4220098" y="4234396"/>
              <a:ext cx="1194883" cy="167846"/>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54" name="椭圆 53"/>
            <p:cNvSpPr/>
            <p:nvPr/>
          </p:nvSpPr>
          <p:spPr>
            <a:xfrm>
              <a:off x="3430168" y="4559774"/>
              <a:ext cx="985223" cy="985223"/>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Open Sans" panose="020B0606030504020204" pitchFamily="34" charset="0"/>
              </a:endParaRPr>
            </a:p>
          </p:txBody>
        </p:sp>
        <p:grpSp>
          <p:nvGrpSpPr>
            <p:cNvPr id="55" name="Group 4"/>
            <p:cNvGrpSpPr>
              <a:grpSpLocks noChangeAspect="1"/>
            </p:cNvGrpSpPr>
            <p:nvPr/>
          </p:nvGrpSpPr>
          <p:grpSpPr bwMode="auto">
            <a:xfrm>
              <a:off x="3691985" y="4825503"/>
              <a:ext cx="461588" cy="453764"/>
              <a:chOff x="3722" y="2043"/>
              <a:chExt cx="236" cy="232"/>
            </a:xfrm>
            <a:solidFill>
              <a:schemeClr val="bg1"/>
            </a:solidFill>
          </p:grpSpPr>
          <p:sp>
            <p:nvSpPr>
              <p:cNvPr id="58" name="Freeform 5"/>
              <p:cNvSpPr>
                <a:spLocks noEditPoints="1"/>
              </p:cNvSpPr>
              <p:nvPr/>
            </p:nvSpPr>
            <p:spPr bwMode="auto">
              <a:xfrm>
                <a:off x="3810" y="2089"/>
                <a:ext cx="14" cy="32"/>
              </a:xfrm>
              <a:custGeom>
                <a:avLst/>
                <a:gdLst>
                  <a:gd name="T0" fmla="*/ 4 w 6"/>
                  <a:gd name="T1" fmla="*/ 0 h 13"/>
                  <a:gd name="T2" fmla="*/ 2 w 6"/>
                  <a:gd name="T3" fmla="*/ 0 h 13"/>
                  <a:gd name="T4" fmla="*/ 0 w 6"/>
                  <a:gd name="T5" fmla="*/ 2 h 13"/>
                  <a:gd name="T6" fmla="*/ 0 w 6"/>
                  <a:gd name="T7" fmla="*/ 13 h 13"/>
                  <a:gd name="T8" fmla="*/ 6 w 6"/>
                  <a:gd name="T9" fmla="*/ 13 h 13"/>
                  <a:gd name="T10" fmla="*/ 6 w 6"/>
                  <a:gd name="T11" fmla="*/ 2 h 13"/>
                  <a:gd name="T12" fmla="*/ 4 w 6"/>
                  <a:gd name="T13" fmla="*/ 0 h 13"/>
                  <a:gd name="T14" fmla="*/ 4 w 6"/>
                  <a:gd name="T15" fmla="*/ 0 h 13"/>
                  <a:gd name="T16" fmla="*/ 4 w 6"/>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3">
                    <a:moveTo>
                      <a:pt x="4" y="0"/>
                    </a:moveTo>
                    <a:cubicBezTo>
                      <a:pt x="2" y="0"/>
                      <a:pt x="2" y="0"/>
                      <a:pt x="2" y="0"/>
                    </a:cubicBezTo>
                    <a:cubicBezTo>
                      <a:pt x="1" y="0"/>
                      <a:pt x="0" y="1"/>
                      <a:pt x="0" y="2"/>
                    </a:cubicBezTo>
                    <a:cubicBezTo>
                      <a:pt x="0" y="13"/>
                      <a:pt x="0" y="13"/>
                      <a:pt x="0" y="13"/>
                    </a:cubicBezTo>
                    <a:cubicBezTo>
                      <a:pt x="6" y="13"/>
                      <a:pt x="6" y="13"/>
                      <a:pt x="6" y="13"/>
                    </a:cubicBezTo>
                    <a:cubicBezTo>
                      <a:pt x="6" y="2"/>
                      <a:pt x="6" y="2"/>
                      <a:pt x="6" y="2"/>
                    </a:cubicBezTo>
                    <a:cubicBezTo>
                      <a:pt x="6" y="1"/>
                      <a:pt x="5" y="0"/>
                      <a:pt x="4" y="0"/>
                    </a:cubicBezTo>
                    <a:close/>
                    <a:moveTo>
                      <a:pt x="4" y="0"/>
                    </a:moveTo>
                    <a:cubicBezTo>
                      <a:pt x="4" y="0"/>
                      <a:pt x="4"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59" name="Freeform 6"/>
              <p:cNvSpPr>
                <a:spLocks noEditPoints="1"/>
              </p:cNvSpPr>
              <p:nvPr/>
            </p:nvSpPr>
            <p:spPr bwMode="auto">
              <a:xfrm>
                <a:off x="3853" y="2089"/>
                <a:ext cx="17" cy="32"/>
              </a:xfrm>
              <a:custGeom>
                <a:avLst/>
                <a:gdLst>
                  <a:gd name="T0" fmla="*/ 4 w 7"/>
                  <a:gd name="T1" fmla="*/ 0 h 13"/>
                  <a:gd name="T2" fmla="*/ 3 w 7"/>
                  <a:gd name="T3" fmla="*/ 0 h 13"/>
                  <a:gd name="T4" fmla="*/ 0 w 7"/>
                  <a:gd name="T5" fmla="*/ 2 h 13"/>
                  <a:gd name="T6" fmla="*/ 0 w 7"/>
                  <a:gd name="T7" fmla="*/ 13 h 13"/>
                  <a:gd name="T8" fmla="*/ 7 w 7"/>
                  <a:gd name="T9" fmla="*/ 13 h 13"/>
                  <a:gd name="T10" fmla="*/ 7 w 7"/>
                  <a:gd name="T11" fmla="*/ 2 h 13"/>
                  <a:gd name="T12" fmla="*/ 4 w 7"/>
                  <a:gd name="T13" fmla="*/ 0 h 13"/>
                  <a:gd name="T14" fmla="*/ 4 w 7"/>
                  <a:gd name="T15" fmla="*/ 0 h 13"/>
                  <a:gd name="T16" fmla="*/ 4 w 7"/>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3">
                    <a:moveTo>
                      <a:pt x="4" y="0"/>
                    </a:moveTo>
                    <a:cubicBezTo>
                      <a:pt x="3" y="0"/>
                      <a:pt x="3" y="0"/>
                      <a:pt x="3" y="0"/>
                    </a:cubicBezTo>
                    <a:cubicBezTo>
                      <a:pt x="1" y="0"/>
                      <a:pt x="0" y="1"/>
                      <a:pt x="0" y="2"/>
                    </a:cubicBezTo>
                    <a:cubicBezTo>
                      <a:pt x="0" y="13"/>
                      <a:pt x="0" y="13"/>
                      <a:pt x="0" y="13"/>
                    </a:cubicBezTo>
                    <a:cubicBezTo>
                      <a:pt x="7" y="13"/>
                      <a:pt x="7" y="13"/>
                      <a:pt x="7" y="13"/>
                    </a:cubicBezTo>
                    <a:cubicBezTo>
                      <a:pt x="7" y="2"/>
                      <a:pt x="7" y="2"/>
                      <a:pt x="7" y="2"/>
                    </a:cubicBezTo>
                    <a:cubicBezTo>
                      <a:pt x="7" y="1"/>
                      <a:pt x="6" y="0"/>
                      <a:pt x="4" y="0"/>
                    </a:cubicBezTo>
                    <a:close/>
                    <a:moveTo>
                      <a:pt x="4" y="0"/>
                    </a:moveTo>
                    <a:cubicBezTo>
                      <a:pt x="4" y="0"/>
                      <a:pt x="4"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60" name="Freeform 7"/>
              <p:cNvSpPr>
                <a:spLocks noEditPoints="1"/>
              </p:cNvSpPr>
              <p:nvPr/>
            </p:nvSpPr>
            <p:spPr bwMode="auto">
              <a:xfrm>
                <a:off x="3722" y="2043"/>
                <a:ext cx="236" cy="232"/>
              </a:xfrm>
              <a:custGeom>
                <a:avLst/>
                <a:gdLst>
                  <a:gd name="T0" fmla="*/ 48 w 97"/>
                  <a:gd name="T1" fmla="*/ 0 h 95"/>
                  <a:gd name="T2" fmla="*/ 0 w 97"/>
                  <a:gd name="T3" fmla="*/ 49 h 95"/>
                  <a:gd name="T4" fmla="*/ 14 w 97"/>
                  <a:gd name="T5" fmla="*/ 83 h 95"/>
                  <a:gd name="T6" fmla="*/ 33 w 97"/>
                  <a:gd name="T7" fmla="*/ 95 h 95"/>
                  <a:gd name="T8" fmla="*/ 35 w 97"/>
                  <a:gd name="T9" fmla="*/ 95 h 95"/>
                  <a:gd name="T10" fmla="*/ 39 w 97"/>
                  <a:gd name="T11" fmla="*/ 92 h 95"/>
                  <a:gd name="T12" fmla="*/ 36 w 97"/>
                  <a:gd name="T13" fmla="*/ 86 h 95"/>
                  <a:gd name="T14" fmla="*/ 20 w 97"/>
                  <a:gd name="T15" fmla="*/ 76 h 95"/>
                  <a:gd name="T16" fmla="*/ 9 w 97"/>
                  <a:gd name="T17" fmla="*/ 49 h 95"/>
                  <a:gd name="T18" fmla="*/ 48 w 97"/>
                  <a:gd name="T19" fmla="*/ 9 h 95"/>
                  <a:gd name="T20" fmla="*/ 87 w 97"/>
                  <a:gd name="T21" fmla="*/ 49 h 95"/>
                  <a:gd name="T22" fmla="*/ 76 w 97"/>
                  <a:gd name="T23" fmla="*/ 76 h 95"/>
                  <a:gd name="T24" fmla="*/ 62 w 97"/>
                  <a:gd name="T25" fmla="*/ 84 h 95"/>
                  <a:gd name="T26" fmla="*/ 57 w 97"/>
                  <a:gd name="T27" fmla="*/ 82 h 95"/>
                  <a:gd name="T28" fmla="*/ 53 w 97"/>
                  <a:gd name="T29" fmla="*/ 65 h 95"/>
                  <a:gd name="T30" fmla="*/ 67 w 97"/>
                  <a:gd name="T31" fmla="*/ 50 h 95"/>
                  <a:gd name="T32" fmla="*/ 67 w 97"/>
                  <a:gd name="T33" fmla="*/ 35 h 95"/>
                  <a:gd name="T34" fmla="*/ 29 w 97"/>
                  <a:gd name="T35" fmla="*/ 35 h 95"/>
                  <a:gd name="T36" fmla="*/ 29 w 97"/>
                  <a:gd name="T37" fmla="*/ 50 h 95"/>
                  <a:gd name="T38" fmla="*/ 43 w 97"/>
                  <a:gd name="T39" fmla="*/ 65 h 95"/>
                  <a:gd name="T40" fmla="*/ 50 w 97"/>
                  <a:gd name="T41" fmla="*/ 88 h 95"/>
                  <a:gd name="T42" fmla="*/ 62 w 97"/>
                  <a:gd name="T43" fmla="*/ 93 h 95"/>
                  <a:gd name="T44" fmla="*/ 82 w 97"/>
                  <a:gd name="T45" fmla="*/ 83 h 95"/>
                  <a:gd name="T46" fmla="*/ 83 w 97"/>
                  <a:gd name="T47" fmla="*/ 83 h 95"/>
                  <a:gd name="T48" fmla="*/ 97 w 97"/>
                  <a:gd name="T49" fmla="*/ 49 h 95"/>
                  <a:gd name="T50" fmla="*/ 48 w 97"/>
                  <a:gd name="T51" fmla="*/ 0 h 95"/>
                  <a:gd name="T52" fmla="*/ 48 w 97"/>
                  <a:gd name="T53" fmla="*/ 0 h 95"/>
                  <a:gd name="T54" fmla="*/ 48 w 97"/>
                  <a:gd name="T5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7" h="95">
                    <a:moveTo>
                      <a:pt x="48" y="0"/>
                    </a:moveTo>
                    <a:cubicBezTo>
                      <a:pt x="21" y="0"/>
                      <a:pt x="0" y="22"/>
                      <a:pt x="0" y="49"/>
                    </a:cubicBezTo>
                    <a:cubicBezTo>
                      <a:pt x="0" y="61"/>
                      <a:pt x="5" y="74"/>
                      <a:pt x="14" y="83"/>
                    </a:cubicBezTo>
                    <a:cubicBezTo>
                      <a:pt x="19" y="88"/>
                      <a:pt x="26" y="92"/>
                      <a:pt x="33" y="95"/>
                    </a:cubicBezTo>
                    <a:cubicBezTo>
                      <a:pt x="34" y="95"/>
                      <a:pt x="34" y="95"/>
                      <a:pt x="35" y="95"/>
                    </a:cubicBezTo>
                    <a:cubicBezTo>
                      <a:pt x="37" y="95"/>
                      <a:pt x="38" y="94"/>
                      <a:pt x="39" y="92"/>
                    </a:cubicBezTo>
                    <a:cubicBezTo>
                      <a:pt x="40" y="89"/>
                      <a:pt x="39" y="87"/>
                      <a:pt x="36" y="86"/>
                    </a:cubicBezTo>
                    <a:cubicBezTo>
                      <a:pt x="30" y="84"/>
                      <a:pt x="25" y="81"/>
                      <a:pt x="20" y="76"/>
                    </a:cubicBezTo>
                    <a:cubicBezTo>
                      <a:pt x="13" y="69"/>
                      <a:pt x="9" y="59"/>
                      <a:pt x="9" y="49"/>
                    </a:cubicBezTo>
                    <a:cubicBezTo>
                      <a:pt x="9" y="27"/>
                      <a:pt x="27" y="9"/>
                      <a:pt x="48" y="9"/>
                    </a:cubicBezTo>
                    <a:cubicBezTo>
                      <a:pt x="70" y="9"/>
                      <a:pt x="87" y="27"/>
                      <a:pt x="87" y="49"/>
                    </a:cubicBezTo>
                    <a:cubicBezTo>
                      <a:pt x="87" y="59"/>
                      <a:pt x="83" y="69"/>
                      <a:pt x="76" y="76"/>
                    </a:cubicBezTo>
                    <a:cubicBezTo>
                      <a:pt x="73" y="79"/>
                      <a:pt x="66" y="84"/>
                      <a:pt x="62" y="84"/>
                    </a:cubicBezTo>
                    <a:cubicBezTo>
                      <a:pt x="60" y="84"/>
                      <a:pt x="58" y="83"/>
                      <a:pt x="57" y="82"/>
                    </a:cubicBezTo>
                    <a:cubicBezTo>
                      <a:pt x="53" y="78"/>
                      <a:pt x="53" y="70"/>
                      <a:pt x="53" y="65"/>
                    </a:cubicBezTo>
                    <a:cubicBezTo>
                      <a:pt x="61" y="65"/>
                      <a:pt x="67" y="58"/>
                      <a:pt x="67" y="50"/>
                    </a:cubicBezTo>
                    <a:cubicBezTo>
                      <a:pt x="67" y="35"/>
                      <a:pt x="67" y="35"/>
                      <a:pt x="67" y="35"/>
                    </a:cubicBezTo>
                    <a:cubicBezTo>
                      <a:pt x="29" y="35"/>
                      <a:pt x="29" y="35"/>
                      <a:pt x="29" y="35"/>
                    </a:cubicBezTo>
                    <a:cubicBezTo>
                      <a:pt x="29" y="50"/>
                      <a:pt x="29" y="50"/>
                      <a:pt x="29" y="50"/>
                    </a:cubicBezTo>
                    <a:cubicBezTo>
                      <a:pt x="29" y="58"/>
                      <a:pt x="35" y="65"/>
                      <a:pt x="43" y="65"/>
                    </a:cubicBezTo>
                    <a:cubicBezTo>
                      <a:pt x="43" y="71"/>
                      <a:pt x="44" y="82"/>
                      <a:pt x="50" y="88"/>
                    </a:cubicBezTo>
                    <a:cubicBezTo>
                      <a:pt x="53" y="91"/>
                      <a:pt x="57" y="93"/>
                      <a:pt x="62" y="93"/>
                    </a:cubicBezTo>
                    <a:cubicBezTo>
                      <a:pt x="71" y="93"/>
                      <a:pt x="81" y="84"/>
                      <a:pt x="82" y="83"/>
                    </a:cubicBezTo>
                    <a:cubicBezTo>
                      <a:pt x="83" y="83"/>
                      <a:pt x="83" y="83"/>
                      <a:pt x="83" y="83"/>
                    </a:cubicBezTo>
                    <a:cubicBezTo>
                      <a:pt x="92" y="74"/>
                      <a:pt x="97" y="62"/>
                      <a:pt x="97" y="49"/>
                    </a:cubicBezTo>
                    <a:cubicBezTo>
                      <a:pt x="97" y="22"/>
                      <a:pt x="75" y="0"/>
                      <a:pt x="48" y="0"/>
                    </a:cubicBezTo>
                    <a:close/>
                    <a:moveTo>
                      <a:pt x="48" y="0"/>
                    </a:moveTo>
                    <a:cubicBezTo>
                      <a:pt x="48" y="0"/>
                      <a:pt x="48" y="0"/>
                      <a:pt x="4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grpSp>
        <p:sp>
          <p:nvSpPr>
            <p:cNvPr id="56"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4593705" y="5153358"/>
              <a:ext cx="207154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sp>
          <p:nvSpPr>
            <p:cNvPr id="57" name="Rectangle 3"/>
            <p:cNvSpPr txBox="1">
              <a:spLocks noChangeArrowheads="1"/>
            </p:cNvSpPr>
            <p:nvPr/>
          </p:nvSpPr>
          <p:spPr bwMode="auto">
            <a:xfrm flipH="1">
              <a:off x="4589169" y="5529887"/>
              <a:ext cx="262706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grpSp>
      <p:grpSp>
        <p:nvGrpSpPr>
          <p:cNvPr id="76" name="组合 75"/>
          <p:cNvGrpSpPr/>
          <p:nvPr/>
        </p:nvGrpSpPr>
        <p:grpSpPr>
          <a:xfrm>
            <a:off x="7442057" y="2497108"/>
            <a:ext cx="3392476" cy="3217713"/>
            <a:chOff x="7442057" y="2497108"/>
            <a:chExt cx="3392476" cy="3217713"/>
          </a:xfrm>
        </p:grpSpPr>
        <p:sp>
          <p:nvSpPr>
            <p:cNvPr id="31" name="任意多边形 86"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rot="7913339">
              <a:off x="8195034" y="3206788"/>
              <a:ext cx="1536809" cy="117449"/>
            </a:xfrm>
            <a:custGeom>
              <a:avLst/>
              <a:gdLst>
                <a:gd name="connsiteX0" fmla="*/ 0 w 3125338"/>
                <a:gd name="connsiteY0" fmla="*/ 0 h 0"/>
                <a:gd name="connsiteX1" fmla="*/ 3125338 w 3125338"/>
                <a:gd name="connsiteY1" fmla="*/ 0 h 0"/>
              </a:gdLst>
              <a:ahLst/>
              <a:cxnLst>
                <a:cxn ang="0">
                  <a:pos x="connsiteX0" y="connsiteY0"/>
                </a:cxn>
                <a:cxn ang="0">
                  <a:pos x="connsiteX1" y="connsiteY1"/>
                </a:cxn>
              </a:cxnLst>
              <a:rect l="l" t="t" r="r" b="b"/>
              <a:pathLst>
                <a:path w="3125338">
                  <a:moveTo>
                    <a:pt x="0" y="0"/>
                  </a:moveTo>
                  <a:lnTo>
                    <a:pt x="3125338"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65" name="椭圆 64"/>
            <p:cNvSpPr/>
            <p:nvPr/>
          </p:nvSpPr>
          <p:spPr>
            <a:xfrm flipH="1">
              <a:off x="7442057" y="3648925"/>
              <a:ext cx="985223" cy="985223"/>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Open Sans" panose="020B0606030504020204" pitchFamily="34" charset="0"/>
              </a:endParaRPr>
            </a:p>
          </p:txBody>
        </p:sp>
        <p:grpSp>
          <p:nvGrpSpPr>
            <p:cNvPr id="66" name="组合 65"/>
            <p:cNvGrpSpPr/>
            <p:nvPr/>
          </p:nvGrpSpPr>
          <p:grpSpPr>
            <a:xfrm>
              <a:off x="7715711" y="3908157"/>
              <a:ext cx="453154" cy="451518"/>
              <a:chOff x="5287964" y="2994026"/>
              <a:chExt cx="879475" cy="876300"/>
            </a:xfrm>
            <a:solidFill>
              <a:schemeClr val="bg1"/>
            </a:solidFill>
            <a:effectLst>
              <a:outerShdw blurRad="63500" sx="102000" sy="102000" algn="ctr" rotWithShape="0">
                <a:prstClr val="black">
                  <a:alpha val="40000"/>
                </a:prstClr>
              </a:outerShdw>
            </a:effectLst>
          </p:grpSpPr>
          <p:sp>
            <p:nvSpPr>
              <p:cNvPr id="67" name="Freeform 75"/>
              <p:cNvSpPr>
                <a:spLocks noEditPoints="1"/>
              </p:cNvSpPr>
              <p:nvPr/>
            </p:nvSpPr>
            <p:spPr bwMode="auto">
              <a:xfrm>
                <a:off x="5287964" y="3076576"/>
                <a:ext cx="796925" cy="793750"/>
              </a:xfrm>
              <a:custGeom>
                <a:avLst/>
                <a:gdLst>
                  <a:gd name="T0" fmla="*/ 105 w 211"/>
                  <a:gd name="T1" fmla="*/ 211 h 211"/>
                  <a:gd name="T2" fmla="*/ 211 w 211"/>
                  <a:gd name="T3" fmla="*/ 106 h 211"/>
                  <a:gd name="T4" fmla="*/ 198 w 211"/>
                  <a:gd name="T5" fmla="*/ 56 h 211"/>
                  <a:gd name="T6" fmla="*/ 196 w 211"/>
                  <a:gd name="T7" fmla="*/ 56 h 211"/>
                  <a:gd name="T8" fmla="*/ 194 w 211"/>
                  <a:gd name="T9" fmla="*/ 56 h 211"/>
                  <a:gd name="T10" fmla="*/ 181 w 211"/>
                  <a:gd name="T11" fmla="*/ 55 h 211"/>
                  <a:gd name="T12" fmla="*/ 171 w 211"/>
                  <a:gd name="T13" fmla="*/ 65 h 211"/>
                  <a:gd name="T14" fmla="*/ 183 w 211"/>
                  <a:gd name="T15" fmla="*/ 106 h 211"/>
                  <a:gd name="T16" fmla="*/ 105 w 211"/>
                  <a:gd name="T17" fmla="*/ 183 h 211"/>
                  <a:gd name="T18" fmla="*/ 28 w 211"/>
                  <a:gd name="T19" fmla="*/ 106 h 211"/>
                  <a:gd name="T20" fmla="*/ 105 w 211"/>
                  <a:gd name="T21" fmla="*/ 28 h 211"/>
                  <a:gd name="T22" fmla="*/ 146 w 211"/>
                  <a:gd name="T23" fmla="*/ 40 h 211"/>
                  <a:gd name="T24" fmla="*/ 155 w 211"/>
                  <a:gd name="T25" fmla="*/ 31 h 211"/>
                  <a:gd name="T26" fmla="*/ 154 w 211"/>
                  <a:gd name="T27" fmla="*/ 16 h 211"/>
                  <a:gd name="T28" fmla="*/ 154 w 211"/>
                  <a:gd name="T29" fmla="*/ 12 h 211"/>
                  <a:gd name="T30" fmla="*/ 105 w 211"/>
                  <a:gd name="T31" fmla="*/ 0 h 211"/>
                  <a:gd name="T32" fmla="*/ 0 w 211"/>
                  <a:gd name="T33" fmla="*/ 106 h 211"/>
                  <a:gd name="T34" fmla="*/ 105 w 211"/>
                  <a:gd name="T35" fmla="*/ 211 h 211"/>
                  <a:gd name="T36" fmla="*/ 105 w 211"/>
                  <a:gd name="T37" fmla="*/ 211 h 211"/>
                  <a:gd name="T38" fmla="*/ 105 w 211"/>
                  <a:gd name="T3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 h="211">
                    <a:moveTo>
                      <a:pt x="105" y="211"/>
                    </a:moveTo>
                    <a:cubicBezTo>
                      <a:pt x="164" y="211"/>
                      <a:pt x="211" y="164"/>
                      <a:pt x="211" y="106"/>
                    </a:cubicBezTo>
                    <a:cubicBezTo>
                      <a:pt x="211" y="88"/>
                      <a:pt x="206" y="71"/>
                      <a:pt x="198" y="56"/>
                    </a:cubicBezTo>
                    <a:cubicBezTo>
                      <a:pt x="198" y="56"/>
                      <a:pt x="197" y="56"/>
                      <a:pt x="196" y="56"/>
                    </a:cubicBezTo>
                    <a:cubicBezTo>
                      <a:pt x="195" y="56"/>
                      <a:pt x="195" y="56"/>
                      <a:pt x="194" y="56"/>
                    </a:cubicBezTo>
                    <a:cubicBezTo>
                      <a:pt x="181" y="55"/>
                      <a:pt x="181" y="55"/>
                      <a:pt x="181" y="55"/>
                    </a:cubicBezTo>
                    <a:cubicBezTo>
                      <a:pt x="171" y="65"/>
                      <a:pt x="171" y="65"/>
                      <a:pt x="171" y="65"/>
                    </a:cubicBezTo>
                    <a:cubicBezTo>
                      <a:pt x="179" y="77"/>
                      <a:pt x="183" y="91"/>
                      <a:pt x="183" y="106"/>
                    </a:cubicBezTo>
                    <a:cubicBezTo>
                      <a:pt x="183" y="149"/>
                      <a:pt x="148" y="183"/>
                      <a:pt x="105" y="183"/>
                    </a:cubicBezTo>
                    <a:cubicBezTo>
                      <a:pt x="62" y="183"/>
                      <a:pt x="28" y="149"/>
                      <a:pt x="28" y="106"/>
                    </a:cubicBezTo>
                    <a:cubicBezTo>
                      <a:pt x="28" y="63"/>
                      <a:pt x="62" y="28"/>
                      <a:pt x="105" y="28"/>
                    </a:cubicBezTo>
                    <a:cubicBezTo>
                      <a:pt x="120" y="28"/>
                      <a:pt x="134" y="32"/>
                      <a:pt x="146" y="40"/>
                    </a:cubicBezTo>
                    <a:cubicBezTo>
                      <a:pt x="155" y="31"/>
                      <a:pt x="155" y="31"/>
                      <a:pt x="155" y="31"/>
                    </a:cubicBezTo>
                    <a:cubicBezTo>
                      <a:pt x="154" y="16"/>
                      <a:pt x="154" y="16"/>
                      <a:pt x="154" y="16"/>
                    </a:cubicBezTo>
                    <a:cubicBezTo>
                      <a:pt x="154" y="14"/>
                      <a:pt x="154" y="13"/>
                      <a:pt x="154" y="12"/>
                    </a:cubicBezTo>
                    <a:cubicBezTo>
                      <a:pt x="139" y="5"/>
                      <a:pt x="123" y="0"/>
                      <a:pt x="105" y="0"/>
                    </a:cubicBezTo>
                    <a:cubicBezTo>
                      <a:pt x="47" y="0"/>
                      <a:pt x="0" y="48"/>
                      <a:pt x="0" y="106"/>
                    </a:cubicBezTo>
                    <a:cubicBezTo>
                      <a:pt x="0" y="164"/>
                      <a:pt x="47" y="211"/>
                      <a:pt x="105" y="211"/>
                    </a:cubicBezTo>
                    <a:close/>
                    <a:moveTo>
                      <a:pt x="105" y="211"/>
                    </a:moveTo>
                    <a:cubicBezTo>
                      <a:pt x="105" y="211"/>
                      <a:pt x="105" y="211"/>
                      <a:pt x="105" y="2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68" name="Freeform 76"/>
              <p:cNvSpPr>
                <a:spLocks noEditPoints="1"/>
              </p:cNvSpPr>
              <p:nvPr/>
            </p:nvSpPr>
            <p:spPr bwMode="auto">
              <a:xfrm>
                <a:off x="5487989" y="3279776"/>
                <a:ext cx="392113" cy="392113"/>
              </a:xfrm>
              <a:custGeom>
                <a:avLst/>
                <a:gdLst>
                  <a:gd name="T0" fmla="*/ 52 w 104"/>
                  <a:gd name="T1" fmla="*/ 25 h 104"/>
                  <a:gd name="T2" fmla="*/ 54 w 104"/>
                  <a:gd name="T3" fmla="*/ 25 h 104"/>
                  <a:gd name="T4" fmla="*/ 74 w 104"/>
                  <a:gd name="T5" fmla="*/ 5 h 104"/>
                  <a:gd name="T6" fmla="*/ 74 w 104"/>
                  <a:gd name="T7" fmla="*/ 5 h 104"/>
                  <a:gd name="T8" fmla="*/ 52 w 104"/>
                  <a:gd name="T9" fmla="*/ 0 h 104"/>
                  <a:gd name="T10" fmla="*/ 0 w 104"/>
                  <a:gd name="T11" fmla="*/ 52 h 104"/>
                  <a:gd name="T12" fmla="*/ 52 w 104"/>
                  <a:gd name="T13" fmla="*/ 104 h 104"/>
                  <a:gd name="T14" fmla="*/ 104 w 104"/>
                  <a:gd name="T15" fmla="*/ 52 h 104"/>
                  <a:gd name="T16" fmla="*/ 99 w 104"/>
                  <a:gd name="T17" fmla="*/ 30 h 104"/>
                  <a:gd name="T18" fmla="*/ 99 w 104"/>
                  <a:gd name="T19" fmla="*/ 30 h 104"/>
                  <a:gd name="T20" fmla="*/ 79 w 104"/>
                  <a:gd name="T21" fmla="*/ 50 h 104"/>
                  <a:gd name="T22" fmla="*/ 79 w 104"/>
                  <a:gd name="T23" fmla="*/ 52 h 104"/>
                  <a:gd name="T24" fmla="*/ 52 w 104"/>
                  <a:gd name="T25" fmla="*/ 79 h 104"/>
                  <a:gd name="T26" fmla="*/ 25 w 104"/>
                  <a:gd name="T27" fmla="*/ 52 h 104"/>
                  <a:gd name="T28" fmla="*/ 52 w 104"/>
                  <a:gd name="T29" fmla="*/ 25 h 104"/>
                  <a:gd name="T30" fmla="*/ 52 w 104"/>
                  <a:gd name="T31" fmla="*/ 25 h 104"/>
                  <a:gd name="T32" fmla="*/ 52 w 104"/>
                  <a:gd name="T33" fmla="*/ 2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52" y="25"/>
                    </a:moveTo>
                    <a:cubicBezTo>
                      <a:pt x="53" y="25"/>
                      <a:pt x="54" y="25"/>
                      <a:pt x="54" y="25"/>
                    </a:cubicBezTo>
                    <a:cubicBezTo>
                      <a:pt x="74" y="5"/>
                      <a:pt x="74" y="5"/>
                      <a:pt x="74" y="5"/>
                    </a:cubicBezTo>
                    <a:cubicBezTo>
                      <a:pt x="74" y="5"/>
                      <a:pt x="74" y="5"/>
                      <a:pt x="74" y="5"/>
                    </a:cubicBezTo>
                    <a:cubicBezTo>
                      <a:pt x="68" y="2"/>
                      <a:pt x="60" y="0"/>
                      <a:pt x="52" y="0"/>
                    </a:cubicBezTo>
                    <a:cubicBezTo>
                      <a:pt x="24" y="0"/>
                      <a:pt x="0" y="23"/>
                      <a:pt x="0" y="52"/>
                    </a:cubicBezTo>
                    <a:cubicBezTo>
                      <a:pt x="0" y="81"/>
                      <a:pt x="24" y="104"/>
                      <a:pt x="52" y="104"/>
                    </a:cubicBezTo>
                    <a:cubicBezTo>
                      <a:pt x="81" y="104"/>
                      <a:pt x="104" y="81"/>
                      <a:pt x="104" y="52"/>
                    </a:cubicBezTo>
                    <a:cubicBezTo>
                      <a:pt x="104" y="44"/>
                      <a:pt x="102" y="37"/>
                      <a:pt x="99" y="30"/>
                    </a:cubicBezTo>
                    <a:cubicBezTo>
                      <a:pt x="99" y="30"/>
                      <a:pt x="99" y="30"/>
                      <a:pt x="99" y="30"/>
                    </a:cubicBezTo>
                    <a:cubicBezTo>
                      <a:pt x="79" y="50"/>
                      <a:pt x="79" y="50"/>
                      <a:pt x="79" y="50"/>
                    </a:cubicBezTo>
                    <a:cubicBezTo>
                      <a:pt x="79" y="50"/>
                      <a:pt x="79" y="51"/>
                      <a:pt x="79" y="52"/>
                    </a:cubicBezTo>
                    <a:cubicBezTo>
                      <a:pt x="79" y="67"/>
                      <a:pt x="67" y="79"/>
                      <a:pt x="52" y="79"/>
                    </a:cubicBezTo>
                    <a:cubicBezTo>
                      <a:pt x="37" y="79"/>
                      <a:pt x="25" y="67"/>
                      <a:pt x="25" y="52"/>
                    </a:cubicBezTo>
                    <a:cubicBezTo>
                      <a:pt x="25" y="37"/>
                      <a:pt x="37" y="25"/>
                      <a:pt x="52" y="25"/>
                    </a:cubicBezTo>
                    <a:close/>
                    <a:moveTo>
                      <a:pt x="52" y="25"/>
                    </a:moveTo>
                    <a:cubicBezTo>
                      <a:pt x="52" y="25"/>
                      <a:pt x="52" y="25"/>
                      <a:pt x="52"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sp>
            <p:nvSpPr>
              <p:cNvPr id="69" name="Freeform 77"/>
              <p:cNvSpPr>
                <a:spLocks noEditPoints="1"/>
              </p:cNvSpPr>
              <p:nvPr/>
            </p:nvSpPr>
            <p:spPr bwMode="auto">
              <a:xfrm>
                <a:off x="5722939" y="2994026"/>
                <a:ext cx="444500" cy="441325"/>
              </a:xfrm>
              <a:custGeom>
                <a:avLst/>
                <a:gdLst>
                  <a:gd name="T0" fmla="*/ 99 w 118"/>
                  <a:gd name="T1" fmla="*/ 32 h 117"/>
                  <a:gd name="T2" fmla="*/ 105 w 118"/>
                  <a:gd name="T3" fmla="*/ 26 h 117"/>
                  <a:gd name="T4" fmla="*/ 105 w 118"/>
                  <a:gd name="T5" fmla="*/ 17 h 117"/>
                  <a:gd name="T6" fmla="*/ 101 w 118"/>
                  <a:gd name="T7" fmla="*/ 13 h 117"/>
                  <a:gd name="T8" fmla="*/ 96 w 118"/>
                  <a:gd name="T9" fmla="*/ 11 h 117"/>
                  <a:gd name="T10" fmla="*/ 92 w 118"/>
                  <a:gd name="T11" fmla="*/ 13 h 117"/>
                  <a:gd name="T12" fmla="*/ 85 w 118"/>
                  <a:gd name="T13" fmla="*/ 19 h 117"/>
                  <a:gd name="T14" fmla="*/ 84 w 118"/>
                  <a:gd name="T15" fmla="*/ 2 h 117"/>
                  <a:gd name="T16" fmla="*/ 82 w 118"/>
                  <a:gd name="T17" fmla="*/ 0 h 117"/>
                  <a:gd name="T18" fmla="*/ 80 w 118"/>
                  <a:gd name="T19" fmla="*/ 1 h 117"/>
                  <a:gd name="T20" fmla="*/ 54 w 118"/>
                  <a:gd name="T21" fmla="*/ 26 h 117"/>
                  <a:gd name="T22" fmla="*/ 51 w 118"/>
                  <a:gd name="T23" fmla="*/ 35 h 117"/>
                  <a:gd name="T24" fmla="*/ 51 w 118"/>
                  <a:gd name="T25" fmla="*/ 36 h 117"/>
                  <a:gd name="T26" fmla="*/ 52 w 118"/>
                  <a:gd name="T27" fmla="*/ 52 h 117"/>
                  <a:gd name="T28" fmla="*/ 43 w 118"/>
                  <a:gd name="T29" fmla="*/ 62 h 117"/>
                  <a:gd name="T30" fmla="*/ 26 w 118"/>
                  <a:gd name="T31" fmla="*/ 78 h 117"/>
                  <a:gd name="T32" fmla="*/ 26 w 118"/>
                  <a:gd name="T33" fmla="*/ 79 h 117"/>
                  <a:gd name="T34" fmla="*/ 10 w 118"/>
                  <a:gd name="T35" fmla="*/ 95 h 117"/>
                  <a:gd name="T36" fmla="*/ 2 w 118"/>
                  <a:gd name="T37" fmla="*/ 102 h 117"/>
                  <a:gd name="T38" fmla="*/ 1 w 118"/>
                  <a:gd name="T39" fmla="*/ 106 h 117"/>
                  <a:gd name="T40" fmla="*/ 0 w 118"/>
                  <a:gd name="T41" fmla="*/ 111 h 117"/>
                  <a:gd name="T42" fmla="*/ 6 w 118"/>
                  <a:gd name="T43" fmla="*/ 117 h 117"/>
                  <a:gd name="T44" fmla="*/ 6 w 118"/>
                  <a:gd name="T45" fmla="*/ 117 h 117"/>
                  <a:gd name="T46" fmla="*/ 12 w 118"/>
                  <a:gd name="T47" fmla="*/ 117 h 117"/>
                  <a:gd name="T48" fmla="*/ 16 w 118"/>
                  <a:gd name="T49" fmla="*/ 115 h 117"/>
                  <a:gd name="T50" fmla="*/ 66 w 118"/>
                  <a:gd name="T51" fmla="*/ 65 h 117"/>
                  <a:gd name="T52" fmla="*/ 81 w 118"/>
                  <a:gd name="T53" fmla="*/ 66 h 117"/>
                  <a:gd name="T54" fmla="*/ 82 w 118"/>
                  <a:gd name="T55" fmla="*/ 66 h 117"/>
                  <a:gd name="T56" fmla="*/ 83 w 118"/>
                  <a:gd name="T57" fmla="*/ 66 h 117"/>
                  <a:gd name="T58" fmla="*/ 91 w 118"/>
                  <a:gd name="T59" fmla="*/ 63 h 117"/>
                  <a:gd name="T60" fmla="*/ 116 w 118"/>
                  <a:gd name="T61" fmla="*/ 37 h 117"/>
                  <a:gd name="T62" fmla="*/ 115 w 118"/>
                  <a:gd name="T63" fmla="*/ 33 h 117"/>
                  <a:gd name="T64" fmla="*/ 99 w 118"/>
                  <a:gd name="T65" fmla="*/ 32 h 117"/>
                  <a:gd name="T66" fmla="*/ 99 w 118"/>
                  <a:gd name="T67" fmla="*/ 32 h 117"/>
                  <a:gd name="T68" fmla="*/ 99 w 118"/>
                  <a:gd name="T6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8" h="117">
                    <a:moveTo>
                      <a:pt x="99" y="32"/>
                    </a:moveTo>
                    <a:cubicBezTo>
                      <a:pt x="105" y="26"/>
                      <a:pt x="105" y="26"/>
                      <a:pt x="105" y="26"/>
                    </a:cubicBezTo>
                    <a:cubicBezTo>
                      <a:pt x="108" y="24"/>
                      <a:pt x="108" y="20"/>
                      <a:pt x="105" y="17"/>
                    </a:cubicBezTo>
                    <a:cubicBezTo>
                      <a:pt x="101" y="13"/>
                      <a:pt x="101" y="13"/>
                      <a:pt x="101" y="13"/>
                    </a:cubicBezTo>
                    <a:cubicBezTo>
                      <a:pt x="100" y="12"/>
                      <a:pt x="98" y="11"/>
                      <a:pt x="96" y="11"/>
                    </a:cubicBezTo>
                    <a:cubicBezTo>
                      <a:pt x="95" y="11"/>
                      <a:pt x="93" y="12"/>
                      <a:pt x="92" y="13"/>
                    </a:cubicBezTo>
                    <a:cubicBezTo>
                      <a:pt x="85" y="19"/>
                      <a:pt x="85" y="19"/>
                      <a:pt x="85" y="19"/>
                    </a:cubicBezTo>
                    <a:cubicBezTo>
                      <a:pt x="84" y="2"/>
                      <a:pt x="84" y="2"/>
                      <a:pt x="84" y="2"/>
                    </a:cubicBezTo>
                    <a:cubicBezTo>
                      <a:pt x="84" y="1"/>
                      <a:pt x="83" y="0"/>
                      <a:pt x="82" y="0"/>
                    </a:cubicBezTo>
                    <a:cubicBezTo>
                      <a:pt x="81" y="0"/>
                      <a:pt x="80" y="0"/>
                      <a:pt x="80" y="1"/>
                    </a:cubicBezTo>
                    <a:cubicBezTo>
                      <a:pt x="54" y="26"/>
                      <a:pt x="54" y="26"/>
                      <a:pt x="54" y="26"/>
                    </a:cubicBezTo>
                    <a:cubicBezTo>
                      <a:pt x="52" y="29"/>
                      <a:pt x="51" y="32"/>
                      <a:pt x="51" y="35"/>
                    </a:cubicBezTo>
                    <a:cubicBezTo>
                      <a:pt x="51" y="36"/>
                      <a:pt x="51" y="36"/>
                      <a:pt x="51" y="36"/>
                    </a:cubicBezTo>
                    <a:cubicBezTo>
                      <a:pt x="52" y="52"/>
                      <a:pt x="52" y="52"/>
                      <a:pt x="52" y="52"/>
                    </a:cubicBezTo>
                    <a:cubicBezTo>
                      <a:pt x="43" y="62"/>
                      <a:pt x="43" y="62"/>
                      <a:pt x="43" y="62"/>
                    </a:cubicBezTo>
                    <a:cubicBezTo>
                      <a:pt x="26" y="78"/>
                      <a:pt x="26" y="78"/>
                      <a:pt x="26" y="78"/>
                    </a:cubicBezTo>
                    <a:cubicBezTo>
                      <a:pt x="26" y="79"/>
                      <a:pt x="26" y="79"/>
                      <a:pt x="26" y="79"/>
                    </a:cubicBezTo>
                    <a:cubicBezTo>
                      <a:pt x="10" y="95"/>
                      <a:pt x="10" y="95"/>
                      <a:pt x="10" y="95"/>
                    </a:cubicBezTo>
                    <a:cubicBezTo>
                      <a:pt x="2" y="102"/>
                      <a:pt x="2" y="102"/>
                      <a:pt x="2" y="102"/>
                    </a:cubicBezTo>
                    <a:cubicBezTo>
                      <a:pt x="1" y="103"/>
                      <a:pt x="1" y="104"/>
                      <a:pt x="1" y="106"/>
                    </a:cubicBezTo>
                    <a:cubicBezTo>
                      <a:pt x="0" y="111"/>
                      <a:pt x="0" y="111"/>
                      <a:pt x="0" y="111"/>
                    </a:cubicBezTo>
                    <a:cubicBezTo>
                      <a:pt x="0" y="115"/>
                      <a:pt x="3" y="117"/>
                      <a:pt x="6" y="117"/>
                    </a:cubicBezTo>
                    <a:cubicBezTo>
                      <a:pt x="6" y="117"/>
                      <a:pt x="6" y="117"/>
                      <a:pt x="6" y="117"/>
                    </a:cubicBezTo>
                    <a:cubicBezTo>
                      <a:pt x="12" y="117"/>
                      <a:pt x="12" y="117"/>
                      <a:pt x="12" y="117"/>
                    </a:cubicBezTo>
                    <a:cubicBezTo>
                      <a:pt x="14" y="117"/>
                      <a:pt x="15" y="116"/>
                      <a:pt x="16" y="115"/>
                    </a:cubicBezTo>
                    <a:cubicBezTo>
                      <a:pt x="66" y="65"/>
                      <a:pt x="66" y="65"/>
                      <a:pt x="66" y="65"/>
                    </a:cubicBezTo>
                    <a:cubicBezTo>
                      <a:pt x="81" y="66"/>
                      <a:pt x="81" y="66"/>
                      <a:pt x="81" y="66"/>
                    </a:cubicBezTo>
                    <a:cubicBezTo>
                      <a:pt x="82" y="66"/>
                      <a:pt x="82" y="66"/>
                      <a:pt x="82" y="66"/>
                    </a:cubicBezTo>
                    <a:cubicBezTo>
                      <a:pt x="82" y="66"/>
                      <a:pt x="82" y="66"/>
                      <a:pt x="83" y="66"/>
                    </a:cubicBezTo>
                    <a:cubicBezTo>
                      <a:pt x="86" y="66"/>
                      <a:pt x="89" y="65"/>
                      <a:pt x="91" y="63"/>
                    </a:cubicBezTo>
                    <a:cubicBezTo>
                      <a:pt x="116" y="37"/>
                      <a:pt x="116" y="37"/>
                      <a:pt x="116" y="37"/>
                    </a:cubicBezTo>
                    <a:cubicBezTo>
                      <a:pt x="118" y="36"/>
                      <a:pt x="117" y="33"/>
                      <a:pt x="115" y="33"/>
                    </a:cubicBezTo>
                    <a:lnTo>
                      <a:pt x="99" y="32"/>
                    </a:lnTo>
                    <a:close/>
                    <a:moveTo>
                      <a:pt x="99" y="32"/>
                    </a:moveTo>
                    <a:cubicBezTo>
                      <a:pt x="99" y="32"/>
                      <a:pt x="99" y="32"/>
                      <a:pt x="99"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优设标题黑" panose="00000500000000000000" pitchFamily="2" charset="-122"/>
                  <a:ea typeface="优设标题黑" panose="00000500000000000000" pitchFamily="2" charset="-122"/>
                  <a:cs typeface="+mn-cs"/>
                </a:endParaRPr>
              </a:p>
            </p:txBody>
          </p:sp>
        </p:grpSp>
        <p:sp>
          <p:nvSpPr>
            <p:cNvPr id="63" name="Rectangle 89" descr="e7d195523061f1c0205959036996ad55c215b892a7aac5c0B9ADEF7896FB48F2EF97163A2DE1401E1875DEDC438B7864AD24CA23553DBBBD975DAF4CAD4A2592689FFB6CEE59FFA55B2702D0E5EE29CDFC0DD98BC7D6A39A64D3162AEA17DB19B9B9A87D0E9A0C5838999CD047764B32476FB53FC54D3671B43638F8C25D9EC95BB52BCC6C1CB3F6DE41EB0266A54822"/>
            <p:cNvSpPr/>
            <p:nvPr/>
          </p:nvSpPr>
          <p:spPr>
            <a:xfrm>
              <a:off x="8212004" y="4809172"/>
              <a:ext cx="207154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Tahoma" panose="020B0604030504040204" pitchFamily="34" charset="0"/>
                </a:rPr>
                <a:t>输入标题内容</a:t>
              </a:r>
              <a:endParaRPr kumimoji="0" lang="en-US" altLang="ko-KR"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Tahoma" panose="020B0604030504040204" pitchFamily="34" charset="0"/>
              </a:endParaRPr>
            </a:p>
          </p:txBody>
        </p:sp>
        <p:sp>
          <p:nvSpPr>
            <p:cNvPr id="64" name="Rectangle 3"/>
            <p:cNvSpPr txBox="1">
              <a:spLocks noChangeArrowheads="1"/>
            </p:cNvSpPr>
            <p:nvPr/>
          </p:nvSpPr>
          <p:spPr bwMode="auto">
            <a:xfrm flipH="1">
              <a:off x="8207468" y="5185701"/>
              <a:ext cx="2627065" cy="529120"/>
            </a:xfrm>
            <a:prstGeom prst="rect">
              <a:avLst/>
            </a:prstGeom>
            <a:noFill/>
          </p:spPr>
          <p:txBody>
            <a:bodyPr wrap="square" lIns="90000" tIns="46800" rIns="90000" bIns="4680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ahoma" panose="020B0604030504040204" pitchFamily="34" charset="0"/>
                </a:rPr>
                <a:t>请在此输入文字内容或粘贴复制的文字内容到此处。请在此输入文字内容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500" fill="hold"/>
                                        <p:tgtEl>
                                          <p:spTgt spid="7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500"/>
                                        <p:tgtEl>
                                          <p:spTgt spid="73"/>
                                        </p:tgtEl>
                                      </p:cBhvr>
                                    </p:animEffect>
                                    <p:anim calcmode="lin" valueType="num">
                                      <p:cBhvr>
                                        <p:cTn id="14" dur="500" fill="hold"/>
                                        <p:tgtEl>
                                          <p:spTgt spid="73"/>
                                        </p:tgtEl>
                                        <p:attrNameLst>
                                          <p:attrName>ppt_x</p:attrName>
                                        </p:attrNameLst>
                                      </p:cBhvr>
                                      <p:tavLst>
                                        <p:tav tm="0">
                                          <p:val>
                                            <p:strVal val="#ppt_x"/>
                                          </p:val>
                                        </p:tav>
                                        <p:tav tm="100000">
                                          <p:val>
                                            <p:strVal val="#ppt_x"/>
                                          </p:val>
                                        </p:tav>
                                      </p:tavLst>
                                    </p:anim>
                                    <p:anim calcmode="lin" valueType="num">
                                      <p:cBhvr>
                                        <p:cTn id="15" dur="500" fill="hold"/>
                                        <p:tgtEl>
                                          <p:spTgt spid="7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500"/>
                                        <p:tgtEl>
                                          <p:spTgt spid="74"/>
                                        </p:tgtEl>
                                      </p:cBhvr>
                                    </p:animEffect>
                                    <p:anim calcmode="lin" valueType="num">
                                      <p:cBhvr>
                                        <p:cTn id="20" dur="500" fill="hold"/>
                                        <p:tgtEl>
                                          <p:spTgt spid="74"/>
                                        </p:tgtEl>
                                        <p:attrNameLst>
                                          <p:attrName>ppt_x</p:attrName>
                                        </p:attrNameLst>
                                      </p:cBhvr>
                                      <p:tavLst>
                                        <p:tav tm="0">
                                          <p:val>
                                            <p:strVal val="#ppt_x"/>
                                          </p:val>
                                        </p:tav>
                                        <p:tav tm="100000">
                                          <p:val>
                                            <p:strVal val="#ppt_x"/>
                                          </p:val>
                                        </p:tav>
                                      </p:tavLst>
                                    </p:anim>
                                    <p:anim calcmode="lin" valueType="num">
                                      <p:cBhvr>
                                        <p:cTn id="21" dur="500" fill="hold"/>
                                        <p:tgtEl>
                                          <p:spTgt spid="7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500"/>
                                        <p:tgtEl>
                                          <p:spTgt spid="75"/>
                                        </p:tgtEl>
                                      </p:cBhvr>
                                    </p:animEffect>
                                    <p:anim calcmode="lin" valueType="num">
                                      <p:cBhvr>
                                        <p:cTn id="26" dur="500" fill="hold"/>
                                        <p:tgtEl>
                                          <p:spTgt spid="75"/>
                                        </p:tgtEl>
                                        <p:attrNameLst>
                                          <p:attrName>ppt_x</p:attrName>
                                        </p:attrNameLst>
                                      </p:cBhvr>
                                      <p:tavLst>
                                        <p:tav tm="0">
                                          <p:val>
                                            <p:strVal val="#ppt_x"/>
                                          </p:val>
                                        </p:tav>
                                        <p:tav tm="100000">
                                          <p:val>
                                            <p:strVal val="#ppt_x"/>
                                          </p:val>
                                        </p:tav>
                                      </p:tavLst>
                                    </p:anim>
                                    <p:anim calcmode="lin" valueType="num">
                                      <p:cBhvr>
                                        <p:cTn id="27" dur="500" fill="hold"/>
                                        <p:tgtEl>
                                          <p:spTgt spid="7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500"/>
                                        <p:tgtEl>
                                          <p:spTgt spid="76"/>
                                        </p:tgtEl>
                                      </p:cBhvr>
                                    </p:animEffect>
                                    <p:anim calcmode="lin" valueType="num">
                                      <p:cBhvr>
                                        <p:cTn id="32" dur="500" fill="hold"/>
                                        <p:tgtEl>
                                          <p:spTgt spid="76"/>
                                        </p:tgtEl>
                                        <p:attrNameLst>
                                          <p:attrName>ppt_x</p:attrName>
                                        </p:attrNameLst>
                                      </p:cBhvr>
                                      <p:tavLst>
                                        <p:tav tm="0">
                                          <p:val>
                                            <p:strVal val="#ppt_x"/>
                                          </p:val>
                                        </p:tav>
                                        <p:tav tm="100000">
                                          <p:val>
                                            <p:strVal val="#ppt_x"/>
                                          </p:val>
                                        </p:tav>
                                      </p:tavLst>
                                    </p:anim>
                                    <p:anim calcmode="lin" valueType="num">
                                      <p:cBhvr>
                                        <p:cTn id="33" dur="500" fill="hold"/>
                                        <p:tgtEl>
                                          <p:spTgt spid="7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fade">
                                      <p:cBhvr>
                                        <p:cTn id="37" dur="500"/>
                                        <p:tgtEl>
                                          <p:spTgt spid="70"/>
                                        </p:tgtEl>
                                      </p:cBhvr>
                                    </p:animEffect>
                                    <p:anim calcmode="lin" valueType="num">
                                      <p:cBhvr>
                                        <p:cTn id="38" dur="500" fill="hold"/>
                                        <p:tgtEl>
                                          <p:spTgt spid="70"/>
                                        </p:tgtEl>
                                        <p:attrNameLst>
                                          <p:attrName>ppt_x</p:attrName>
                                        </p:attrNameLst>
                                      </p:cBhvr>
                                      <p:tavLst>
                                        <p:tav tm="0">
                                          <p:val>
                                            <p:strVal val="#ppt_x"/>
                                          </p:val>
                                        </p:tav>
                                        <p:tav tm="100000">
                                          <p:val>
                                            <p:strVal val="#ppt_x"/>
                                          </p:val>
                                        </p:tav>
                                      </p:tavLst>
                                    </p:anim>
                                    <p:anim calcmode="lin" valueType="num">
                                      <p:cBhvr>
                                        <p:cTn id="39" dur="5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37" name="组合 36"/>
          <p:cNvGrpSpPr/>
          <p:nvPr/>
        </p:nvGrpSpPr>
        <p:grpSpPr>
          <a:xfrm>
            <a:off x="586991" y="472430"/>
            <a:ext cx="4122168" cy="615219"/>
            <a:chOff x="586991" y="472430"/>
            <a:chExt cx="4122168" cy="615219"/>
          </a:xfrm>
        </p:grpSpPr>
        <p:sp>
          <p:nvSpPr>
            <p:cNvPr id="3" name="椭圆 2"/>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 name="文本框 3"/>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04</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5" name="文本框 4"/>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38" name="组合 37"/>
          <p:cNvGrpSpPr/>
          <p:nvPr/>
        </p:nvGrpSpPr>
        <p:grpSpPr>
          <a:xfrm>
            <a:off x="1294345" y="1430687"/>
            <a:ext cx="3652162" cy="1418132"/>
            <a:chOff x="1294345" y="1430687"/>
            <a:chExt cx="3652162" cy="1418132"/>
          </a:xfrm>
        </p:grpSpPr>
        <p:sp>
          <p:nvSpPr>
            <p:cNvPr id="22" name="形状"/>
            <p:cNvSpPr txBox="1"/>
            <p:nvPr>
              <p:custDataLst>
                <p:tags r:id="rId23"/>
              </p:custDataLst>
            </p:nvPr>
          </p:nvSpPr>
          <p:spPr>
            <a:xfrm>
              <a:off x="1294346" y="1430687"/>
              <a:ext cx="3652161" cy="735973"/>
            </a:xfrm>
            <a:prstGeom prst="rect">
              <a:avLst/>
            </a:prstGeom>
            <a:noFill/>
            <a:ln>
              <a:noFill/>
            </a:ln>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输入标题内容</a:t>
              </a:r>
            </a:p>
          </p:txBody>
        </p:sp>
        <p:sp>
          <p:nvSpPr>
            <p:cNvPr id="23" name="形状"/>
            <p:cNvSpPr txBox="1"/>
            <p:nvPr>
              <p:custDataLst>
                <p:tags r:id="rId24"/>
              </p:custDataLst>
            </p:nvPr>
          </p:nvSpPr>
          <p:spPr>
            <a:xfrm>
              <a:off x="1294345" y="2035958"/>
              <a:ext cx="3652162" cy="812861"/>
            </a:xfrm>
            <a:prstGeom prst="rect">
              <a:avLst/>
            </a:prstGeom>
            <a:noFill/>
            <a:ln>
              <a:no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itillium" charset="0"/>
                </a:rPr>
                <a:t>请在此输入您的文字内容或者粘贴复制的文本到此处，请在此输入您的文字内容或者粘贴复制的文本到此处，请在此输入您的文字内容或者粘贴复制的文本到此处，</a:t>
              </a:r>
            </a:p>
          </p:txBody>
        </p:sp>
      </p:grpSp>
      <p:grpSp>
        <p:nvGrpSpPr>
          <p:cNvPr id="39" name="组合 38"/>
          <p:cNvGrpSpPr/>
          <p:nvPr/>
        </p:nvGrpSpPr>
        <p:grpSpPr>
          <a:xfrm>
            <a:off x="1394733" y="1519292"/>
            <a:ext cx="9588838" cy="4361071"/>
            <a:chOff x="1394733" y="1519292"/>
            <a:chExt cx="9588838" cy="4361071"/>
          </a:xfrm>
        </p:grpSpPr>
        <p:sp>
          <p:nvSpPr>
            <p:cNvPr id="7" name="形状"/>
            <p:cNvSpPr/>
            <p:nvPr>
              <p:custDataLst>
                <p:tags r:id="rId1"/>
              </p:custDataLst>
            </p:nvPr>
          </p:nvSpPr>
          <p:spPr bwMode="auto">
            <a:xfrm>
              <a:off x="6373980" y="3572132"/>
              <a:ext cx="1251205" cy="2308231"/>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 name="形状"/>
            <p:cNvSpPr/>
            <p:nvPr>
              <p:custDataLst>
                <p:tags r:id="rId2"/>
              </p:custDataLst>
            </p:nvPr>
          </p:nvSpPr>
          <p:spPr>
            <a:xfrm>
              <a:off x="7099272" y="2108879"/>
              <a:ext cx="851356" cy="653848"/>
            </a:xfrm>
            <a:prstGeom prst="uturnArrow">
              <a:avLst>
                <a:gd name="adj1" fmla="val 6810"/>
                <a:gd name="adj2" fmla="val 7476"/>
                <a:gd name="adj3" fmla="val 13406"/>
                <a:gd name="adj4" fmla="val 48506"/>
                <a:gd name="adj5" fmla="val 63321"/>
              </a:avLst>
            </a:prstGeom>
            <a:solidFill>
              <a:sysClr val="window" lastClr="FFFFFF">
                <a:lumMod val="85000"/>
                <a:alpha val="20000"/>
              </a:sysClr>
            </a:solidFill>
            <a:ln>
              <a:noFill/>
            </a:ln>
          </p:spPr>
          <p:txBody>
            <a:bodyPr spcFirstLastPara="1" wrap="square" lIns="91440" tIns="45720" rIns="91440" bIns="4572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9pPr>
            </a:lstStyle>
            <a:p>
              <a:pPr marL="0" marR="0" lvl="0" indent="0" algn="ctr" defTabSz="457200" rtl="0" eaLnBrk="1" fontAlgn="auto" latinLnBrk="0" hangingPunct="1">
                <a:lnSpc>
                  <a:spcPct val="100000"/>
                </a:lnSpc>
                <a:spcBef>
                  <a:spcPts val="0"/>
                </a:spcBef>
                <a:spcAft>
                  <a:spcPts val="0"/>
                </a:spcAft>
                <a:buClr>
                  <a:srgbClr val="000000"/>
                </a:buClr>
                <a:buSzTx/>
                <a:buFont typeface="Arial" panose="020B0604020202020204"/>
                <a:buNone/>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mn-ea"/>
                <a:cs typeface="+mn-cs"/>
              </a:endParaRPr>
            </a:p>
          </p:txBody>
        </p:sp>
        <p:sp>
          <p:nvSpPr>
            <p:cNvPr id="9" name="形状"/>
            <p:cNvSpPr/>
            <p:nvPr>
              <p:custDataLst>
                <p:tags r:id="rId3"/>
              </p:custDataLst>
            </p:nvPr>
          </p:nvSpPr>
          <p:spPr>
            <a:xfrm>
              <a:off x="7540853" y="2612959"/>
              <a:ext cx="369658" cy="959061"/>
            </a:xfrm>
            <a:prstGeom prst="roundRect">
              <a:avLst>
                <a:gd name="adj" fmla="val 50000"/>
              </a:avLst>
            </a:prstGeom>
            <a:solidFill>
              <a:sysClr val="window" lastClr="FFFFFF">
                <a:lumMod val="95000"/>
              </a:sys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0" name="形状"/>
            <p:cNvSpPr/>
            <p:nvPr>
              <p:custDataLst>
                <p:tags r:id="rId4"/>
              </p:custDataLst>
            </p:nvPr>
          </p:nvSpPr>
          <p:spPr>
            <a:xfrm>
              <a:off x="6004323" y="3202547"/>
              <a:ext cx="1906188" cy="369660"/>
            </a:xfrm>
            <a:prstGeom prst="roundRect">
              <a:avLst>
                <a:gd name="adj" fmla="val 50000"/>
              </a:avLst>
            </a:prstGeom>
            <a:noFill/>
            <a:ln w="12700" cap="flat" cmpd="sng" algn="ctr">
              <a:solidFill>
                <a:schemeClr val="tx1">
                  <a:lumMod val="75000"/>
                  <a:lumOff val="25000"/>
                </a:scheme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black">
                      <a:lumMod val="75000"/>
                      <a:lumOff val="25000"/>
                    </a:prstClr>
                  </a:solidFill>
                  <a:effectLst/>
                  <a:uLnTx/>
                  <a:uFillTx/>
                  <a:latin typeface="思源宋体 CN Heavy" panose="02020900000000000000" pitchFamily="18" charset="-122"/>
                  <a:ea typeface="思源宋体 CN Heavy" panose="02020900000000000000" pitchFamily="18" charset="-122"/>
                  <a:cs typeface="+mn-cs"/>
                </a:rPr>
                <a:t>2018</a:t>
              </a:r>
              <a:endParaRPr kumimoji="0" lang="zh-CN" altLang="en-US" sz="1600" b="0" i="0" u="none" strike="noStrike" kern="0" cap="none" spc="0" normalizeH="0" baseline="0" noProof="0" dirty="0">
                <a:ln>
                  <a:noFill/>
                </a:ln>
                <a:solidFill>
                  <a:prstClr val="black">
                    <a:lumMod val="75000"/>
                    <a:lumOff val="25000"/>
                  </a:prstClr>
                </a:solidFill>
                <a:effectLst/>
                <a:uLnTx/>
                <a:uFillTx/>
                <a:latin typeface="思源宋体 CN Heavy" panose="02020900000000000000" pitchFamily="18" charset="-122"/>
                <a:ea typeface="思源宋体 CN Heavy" panose="02020900000000000000" pitchFamily="18" charset="-122"/>
                <a:cs typeface="+mn-cs"/>
              </a:endParaRPr>
            </a:p>
          </p:txBody>
        </p:sp>
        <p:sp>
          <p:nvSpPr>
            <p:cNvPr id="12" name="形状"/>
            <p:cNvSpPr/>
            <p:nvPr>
              <p:custDataLst>
                <p:tags r:id="rId5"/>
              </p:custDataLst>
            </p:nvPr>
          </p:nvSpPr>
          <p:spPr bwMode="auto">
            <a:xfrm>
              <a:off x="3300921" y="4751232"/>
              <a:ext cx="1251205" cy="1129131"/>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p:txBody>
        </p:sp>
        <p:sp>
          <p:nvSpPr>
            <p:cNvPr id="13" name="形状"/>
            <p:cNvSpPr/>
            <p:nvPr>
              <p:custDataLst>
                <p:tags r:id="rId6"/>
              </p:custDataLst>
            </p:nvPr>
          </p:nvSpPr>
          <p:spPr>
            <a:xfrm>
              <a:off x="4026212" y="3288055"/>
              <a:ext cx="851356" cy="653848"/>
            </a:xfrm>
            <a:prstGeom prst="uturnArrow">
              <a:avLst>
                <a:gd name="adj1" fmla="val 6810"/>
                <a:gd name="adj2" fmla="val 7476"/>
                <a:gd name="adj3" fmla="val 13406"/>
                <a:gd name="adj4" fmla="val 48506"/>
                <a:gd name="adj5" fmla="val 63321"/>
              </a:avLst>
            </a:prstGeom>
            <a:solidFill>
              <a:sysClr val="window" lastClr="FFFFFF">
                <a:lumMod val="85000"/>
                <a:alpha val="20000"/>
              </a:sysClr>
            </a:solidFill>
            <a:ln>
              <a:noFill/>
            </a:ln>
          </p:spPr>
          <p:txBody>
            <a:bodyPr spcFirstLastPara="1" wrap="square" lIns="91440" tIns="45720" rIns="91440" bIns="4572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9pPr>
            </a:lstStyle>
            <a:p>
              <a:pPr marL="0" marR="0" lvl="0" indent="0" algn="ctr" defTabSz="457200" rtl="0" eaLnBrk="1" fontAlgn="auto" latinLnBrk="0" hangingPunct="1">
                <a:lnSpc>
                  <a:spcPct val="100000"/>
                </a:lnSpc>
                <a:spcBef>
                  <a:spcPts val="0"/>
                </a:spcBef>
                <a:spcAft>
                  <a:spcPts val="0"/>
                </a:spcAft>
                <a:buClr>
                  <a:srgbClr val="000000"/>
                </a:buClr>
                <a:buSzTx/>
                <a:buFont typeface="Arial" panose="020B0604020202020204"/>
                <a:buNone/>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mn-ea"/>
                <a:cs typeface="+mn-cs"/>
              </a:endParaRPr>
            </a:p>
          </p:txBody>
        </p:sp>
        <p:sp>
          <p:nvSpPr>
            <p:cNvPr id="14" name="形状"/>
            <p:cNvSpPr/>
            <p:nvPr>
              <p:custDataLst>
                <p:tags r:id="rId7"/>
              </p:custDataLst>
            </p:nvPr>
          </p:nvSpPr>
          <p:spPr>
            <a:xfrm>
              <a:off x="4467793" y="3792134"/>
              <a:ext cx="369658" cy="959061"/>
            </a:xfrm>
            <a:prstGeom prst="roundRect">
              <a:avLst>
                <a:gd name="adj" fmla="val 50000"/>
              </a:avLst>
            </a:prstGeom>
            <a:solidFill>
              <a:sysClr val="window" lastClr="FFFFFF">
                <a:lumMod val="95000"/>
              </a:sys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5" name="形状"/>
            <p:cNvSpPr/>
            <p:nvPr>
              <p:custDataLst>
                <p:tags r:id="rId8"/>
              </p:custDataLst>
            </p:nvPr>
          </p:nvSpPr>
          <p:spPr>
            <a:xfrm>
              <a:off x="2931263" y="4381722"/>
              <a:ext cx="1906188" cy="369660"/>
            </a:xfrm>
            <a:prstGeom prst="roundRect">
              <a:avLst>
                <a:gd name="adj" fmla="val 50000"/>
              </a:avLst>
            </a:prstGeom>
            <a:noFill/>
            <a:ln w="12700" cap="flat" cmpd="sng" algn="ctr">
              <a:solidFill>
                <a:schemeClr val="tx1">
                  <a:lumMod val="75000"/>
                  <a:lumOff val="25000"/>
                </a:scheme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black">
                      <a:lumMod val="75000"/>
                      <a:lumOff val="25000"/>
                    </a:prstClr>
                  </a:solidFill>
                  <a:effectLst/>
                  <a:uLnTx/>
                  <a:uFillTx/>
                  <a:latin typeface="思源宋体 CN Heavy" panose="02020900000000000000" pitchFamily="18" charset="-122"/>
                  <a:ea typeface="思源宋体 CN Heavy" panose="02020900000000000000" pitchFamily="18" charset="-122"/>
                  <a:cs typeface="+mn-cs"/>
                </a:rPr>
                <a:t>2016</a:t>
              </a:r>
              <a:endParaRPr kumimoji="0" lang="zh-CN" altLang="en-US" sz="1600" b="0" i="0" u="none" strike="noStrike" kern="0" cap="none" spc="0" normalizeH="0" baseline="0" noProof="0" dirty="0">
                <a:ln>
                  <a:noFill/>
                </a:ln>
                <a:solidFill>
                  <a:prstClr val="black">
                    <a:lumMod val="75000"/>
                    <a:lumOff val="25000"/>
                  </a:prstClr>
                </a:solidFill>
                <a:effectLst/>
                <a:uLnTx/>
                <a:uFillTx/>
                <a:latin typeface="思源宋体 CN Heavy" panose="02020900000000000000" pitchFamily="18" charset="-122"/>
                <a:ea typeface="思源宋体 CN Heavy" panose="02020900000000000000" pitchFamily="18" charset="-122"/>
                <a:cs typeface="+mn-cs"/>
              </a:endParaRPr>
            </a:p>
          </p:txBody>
        </p:sp>
        <p:sp>
          <p:nvSpPr>
            <p:cNvPr id="17" name="形状"/>
            <p:cNvSpPr/>
            <p:nvPr>
              <p:custDataLst>
                <p:tags r:id="rId9"/>
              </p:custDataLst>
            </p:nvPr>
          </p:nvSpPr>
          <p:spPr bwMode="auto">
            <a:xfrm>
              <a:off x="1764392" y="5340783"/>
              <a:ext cx="1251205" cy="539580"/>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p:txBody>
        </p:sp>
        <p:sp>
          <p:nvSpPr>
            <p:cNvPr id="18" name="形状"/>
            <p:cNvSpPr/>
            <p:nvPr>
              <p:custDataLst>
                <p:tags r:id="rId10"/>
              </p:custDataLst>
            </p:nvPr>
          </p:nvSpPr>
          <p:spPr>
            <a:xfrm>
              <a:off x="2489681" y="3877643"/>
              <a:ext cx="851356" cy="653848"/>
            </a:xfrm>
            <a:prstGeom prst="uturnArrow">
              <a:avLst>
                <a:gd name="adj1" fmla="val 6810"/>
                <a:gd name="adj2" fmla="val 7476"/>
                <a:gd name="adj3" fmla="val 13406"/>
                <a:gd name="adj4" fmla="val 48506"/>
                <a:gd name="adj5" fmla="val 63321"/>
              </a:avLst>
            </a:prstGeom>
            <a:solidFill>
              <a:sysClr val="window" lastClr="FFFFFF">
                <a:lumMod val="85000"/>
                <a:alpha val="20000"/>
              </a:sysClr>
            </a:solidFill>
            <a:ln>
              <a:noFill/>
            </a:ln>
          </p:spPr>
          <p:txBody>
            <a:bodyPr spcFirstLastPara="1" wrap="square" lIns="91440" tIns="45720" rIns="91440" bIns="4572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9pPr>
            </a:lstStyle>
            <a:p>
              <a:pPr marL="0" marR="0" lvl="0" indent="0" algn="ctr" defTabSz="457200" rtl="0" eaLnBrk="1" fontAlgn="auto" latinLnBrk="0" hangingPunct="1">
                <a:lnSpc>
                  <a:spcPct val="100000"/>
                </a:lnSpc>
                <a:spcBef>
                  <a:spcPts val="0"/>
                </a:spcBef>
                <a:spcAft>
                  <a:spcPts val="0"/>
                </a:spcAft>
                <a:buClr>
                  <a:srgbClr val="000000"/>
                </a:buClr>
                <a:buSzTx/>
                <a:buFont typeface="Arial" panose="020B0604020202020204"/>
                <a:buNone/>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mn-ea"/>
                <a:cs typeface="+mn-cs"/>
              </a:endParaRPr>
            </a:p>
          </p:txBody>
        </p:sp>
        <p:sp>
          <p:nvSpPr>
            <p:cNvPr id="19" name="形状"/>
            <p:cNvSpPr/>
            <p:nvPr>
              <p:custDataLst>
                <p:tags r:id="rId11"/>
              </p:custDataLst>
            </p:nvPr>
          </p:nvSpPr>
          <p:spPr>
            <a:xfrm>
              <a:off x="2931263" y="4381722"/>
              <a:ext cx="369658" cy="959061"/>
            </a:xfrm>
            <a:prstGeom prst="roundRect">
              <a:avLst>
                <a:gd name="adj" fmla="val 50000"/>
              </a:avLst>
            </a:prstGeom>
            <a:solidFill>
              <a:sysClr val="window" lastClr="FFFFFF">
                <a:lumMod val="95000"/>
              </a:sys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20" name="形状"/>
            <p:cNvSpPr/>
            <p:nvPr>
              <p:custDataLst>
                <p:tags r:id="rId12"/>
              </p:custDataLst>
            </p:nvPr>
          </p:nvSpPr>
          <p:spPr>
            <a:xfrm>
              <a:off x="1394733" y="4971123"/>
              <a:ext cx="1906188" cy="369660"/>
            </a:xfrm>
            <a:prstGeom prst="roundRect">
              <a:avLst>
                <a:gd name="adj" fmla="val 50000"/>
              </a:avLst>
            </a:prstGeom>
            <a:gradFill>
              <a:gsLst>
                <a:gs pos="0">
                  <a:srgbClr val="1CE7CC"/>
                </a:gs>
                <a:gs pos="100000">
                  <a:srgbClr val="08C4FF"/>
                </a:gs>
              </a:gsLst>
              <a:lin ang="5400000" scaled="1"/>
            </a:gra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rPr>
                <a:t>2015</a:t>
              </a: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endParaRPr>
            </a:p>
          </p:txBody>
        </p:sp>
        <p:sp>
          <p:nvSpPr>
            <p:cNvPr id="25" name="形状"/>
            <p:cNvSpPr/>
            <p:nvPr>
              <p:custDataLst>
                <p:tags r:id="rId13"/>
              </p:custDataLst>
            </p:nvPr>
          </p:nvSpPr>
          <p:spPr bwMode="auto">
            <a:xfrm>
              <a:off x="4837451" y="4161681"/>
              <a:ext cx="1251205" cy="1718681"/>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sp>
          <p:nvSpPr>
            <p:cNvPr id="26" name="形状"/>
            <p:cNvSpPr/>
            <p:nvPr>
              <p:custDataLst>
                <p:tags r:id="rId14"/>
              </p:custDataLst>
            </p:nvPr>
          </p:nvSpPr>
          <p:spPr>
            <a:xfrm>
              <a:off x="5562741" y="2698467"/>
              <a:ext cx="851356" cy="653848"/>
            </a:xfrm>
            <a:prstGeom prst="uturnArrow">
              <a:avLst>
                <a:gd name="adj1" fmla="val 6810"/>
                <a:gd name="adj2" fmla="val 7476"/>
                <a:gd name="adj3" fmla="val 13406"/>
                <a:gd name="adj4" fmla="val 48506"/>
                <a:gd name="adj5" fmla="val 63321"/>
              </a:avLst>
            </a:prstGeom>
            <a:solidFill>
              <a:sysClr val="window" lastClr="FFFFFF">
                <a:lumMod val="85000"/>
                <a:alpha val="20000"/>
              </a:sysClr>
            </a:solidFill>
            <a:ln>
              <a:noFill/>
            </a:ln>
          </p:spPr>
          <p:txBody>
            <a:bodyPr spcFirstLastPara="1" wrap="square" lIns="91440" tIns="45720" rIns="91440" bIns="4572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9pPr>
            </a:lstStyle>
            <a:p>
              <a:pPr marL="0" marR="0" lvl="0" indent="0" algn="ctr" defTabSz="457200" rtl="0" eaLnBrk="1" fontAlgn="auto" latinLnBrk="0" hangingPunct="1">
                <a:lnSpc>
                  <a:spcPct val="100000"/>
                </a:lnSpc>
                <a:spcBef>
                  <a:spcPts val="0"/>
                </a:spcBef>
                <a:spcAft>
                  <a:spcPts val="0"/>
                </a:spcAft>
                <a:buClr>
                  <a:srgbClr val="000000"/>
                </a:buClr>
                <a:buSzTx/>
                <a:buFont typeface="Arial" panose="020B0604020202020204"/>
                <a:buNone/>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mn-ea"/>
                <a:cs typeface="+mn-cs"/>
              </a:endParaRPr>
            </a:p>
          </p:txBody>
        </p:sp>
        <p:sp>
          <p:nvSpPr>
            <p:cNvPr id="27" name="形状"/>
            <p:cNvSpPr/>
            <p:nvPr>
              <p:custDataLst>
                <p:tags r:id="rId15"/>
              </p:custDataLst>
            </p:nvPr>
          </p:nvSpPr>
          <p:spPr>
            <a:xfrm>
              <a:off x="6004323" y="3202547"/>
              <a:ext cx="369658" cy="959061"/>
            </a:xfrm>
            <a:prstGeom prst="roundRect">
              <a:avLst>
                <a:gd name="adj" fmla="val 50000"/>
              </a:avLst>
            </a:prstGeom>
            <a:solidFill>
              <a:sysClr val="window" lastClr="FFFFFF">
                <a:lumMod val="95000"/>
              </a:sys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28" name="形状"/>
            <p:cNvSpPr/>
            <p:nvPr>
              <p:custDataLst>
                <p:tags r:id="rId16"/>
              </p:custDataLst>
            </p:nvPr>
          </p:nvSpPr>
          <p:spPr>
            <a:xfrm>
              <a:off x="4467793" y="3792134"/>
              <a:ext cx="1906188" cy="369660"/>
            </a:xfrm>
            <a:prstGeom prst="roundRect">
              <a:avLst>
                <a:gd name="adj" fmla="val 50000"/>
              </a:avLst>
            </a:prstGeom>
            <a:gradFill>
              <a:gsLst>
                <a:gs pos="0">
                  <a:srgbClr val="1CE7CC"/>
                </a:gs>
                <a:gs pos="100000">
                  <a:srgbClr val="08C4FF"/>
                </a:gs>
              </a:gsLst>
              <a:lin ang="5400000" scaled="1"/>
            </a:gra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rPr>
                <a:t>2017</a:t>
              </a: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endParaRPr>
            </a:p>
          </p:txBody>
        </p:sp>
        <p:sp>
          <p:nvSpPr>
            <p:cNvPr id="30" name="形状"/>
            <p:cNvSpPr/>
            <p:nvPr>
              <p:custDataLst>
                <p:tags r:id="rId17"/>
              </p:custDataLst>
            </p:nvPr>
          </p:nvSpPr>
          <p:spPr bwMode="auto">
            <a:xfrm>
              <a:off x="7910510" y="2982582"/>
              <a:ext cx="1251205" cy="2897780"/>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sp>
          <p:nvSpPr>
            <p:cNvPr id="31" name="形状"/>
            <p:cNvSpPr/>
            <p:nvPr>
              <p:custDataLst>
                <p:tags r:id="rId18"/>
              </p:custDataLst>
            </p:nvPr>
          </p:nvSpPr>
          <p:spPr>
            <a:xfrm>
              <a:off x="8635801" y="1519292"/>
              <a:ext cx="851356" cy="653848"/>
            </a:xfrm>
            <a:prstGeom prst="uturnArrow">
              <a:avLst>
                <a:gd name="adj1" fmla="val 6810"/>
                <a:gd name="adj2" fmla="val 7476"/>
                <a:gd name="adj3" fmla="val 13406"/>
                <a:gd name="adj4" fmla="val 48506"/>
                <a:gd name="adj5" fmla="val 63321"/>
              </a:avLst>
            </a:prstGeom>
            <a:solidFill>
              <a:sysClr val="window" lastClr="FFFFFF">
                <a:lumMod val="85000"/>
                <a:alpha val="20000"/>
              </a:sysClr>
            </a:solidFill>
            <a:ln>
              <a:noFill/>
            </a:ln>
          </p:spPr>
          <p:txBody>
            <a:bodyPr spcFirstLastPara="1" wrap="square" lIns="91440" tIns="45720" rIns="91440" bIns="4572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defRPr>
              </a:lvl9pPr>
            </a:lstStyle>
            <a:p>
              <a:pPr marL="0" marR="0" lvl="0" indent="0" algn="ctr" defTabSz="457200" rtl="0" eaLnBrk="1" fontAlgn="auto" latinLnBrk="0" hangingPunct="1">
                <a:lnSpc>
                  <a:spcPct val="100000"/>
                </a:lnSpc>
                <a:spcBef>
                  <a:spcPts val="0"/>
                </a:spcBef>
                <a:spcAft>
                  <a:spcPts val="0"/>
                </a:spcAft>
                <a:buClr>
                  <a:srgbClr val="000000"/>
                </a:buClr>
                <a:buSzTx/>
                <a:buFont typeface="Arial" panose="020B0604020202020204"/>
                <a:buNone/>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mn-ea"/>
                <a:cs typeface="+mn-cs"/>
              </a:endParaRPr>
            </a:p>
          </p:txBody>
        </p:sp>
        <p:sp>
          <p:nvSpPr>
            <p:cNvPr id="32" name="形状"/>
            <p:cNvSpPr/>
            <p:nvPr>
              <p:custDataLst>
                <p:tags r:id="rId19"/>
              </p:custDataLst>
            </p:nvPr>
          </p:nvSpPr>
          <p:spPr>
            <a:xfrm>
              <a:off x="9077383" y="2023371"/>
              <a:ext cx="369658" cy="959061"/>
            </a:xfrm>
            <a:prstGeom prst="roundRect">
              <a:avLst>
                <a:gd name="adj" fmla="val 50000"/>
              </a:avLst>
            </a:prstGeom>
            <a:solidFill>
              <a:sysClr val="window" lastClr="FFFFFF">
                <a:lumMod val="95000"/>
              </a:sys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1"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3" name="形状"/>
            <p:cNvSpPr/>
            <p:nvPr>
              <p:custDataLst>
                <p:tags r:id="rId20"/>
              </p:custDataLst>
            </p:nvPr>
          </p:nvSpPr>
          <p:spPr>
            <a:xfrm>
              <a:off x="7540853" y="2612959"/>
              <a:ext cx="1906188" cy="369660"/>
            </a:xfrm>
            <a:prstGeom prst="roundRect">
              <a:avLst>
                <a:gd name="adj" fmla="val 50000"/>
              </a:avLst>
            </a:prstGeom>
            <a:gradFill>
              <a:gsLst>
                <a:gs pos="0">
                  <a:srgbClr val="1CE7CC"/>
                </a:gs>
                <a:gs pos="100000">
                  <a:srgbClr val="08C4FF"/>
                </a:gs>
              </a:gsLst>
              <a:lin ang="5400000" scaled="1"/>
            </a:gra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rPr>
                <a:t>2019</a:t>
              </a: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endParaRPr>
            </a:p>
          </p:txBody>
        </p:sp>
        <p:sp>
          <p:nvSpPr>
            <p:cNvPr id="35" name="形状"/>
            <p:cNvSpPr/>
            <p:nvPr>
              <p:custDataLst>
                <p:tags r:id="rId21"/>
              </p:custDataLst>
            </p:nvPr>
          </p:nvSpPr>
          <p:spPr bwMode="auto">
            <a:xfrm>
              <a:off x="9447041" y="2393031"/>
              <a:ext cx="1251205" cy="3487331"/>
            </a:xfrm>
            <a:prstGeom prst="rect">
              <a:avLst/>
            </a:prstGeom>
            <a:noFill/>
            <a:ln w="3175">
              <a:gradFill flip="none" rotWithShape="1">
                <a:gsLst>
                  <a:gs pos="100000">
                    <a:sysClr val="window" lastClr="FFFFFF">
                      <a:alpha val="0"/>
                    </a:sysClr>
                  </a:gs>
                  <a:gs pos="0">
                    <a:sysClr val="window" lastClr="FFFFFF">
                      <a:lumMod val="85000"/>
                    </a:sysClr>
                  </a:gs>
                </a:gsLst>
                <a:lin ang="5400000" scaled="1"/>
                <a:tileRect/>
              </a:gradFill>
            </a:ln>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输入标题内容</a:t>
              </a:r>
            </a:p>
            <a:p>
              <a:pPr marL="0" marR="0" lvl="0" indent="0" algn="ctr" defTabSz="914400" rtl="0" eaLnBrk="1" fontAlgn="auto" latinLnBrk="0" hangingPunct="1">
                <a:lnSpc>
                  <a:spcPct val="150000"/>
                </a:lnSpc>
                <a:spcBef>
                  <a:spcPct val="0"/>
                </a:spcBef>
                <a:spcAft>
                  <a:spcPts val="0"/>
                </a:spcAft>
                <a:buClrTx/>
                <a:buSzTx/>
                <a:buFontTx/>
                <a:buNone/>
                <a:defRPr/>
              </a:pPr>
              <a:r>
                <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a:t>
              </a:r>
            </a:p>
            <a:p>
              <a:pPr marL="0" marR="0" lvl="0" indent="0" algn="ctr" defTabSz="914400" rtl="0" eaLnBrk="1" fontAlgn="auto" latinLnBrk="0" hangingPunct="1">
                <a:lnSpc>
                  <a:spcPct val="150000"/>
                </a:lnSpc>
                <a:spcBef>
                  <a:spcPct val="0"/>
                </a:spcBef>
                <a:spcAft>
                  <a:spcPts val="0"/>
                </a:spcAft>
                <a:buClrTx/>
                <a:buSzTx/>
                <a:buFontTx/>
                <a:buNone/>
                <a:defRPr/>
              </a:pP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sp>
          <p:nvSpPr>
            <p:cNvPr id="36" name="形状"/>
            <p:cNvSpPr/>
            <p:nvPr>
              <p:custDataLst>
                <p:tags r:id="rId22"/>
              </p:custDataLst>
            </p:nvPr>
          </p:nvSpPr>
          <p:spPr>
            <a:xfrm>
              <a:off x="9077383" y="2023371"/>
              <a:ext cx="1906188" cy="369660"/>
            </a:xfrm>
            <a:prstGeom prst="roundRect">
              <a:avLst>
                <a:gd name="adj" fmla="val 50000"/>
              </a:avLst>
            </a:prstGeom>
            <a:gradFill>
              <a:gsLst>
                <a:gs pos="0">
                  <a:srgbClr val="1CE7CC"/>
                </a:gs>
                <a:gs pos="100000">
                  <a:srgbClr val="08C4FF"/>
                </a:gs>
              </a:gsLst>
              <a:lin ang="5400000" scaled="1"/>
            </a:gradFill>
            <a:ln w="12700" cap="flat" cmpd="sng" algn="ctr">
              <a:noFill/>
              <a:prstDash val="solid"/>
              <a:miter lim="800000"/>
            </a:ln>
            <a:effectLst>
              <a:outerShdw blurRad="1270000" dist="1206500" sx="85000" sy="85000" algn="l" rotWithShape="0">
                <a:prstClr val="black">
                  <a:alpha val="40000"/>
                </a:prstClr>
              </a:outerShdw>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rPr>
                <a:t>2020</a:t>
              </a:r>
              <a:endParaRPr kumimoji="0" lang="zh-CN" altLang="en-US" sz="16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思源宋体 CN Heavy" panose="02020900000000000000" pitchFamily="18" charset="-122"/>
                <a:ea typeface="思源宋体 CN Heavy" panose="02020900000000000000" pitchFamily="18"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anim calcmode="lin" valueType="num">
                                      <p:cBhvr>
                                        <p:cTn id="8" dur="500" fill="hold"/>
                                        <p:tgtEl>
                                          <p:spTgt spid="37"/>
                                        </p:tgtEl>
                                        <p:attrNameLst>
                                          <p:attrName>ppt_x</p:attrName>
                                        </p:attrNameLst>
                                      </p:cBhvr>
                                      <p:tavLst>
                                        <p:tav tm="0">
                                          <p:val>
                                            <p:strVal val="#ppt_x"/>
                                          </p:val>
                                        </p:tav>
                                        <p:tav tm="100000">
                                          <p:val>
                                            <p:strVal val="#ppt_x"/>
                                          </p:val>
                                        </p:tav>
                                      </p:tavLst>
                                    </p:anim>
                                    <p:anim calcmode="lin" valueType="num">
                                      <p:cBhvr>
                                        <p:cTn id="9" dur="500" fill="hold"/>
                                        <p:tgtEl>
                                          <p:spTgt spid="3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strVal val="#ppt_x"/>
                                          </p:val>
                                        </p:tav>
                                        <p:tav tm="100000">
                                          <p:val>
                                            <p:strVal val="#ppt_x"/>
                                          </p:val>
                                        </p:tav>
                                      </p:tavLst>
                                    </p:anim>
                                    <p:anim calcmode="lin" valueType="num">
                                      <p:cBhvr>
                                        <p:cTn id="15" dur="5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anim calcmode="lin" valueType="num">
                                      <p:cBhvr>
                                        <p:cTn id="20" dur="500" fill="hold"/>
                                        <p:tgtEl>
                                          <p:spTgt spid="39"/>
                                        </p:tgtEl>
                                        <p:attrNameLst>
                                          <p:attrName>ppt_x</p:attrName>
                                        </p:attrNameLst>
                                      </p:cBhvr>
                                      <p:tavLst>
                                        <p:tav tm="0">
                                          <p:val>
                                            <p:strVal val="#ppt_x"/>
                                          </p:val>
                                        </p:tav>
                                        <p:tav tm="100000">
                                          <p:val>
                                            <p:strVal val="#ppt_x"/>
                                          </p:val>
                                        </p:tav>
                                      </p:tavLst>
                                    </p:anim>
                                    <p:anim calcmode="lin" valueType="num">
                                      <p:cBhvr>
                                        <p:cTn id="21"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61" name="组合 60"/>
          <p:cNvGrpSpPr/>
          <p:nvPr/>
        </p:nvGrpSpPr>
        <p:grpSpPr>
          <a:xfrm>
            <a:off x="586991" y="472430"/>
            <a:ext cx="4122168" cy="615219"/>
            <a:chOff x="586991" y="472430"/>
            <a:chExt cx="4122168" cy="615219"/>
          </a:xfrm>
        </p:grpSpPr>
        <p:sp>
          <p:nvSpPr>
            <p:cNvPr id="9" name="椭圆 8"/>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0" name="文本框 9"/>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04</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11" name="文本框 10"/>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65" name="组合 64"/>
          <p:cNvGrpSpPr/>
          <p:nvPr/>
        </p:nvGrpSpPr>
        <p:grpSpPr>
          <a:xfrm>
            <a:off x="5547634" y="1303181"/>
            <a:ext cx="4931681" cy="4340826"/>
            <a:chOff x="5547634" y="1303181"/>
            <a:chExt cx="4931681" cy="4340826"/>
          </a:xfrm>
        </p:grpSpPr>
        <p:graphicFrame>
          <p:nvGraphicFramePr>
            <p:cNvPr id="13" name="Chart 233"/>
            <p:cNvGraphicFramePr/>
            <p:nvPr/>
          </p:nvGraphicFramePr>
          <p:xfrm>
            <a:off x="6803623" y="1705397"/>
            <a:ext cx="3675692" cy="3675691"/>
          </p:xfrm>
          <a:graphic>
            <a:graphicData uri="http://schemas.openxmlformats.org/drawingml/2006/chart">
              <c:chart xmlns:c="http://schemas.openxmlformats.org/drawingml/2006/chart" xmlns:r="http://schemas.openxmlformats.org/officeDocument/2006/relationships" r:id="rId3"/>
            </a:graphicData>
          </a:graphic>
        </p:graphicFrame>
        <p:sp>
          <p:nvSpPr>
            <p:cNvPr id="14" name="Shape 234"/>
            <p:cNvSpPr/>
            <p:nvPr/>
          </p:nvSpPr>
          <p:spPr>
            <a:xfrm>
              <a:off x="7072174" y="1973948"/>
              <a:ext cx="3138589" cy="3138588"/>
            </a:xfrm>
            <a:prstGeom prst="ellipse">
              <a:avLst/>
            </a:prstGeom>
            <a:solidFill>
              <a:srgbClr val="F4F5F7"/>
            </a:solidFill>
            <a:ln w="3175" cap="flat">
              <a:noFill/>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graphicFrame>
          <p:nvGraphicFramePr>
            <p:cNvPr id="15" name="Chart 236"/>
            <p:cNvGraphicFramePr/>
            <p:nvPr/>
          </p:nvGraphicFramePr>
          <p:xfrm>
            <a:off x="7153581" y="2055355"/>
            <a:ext cx="2975774" cy="2975773"/>
          </p:xfrm>
          <a:graphic>
            <a:graphicData uri="http://schemas.openxmlformats.org/drawingml/2006/chart">
              <c:chart xmlns:c="http://schemas.openxmlformats.org/drawingml/2006/chart" xmlns:r="http://schemas.openxmlformats.org/officeDocument/2006/relationships" r:id="rId4"/>
            </a:graphicData>
          </a:graphic>
        </p:graphicFrame>
        <p:sp>
          <p:nvSpPr>
            <p:cNvPr id="16" name="Shape 237"/>
            <p:cNvSpPr/>
            <p:nvPr/>
          </p:nvSpPr>
          <p:spPr>
            <a:xfrm>
              <a:off x="7417735" y="2319509"/>
              <a:ext cx="2447466" cy="2447466"/>
            </a:xfrm>
            <a:prstGeom prst="ellipse">
              <a:avLst/>
            </a:prstGeom>
            <a:solidFill>
              <a:srgbClr val="F4F5F7"/>
            </a:solidFill>
            <a:ln w="3175" cap="flat">
              <a:noFill/>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graphicFrame>
          <p:nvGraphicFramePr>
            <p:cNvPr id="17" name="Chart 239"/>
            <p:cNvGraphicFramePr/>
            <p:nvPr/>
          </p:nvGraphicFramePr>
          <p:xfrm>
            <a:off x="7508129" y="2409901"/>
            <a:ext cx="2266681" cy="2266681"/>
          </p:xfrm>
          <a:graphic>
            <a:graphicData uri="http://schemas.openxmlformats.org/drawingml/2006/chart">
              <c:chart xmlns:c="http://schemas.openxmlformats.org/drawingml/2006/chart" xmlns:r="http://schemas.openxmlformats.org/officeDocument/2006/relationships" r:id="rId5"/>
            </a:graphicData>
          </a:graphic>
        </p:graphicFrame>
        <p:sp>
          <p:nvSpPr>
            <p:cNvPr id="18" name="Shape 240"/>
            <p:cNvSpPr/>
            <p:nvPr/>
          </p:nvSpPr>
          <p:spPr>
            <a:xfrm>
              <a:off x="7755267" y="2657039"/>
              <a:ext cx="1772406" cy="1772406"/>
            </a:xfrm>
            <a:prstGeom prst="ellipse">
              <a:avLst/>
            </a:prstGeom>
            <a:solidFill>
              <a:srgbClr val="F4F5F7"/>
            </a:solidFill>
            <a:ln w="3175" cap="flat">
              <a:noFill/>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graphicFrame>
          <p:nvGraphicFramePr>
            <p:cNvPr id="19" name="Chart 242"/>
            <p:cNvGraphicFramePr/>
            <p:nvPr/>
          </p:nvGraphicFramePr>
          <p:xfrm>
            <a:off x="7842090" y="2743863"/>
            <a:ext cx="1598757" cy="1598756"/>
          </p:xfrm>
          <a:graphic>
            <a:graphicData uri="http://schemas.openxmlformats.org/drawingml/2006/chart">
              <c:chart xmlns:c="http://schemas.openxmlformats.org/drawingml/2006/chart" xmlns:r="http://schemas.openxmlformats.org/officeDocument/2006/relationships" r:id="rId6"/>
            </a:graphicData>
          </a:graphic>
        </p:graphicFrame>
        <p:sp>
          <p:nvSpPr>
            <p:cNvPr id="20" name="Shape 243"/>
            <p:cNvSpPr/>
            <p:nvPr/>
          </p:nvSpPr>
          <p:spPr>
            <a:xfrm>
              <a:off x="8069950" y="2971723"/>
              <a:ext cx="1143037" cy="1143036"/>
            </a:xfrm>
            <a:prstGeom prst="ellipse">
              <a:avLst/>
            </a:prstGeom>
            <a:solidFill>
              <a:srgbClr val="F4F5F7"/>
            </a:solidFill>
            <a:ln w="3175" cap="flat">
              <a:noFill/>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1" name="Shape 245"/>
            <p:cNvSpPr/>
            <p:nvPr/>
          </p:nvSpPr>
          <p:spPr>
            <a:xfrm>
              <a:off x="8515941" y="1723711"/>
              <a:ext cx="260236" cy="251281"/>
            </a:xfrm>
            <a:prstGeom prst="ellipse">
              <a:avLst/>
            </a:prstGeom>
            <a:solidFill>
              <a:srgbClr val="30B593"/>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2" name="Shape 246"/>
            <p:cNvSpPr/>
            <p:nvPr/>
          </p:nvSpPr>
          <p:spPr>
            <a:xfrm>
              <a:off x="8515940" y="2069718"/>
              <a:ext cx="241634" cy="249274"/>
            </a:xfrm>
            <a:prstGeom prst="ellipse">
              <a:avLst/>
            </a:prstGeom>
            <a:solidFill>
              <a:srgbClr val="7F7F7F"/>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3" name="Shape 247"/>
            <p:cNvSpPr/>
            <p:nvPr/>
          </p:nvSpPr>
          <p:spPr>
            <a:xfrm>
              <a:off x="8515941" y="2421305"/>
              <a:ext cx="241633" cy="236500"/>
            </a:xfrm>
            <a:prstGeom prst="ellipse">
              <a:avLst/>
            </a:prstGeom>
            <a:solidFill>
              <a:srgbClr val="BFBFBF"/>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4" name="Shape 248"/>
            <p:cNvSpPr/>
            <p:nvPr/>
          </p:nvSpPr>
          <p:spPr>
            <a:xfrm>
              <a:off x="8534260" y="2752430"/>
              <a:ext cx="225175" cy="219118"/>
            </a:xfrm>
            <a:prstGeom prst="ellipse">
              <a:avLst/>
            </a:prstGeom>
            <a:solidFill>
              <a:schemeClr val="bg1">
                <a:lumMod val="85000"/>
              </a:schemeClr>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5" name="Shape 249"/>
            <p:cNvSpPr/>
            <p:nvPr/>
          </p:nvSpPr>
          <p:spPr>
            <a:xfrm>
              <a:off x="8925877" y="3989307"/>
              <a:ext cx="218630" cy="215981"/>
            </a:xfrm>
            <a:prstGeom prst="ellipse">
              <a:avLst/>
            </a:prstGeom>
            <a:solidFill>
              <a:schemeClr val="bg1">
                <a:lumMod val="85000"/>
              </a:schemeClr>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6" name="Shape 250"/>
            <p:cNvSpPr/>
            <p:nvPr/>
          </p:nvSpPr>
          <p:spPr>
            <a:xfrm>
              <a:off x="8528763" y="4428517"/>
              <a:ext cx="228811" cy="230671"/>
            </a:xfrm>
            <a:prstGeom prst="ellipse">
              <a:avLst/>
            </a:prstGeom>
            <a:solidFill>
              <a:srgbClr val="BFBFBF"/>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7" name="Shape 251"/>
            <p:cNvSpPr/>
            <p:nvPr/>
          </p:nvSpPr>
          <p:spPr>
            <a:xfrm>
              <a:off x="7434936" y="4208848"/>
              <a:ext cx="240440" cy="255013"/>
            </a:xfrm>
            <a:prstGeom prst="ellipse">
              <a:avLst/>
            </a:prstGeom>
            <a:solidFill>
              <a:srgbClr val="7F7F7F"/>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8" name="Shape 252"/>
            <p:cNvSpPr/>
            <p:nvPr/>
          </p:nvSpPr>
          <p:spPr>
            <a:xfrm>
              <a:off x="6826633" y="3407239"/>
              <a:ext cx="245961" cy="247890"/>
            </a:xfrm>
            <a:prstGeom prst="ellipse">
              <a:avLst/>
            </a:prstGeom>
            <a:solidFill>
              <a:srgbClr val="30B593"/>
            </a:solidFill>
            <a:ln w="3175">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29" name="Shape 253"/>
            <p:cNvSpPr/>
            <p:nvPr/>
          </p:nvSpPr>
          <p:spPr>
            <a:xfrm>
              <a:off x="8067014" y="3305886"/>
              <a:ext cx="1154715" cy="474710"/>
            </a:xfrm>
            <a:prstGeom prst="rect">
              <a:avLst/>
            </a:prstGeom>
            <a:ln w="3175">
              <a:miter lim="400000"/>
            </a:ln>
          </p:spPr>
          <p:txBody>
            <a:bodyPr lIns="19050" tIns="19050" rIns="19050" bIns="19050">
              <a:normAutofit fontScale="85000" lnSpcReduction="10000"/>
            </a:bodyPr>
            <a:lstStyle>
              <a:lvl1pPr algn="ctr">
                <a:lnSpc>
                  <a:spcPct val="80000"/>
                </a:lnSpc>
                <a:defRPr sz="4500" b="1">
                  <a:solidFill>
                    <a:srgbClr val="393941"/>
                  </a:solidFill>
                  <a:latin typeface="Montserrat-SemiBold"/>
                  <a:ea typeface="Montserrat-SemiBold"/>
                  <a:cs typeface="Montserrat-SemiBold"/>
                  <a:sym typeface="Montserrat-SemiBold"/>
                </a:defRPr>
              </a:lvl1pPr>
            </a:lstStyle>
            <a:p>
              <a:pPr marL="0" marR="0" lvl="0" indent="0" algn="ctr" defTabSz="412750" rtl="0" eaLnBrk="1" fontAlgn="auto" latinLnBrk="0" hangingPunct="0">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rPr>
                <a:t>2020</a:t>
              </a:r>
              <a:endParaRPr kumimoji="0" sz="32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endParaRPr>
            </a:p>
          </p:txBody>
        </p:sp>
        <p:sp>
          <p:nvSpPr>
            <p:cNvPr id="30" name="Shape 254"/>
            <p:cNvSpPr/>
            <p:nvPr/>
          </p:nvSpPr>
          <p:spPr>
            <a:xfrm>
              <a:off x="5576747" y="1749365"/>
              <a:ext cx="1739917" cy="7444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702" y="0"/>
                  </a:lnTo>
                  <a:lnTo>
                    <a:pt x="0" y="0"/>
                  </a:lnTo>
                </a:path>
              </a:pathLst>
            </a:custGeom>
            <a:ln w="38100">
              <a:solidFill>
                <a:schemeClr val="tx1">
                  <a:lumMod val="50000"/>
                  <a:lumOff val="50000"/>
                </a:schemeClr>
              </a:solidFill>
              <a:prstDash val="sysDot"/>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000000"/>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31" name="Shape 255"/>
            <p:cNvSpPr/>
            <p:nvPr/>
          </p:nvSpPr>
          <p:spPr>
            <a:xfrm>
              <a:off x="5547634" y="1303181"/>
              <a:ext cx="1305477" cy="470849"/>
            </a:xfrm>
            <a:prstGeom prst="rect">
              <a:avLst/>
            </a:prstGeom>
            <a:ln w="3175">
              <a:miter lim="400000"/>
            </a:ln>
          </p:spPr>
          <p:txBody>
            <a:bodyPr lIns="19050" tIns="19050" rIns="19050" bIns="1905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pPr marL="0" marR="0" lvl="0" indent="0" algn="l" defTabSz="412750" rtl="0" eaLnBrk="1" fontAlgn="auto" latinLnBrk="0" hangingPunct="0">
                <a:lnSpc>
                  <a:spcPct val="80000"/>
                </a:lnSpc>
                <a:spcBef>
                  <a:spcPts val="0"/>
                </a:spcBef>
                <a:spcAft>
                  <a:spcPts val="0"/>
                </a:spcAft>
                <a:buClrTx/>
                <a:buSzTx/>
                <a:buFontTx/>
                <a:buNone/>
                <a:defRPr/>
              </a:pPr>
              <a:r>
                <a:rPr kumimoji="0" sz="24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rPr>
                <a:t>+87%</a:t>
              </a:r>
            </a:p>
          </p:txBody>
        </p:sp>
        <p:sp>
          <p:nvSpPr>
            <p:cNvPr id="32" name="Shape 256"/>
            <p:cNvSpPr/>
            <p:nvPr/>
          </p:nvSpPr>
          <p:spPr>
            <a:xfrm>
              <a:off x="5576747" y="2931364"/>
              <a:ext cx="1749811" cy="3097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625" y="0"/>
                  </a:lnTo>
                  <a:lnTo>
                    <a:pt x="0" y="0"/>
                  </a:lnTo>
                </a:path>
              </a:pathLst>
            </a:custGeom>
            <a:ln w="38100">
              <a:solidFill>
                <a:schemeClr val="tx1">
                  <a:lumMod val="50000"/>
                  <a:lumOff val="50000"/>
                </a:schemeClr>
              </a:solidFill>
              <a:prstDash val="sysDot"/>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000000"/>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33" name="Shape 257"/>
            <p:cNvSpPr/>
            <p:nvPr/>
          </p:nvSpPr>
          <p:spPr>
            <a:xfrm>
              <a:off x="5547634" y="2472496"/>
              <a:ext cx="1305477" cy="456607"/>
            </a:xfrm>
            <a:prstGeom prst="rect">
              <a:avLst/>
            </a:prstGeom>
            <a:ln w="3175">
              <a:miter lim="400000"/>
            </a:ln>
          </p:spPr>
          <p:txBody>
            <a:bodyPr lIns="19050" tIns="19050" rIns="19050" bIns="1905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pPr marL="0" marR="0" lvl="0" indent="0" algn="l" defTabSz="412750" rtl="0" eaLnBrk="1" fontAlgn="auto" latinLnBrk="0" hangingPunct="0">
                <a:lnSpc>
                  <a:spcPct val="80000"/>
                </a:lnSpc>
                <a:spcBef>
                  <a:spcPts val="0"/>
                </a:spcBef>
                <a:spcAft>
                  <a:spcPts val="0"/>
                </a:spcAft>
                <a:buClrTx/>
                <a:buSzTx/>
                <a:buFontTx/>
                <a:buNone/>
                <a:defRPr/>
              </a:pPr>
              <a:r>
                <a:rPr kumimoji="0" sz="24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rPr>
                <a:t>+68%</a:t>
              </a:r>
            </a:p>
          </p:txBody>
        </p:sp>
        <p:sp>
          <p:nvSpPr>
            <p:cNvPr id="34" name="Shape 258"/>
            <p:cNvSpPr/>
            <p:nvPr/>
          </p:nvSpPr>
          <p:spPr>
            <a:xfrm>
              <a:off x="5576747" y="3644005"/>
              <a:ext cx="2071270" cy="45586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510" y="21600"/>
                  </a:lnTo>
                  <a:lnTo>
                    <a:pt x="0" y="21600"/>
                  </a:lnTo>
                </a:path>
              </a:pathLst>
            </a:custGeom>
            <a:ln w="38100">
              <a:solidFill>
                <a:schemeClr val="tx1">
                  <a:lumMod val="50000"/>
                  <a:lumOff val="50000"/>
                </a:schemeClr>
              </a:solidFill>
              <a:prstDash val="sysDot"/>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000000"/>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35" name="Shape 259"/>
            <p:cNvSpPr/>
            <p:nvPr/>
          </p:nvSpPr>
          <p:spPr>
            <a:xfrm>
              <a:off x="5547634" y="3651876"/>
              <a:ext cx="1305477" cy="470849"/>
            </a:xfrm>
            <a:prstGeom prst="rect">
              <a:avLst/>
            </a:prstGeom>
            <a:ln w="3175">
              <a:miter lim="400000"/>
            </a:ln>
          </p:spPr>
          <p:txBody>
            <a:bodyPr lIns="19050" tIns="19050" rIns="19050" bIns="1905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pPr marL="0" marR="0" lvl="0" indent="0" algn="l" defTabSz="412750" rtl="0" eaLnBrk="1" fontAlgn="auto" latinLnBrk="0" hangingPunct="0">
                <a:lnSpc>
                  <a:spcPct val="80000"/>
                </a:lnSpc>
                <a:spcBef>
                  <a:spcPts val="0"/>
                </a:spcBef>
                <a:spcAft>
                  <a:spcPts val="0"/>
                </a:spcAft>
                <a:buClrTx/>
                <a:buSzTx/>
                <a:buFontTx/>
                <a:buNone/>
                <a:defRPr/>
              </a:pPr>
              <a:r>
                <a:rPr kumimoji="0" sz="24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rPr>
                <a:t>+50%</a:t>
              </a:r>
            </a:p>
          </p:txBody>
        </p:sp>
        <p:sp>
          <p:nvSpPr>
            <p:cNvPr id="36" name="Shape 260"/>
            <p:cNvSpPr/>
            <p:nvPr/>
          </p:nvSpPr>
          <p:spPr>
            <a:xfrm>
              <a:off x="5576747" y="3803287"/>
              <a:ext cx="2451815" cy="146128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9724" y="21600"/>
                  </a:lnTo>
                  <a:lnTo>
                    <a:pt x="0" y="21600"/>
                  </a:lnTo>
                </a:path>
              </a:pathLst>
            </a:custGeom>
            <a:ln w="38100">
              <a:solidFill>
                <a:schemeClr val="tx1">
                  <a:lumMod val="50000"/>
                  <a:lumOff val="50000"/>
                </a:schemeClr>
              </a:solidFill>
              <a:prstDash val="sysDot"/>
              <a:miter lim="400000"/>
            </a:ln>
          </p:spPr>
          <p:txBody>
            <a:bodyPr lIns="19050" tIns="19050" rIns="19050" bIns="19050" anchor="ct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000000"/>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37" name="Shape 261"/>
            <p:cNvSpPr/>
            <p:nvPr/>
          </p:nvSpPr>
          <p:spPr>
            <a:xfrm>
              <a:off x="5547634" y="4815521"/>
              <a:ext cx="1305477" cy="470849"/>
            </a:xfrm>
            <a:prstGeom prst="rect">
              <a:avLst/>
            </a:prstGeom>
            <a:ln w="3175">
              <a:miter lim="400000"/>
            </a:ln>
          </p:spPr>
          <p:txBody>
            <a:bodyPr lIns="19050" tIns="19050" rIns="19050" bIns="19050">
              <a:normAutofit/>
            </a:bodyPr>
            <a:lstStyle>
              <a:lvl1pPr algn="l">
                <a:lnSpc>
                  <a:spcPct val="80000"/>
                </a:lnSpc>
                <a:defRPr sz="4500" b="1">
                  <a:solidFill>
                    <a:srgbClr val="393941"/>
                  </a:solidFill>
                  <a:latin typeface="Montserrat-SemiBold"/>
                  <a:ea typeface="Montserrat-SemiBold"/>
                  <a:cs typeface="Montserrat-SemiBold"/>
                  <a:sym typeface="Montserrat-SemiBold"/>
                </a:defRPr>
              </a:lvl1pPr>
            </a:lstStyle>
            <a:p>
              <a:pPr marL="0" marR="0" lvl="0" indent="0" algn="l" defTabSz="412750" rtl="0" eaLnBrk="1" fontAlgn="auto" latinLnBrk="0" hangingPunct="0">
                <a:lnSpc>
                  <a:spcPct val="80000"/>
                </a:lnSpc>
                <a:spcBef>
                  <a:spcPts val="0"/>
                </a:spcBef>
                <a:spcAft>
                  <a:spcPts val="0"/>
                </a:spcAft>
                <a:buClrTx/>
                <a:buSzTx/>
                <a:buFontTx/>
                <a:buNone/>
                <a:defRPr/>
              </a:pPr>
              <a:r>
                <a:rPr kumimoji="0" sz="2400" b="1" i="0" u="none" strike="noStrike" kern="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sym typeface="Montserrat-SemiBold"/>
                </a:rPr>
                <a:t>+43%</a:t>
              </a:r>
            </a:p>
          </p:txBody>
        </p:sp>
        <p:sp>
          <p:nvSpPr>
            <p:cNvPr id="38" name="Shape 262"/>
            <p:cNvSpPr/>
            <p:nvPr/>
          </p:nvSpPr>
          <p:spPr>
            <a:xfrm>
              <a:off x="5578974" y="1851304"/>
              <a:ext cx="823209" cy="269791"/>
            </a:xfrm>
            <a:prstGeom prst="roundRect">
              <a:avLst>
                <a:gd name="adj" fmla="val 50000"/>
              </a:avLst>
            </a:prstGeom>
            <a:noFill/>
            <a:ln w="38100" cap="flat">
              <a:solidFill>
                <a:schemeClr val="tx1">
                  <a:lumMod val="50000"/>
                  <a:lumOff val="50000"/>
                </a:schemeClr>
              </a:solidFill>
              <a:prstDash val="solid"/>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39" name="Shape 263"/>
            <p:cNvSpPr/>
            <p:nvPr/>
          </p:nvSpPr>
          <p:spPr>
            <a:xfrm>
              <a:off x="5654866" y="1913102"/>
              <a:ext cx="681915" cy="146194"/>
            </a:xfrm>
            <a:prstGeom prst="rect">
              <a:avLst/>
            </a:prstGeom>
            <a:noFill/>
            <a:ln w="3175" cap="flat">
              <a:noFill/>
              <a:miter lim="400000"/>
            </a:ln>
            <a:effectLst/>
          </p:spPr>
          <p:txBody>
            <a:bodyPr wrap="square" lIns="19050" tIns="19050" rIns="19050" bIns="19050" numCol="1" anchor="ctr">
              <a:spAutoFit/>
            </a:bodyPr>
            <a:lstStyle>
              <a:lvl1pPr algn="ctr">
                <a:defRPr sz="1800" cap="all" spc="360">
                  <a:solidFill>
                    <a:srgbClr val="393941"/>
                  </a:solidFill>
                  <a:latin typeface="+mn-lt"/>
                  <a:ea typeface="+mn-ea"/>
                  <a:cs typeface="+mn-cs"/>
                  <a:sym typeface="Montserrat-Regular"/>
                </a:defRPr>
              </a:lvl1pPr>
            </a:lstStyle>
            <a:p>
              <a:pPr marL="0" marR="0" lvl="0" indent="0" algn="ctr" defTabSz="412750" rtl="0" eaLnBrk="1" fontAlgn="auto" latinLnBrk="0" hangingPunct="0">
                <a:lnSpc>
                  <a:spcPct val="100000"/>
                </a:lnSpc>
                <a:spcBef>
                  <a:spcPts val="0"/>
                </a:spcBef>
                <a:spcAft>
                  <a:spcPts val="0"/>
                </a:spcAft>
                <a:buClrTx/>
                <a:buSzTx/>
                <a:buFontTx/>
                <a:buNone/>
                <a:defRPr/>
              </a:pPr>
              <a:r>
                <a:rPr kumimoji="0" sz="700" b="0" i="0" u="none" strike="noStrike" kern="0" cap="all" spc="18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Montserrat-Regular"/>
                </a:rPr>
                <a:t>Step #1</a:t>
              </a:r>
            </a:p>
          </p:txBody>
        </p:sp>
        <p:sp>
          <p:nvSpPr>
            <p:cNvPr id="40" name="Shape 265"/>
            <p:cNvSpPr/>
            <p:nvPr/>
          </p:nvSpPr>
          <p:spPr>
            <a:xfrm>
              <a:off x="5578974" y="3038885"/>
              <a:ext cx="823209" cy="269790"/>
            </a:xfrm>
            <a:prstGeom prst="roundRect">
              <a:avLst>
                <a:gd name="adj" fmla="val 50000"/>
              </a:avLst>
            </a:prstGeom>
            <a:noFill/>
            <a:ln w="38100" cap="flat">
              <a:solidFill>
                <a:schemeClr val="tx1">
                  <a:lumMod val="50000"/>
                  <a:lumOff val="50000"/>
                </a:schemeClr>
              </a:solidFill>
              <a:prstDash val="solid"/>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41" name="Shape 266"/>
            <p:cNvSpPr/>
            <p:nvPr/>
          </p:nvSpPr>
          <p:spPr>
            <a:xfrm>
              <a:off x="5654866" y="3100683"/>
              <a:ext cx="681915" cy="146194"/>
            </a:xfrm>
            <a:prstGeom prst="rect">
              <a:avLst/>
            </a:prstGeom>
            <a:noFill/>
            <a:ln w="3175" cap="flat">
              <a:noFill/>
              <a:miter lim="400000"/>
            </a:ln>
            <a:effectLst/>
          </p:spPr>
          <p:txBody>
            <a:bodyPr wrap="square" lIns="19050" tIns="19050" rIns="19050" bIns="19050" numCol="1" anchor="ctr">
              <a:spAutoFit/>
            </a:bodyPr>
            <a:lstStyle>
              <a:lvl1pPr algn="ctr">
                <a:defRPr sz="1800" cap="all" spc="360">
                  <a:solidFill>
                    <a:srgbClr val="393941"/>
                  </a:solidFill>
                  <a:latin typeface="+mn-lt"/>
                  <a:ea typeface="+mn-ea"/>
                  <a:cs typeface="+mn-cs"/>
                  <a:sym typeface="Montserrat-Regular"/>
                </a:defRPr>
              </a:lvl1pPr>
            </a:lstStyle>
            <a:p>
              <a:pPr marL="0" marR="0" lvl="0" indent="0" algn="ctr" defTabSz="412750" rtl="0" eaLnBrk="1" fontAlgn="auto" latinLnBrk="0" hangingPunct="0">
                <a:lnSpc>
                  <a:spcPct val="100000"/>
                </a:lnSpc>
                <a:spcBef>
                  <a:spcPts val="0"/>
                </a:spcBef>
                <a:spcAft>
                  <a:spcPts val="0"/>
                </a:spcAft>
                <a:buClrTx/>
                <a:buSzTx/>
                <a:buFontTx/>
                <a:buNone/>
                <a:defRPr/>
              </a:pPr>
              <a:r>
                <a:rPr kumimoji="0" sz="700" b="0" i="0" u="none" strike="noStrike" kern="0" cap="all" spc="18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Montserrat-Regular"/>
                </a:rPr>
                <a:t>Step #2</a:t>
              </a:r>
            </a:p>
          </p:txBody>
        </p:sp>
        <p:sp>
          <p:nvSpPr>
            <p:cNvPr id="42" name="Shape 268"/>
            <p:cNvSpPr/>
            <p:nvPr/>
          </p:nvSpPr>
          <p:spPr>
            <a:xfrm>
              <a:off x="5578974" y="4206550"/>
              <a:ext cx="823209" cy="269791"/>
            </a:xfrm>
            <a:prstGeom prst="roundRect">
              <a:avLst>
                <a:gd name="adj" fmla="val 50000"/>
              </a:avLst>
            </a:prstGeom>
            <a:noFill/>
            <a:ln w="38100" cap="flat">
              <a:solidFill>
                <a:schemeClr val="tx1">
                  <a:lumMod val="50000"/>
                  <a:lumOff val="50000"/>
                </a:schemeClr>
              </a:solidFill>
              <a:prstDash val="solid"/>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43" name="Shape 269"/>
            <p:cNvSpPr/>
            <p:nvPr/>
          </p:nvSpPr>
          <p:spPr>
            <a:xfrm>
              <a:off x="5654866" y="4268348"/>
              <a:ext cx="681915" cy="146194"/>
            </a:xfrm>
            <a:prstGeom prst="rect">
              <a:avLst/>
            </a:prstGeom>
            <a:noFill/>
            <a:ln w="3175" cap="flat">
              <a:noFill/>
              <a:miter lim="400000"/>
            </a:ln>
            <a:effectLst/>
          </p:spPr>
          <p:txBody>
            <a:bodyPr wrap="square" lIns="19050" tIns="19050" rIns="19050" bIns="19050" numCol="1" anchor="ctr">
              <a:spAutoFit/>
            </a:bodyPr>
            <a:lstStyle>
              <a:lvl1pPr algn="ctr">
                <a:defRPr sz="1800" cap="all" spc="360">
                  <a:solidFill>
                    <a:srgbClr val="393941"/>
                  </a:solidFill>
                  <a:latin typeface="+mn-lt"/>
                  <a:ea typeface="+mn-ea"/>
                  <a:cs typeface="+mn-cs"/>
                  <a:sym typeface="Montserrat-Regular"/>
                </a:defRPr>
              </a:lvl1pPr>
            </a:lstStyle>
            <a:p>
              <a:pPr marL="0" marR="0" lvl="0" indent="0" algn="ctr" defTabSz="412750" rtl="0" eaLnBrk="1" fontAlgn="auto" latinLnBrk="0" hangingPunct="0">
                <a:lnSpc>
                  <a:spcPct val="100000"/>
                </a:lnSpc>
                <a:spcBef>
                  <a:spcPts val="0"/>
                </a:spcBef>
                <a:spcAft>
                  <a:spcPts val="0"/>
                </a:spcAft>
                <a:buClrTx/>
                <a:buSzTx/>
                <a:buFontTx/>
                <a:buNone/>
                <a:defRPr/>
              </a:pPr>
              <a:r>
                <a:rPr kumimoji="0" sz="700" b="0" i="0" u="none" strike="noStrike" kern="0" cap="all" spc="18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Montserrat-Regular"/>
                </a:rPr>
                <a:t>Step #3</a:t>
              </a:r>
            </a:p>
          </p:txBody>
        </p:sp>
        <p:sp>
          <p:nvSpPr>
            <p:cNvPr id="44" name="Shape 271"/>
            <p:cNvSpPr/>
            <p:nvPr/>
          </p:nvSpPr>
          <p:spPr>
            <a:xfrm>
              <a:off x="5578974" y="5374216"/>
              <a:ext cx="823209" cy="269791"/>
            </a:xfrm>
            <a:prstGeom prst="roundRect">
              <a:avLst>
                <a:gd name="adj" fmla="val 50000"/>
              </a:avLst>
            </a:prstGeom>
            <a:noFill/>
            <a:ln w="38100" cap="flat">
              <a:solidFill>
                <a:schemeClr val="tx1">
                  <a:lumMod val="50000"/>
                  <a:lumOff val="50000"/>
                </a:schemeClr>
              </a:solidFill>
              <a:prstDash val="solid"/>
              <a:miter lim="400000"/>
            </a:ln>
            <a:effectLst/>
          </p:spPr>
          <p:txBody>
            <a:bodyPr wrap="square" lIns="19050" tIns="19050" rIns="19050" bIns="19050" numCol="1" anchor="ctr">
              <a:noAutofit/>
            </a:bodyPr>
            <a:lstStyle/>
            <a:p>
              <a:pPr marL="0" marR="0" lvl="0" indent="0" algn="ctr" defTabSz="412750" rtl="0" eaLnBrk="1" fontAlgn="auto" latinLnBrk="0" hangingPunct="0">
                <a:lnSpc>
                  <a:spcPct val="100000"/>
                </a:lnSpc>
                <a:spcBef>
                  <a:spcPts val="0"/>
                </a:spcBef>
                <a:spcAft>
                  <a:spcPts val="0"/>
                </a:spcAft>
                <a:buClrTx/>
                <a:buSzTx/>
                <a:buFontTx/>
                <a:buNone/>
                <a:defRPr sz="3000">
                  <a:solidFill>
                    <a:srgbClr val="FFFFFF"/>
                  </a:solidFill>
                  <a:latin typeface="Helvetica Light"/>
                  <a:ea typeface="Helvetica Light"/>
                  <a:cs typeface="Helvetica Light"/>
                  <a:sym typeface="Helvetica Light"/>
                </a:defRPr>
              </a:pPr>
              <a:endParaRPr kumimoji="0" sz="1100" b="0" i="0" u="none" strike="noStrike" kern="0" cap="none" spc="0" normalizeH="0" baseline="0" noProof="0" dirty="0">
                <a:ln>
                  <a:noFill/>
                </a:ln>
                <a:solidFill>
                  <a:prstClr val="black">
                    <a:lumMod val="75000"/>
                    <a:lumOff val="25000"/>
                  </a:prstClr>
                </a:solidFill>
                <a:effectLst/>
                <a:uLnTx/>
                <a:uFillTx/>
                <a:latin typeface="思源黑体 CN Regular" panose="020B0500000000000000" pitchFamily="34" charset="-122"/>
                <a:ea typeface="思源黑体 CN Regular" panose="020B0500000000000000" pitchFamily="34" charset="-122"/>
                <a:cs typeface="Helvetica Light"/>
                <a:sym typeface="Helvetica Light"/>
              </a:endParaRPr>
            </a:p>
          </p:txBody>
        </p:sp>
        <p:sp>
          <p:nvSpPr>
            <p:cNvPr id="45" name="Shape 272"/>
            <p:cNvSpPr/>
            <p:nvPr/>
          </p:nvSpPr>
          <p:spPr>
            <a:xfrm>
              <a:off x="5654866" y="5436014"/>
              <a:ext cx="681915" cy="146194"/>
            </a:xfrm>
            <a:prstGeom prst="rect">
              <a:avLst/>
            </a:prstGeom>
            <a:noFill/>
            <a:ln w="3175" cap="flat">
              <a:noFill/>
              <a:miter lim="400000"/>
            </a:ln>
            <a:effectLst/>
          </p:spPr>
          <p:txBody>
            <a:bodyPr wrap="square" lIns="19050" tIns="19050" rIns="19050" bIns="19050" numCol="1" anchor="ctr">
              <a:spAutoFit/>
            </a:bodyPr>
            <a:lstStyle>
              <a:lvl1pPr algn="ctr">
                <a:defRPr sz="1800" cap="all" spc="360">
                  <a:solidFill>
                    <a:srgbClr val="393941"/>
                  </a:solidFill>
                  <a:latin typeface="+mn-lt"/>
                  <a:ea typeface="+mn-ea"/>
                  <a:cs typeface="+mn-cs"/>
                  <a:sym typeface="Montserrat-Regular"/>
                </a:defRPr>
              </a:lvl1pPr>
            </a:lstStyle>
            <a:p>
              <a:pPr marL="0" marR="0" lvl="0" indent="0" algn="ctr" defTabSz="412750" rtl="0" eaLnBrk="1" fontAlgn="auto" latinLnBrk="0" hangingPunct="0">
                <a:lnSpc>
                  <a:spcPct val="100000"/>
                </a:lnSpc>
                <a:spcBef>
                  <a:spcPts val="0"/>
                </a:spcBef>
                <a:spcAft>
                  <a:spcPts val="0"/>
                </a:spcAft>
                <a:buClrTx/>
                <a:buSzTx/>
                <a:buFontTx/>
                <a:buNone/>
                <a:defRPr/>
              </a:pPr>
              <a:r>
                <a:rPr kumimoji="0" sz="700" b="0" i="0" u="none" strike="noStrike" kern="0" cap="all" spc="18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sym typeface="Montserrat-Regular"/>
                </a:rPr>
                <a:t>Step #4</a:t>
              </a:r>
            </a:p>
          </p:txBody>
        </p:sp>
      </p:grpSp>
      <p:grpSp>
        <p:nvGrpSpPr>
          <p:cNvPr id="62" name="组合 61"/>
          <p:cNvGrpSpPr/>
          <p:nvPr/>
        </p:nvGrpSpPr>
        <p:grpSpPr>
          <a:xfrm>
            <a:off x="1687312" y="1939289"/>
            <a:ext cx="3497235" cy="908781"/>
            <a:chOff x="1687312" y="1939289"/>
            <a:chExt cx="3497235" cy="908781"/>
          </a:xfrm>
        </p:grpSpPr>
        <p:sp>
          <p:nvSpPr>
            <p:cNvPr id="47" name="AutoShape 2"/>
            <p:cNvSpPr/>
            <p:nvPr/>
          </p:nvSpPr>
          <p:spPr bwMode="auto">
            <a:xfrm>
              <a:off x="1687312" y="2043765"/>
              <a:ext cx="793922" cy="804305"/>
            </a:xfrm>
            <a:prstGeom prst="ellipse">
              <a:avLst/>
            </a:prstGeom>
            <a:gradFill>
              <a:gsLst>
                <a:gs pos="0">
                  <a:srgbClr val="1CE7CC"/>
                </a:gs>
                <a:gs pos="100000">
                  <a:srgbClr val="08C4FF"/>
                </a:gs>
              </a:gsLst>
              <a:lin ang="5400000" scaled="1"/>
            </a:gradFill>
            <a:ln>
              <a:solidFill>
                <a:schemeClr val="bg1"/>
              </a:solidFill>
            </a:ln>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Titillium" charset="0"/>
                </a:rPr>
                <a:t>01</a:t>
              </a:r>
            </a:p>
          </p:txBody>
        </p:sp>
        <p:sp>
          <p:nvSpPr>
            <p:cNvPr id="48" name="TextBox 6"/>
            <p:cNvSpPr txBox="1"/>
            <p:nvPr/>
          </p:nvSpPr>
          <p:spPr>
            <a:xfrm>
              <a:off x="2635772" y="1939289"/>
              <a:ext cx="2548775" cy="553998"/>
            </a:xfrm>
            <a:prstGeom prst="rect">
              <a:avLst/>
            </a:prstGeom>
            <a:noFill/>
            <a:ln>
              <a:noFill/>
            </a:ln>
          </p:spPr>
          <p:txBody>
            <a:bodyPr wrap="square" lIns="91440" tIns="45720" rIns="91440" bIns="45720" anchor="ctr" anchorCtr="0">
              <a:normAutofit/>
            </a:bodyPr>
            <a:lstStyle>
              <a:defPPr>
                <a:defRPr lang="zh-CN"/>
              </a:defPPr>
              <a:lvl1pPr lvl="0">
                <a:defRPr sz="3600">
                  <a:solidFill>
                    <a:srgbClr val="30B593"/>
                  </a:solidFill>
                  <a:latin typeface="优设标题黑" panose="00000500000000000000" pitchFamily="2" charset="-122"/>
                  <a:ea typeface="优设标题黑" panose="00000500000000000000"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输入标题内容</a:t>
              </a:r>
            </a:p>
          </p:txBody>
        </p:sp>
        <p:sp>
          <p:nvSpPr>
            <p:cNvPr id="49" name="TextBox 7"/>
            <p:cNvSpPr txBox="1"/>
            <p:nvPr/>
          </p:nvSpPr>
          <p:spPr>
            <a:xfrm>
              <a:off x="2749786" y="2352320"/>
              <a:ext cx="2089951" cy="434606"/>
            </a:xfrm>
            <a:prstGeom prst="rect">
              <a:avLst/>
            </a:prstGeom>
            <a:noFill/>
          </p:spPr>
          <p:txBody>
            <a:bodyPr wrap="square" lIns="0" tIns="0" rIns="91440" bIns="0"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itillium" charset="0"/>
                </a:rPr>
                <a:t>请在此输入您的文字内容或者粘贴复制的文本到此处，</a:t>
              </a:r>
            </a:p>
          </p:txBody>
        </p:sp>
      </p:grpSp>
      <p:grpSp>
        <p:nvGrpSpPr>
          <p:cNvPr id="63" name="组合 62"/>
          <p:cNvGrpSpPr/>
          <p:nvPr/>
        </p:nvGrpSpPr>
        <p:grpSpPr>
          <a:xfrm>
            <a:off x="1687312" y="3111077"/>
            <a:ext cx="3497235" cy="883829"/>
            <a:chOff x="1687312" y="3111077"/>
            <a:chExt cx="3497235" cy="883829"/>
          </a:xfrm>
        </p:grpSpPr>
        <p:sp>
          <p:nvSpPr>
            <p:cNvPr id="51" name="AutoShape 2"/>
            <p:cNvSpPr/>
            <p:nvPr/>
          </p:nvSpPr>
          <p:spPr bwMode="auto">
            <a:xfrm>
              <a:off x="1687312" y="3190601"/>
              <a:ext cx="793922" cy="804305"/>
            </a:xfrm>
            <a:prstGeom prst="ellipse">
              <a:avLst/>
            </a:prstGeom>
            <a:solidFill>
              <a:schemeClr val="tx1">
                <a:lumMod val="75000"/>
                <a:lumOff val="25000"/>
              </a:schemeClr>
            </a:solidFill>
            <a:ln>
              <a:solidFill>
                <a:schemeClr val="bg1"/>
              </a:solidFill>
            </a:ln>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02</a:t>
              </a:r>
            </a:p>
          </p:txBody>
        </p:sp>
        <p:sp>
          <p:nvSpPr>
            <p:cNvPr id="53" name="TextBox 12"/>
            <p:cNvSpPr txBox="1"/>
            <p:nvPr/>
          </p:nvSpPr>
          <p:spPr>
            <a:xfrm>
              <a:off x="2749786" y="3537256"/>
              <a:ext cx="2089951" cy="434606"/>
            </a:xfrm>
            <a:prstGeom prst="rect">
              <a:avLst/>
            </a:prstGeom>
            <a:noFill/>
          </p:spPr>
          <p:txBody>
            <a:bodyPr wrap="square" lIns="0" tIns="0" rIns="91440" bIns="0"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itillium" charset="0"/>
                </a:rPr>
                <a:t>请在此输入您的文字内容或者粘贴复制的文本到此处，</a:t>
              </a:r>
            </a:p>
          </p:txBody>
        </p:sp>
        <p:sp>
          <p:nvSpPr>
            <p:cNvPr id="59" name="TextBox 6"/>
            <p:cNvSpPr txBox="1"/>
            <p:nvPr/>
          </p:nvSpPr>
          <p:spPr>
            <a:xfrm>
              <a:off x="2635772" y="3111077"/>
              <a:ext cx="2548775" cy="553998"/>
            </a:xfrm>
            <a:prstGeom prst="rect">
              <a:avLst/>
            </a:prstGeom>
            <a:noFill/>
            <a:ln>
              <a:noFill/>
            </a:ln>
          </p:spPr>
          <p:txBody>
            <a:bodyPr wrap="square" lIns="91440" tIns="45720" rIns="91440" bIns="45720" anchor="ctr" anchorCtr="0">
              <a:normAutofit/>
            </a:bodyPr>
            <a:lstStyle>
              <a:defPPr>
                <a:defRPr lang="zh-CN"/>
              </a:defPPr>
              <a:lvl1pPr lvl="0">
                <a:defRPr sz="3600">
                  <a:solidFill>
                    <a:srgbClr val="30B593"/>
                  </a:solidFill>
                  <a:latin typeface="优设标题黑" panose="00000500000000000000" pitchFamily="2" charset="-122"/>
                  <a:ea typeface="优设标题黑" panose="00000500000000000000"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输入标题内容</a:t>
              </a:r>
            </a:p>
          </p:txBody>
        </p:sp>
      </p:grpSp>
      <p:grpSp>
        <p:nvGrpSpPr>
          <p:cNvPr id="64" name="组合 63"/>
          <p:cNvGrpSpPr/>
          <p:nvPr/>
        </p:nvGrpSpPr>
        <p:grpSpPr>
          <a:xfrm>
            <a:off x="1687312" y="4282865"/>
            <a:ext cx="3497235" cy="858877"/>
            <a:chOff x="1687312" y="4282865"/>
            <a:chExt cx="3497235" cy="858877"/>
          </a:xfrm>
        </p:grpSpPr>
        <p:sp>
          <p:nvSpPr>
            <p:cNvPr id="55" name="AutoShape 2"/>
            <p:cNvSpPr/>
            <p:nvPr/>
          </p:nvSpPr>
          <p:spPr bwMode="auto">
            <a:xfrm>
              <a:off x="1687312" y="4337437"/>
              <a:ext cx="793922" cy="804305"/>
            </a:xfrm>
            <a:prstGeom prst="ellipse">
              <a:avLst/>
            </a:prstGeom>
            <a:gradFill>
              <a:gsLst>
                <a:gs pos="0">
                  <a:srgbClr val="1CE7CC"/>
                </a:gs>
                <a:gs pos="100000">
                  <a:srgbClr val="08C4FF"/>
                </a:gs>
              </a:gsLst>
              <a:lin ang="5400000" scaled="1"/>
            </a:gradFill>
            <a:ln>
              <a:solidFill>
                <a:schemeClr val="bg1"/>
              </a:solidFill>
            </a:ln>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03</a:t>
              </a:r>
            </a:p>
          </p:txBody>
        </p:sp>
        <p:sp>
          <p:nvSpPr>
            <p:cNvPr id="57" name="TextBox 16"/>
            <p:cNvSpPr txBox="1"/>
            <p:nvPr/>
          </p:nvSpPr>
          <p:spPr>
            <a:xfrm>
              <a:off x="2749786" y="4684092"/>
              <a:ext cx="2089951" cy="434606"/>
            </a:xfrm>
            <a:prstGeom prst="rect">
              <a:avLst/>
            </a:prstGeom>
            <a:noFill/>
          </p:spPr>
          <p:txBody>
            <a:bodyPr wrap="square" lIns="0" tIns="0" rIns="91440" bIns="0"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Titillium" charset="0"/>
                </a:rPr>
                <a:t>请在此输入您的文字内容或者粘贴复制的文本到此处，</a:t>
              </a:r>
            </a:p>
          </p:txBody>
        </p:sp>
        <p:sp>
          <p:nvSpPr>
            <p:cNvPr id="60" name="TextBox 6"/>
            <p:cNvSpPr txBox="1"/>
            <p:nvPr/>
          </p:nvSpPr>
          <p:spPr>
            <a:xfrm>
              <a:off x="2635772" y="4282865"/>
              <a:ext cx="2548775" cy="553998"/>
            </a:xfrm>
            <a:prstGeom prst="rect">
              <a:avLst/>
            </a:prstGeom>
            <a:noFill/>
            <a:ln>
              <a:noFill/>
            </a:ln>
          </p:spPr>
          <p:txBody>
            <a:bodyPr wrap="square" lIns="91440" tIns="45720" rIns="91440" bIns="45720" anchor="ctr" anchorCtr="0">
              <a:normAutofit/>
            </a:bodyPr>
            <a:lstStyle>
              <a:defPPr>
                <a:defRPr lang="zh-CN"/>
              </a:defPPr>
              <a:lvl1pPr lvl="0">
                <a:defRPr sz="3600">
                  <a:solidFill>
                    <a:srgbClr val="30B593"/>
                  </a:solidFill>
                  <a:latin typeface="优设标题黑" panose="00000500000000000000" pitchFamily="2" charset="-122"/>
                  <a:ea typeface="优设标题黑" panose="00000500000000000000"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anim calcmode="lin" valueType="num">
                                      <p:cBhvr>
                                        <p:cTn id="8" dur="500" fill="hold"/>
                                        <p:tgtEl>
                                          <p:spTgt spid="61"/>
                                        </p:tgtEl>
                                        <p:attrNameLst>
                                          <p:attrName>ppt_x</p:attrName>
                                        </p:attrNameLst>
                                      </p:cBhvr>
                                      <p:tavLst>
                                        <p:tav tm="0">
                                          <p:val>
                                            <p:strVal val="#ppt_x"/>
                                          </p:val>
                                        </p:tav>
                                        <p:tav tm="100000">
                                          <p:val>
                                            <p:strVal val="#ppt_x"/>
                                          </p:val>
                                        </p:tav>
                                      </p:tavLst>
                                    </p:anim>
                                    <p:anim calcmode="lin" valueType="num">
                                      <p:cBhvr>
                                        <p:cTn id="9" dur="500" fill="hold"/>
                                        <p:tgtEl>
                                          <p:spTgt spid="6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anim calcmode="lin" valueType="num">
                                      <p:cBhvr>
                                        <p:cTn id="14" dur="500" fill="hold"/>
                                        <p:tgtEl>
                                          <p:spTgt spid="62"/>
                                        </p:tgtEl>
                                        <p:attrNameLst>
                                          <p:attrName>ppt_x</p:attrName>
                                        </p:attrNameLst>
                                      </p:cBhvr>
                                      <p:tavLst>
                                        <p:tav tm="0">
                                          <p:val>
                                            <p:strVal val="#ppt_x"/>
                                          </p:val>
                                        </p:tav>
                                        <p:tav tm="100000">
                                          <p:val>
                                            <p:strVal val="#ppt_x"/>
                                          </p:val>
                                        </p:tav>
                                      </p:tavLst>
                                    </p:anim>
                                    <p:anim calcmode="lin" valueType="num">
                                      <p:cBhvr>
                                        <p:cTn id="15" dur="500" fill="hold"/>
                                        <p:tgtEl>
                                          <p:spTgt spid="6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anim calcmode="lin" valueType="num">
                                      <p:cBhvr>
                                        <p:cTn id="20" dur="500" fill="hold"/>
                                        <p:tgtEl>
                                          <p:spTgt spid="63"/>
                                        </p:tgtEl>
                                        <p:attrNameLst>
                                          <p:attrName>ppt_x</p:attrName>
                                        </p:attrNameLst>
                                      </p:cBhvr>
                                      <p:tavLst>
                                        <p:tav tm="0">
                                          <p:val>
                                            <p:strVal val="#ppt_x"/>
                                          </p:val>
                                        </p:tav>
                                        <p:tav tm="100000">
                                          <p:val>
                                            <p:strVal val="#ppt_x"/>
                                          </p:val>
                                        </p:tav>
                                      </p:tavLst>
                                    </p:anim>
                                    <p:anim calcmode="lin" valueType="num">
                                      <p:cBhvr>
                                        <p:cTn id="21" dur="500" fill="hold"/>
                                        <p:tgtEl>
                                          <p:spTgt spid="6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anim calcmode="lin" valueType="num">
                                      <p:cBhvr>
                                        <p:cTn id="26" dur="500" fill="hold"/>
                                        <p:tgtEl>
                                          <p:spTgt spid="64"/>
                                        </p:tgtEl>
                                        <p:attrNameLst>
                                          <p:attrName>ppt_x</p:attrName>
                                        </p:attrNameLst>
                                      </p:cBhvr>
                                      <p:tavLst>
                                        <p:tav tm="0">
                                          <p:val>
                                            <p:strVal val="#ppt_x"/>
                                          </p:val>
                                        </p:tav>
                                        <p:tav tm="100000">
                                          <p:val>
                                            <p:strVal val="#ppt_x"/>
                                          </p:val>
                                        </p:tav>
                                      </p:tavLst>
                                    </p:anim>
                                    <p:anim calcmode="lin" valueType="num">
                                      <p:cBhvr>
                                        <p:cTn id="27" dur="500" fill="hold"/>
                                        <p:tgtEl>
                                          <p:spTgt spid="64"/>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500"/>
                                        <p:tgtEl>
                                          <p:spTgt spid="65"/>
                                        </p:tgtEl>
                                      </p:cBhvr>
                                    </p:animEffect>
                                    <p:anim calcmode="lin" valueType="num">
                                      <p:cBhvr>
                                        <p:cTn id="32" dur="500" fill="hold"/>
                                        <p:tgtEl>
                                          <p:spTgt spid="65"/>
                                        </p:tgtEl>
                                        <p:attrNameLst>
                                          <p:attrName>ppt_x</p:attrName>
                                        </p:attrNameLst>
                                      </p:cBhvr>
                                      <p:tavLst>
                                        <p:tav tm="0">
                                          <p:val>
                                            <p:strVal val="#ppt_x"/>
                                          </p:val>
                                        </p:tav>
                                        <p:tav tm="100000">
                                          <p:val>
                                            <p:strVal val="#ppt_x"/>
                                          </p:val>
                                        </p:tav>
                                      </p:tavLst>
                                    </p:anim>
                                    <p:anim calcmode="lin" valueType="num">
                                      <p:cBhvr>
                                        <p:cTn id="33" dur="5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矩形 8"/>
          <p:cNvSpPr/>
          <p:nvPr>
            <p:custDataLst>
              <p:tags r:id="rId1"/>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blipFill>
            <a:blip r:embed="rId17"/>
            <a:stretch>
              <a:fillRect l="-25235" r="-367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2" name="PA-矩形 8"/>
          <p:cNvSpPr/>
          <p:nvPr>
            <p:custDataLst>
              <p:tags r:id="rId2"/>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3" name="PA-文本框 12"/>
          <p:cNvSpPr txBox="1"/>
          <p:nvPr>
            <p:custDataLst>
              <p:tags r:id="rId3"/>
            </p:custDataLst>
          </p:nvPr>
        </p:nvSpPr>
        <p:spPr>
          <a:xfrm>
            <a:off x="1182646" y="2751744"/>
            <a:ext cx="1382754" cy="923330"/>
          </a:xfrm>
          <a:prstGeom prst="rect">
            <a:avLst/>
          </a:prstGeom>
          <a:noFill/>
        </p:spPr>
        <p:txBody>
          <a:bodyPr wrap="square" rtlCol="0">
            <a:spAutoFit/>
          </a:bodyPr>
          <a:lstStyle/>
          <a:p>
            <a:pPr algn="dist"/>
            <a:r>
              <a:rPr kumimoji="1" lang="zh-CN" altLang="en-US" sz="5400" dirty="0">
                <a:solidFill>
                  <a:schemeClr val="bg1"/>
                </a:solidFill>
                <a:latin typeface="站酷庆科黄油体" panose="02000803000000020004" pitchFamily="2" charset="-122"/>
                <a:ea typeface="站酷庆科黄油体" panose="02000803000000020004" pitchFamily="2" charset="-122"/>
              </a:rPr>
              <a:t>目录</a:t>
            </a:r>
          </a:p>
        </p:txBody>
      </p:sp>
      <p:sp>
        <p:nvSpPr>
          <p:cNvPr id="14" name="PA-文本框 13"/>
          <p:cNvSpPr txBox="1"/>
          <p:nvPr>
            <p:custDataLst>
              <p:tags r:id="rId4"/>
            </p:custDataLst>
          </p:nvPr>
        </p:nvSpPr>
        <p:spPr>
          <a:xfrm>
            <a:off x="2546502" y="3120212"/>
            <a:ext cx="1486304" cy="523220"/>
          </a:xfrm>
          <a:prstGeom prst="rect">
            <a:avLst/>
          </a:prstGeom>
          <a:noFill/>
        </p:spPr>
        <p:txBody>
          <a:bodyPr wrap="none" rtlCol="0">
            <a:spAutoFit/>
          </a:bodyPr>
          <a:lstStyle/>
          <a:p>
            <a:r>
              <a:rPr kumimoji="1" lang="en-US" altLang="zh-CN" sz="2800" dirty="0">
                <a:solidFill>
                  <a:schemeClr val="bg1"/>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bg1"/>
              </a:solidFill>
              <a:latin typeface="站酷庆科黄油体" panose="02000803000000020004" pitchFamily="2" charset="-122"/>
              <a:ea typeface="站酷庆科黄油体" panose="02000803000000020004" pitchFamily="2" charset="-122"/>
            </a:endParaRPr>
          </a:p>
        </p:txBody>
      </p:sp>
      <p:sp>
        <p:nvSpPr>
          <p:cNvPr id="15" name="PA-矩形 14"/>
          <p:cNvSpPr/>
          <p:nvPr>
            <p:custDataLst>
              <p:tags r:id="rId5"/>
            </p:custDataLst>
          </p:nvPr>
        </p:nvSpPr>
        <p:spPr>
          <a:xfrm flipV="1">
            <a:off x="1269601" y="3776674"/>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Arial" panose="020B0604020202020204" pitchFamily="34" charset="0"/>
              <a:ea typeface="思源黑体 CN Regular" panose="020B0500000000000000" pitchFamily="34" charset="-122"/>
            </a:endParaRPr>
          </a:p>
        </p:txBody>
      </p:sp>
      <p:grpSp>
        <p:nvGrpSpPr>
          <p:cNvPr id="24" name="PA-组合 23"/>
          <p:cNvGrpSpPr/>
          <p:nvPr>
            <p:custDataLst>
              <p:tags r:id="rId6"/>
            </p:custDataLst>
          </p:nvPr>
        </p:nvGrpSpPr>
        <p:grpSpPr>
          <a:xfrm>
            <a:off x="7115285" y="1167550"/>
            <a:ext cx="4028965" cy="4951764"/>
            <a:chOff x="6096000" y="1148944"/>
            <a:chExt cx="2901139" cy="4333790"/>
          </a:xfrm>
        </p:grpSpPr>
        <p:sp>
          <p:nvSpPr>
            <p:cNvPr id="16" name="PA-文本框 15"/>
            <p:cNvSpPr txBox="1"/>
            <p:nvPr>
              <p:custDataLst>
                <p:tags r:id="rId7"/>
              </p:custDataLst>
            </p:nvPr>
          </p:nvSpPr>
          <p:spPr>
            <a:xfrm>
              <a:off x="6096000" y="1148944"/>
              <a:ext cx="1598515" cy="461665"/>
            </a:xfrm>
            <a:prstGeom prst="rect">
              <a:avLst/>
            </a:prstGeom>
            <a:noFill/>
          </p:spPr>
          <p:txBody>
            <a:bodyPr wrap="none" rtlCol="0">
              <a:spAutoFit/>
            </a:bodyPr>
            <a:lstStyle/>
            <a:p>
              <a:r>
                <a:rPr kumimoji="1" lang="zh-CN" altLang="en-US" sz="2800">
                  <a:solidFill>
                    <a:schemeClr val="bg1"/>
                  </a:solidFill>
                  <a:latin typeface="站酷庆科黄油体" panose="02000803000000020004" pitchFamily="2" charset="-122"/>
                  <a:ea typeface="站酷庆科黄油体" panose="02000803000000020004" pitchFamily="2" charset="-122"/>
                </a:rPr>
                <a:t>个人工作内容</a:t>
              </a:r>
            </a:p>
          </p:txBody>
        </p:sp>
        <p:sp>
          <p:nvSpPr>
            <p:cNvPr id="17" name="PA-文本框 16"/>
            <p:cNvSpPr txBox="1"/>
            <p:nvPr>
              <p:custDataLst>
                <p:tags r:id="rId8"/>
              </p:custDataLst>
            </p:nvPr>
          </p:nvSpPr>
          <p:spPr>
            <a:xfrm>
              <a:off x="6096000" y="1546371"/>
              <a:ext cx="2901139" cy="342210"/>
            </a:xfrm>
            <a:prstGeom prst="rect">
              <a:avLst/>
            </a:prstGeom>
            <a:noFill/>
          </p:spPr>
          <p:txBody>
            <a:bodyPr wrap="square" rtlCol="0">
              <a:spAutoFit/>
            </a:bodyPr>
            <a:lstStyle/>
            <a:p>
              <a:pPr>
                <a:lnSpc>
                  <a:spcPct val="120000"/>
                </a:lnSpc>
              </a:pPr>
              <a:r>
                <a:rPr lang="en-GB" altLang="zh-CN" sz="800" dirty="0">
                  <a:solidFill>
                    <a:schemeClr val="bg1"/>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18" name="PA-文本框 17"/>
            <p:cNvSpPr txBox="1"/>
            <p:nvPr>
              <p:custDataLst>
                <p:tags r:id="rId9"/>
              </p:custDataLst>
            </p:nvPr>
          </p:nvSpPr>
          <p:spPr>
            <a:xfrm>
              <a:off x="6096000" y="2316337"/>
              <a:ext cx="1598515" cy="461665"/>
            </a:xfrm>
            <a:prstGeom prst="rect">
              <a:avLst/>
            </a:prstGeom>
            <a:noFill/>
          </p:spPr>
          <p:txBody>
            <a:bodyPr wrap="none" rtlCol="0">
              <a:spAutoFit/>
            </a:bodyPr>
            <a:lstStyle/>
            <a:p>
              <a:r>
                <a:rPr kumimoji="1" lang="zh-CN" altLang="en-US" sz="2800">
                  <a:solidFill>
                    <a:schemeClr val="bg1"/>
                  </a:solidFill>
                  <a:latin typeface="站酷庆科黄油体" panose="02000803000000020004" pitchFamily="2" charset="-122"/>
                  <a:ea typeface="站酷庆科黄油体" panose="02000803000000020004" pitchFamily="2" charset="-122"/>
                </a:rPr>
                <a:t>完成情况说明</a:t>
              </a:r>
            </a:p>
          </p:txBody>
        </p:sp>
        <p:sp>
          <p:nvSpPr>
            <p:cNvPr id="19" name="PA-文本框 18"/>
            <p:cNvSpPr txBox="1"/>
            <p:nvPr>
              <p:custDataLst>
                <p:tags r:id="rId10"/>
              </p:custDataLst>
            </p:nvPr>
          </p:nvSpPr>
          <p:spPr>
            <a:xfrm>
              <a:off x="6096000" y="2713764"/>
              <a:ext cx="2901139" cy="342210"/>
            </a:xfrm>
            <a:prstGeom prst="rect">
              <a:avLst/>
            </a:prstGeom>
            <a:noFill/>
          </p:spPr>
          <p:txBody>
            <a:bodyPr wrap="square" rtlCol="0">
              <a:spAutoFit/>
            </a:bodyPr>
            <a:lstStyle/>
            <a:p>
              <a:pPr>
                <a:lnSpc>
                  <a:spcPct val="120000"/>
                </a:lnSpc>
              </a:pPr>
              <a:r>
                <a:rPr lang="en-GB" altLang="zh-CN" sz="800">
                  <a:solidFill>
                    <a:schemeClr val="bg1"/>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20" name="PA-文本框 19"/>
            <p:cNvSpPr txBox="1"/>
            <p:nvPr>
              <p:custDataLst>
                <p:tags r:id="rId11"/>
              </p:custDataLst>
            </p:nvPr>
          </p:nvSpPr>
          <p:spPr>
            <a:xfrm>
              <a:off x="6096000" y="3510706"/>
              <a:ext cx="1598515" cy="461665"/>
            </a:xfrm>
            <a:prstGeom prst="rect">
              <a:avLst/>
            </a:prstGeom>
            <a:noFill/>
          </p:spPr>
          <p:txBody>
            <a:bodyPr wrap="none" rtlCol="0">
              <a:spAutoFit/>
            </a:bodyPr>
            <a:lstStyle/>
            <a:p>
              <a:r>
                <a:rPr kumimoji="1" lang="zh-CN" altLang="en-US" sz="2800">
                  <a:solidFill>
                    <a:schemeClr val="bg1"/>
                  </a:solidFill>
                  <a:latin typeface="站酷庆科黄油体" panose="02000803000000020004" pitchFamily="2" charset="-122"/>
                  <a:ea typeface="站酷庆科黄油体" panose="02000803000000020004" pitchFamily="2" charset="-122"/>
                </a:rPr>
                <a:t>取得成果展示</a:t>
              </a:r>
            </a:p>
          </p:txBody>
        </p:sp>
        <p:sp>
          <p:nvSpPr>
            <p:cNvPr id="21" name="PA-文本框 20"/>
            <p:cNvSpPr txBox="1"/>
            <p:nvPr>
              <p:custDataLst>
                <p:tags r:id="rId12"/>
              </p:custDataLst>
            </p:nvPr>
          </p:nvSpPr>
          <p:spPr>
            <a:xfrm>
              <a:off x="6096000" y="3908133"/>
              <a:ext cx="2901139" cy="342210"/>
            </a:xfrm>
            <a:prstGeom prst="rect">
              <a:avLst/>
            </a:prstGeom>
            <a:noFill/>
          </p:spPr>
          <p:txBody>
            <a:bodyPr wrap="square" rtlCol="0">
              <a:spAutoFit/>
            </a:bodyPr>
            <a:lstStyle/>
            <a:p>
              <a:pPr>
                <a:lnSpc>
                  <a:spcPct val="120000"/>
                </a:lnSpc>
              </a:pPr>
              <a:r>
                <a:rPr lang="en-GB" altLang="zh-CN" sz="800">
                  <a:solidFill>
                    <a:schemeClr val="bg1"/>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sp>
          <p:nvSpPr>
            <p:cNvPr id="22" name="PA-文本框 21"/>
            <p:cNvSpPr txBox="1"/>
            <p:nvPr>
              <p:custDataLst>
                <p:tags r:id="rId13"/>
              </p:custDataLst>
            </p:nvPr>
          </p:nvSpPr>
          <p:spPr>
            <a:xfrm>
              <a:off x="6096000" y="4743097"/>
              <a:ext cx="1598515" cy="461665"/>
            </a:xfrm>
            <a:prstGeom prst="rect">
              <a:avLst/>
            </a:prstGeom>
            <a:noFill/>
          </p:spPr>
          <p:txBody>
            <a:bodyPr wrap="none" rtlCol="0">
              <a:spAutoFit/>
            </a:bodyPr>
            <a:lstStyle/>
            <a:p>
              <a:r>
                <a:rPr kumimoji="1" lang="zh-CN" altLang="en-US" sz="2800">
                  <a:solidFill>
                    <a:schemeClr val="bg1"/>
                  </a:solidFill>
                  <a:latin typeface="站酷庆科黄油体" panose="02000803000000020004" pitchFamily="2" charset="-122"/>
                  <a:ea typeface="站酷庆科黄油体" panose="02000803000000020004" pitchFamily="2" charset="-122"/>
                </a:rPr>
                <a:t>未来工作计划</a:t>
              </a:r>
            </a:p>
          </p:txBody>
        </p:sp>
        <p:sp>
          <p:nvSpPr>
            <p:cNvPr id="23" name="PA-文本框 22"/>
            <p:cNvSpPr txBox="1"/>
            <p:nvPr>
              <p:custDataLst>
                <p:tags r:id="rId14"/>
              </p:custDataLst>
            </p:nvPr>
          </p:nvSpPr>
          <p:spPr>
            <a:xfrm>
              <a:off x="6096000" y="5140524"/>
              <a:ext cx="2901139" cy="342210"/>
            </a:xfrm>
            <a:prstGeom prst="rect">
              <a:avLst/>
            </a:prstGeom>
            <a:noFill/>
          </p:spPr>
          <p:txBody>
            <a:bodyPr wrap="square" rtlCol="0">
              <a:spAutoFit/>
            </a:bodyPr>
            <a:lstStyle/>
            <a:p>
              <a:pPr>
                <a:lnSpc>
                  <a:spcPct val="120000"/>
                </a:lnSpc>
              </a:pPr>
              <a:r>
                <a:rPr lang="en-GB" altLang="zh-CN" sz="800">
                  <a:solidFill>
                    <a:schemeClr val="bg1"/>
                  </a:solidFill>
                  <a:latin typeface="思源黑体 CN Light" panose="020B0300000000000000" pitchFamily="34" charset="-122"/>
                  <a:ea typeface="思源黑体 CN Light" panose="020B0300000000000000" pitchFamily="34" charset="-122"/>
                </a:rPr>
                <a:t>enter the relevant content you need here. thank you for downloading our ppt template file.</a:t>
              </a: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14:bounceEnd="38000">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13"/>
                                            </p:tgtEl>
                                            <p:attrNameLst>
                                              <p:attrName>style.visibility</p:attrName>
                                            </p:attrNameLst>
                                          </p:cBhvr>
                                          <p:to>
                                            <p:strVal val="visible"/>
                                          </p:to>
                                        </p:set>
                                        <p:anim to="" calcmode="lin" valueType="num" p14:bounceEnd="38000">
                                          <p:cBhvr>
                                            <p:cTn id="15"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14"/>
                                            </p:tgtEl>
                                            <p:attrNameLst>
                                              <p:attrName>style.visibility</p:attrName>
                                            </p:attrNameLst>
                                          </p:cBhvr>
                                          <p:to>
                                            <p:strVal val="visible"/>
                                          </p:to>
                                        </p:set>
                                        <p:anim to="" calcmode="lin" valueType="num" p14:bounceEnd="38000">
                                          <p:cBhvr>
                                            <p:cTn id="1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15"/>
                                            </p:tgtEl>
                                            <p:attrNameLst>
                                              <p:attrName>style.visibility</p:attrName>
                                            </p:attrNameLst>
                                          </p:cBhvr>
                                          <p:to>
                                            <p:strVal val="visible"/>
                                          </p:to>
                                        </p:set>
                                        <p:anim to="" calcmode="lin" valueType="num" p14:bounceEnd="38000">
                                          <p:cBhvr>
                                            <p:cTn id="23"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14:presetBounceEnd="38000">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14:bounceEnd="38000">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p:bldP spid="14" grpId="0"/>
          <p:bldP spid="1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to="" calcmode="lin" valueType="num">
                                          <p:cBhvr>
                                            <p:cTn id="15"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to="" calcmode="lin" valueType="num">
                                          <p:cBhvr>
                                            <p:cTn id="19"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to="" calcmode="lin" valueType="num">
                                          <p:cBhvr>
                                            <p:cTn id="23"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p:bldP spid="14" grpId="0"/>
          <p:bldP spid="15"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矩形 8"/>
          <p:cNvSpPr/>
          <p:nvPr>
            <p:custDataLst>
              <p:tags r:id="rId1"/>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blipFill>
            <a:blip r:embed="rId11"/>
            <a:stretch>
              <a:fillRect l="-25235" r="-367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2" name="PA-矩形 8"/>
          <p:cNvSpPr/>
          <p:nvPr>
            <p:custDataLst>
              <p:tags r:id="rId2"/>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25" name="PA-文本框 24"/>
          <p:cNvSpPr txBox="1"/>
          <p:nvPr>
            <p:custDataLst>
              <p:tags r:id="rId3"/>
            </p:custDataLst>
          </p:nvPr>
        </p:nvSpPr>
        <p:spPr>
          <a:xfrm>
            <a:off x="6096000" y="3061359"/>
            <a:ext cx="4715161" cy="1107996"/>
          </a:xfrm>
          <a:prstGeom prst="rect">
            <a:avLst/>
          </a:prstGeom>
          <a:noFill/>
        </p:spPr>
        <p:txBody>
          <a:bodyPr wrap="square" rtlCol="0">
            <a:spAutoFit/>
          </a:bodyPr>
          <a:lstStyle/>
          <a:p>
            <a:pPr algn="dist"/>
            <a:r>
              <a:rPr lang="zh-CN" altLang="en-US" sz="6600" dirty="0">
                <a:solidFill>
                  <a:schemeClr val="bg1"/>
                </a:solidFill>
                <a:latin typeface="站酷庆科黄油体" panose="02000803000000020004" pitchFamily="2" charset="-122"/>
                <a:ea typeface="站酷庆科黄油体" panose="02000803000000020004" pitchFamily="2" charset="-122"/>
              </a:rPr>
              <a:t>添加标题内容</a:t>
            </a:r>
          </a:p>
        </p:txBody>
      </p:sp>
      <p:sp>
        <p:nvSpPr>
          <p:cNvPr id="26" name="PA-矩形 25"/>
          <p:cNvSpPr/>
          <p:nvPr>
            <p:custDataLst>
              <p:tags r:id="rId4"/>
            </p:custDataLst>
          </p:nvPr>
        </p:nvSpPr>
        <p:spPr>
          <a:xfrm>
            <a:off x="6096000" y="4169355"/>
            <a:ext cx="5467350" cy="826765"/>
          </a:xfrm>
          <a:prstGeom prst="rect">
            <a:avLst/>
          </a:prstGeom>
        </p:spPr>
        <p:txBody>
          <a:bodyPr wrap="square">
            <a:spAutoFit/>
          </a:bodyPr>
          <a:lstStyle/>
          <a:p>
            <a:pPr>
              <a:lnSpc>
                <a:spcPct val="150000"/>
              </a:lnSpc>
              <a:defRPr/>
            </a:pPr>
            <a:r>
              <a:rPr lang="en-US" altLang="zh-CN" sz="1100" kern="0" dirty="0">
                <a:solidFill>
                  <a:schemeClr val="bg1"/>
                </a:solidFill>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bg1"/>
                </a:solidFill>
                <a:latin typeface="Arial" panose="020B0604020202020204" pitchFamily="34" charset="0"/>
                <a:ea typeface="思源黑体 CN Regular" panose="020B0500000000000000" pitchFamily="34" charset="-122"/>
              </a:rPr>
              <a:t>。</a:t>
            </a:r>
          </a:p>
        </p:txBody>
      </p:sp>
      <p:sp>
        <p:nvSpPr>
          <p:cNvPr id="27" name="PA-文本框 26"/>
          <p:cNvSpPr txBox="1"/>
          <p:nvPr>
            <p:custDataLst>
              <p:tags r:id="rId5"/>
            </p:custDataLst>
          </p:nvPr>
        </p:nvSpPr>
        <p:spPr>
          <a:xfrm>
            <a:off x="6096000" y="2229099"/>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rPr>
              <a:t>PART 01</a:t>
            </a:r>
            <a:endParaRPr lang="zh-CN" altLang="en-US" sz="4400" dirty="0">
              <a:solidFill>
                <a:schemeClr val="bg1"/>
              </a:solidFill>
              <a:latin typeface="思源黑体 CN Regular" panose="020B0500000000000000" pitchFamily="34" charset="-122"/>
              <a:ea typeface="思源黑体 CN Regular" panose="020B0500000000000000" pitchFamily="34" charset="-122"/>
            </a:endParaRPr>
          </a:p>
        </p:txBody>
      </p:sp>
      <p:sp>
        <p:nvSpPr>
          <p:cNvPr id="28" name="PA-文本框 27"/>
          <p:cNvSpPr txBox="1"/>
          <p:nvPr>
            <p:custDataLst>
              <p:tags r:id="rId6"/>
            </p:custDataLst>
          </p:nvPr>
        </p:nvSpPr>
        <p:spPr>
          <a:xfrm>
            <a:off x="1182646" y="2751744"/>
            <a:ext cx="1382754" cy="923330"/>
          </a:xfrm>
          <a:prstGeom prst="rect">
            <a:avLst/>
          </a:prstGeom>
          <a:noFill/>
        </p:spPr>
        <p:txBody>
          <a:bodyPr wrap="square" rtlCol="0">
            <a:spAutoFit/>
          </a:bodyPr>
          <a:lstStyle/>
          <a:p>
            <a:pPr algn="dist"/>
            <a:r>
              <a:rPr kumimoji="1" lang="zh-CN" altLang="en-US" sz="5400" dirty="0">
                <a:solidFill>
                  <a:schemeClr val="bg1"/>
                </a:solidFill>
                <a:latin typeface="站酷庆科黄油体" panose="02000803000000020004" pitchFamily="2" charset="-122"/>
                <a:ea typeface="站酷庆科黄油体" panose="02000803000000020004" pitchFamily="2" charset="-122"/>
              </a:rPr>
              <a:t>目录</a:t>
            </a:r>
          </a:p>
        </p:txBody>
      </p:sp>
      <p:sp>
        <p:nvSpPr>
          <p:cNvPr id="29" name="PA-文本框 28"/>
          <p:cNvSpPr txBox="1"/>
          <p:nvPr>
            <p:custDataLst>
              <p:tags r:id="rId7"/>
            </p:custDataLst>
          </p:nvPr>
        </p:nvSpPr>
        <p:spPr>
          <a:xfrm>
            <a:off x="2546502" y="3120212"/>
            <a:ext cx="1486304" cy="523220"/>
          </a:xfrm>
          <a:prstGeom prst="rect">
            <a:avLst/>
          </a:prstGeom>
          <a:noFill/>
        </p:spPr>
        <p:txBody>
          <a:bodyPr wrap="none" rtlCol="0">
            <a:spAutoFit/>
          </a:bodyPr>
          <a:lstStyle/>
          <a:p>
            <a:r>
              <a:rPr kumimoji="1" lang="en-US" altLang="zh-CN" sz="2800" dirty="0">
                <a:solidFill>
                  <a:schemeClr val="bg1"/>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bg1"/>
              </a:solidFill>
              <a:latin typeface="站酷庆科黄油体" panose="02000803000000020004" pitchFamily="2" charset="-122"/>
              <a:ea typeface="站酷庆科黄油体" panose="02000803000000020004" pitchFamily="2" charset="-122"/>
            </a:endParaRPr>
          </a:p>
        </p:txBody>
      </p:sp>
      <p:sp>
        <p:nvSpPr>
          <p:cNvPr id="30" name="PA-矩形 29"/>
          <p:cNvSpPr/>
          <p:nvPr>
            <p:custDataLst>
              <p:tags r:id="rId8"/>
            </p:custDataLst>
          </p:nvPr>
        </p:nvSpPr>
        <p:spPr>
          <a:xfrm flipV="1">
            <a:off x="1269601" y="3776674"/>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Arial" panose="020B0604020202020204" pitchFamily="34" charset="0"/>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14:bounceEnd="38000">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14:bounceEnd="38000">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14:bounceEnd="38000">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14:bounceEnd="38000">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14:bounceEnd="38000">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14:bounceEnd="38000">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14:bounceEnd="38000">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矩形 1"/>
          <p:cNvSpPr/>
          <p:nvPr>
            <p:custDataLst>
              <p:tags r:id="rId1"/>
            </p:custDataLst>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34" name="PA-组合 33"/>
          <p:cNvGrpSpPr/>
          <p:nvPr>
            <p:custDataLst>
              <p:tags r:id="rId2"/>
            </p:custDataLst>
          </p:nvPr>
        </p:nvGrpSpPr>
        <p:grpSpPr>
          <a:xfrm>
            <a:off x="6794395" y="4615171"/>
            <a:ext cx="4200463" cy="961894"/>
            <a:chOff x="6794395" y="4615171"/>
            <a:chExt cx="4200463" cy="961894"/>
          </a:xfrm>
        </p:grpSpPr>
        <p:sp>
          <p:nvSpPr>
            <p:cNvPr id="4" name="PA-文本框 3"/>
            <p:cNvSpPr txBox="1"/>
            <p:nvPr>
              <p:custDataLst>
                <p:tags r:id="rId22"/>
              </p:custDataLst>
            </p:nvPr>
          </p:nvSpPr>
          <p:spPr>
            <a:xfrm>
              <a:off x="7721446" y="5028004"/>
              <a:ext cx="3273412" cy="549061"/>
            </a:xfrm>
            <a:prstGeom prst="rect">
              <a:avLst/>
            </a:prstGeom>
            <a:noFill/>
          </p:spPr>
          <p:txBody>
            <a:bodyPr wrap="square" rtlCol="0">
              <a:spAutoFit/>
            </a:bodyPr>
            <a:lstStyle/>
            <a:p>
              <a:pPr marL="0" marR="0" lvl="0" indent="0" algn="l"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5" name="PA-文本框 4"/>
            <p:cNvSpPr txBox="1"/>
            <p:nvPr>
              <p:custDataLst>
                <p:tags r:id="rId23"/>
              </p:custDataLst>
            </p:nvPr>
          </p:nvSpPr>
          <p:spPr>
            <a:xfrm>
              <a:off x="7707531" y="4615171"/>
              <a:ext cx="2245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请输入标题文字</a:t>
              </a:r>
            </a:p>
          </p:txBody>
        </p:sp>
        <p:sp>
          <p:nvSpPr>
            <p:cNvPr id="7" name="PA-淘宝店chenying0907出品 29"/>
            <p:cNvSpPr/>
            <p:nvPr>
              <p:custDataLst>
                <p:tags r:id="rId24"/>
              </p:custDataLst>
            </p:nvPr>
          </p:nvSpPr>
          <p:spPr>
            <a:xfrm>
              <a:off x="6794395" y="4751934"/>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8" name="PA-淘宝店chenying0907出品 30"/>
            <p:cNvSpPr/>
            <p:nvPr>
              <p:custDataLst>
                <p:tags r:id="rId25"/>
              </p:custDataLst>
            </p:nvPr>
          </p:nvSpPr>
          <p:spPr>
            <a:xfrm>
              <a:off x="6833384" y="4791749"/>
              <a:ext cx="596116" cy="608738"/>
            </a:xfrm>
            <a:prstGeom prst="ellipse">
              <a:avLst/>
            </a:prstGeom>
            <a:gradFill>
              <a:gsLst>
                <a:gs pos="0">
                  <a:srgbClr val="1CE7CC"/>
                </a:gs>
                <a:gs pos="100000">
                  <a:srgbClr val="08C4FF"/>
                </a:gs>
              </a:gsLst>
              <a:lin ang="5400000" scaled="1"/>
            </a:gradFill>
            <a:ln w="285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9" name="PA-target_126420"/>
            <p:cNvSpPr>
              <a:spLocks noChangeAspect="1"/>
            </p:cNvSpPr>
            <p:nvPr>
              <p:custDataLst>
                <p:tags r:id="rId26"/>
              </p:custDataLst>
            </p:nvPr>
          </p:nvSpPr>
          <p:spPr bwMode="auto">
            <a:xfrm>
              <a:off x="6928071" y="4893128"/>
              <a:ext cx="406742" cy="405980"/>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txBody>
            <a:bodyPr/>
            <a:lstStyle/>
            <a:p>
              <a:endParaRPr lang="zh-CN" altLang="en-US"/>
            </a:p>
          </p:txBody>
        </p:sp>
      </p:grpSp>
      <p:grpSp>
        <p:nvGrpSpPr>
          <p:cNvPr id="33" name="PA-组合 32"/>
          <p:cNvGrpSpPr/>
          <p:nvPr>
            <p:custDataLst>
              <p:tags r:id="rId3"/>
            </p:custDataLst>
          </p:nvPr>
        </p:nvGrpSpPr>
        <p:grpSpPr>
          <a:xfrm>
            <a:off x="6794395" y="3261559"/>
            <a:ext cx="4200463" cy="961894"/>
            <a:chOff x="6794395" y="3261559"/>
            <a:chExt cx="4200463" cy="961894"/>
          </a:xfrm>
        </p:grpSpPr>
        <p:sp>
          <p:nvSpPr>
            <p:cNvPr id="11" name="PA-文本框 10"/>
            <p:cNvSpPr txBox="1"/>
            <p:nvPr>
              <p:custDataLst>
                <p:tags r:id="rId17"/>
              </p:custDataLst>
            </p:nvPr>
          </p:nvSpPr>
          <p:spPr>
            <a:xfrm>
              <a:off x="7721446" y="3674392"/>
              <a:ext cx="3273412" cy="549061"/>
            </a:xfrm>
            <a:prstGeom prst="rect">
              <a:avLst/>
            </a:prstGeom>
            <a:noFill/>
          </p:spPr>
          <p:txBody>
            <a:bodyPr wrap="square" rtlCol="0">
              <a:spAutoFit/>
            </a:bodyPr>
            <a:lstStyle/>
            <a:p>
              <a:pPr marL="0" marR="0" lvl="0" indent="0" algn="l"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2" name="PA-文本框 11"/>
            <p:cNvSpPr txBox="1"/>
            <p:nvPr>
              <p:custDataLst>
                <p:tags r:id="rId18"/>
              </p:custDataLst>
            </p:nvPr>
          </p:nvSpPr>
          <p:spPr>
            <a:xfrm>
              <a:off x="7707531" y="3261559"/>
              <a:ext cx="2245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sp>
          <p:nvSpPr>
            <p:cNvPr id="14" name="PA-淘宝店chenying0907出品 22"/>
            <p:cNvSpPr/>
            <p:nvPr>
              <p:custDataLst>
                <p:tags r:id="rId19"/>
              </p:custDataLst>
            </p:nvPr>
          </p:nvSpPr>
          <p:spPr>
            <a:xfrm>
              <a:off x="6794395" y="3398322"/>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15" name="PA-淘宝店chenying0907出品 27"/>
            <p:cNvSpPr/>
            <p:nvPr>
              <p:custDataLst>
                <p:tags r:id="rId20"/>
              </p:custDataLst>
            </p:nvPr>
          </p:nvSpPr>
          <p:spPr>
            <a:xfrm>
              <a:off x="6833384" y="3438137"/>
              <a:ext cx="596116" cy="608738"/>
            </a:xfrm>
            <a:prstGeom prst="ellipse">
              <a:avLst/>
            </a:prstGeom>
            <a:solidFill>
              <a:schemeClr val="tx1">
                <a:lumMod val="75000"/>
                <a:lumOff val="25000"/>
              </a:schemeClr>
            </a:solidFill>
            <a:ln w="285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6" name="PA-bar-chart-and-polyline_2075"/>
            <p:cNvSpPr>
              <a:spLocks noChangeAspect="1"/>
            </p:cNvSpPr>
            <p:nvPr>
              <p:custDataLst>
                <p:tags r:id="rId21"/>
              </p:custDataLst>
            </p:nvPr>
          </p:nvSpPr>
          <p:spPr bwMode="auto">
            <a:xfrm>
              <a:off x="6964665" y="3611925"/>
              <a:ext cx="333554" cy="261162"/>
            </a:xfrm>
            <a:custGeom>
              <a:avLst/>
              <a:gdLst>
                <a:gd name="connsiteX0" fmla="*/ 474067 w 538647"/>
                <a:gd name="connsiteY0" fmla="*/ 243115 h 421745"/>
                <a:gd name="connsiteX1" fmla="*/ 532189 w 538647"/>
                <a:gd name="connsiteY1" fmla="*/ 243115 h 421745"/>
                <a:gd name="connsiteX2" fmla="*/ 538647 w 538647"/>
                <a:gd name="connsiteY2" fmla="*/ 251724 h 421745"/>
                <a:gd name="connsiteX3" fmla="*/ 538647 w 538647"/>
                <a:gd name="connsiteY3" fmla="*/ 415289 h 421745"/>
                <a:gd name="connsiteX4" fmla="*/ 532189 w 538647"/>
                <a:gd name="connsiteY4" fmla="*/ 421745 h 421745"/>
                <a:gd name="connsiteX5" fmla="*/ 474067 w 538647"/>
                <a:gd name="connsiteY5" fmla="*/ 421745 h 421745"/>
                <a:gd name="connsiteX6" fmla="*/ 467609 w 538647"/>
                <a:gd name="connsiteY6" fmla="*/ 415289 h 421745"/>
                <a:gd name="connsiteX7" fmla="*/ 467609 w 538647"/>
                <a:gd name="connsiteY7" fmla="*/ 251724 h 421745"/>
                <a:gd name="connsiteX8" fmla="*/ 474067 w 538647"/>
                <a:gd name="connsiteY8" fmla="*/ 243115 h 421745"/>
                <a:gd name="connsiteX9" fmla="*/ 8601 w 538647"/>
                <a:gd name="connsiteY9" fmla="*/ 243115 h 421745"/>
                <a:gd name="connsiteX10" fmla="*/ 64506 w 538647"/>
                <a:gd name="connsiteY10" fmla="*/ 243115 h 421745"/>
                <a:gd name="connsiteX11" fmla="*/ 73107 w 538647"/>
                <a:gd name="connsiteY11" fmla="*/ 251724 h 421745"/>
                <a:gd name="connsiteX12" fmla="*/ 73107 w 538647"/>
                <a:gd name="connsiteY12" fmla="*/ 415289 h 421745"/>
                <a:gd name="connsiteX13" fmla="*/ 64506 w 538647"/>
                <a:gd name="connsiteY13" fmla="*/ 421745 h 421745"/>
                <a:gd name="connsiteX14" fmla="*/ 8601 w 538647"/>
                <a:gd name="connsiteY14" fmla="*/ 421745 h 421745"/>
                <a:gd name="connsiteX15" fmla="*/ 0 w 538647"/>
                <a:gd name="connsiteY15" fmla="*/ 415289 h 421745"/>
                <a:gd name="connsiteX16" fmla="*/ 0 w 538647"/>
                <a:gd name="connsiteY16" fmla="*/ 251724 h 421745"/>
                <a:gd name="connsiteX17" fmla="*/ 8601 w 538647"/>
                <a:gd name="connsiteY17" fmla="*/ 243115 h 421745"/>
                <a:gd name="connsiteX18" fmla="*/ 230607 w 538647"/>
                <a:gd name="connsiteY18" fmla="*/ 206562 h 421745"/>
                <a:gd name="connsiteX19" fmla="*/ 286577 w 538647"/>
                <a:gd name="connsiteY19" fmla="*/ 206562 h 421745"/>
                <a:gd name="connsiteX20" fmla="*/ 295187 w 538647"/>
                <a:gd name="connsiteY20" fmla="*/ 215169 h 421745"/>
                <a:gd name="connsiteX21" fmla="*/ 295187 w 538647"/>
                <a:gd name="connsiteY21" fmla="*/ 415290 h 421745"/>
                <a:gd name="connsiteX22" fmla="*/ 286577 w 538647"/>
                <a:gd name="connsiteY22" fmla="*/ 421745 h 421745"/>
                <a:gd name="connsiteX23" fmla="*/ 230607 w 538647"/>
                <a:gd name="connsiteY23" fmla="*/ 421745 h 421745"/>
                <a:gd name="connsiteX24" fmla="*/ 224149 w 538647"/>
                <a:gd name="connsiteY24" fmla="*/ 415290 h 421745"/>
                <a:gd name="connsiteX25" fmla="*/ 224149 w 538647"/>
                <a:gd name="connsiteY25" fmla="*/ 215169 h 421745"/>
                <a:gd name="connsiteX26" fmla="*/ 230607 w 538647"/>
                <a:gd name="connsiteY26" fmla="*/ 206562 h 421745"/>
                <a:gd name="connsiteX27" fmla="*/ 353445 w 538647"/>
                <a:gd name="connsiteY27" fmla="*/ 148628 h 421745"/>
                <a:gd name="connsiteX28" fmla="*/ 409350 w 538647"/>
                <a:gd name="connsiteY28" fmla="*/ 148628 h 421745"/>
                <a:gd name="connsiteX29" fmla="*/ 417951 w 538647"/>
                <a:gd name="connsiteY29" fmla="*/ 157230 h 421745"/>
                <a:gd name="connsiteX30" fmla="*/ 417951 w 538647"/>
                <a:gd name="connsiteY30" fmla="*/ 415293 h 421745"/>
                <a:gd name="connsiteX31" fmla="*/ 409350 w 538647"/>
                <a:gd name="connsiteY31" fmla="*/ 421745 h 421745"/>
                <a:gd name="connsiteX32" fmla="*/ 353445 w 538647"/>
                <a:gd name="connsiteY32" fmla="*/ 421745 h 421745"/>
                <a:gd name="connsiteX33" fmla="*/ 344844 w 538647"/>
                <a:gd name="connsiteY33" fmla="*/ 415293 h 421745"/>
                <a:gd name="connsiteX34" fmla="*/ 344844 w 538647"/>
                <a:gd name="connsiteY34" fmla="*/ 157230 h 421745"/>
                <a:gd name="connsiteX35" fmla="*/ 353445 w 538647"/>
                <a:gd name="connsiteY35" fmla="*/ 148628 h 421745"/>
                <a:gd name="connsiteX36" fmla="*/ 111980 w 538647"/>
                <a:gd name="connsiteY36" fmla="*/ 148628 h 421745"/>
                <a:gd name="connsiteX37" fmla="*/ 170102 w 538647"/>
                <a:gd name="connsiteY37" fmla="*/ 148628 h 421745"/>
                <a:gd name="connsiteX38" fmla="*/ 176560 w 538647"/>
                <a:gd name="connsiteY38" fmla="*/ 157230 h 421745"/>
                <a:gd name="connsiteX39" fmla="*/ 176560 w 538647"/>
                <a:gd name="connsiteY39" fmla="*/ 415293 h 421745"/>
                <a:gd name="connsiteX40" fmla="*/ 170102 w 538647"/>
                <a:gd name="connsiteY40" fmla="*/ 421745 h 421745"/>
                <a:gd name="connsiteX41" fmla="*/ 111980 w 538647"/>
                <a:gd name="connsiteY41" fmla="*/ 421745 h 421745"/>
                <a:gd name="connsiteX42" fmla="*/ 105522 w 538647"/>
                <a:gd name="connsiteY42" fmla="*/ 415293 h 421745"/>
                <a:gd name="connsiteX43" fmla="*/ 105522 w 538647"/>
                <a:gd name="connsiteY43" fmla="*/ 157230 h 421745"/>
                <a:gd name="connsiteX44" fmla="*/ 111980 w 538647"/>
                <a:gd name="connsiteY44" fmla="*/ 148628 h 421745"/>
                <a:gd name="connsiteX45" fmla="*/ 142224 w 538647"/>
                <a:gd name="connsiteY45" fmla="*/ 0 h 421745"/>
                <a:gd name="connsiteX46" fmla="*/ 172373 w 538647"/>
                <a:gd name="connsiteY46" fmla="*/ 30141 h 421745"/>
                <a:gd name="connsiteX47" fmla="*/ 234825 w 538647"/>
                <a:gd name="connsiteY47" fmla="*/ 66741 h 421745"/>
                <a:gd name="connsiteX48" fmla="*/ 254207 w 538647"/>
                <a:gd name="connsiteY48" fmla="*/ 60283 h 421745"/>
                <a:gd name="connsiteX49" fmla="*/ 277896 w 538647"/>
                <a:gd name="connsiteY49" fmla="*/ 73200 h 421745"/>
                <a:gd name="connsiteX50" fmla="*/ 357576 w 538647"/>
                <a:gd name="connsiteY50" fmla="*/ 49518 h 421745"/>
                <a:gd name="connsiteX51" fmla="*/ 387725 w 538647"/>
                <a:gd name="connsiteY51" fmla="*/ 21530 h 421745"/>
                <a:gd name="connsiteX52" fmla="*/ 417874 w 538647"/>
                <a:gd name="connsiteY52" fmla="*/ 51671 h 421745"/>
                <a:gd name="connsiteX53" fmla="*/ 417874 w 538647"/>
                <a:gd name="connsiteY53" fmla="*/ 58130 h 421745"/>
                <a:gd name="connsiteX54" fmla="*/ 484633 w 538647"/>
                <a:gd name="connsiteY54" fmla="*/ 103341 h 421745"/>
                <a:gd name="connsiteX55" fmla="*/ 504015 w 538647"/>
                <a:gd name="connsiteY55" fmla="*/ 99036 h 421745"/>
                <a:gd name="connsiteX56" fmla="*/ 534164 w 538647"/>
                <a:gd name="connsiteY56" fmla="*/ 129177 h 421745"/>
                <a:gd name="connsiteX57" fmla="*/ 504015 w 538647"/>
                <a:gd name="connsiteY57" fmla="*/ 159318 h 421745"/>
                <a:gd name="connsiteX58" fmla="*/ 473866 w 538647"/>
                <a:gd name="connsiteY58" fmla="*/ 129177 h 421745"/>
                <a:gd name="connsiteX59" fmla="*/ 473866 w 538647"/>
                <a:gd name="connsiteY59" fmla="*/ 120565 h 421745"/>
                <a:gd name="connsiteX60" fmla="*/ 407107 w 538647"/>
                <a:gd name="connsiteY60" fmla="*/ 75353 h 421745"/>
                <a:gd name="connsiteX61" fmla="*/ 387725 w 538647"/>
                <a:gd name="connsiteY61" fmla="*/ 81812 h 421745"/>
                <a:gd name="connsiteX62" fmla="*/ 364036 w 538647"/>
                <a:gd name="connsiteY62" fmla="*/ 68894 h 421745"/>
                <a:gd name="connsiteX63" fmla="*/ 282203 w 538647"/>
                <a:gd name="connsiteY63" fmla="*/ 92577 h 421745"/>
                <a:gd name="connsiteX64" fmla="*/ 254207 w 538647"/>
                <a:gd name="connsiteY64" fmla="*/ 120565 h 421745"/>
                <a:gd name="connsiteX65" fmla="*/ 224058 w 538647"/>
                <a:gd name="connsiteY65" fmla="*/ 90424 h 421745"/>
                <a:gd name="connsiteX66" fmla="*/ 224058 w 538647"/>
                <a:gd name="connsiteY66" fmla="*/ 83965 h 421745"/>
                <a:gd name="connsiteX67" fmla="*/ 163759 w 538647"/>
                <a:gd name="connsiteY67" fmla="*/ 49518 h 421745"/>
                <a:gd name="connsiteX68" fmla="*/ 142224 w 538647"/>
                <a:gd name="connsiteY68" fmla="*/ 60283 h 421745"/>
                <a:gd name="connsiteX69" fmla="*/ 129303 w 538647"/>
                <a:gd name="connsiteY69" fmla="*/ 58130 h 421745"/>
                <a:gd name="connsiteX70" fmla="*/ 64697 w 538647"/>
                <a:gd name="connsiteY70" fmla="*/ 103341 h 421745"/>
                <a:gd name="connsiteX71" fmla="*/ 66851 w 538647"/>
                <a:gd name="connsiteY71" fmla="*/ 111953 h 421745"/>
                <a:gd name="connsiteX72" fmla="*/ 36702 w 538647"/>
                <a:gd name="connsiteY72" fmla="*/ 142095 h 421745"/>
                <a:gd name="connsiteX73" fmla="*/ 6552 w 538647"/>
                <a:gd name="connsiteY73" fmla="*/ 111953 h 421745"/>
                <a:gd name="connsiteX74" fmla="*/ 36702 w 538647"/>
                <a:gd name="connsiteY74" fmla="*/ 81812 h 421745"/>
                <a:gd name="connsiteX75" fmla="*/ 53930 w 538647"/>
                <a:gd name="connsiteY75" fmla="*/ 86118 h 421745"/>
                <a:gd name="connsiteX76" fmla="*/ 114228 w 538647"/>
                <a:gd name="connsiteY76" fmla="*/ 43059 h 421745"/>
                <a:gd name="connsiteX77" fmla="*/ 112075 w 538647"/>
                <a:gd name="connsiteY77" fmla="*/ 30141 h 421745"/>
                <a:gd name="connsiteX78" fmla="*/ 142224 w 538647"/>
                <a:gd name="connsiteY78" fmla="*/ 0 h 42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38647" h="421745">
                  <a:moveTo>
                    <a:pt x="474067" y="243115"/>
                  </a:moveTo>
                  <a:lnTo>
                    <a:pt x="532189" y="243115"/>
                  </a:lnTo>
                  <a:cubicBezTo>
                    <a:pt x="536495" y="243115"/>
                    <a:pt x="538647" y="247419"/>
                    <a:pt x="538647" y="251724"/>
                  </a:cubicBezTo>
                  <a:lnTo>
                    <a:pt x="538647" y="415289"/>
                  </a:lnTo>
                  <a:cubicBezTo>
                    <a:pt x="538647" y="419593"/>
                    <a:pt x="536495" y="421745"/>
                    <a:pt x="532189" y="421745"/>
                  </a:cubicBezTo>
                  <a:lnTo>
                    <a:pt x="474067" y="421745"/>
                  </a:lnTo>
                  <a:cubicBezTo>
                    <a:pt x="469762" y="421745"/>
                    <a:pt x="467609" y="419593"/>
                    <a:pt x="467609" y="415289"/>
                  </a:cubicBezTo>
                  <a:lnTo>
                    <a:pt x="467609" y="251724"/>
                  </a:lnTo>
                  <a:cubicBezTo>
                    <a:pt x="467609" y="247419"/>
                    <a:pt x="469762" y="243115"/>
                    <a:pt x="474067" y="243115"/>
                  </a:cubicBezTo>
                  <a:close/>
                  <a:moveTo>
                    <a:pt x="8601" y="243115"/>
                  </a:moveTo>
                  <a:lnTo>
                    <a:pt x="64506" y="243115"/>
                  </a:lnTo>
                  <a:cubicBezTo>
                    <a:pt x="68807" y="243115"/>
                    <a:pt x="73107" y="247419"/>
                    <a:pt x="73107" y="251724"/>
                  </a:cubicBezTo>
                  <a:lnTo>
                    <a:pt x="73107" y="415289"/>
                  </a:lnTo>
                  <a:cubicBezTo>
                    <a:pt x="73107" y="419593"/>
                    <a:pt x="68807" y="421745"/>
                    <a:pt x="64506" y="421745"/>
                  </a:cubicBezTo>
                  <a:lnTo>
                    <a:pt x="8601" y="421745"/>
                  </a:lnTo>
                  <a:cubicBezTo>
                    <a:pt x="4300" y="421745"/>
                    <a:pt x="0" y="419593"/>
                    <a:pt x="0" y="415289"/>
                  </a:cubicBezTo>
                  <a:lnTo>
                    <a:pt x="0" y="251724"/>
                  </a:lnTo>
                  <a:cubicBezTo>
                    <a:pt x="0" y="247419"/>
                    <a:pt x="4300" y="243115"/>
                    <a:pt x="8601" y="243115"/>
                  </a:cubicBezTo>
                  <a:close/>
                  <a:moveTo>
                    <a:pt x="230607" y="206562"/>
                  </a:moveTo>
                  <a:lnTo>
                    <a:pt x="286577" y="206562"/>
                  </a:lnTo>
                  <a:cubicBezTo>
                    <a:pt x="290882" y="206562"/>
                    <a:pt x="295187" y="210866"/>
                    <a:pt x="295187" y="215169"/>
                  </a:cubicBezTo>
                  <a:lnTo>
                    <a:pt x="295187" y="415290"/>
                  </a:lnTo>
                  <a:cubicBezTo>
                    <a:pt x="295187" y="419593"/>
                    <a:pt x="290882" y="421745"/>
                    <a:pt x="286577" y="421745"/>
                  </a:cubicBezTo>
                  <a:lnTo>
                    <a:pt x="230607" y="421745"/>
                  </a:lnTo>
                  <a:cubicBezTo>
                    <a:pt x="226302" y="421745"/>
                    <a:pt x="224149" y="419593"/>
                    <a:pt x="224149" y="415290"/>
                  </a:cubicBezTo>
                  <a:lnTo>
                    <a:pt x="224149" y="215169"/>
                  </a:lnTo>
                  <a:cubicBezTo>
                    <a:pt x="224149" y="210866"/>
                    <a:pt x="226302" y="206562"/>
                    <a:pt x="230607" y="206562"/>
                  </a:cubicBezTo>
                  <a:close/>
                  <a:moveTo>
                    <a:pt x="353445" y="148628"/>
                  </a:moveTo>
                  <a:lnTo>
                    <a:pt x="409350" y="148628"/>
                  </a:lnTo>
                  <a:cubicBezTo>
                    <a:pt x="413651" y="148628"/>
                    <a:pt x="417951" y="152929"/>
                    <a:pt x="417951" y="157230"/>
                  </a:cubicBezTo>
                  <a:lnTo>
                    <a:pt x="417951" y="415293"/>
                  </a:lnTo>
                  <a:cubicBezTo>
                    <a:pt x="417951" y="419595"/>
                    <a:pt x="413651" y="421745"/>
                    <a:pt x="409350" y="421745"/>
                  </a:cubicBezTo>
                  <a:lnTo>
                    <a:pt x="353445" y="421745"/>
                  </a:lnTo>
                  <a:cubicBezTo>
                    <a:pt x="349145" y="421745"/>
                    <a:pt x="344844" y="419595"/>
                    <a:pt x="344844" y="415293"/>
                  </a:cubicBezTo>
                  <a:lnTo>
                    <a:pt x="344844" y="157230"/>
                  </a:lnTo>
                  <a:cubicBezTo>
                    <a:pt x="344844" y="152929"/>
                    <a:pt x="349145" y="148628"/>
                    <a:pt x="353445" y="148628"/>
                  </a:cubicBezTo>
                  <a:close/>
                  <a:moveTo>
                    <a:pt x="111980" y="148628"/>
                  </a:moveTo>
                  <a:lnTo>
                    <a:pt x="170102" y="148628"/>
                  </a:lnTo>
                  <a:cubicBezTo>
                    <a:pt x="174408" y="148628"/>
                    <a:pt x="176560" y="152929"/>
                    <a:pt x="176560" y="157230"/>
                  </a:cubicBezTo>
                  <a:lnTo>
                    <a:pt x="176560" y="415293"/>
                  </a:lnTo>
                  <a:cubicBezTo>
                    <a:pt x="176560" y="419595"/>
                    <a:pt x="174408" y="421745"/>
                    <a:pt x="170102" y="421745"/>
                  </a:cubicBezTo>
                  <a:lnTo>
                    <a:pt x="111980" y="421745"/>
                  </a:lnTo>
                  <a:cubicBezTo>
                    <a:pt x="107675" y="421745"/>
                    <a:pt x="105522" y="419595"/>
                    <a:pt x="105522" y="415293"/>
                  </a:cubicBezTo>
                  <a:lnTo>
                    <a:pt x="105522" y="157230"/>
                  </a:lnTo>
                  <a:cubicBezTo>
                    <a:pt x="105522" y="152929"/>
                    <a:pt x="107675" y="148628"/>
                    <a:pt x="111980" y="148628"/>
                  </a:cubicBezTo>
                  <a:close/>
                  <a:moveTo>
                    <a:pt x="142224" y="0"/>
                  </a:moveTo>
                  <a:cubicBezTo>
                    <a:pt x="157299" y="0"/>
                    <a:pt x="172373" y="12918"/>
                    <a:pt x="172373" y="30141"/>
                  </a:cubicBezTo>
                  <a:lnTo>
                    <a:pt x="234825" y="66741"/>
                  </a:lnTo>
                  <a:cubicBezTo>
                    <a:pt x="239132" y="62435"/>
                    <a:pt x="245593" y="60283"/>
                    <a:pt x="254207" y="60283"/>
                  </a:cubicBezTo>
                  <a:cubicBezTo>
                    <a:pt x="262821" y="60283"/>
                    <a:pt x="271435" y="64588"/>
                    <a:pt x="277896" y="73200"/>
                  </a:cubicBezTo>
                  <a:lnTo>
                    <a:pt x="357576" y="49518"/>
                  </a:lnTo>
                  <a:cubicBezTo>
                    <a:pt x="359729" y="32294"/>
                    <a:pt x="372650" y="21530"/>
                    <a:pt x="387725" y="21530"/>
                  </a:cubicBezTo>
                  <a:cubicBezTo>
                    <a:pt x="404953" y="21530"/>
                    <a:pt x="417874" y="34447"/>
                    <a:pt x="417874" y="51671"/>
                  </a:cubicBezTo>
                  <a:cubicBezTo>
                    <a:pt x="417874" y="53824"/>
                    <a:pt x="417874" y="55977"/>
                    <a:pt x="417874" y="58130"/>
                  </a:cubicBezTo>
                  <a:lnTo>
                    <a:pt x="484633" y="103341"/>
                  </a:lnTo>
                  <a:cubicBezTo>
                    <a:pt x="491094" y="101189"/>
                    <a:pt x="495401" y="99036"/>
                    <a:pt x="504015" y="99036"/>
                  </a:cubicBezTo>
                  <a:cubicBezTo>
                    <a:pt x="519090" y="99036"/>
                    <a:pt x="534164" y="111953"/>
                    <a:pt x="534164" y="129177"/>
                  </a:cubicBezTo>
                  <a:cubicBezTo>
                    <a:pt x="534164" y="144247"/>
                    <a:pt x="519090" y="159318"/>
                    <a:pt x="504015" y="159318"/>
                  </a:cubicBezTo>
                  <a:cubicBezTo>
                    <a:pt x="486787" y="159318"/>
                    <a:pt x="473866" y="144247"/>
                    <a:pt x="473866" y="129177"/>
                  </a:cubicBezTo>
                  <a:cubicBezTo>
                    <a:pt x="473866" y="127024"/>
                    <a:pt x="473866" y="122718"/>
                    <a:pt x="473866" y="120565"/>
                  </a:cubicBezTo>
                  <a:lnTo>
                    <a:pt x="407107" y="75353"/>
                  </a:lnTo>
                  <a:cubicBezTo>
                    <a:pt x="400646" y="79659"/>
                    <a:pt x="394186" y="81812"/>
                    <a:pt x="387725" y="81812"/>
                  </a:cubicBezTo>
                  <a:cubicBezTo>
                    <a:pt x="379111" y="81812"/>
                    <a:pt x="370497" y="75353"/>
                    <a:pt x="364036" y="68894"/>
                  </a:cubicBezTo>
                  <a:lnTo>
                    <a:pt x="282203" y="92577"/>
                  </a:lnTo>
                  <a:cubicBezTo>
                    <a:pt x="282203" y="107647"/>
                    <a:pt x="269281" y="120565"/>
                    <a:pt x="254207" y="120565"/>
                  </a:cubicBezTo>
                  <a:cubicBezTo>
                    <a:pt x="236979" y="120565"/>
                    <a:pt x="224058" y="107647"/>
                    <a:pt x="224058" y="90424"/>
                  </a:cubicBezTo>
                  <a:cubicBezTo>
                    <a:pt x="224058" y="88271"/>
                    <a:pt x="224058" y="86118"/>
                    <a:pt x="224058" y="83965"/>
                  </a:cubicBezTo>
                  <a:lnTo>
                    <a:pt x="163759" y="49518"/>
                  </a:lnTo>
                  <a:cubicBezTo>
                    <a:pt x="157299" y="55977"/>
                    <a:pt x="150838" y="60283"/>
                    <a:pt x="142224" y="60283"/>
                  </a:cubicBezTo>
                  <a:cubicBezTo>
                    <a:pt x="135763" y="60283"/>
                    <a:pt x="131456" y="58130"/>
                    <a:pt x="129303" y="58130"/>
                  </a:cubicBezTo>
                  <a:lnTo>
                    <a:pt x="64697" y="103341"/>
                  </a:lnTo>
                  <a:cubicBezTo>
                    <a:pt x="66851" y="105494"/>
                    <a:pt x="66851" y="107647"/>
                    <a:pt x="66851" y="111953"/>
                  </a:cubicBezTo>
                  <a:cubicBezTo>
                    <a:pt x="66851" y="127024"/>
                    <a:pt x="53930" y="142095"/>
                    <a:pt x="36702" y="142095"/>
                  </a:cubicBezTo>
                  <a:cubicBezTo>
                    <a:pt x="19473" y="142095"/>
                    <a:pt x="6552" y="127024"/>
                    <a:pt x="6552" y="111953"/>
                  </a:cubicBezTo>
                  <a:cubicBezTo>
                    <a:pt x="6552" y="94730"/>
                    <a:pt x="19473" y="81812"/>
                    <a:pt x="36702" y="81812"/>
                  </a:cubicBezTo>
                  <a:cubicBezTo>
                    <a:pt x="43162" y="81812"/>
                    <a:pt x="47469" y="83965"/>
                    <a:pt x="53930" y="86118"/>
                  </a:cubicBezTo>
                  <a:lnTo>
                    <a:pt x="114228" y="43059"/>
                  </a:lnTo>
                  <a:cubicBezTo>
                    <a:pt x="112075" y="38753"/>
                    <a:pt x="112075" y="34447"/>
                    <a:pt x="112075" y="30141"/>
                  </a:cubicBezTo>
                  <a:cubicBezTo>
                    <a:pt x="112075" y="12918"/>
                    <a:pt x="124996" y="0"/>
                    <a:pt x="142224" y="0"/>
                  </a:cubicBezTo>
                  <a:close/>
                </a:path>
              </a:pathLst>
            </a:custGeom>
            <a:solidFill>
              <a:schemeClr val="bg1"/>
            </a:solidFill>
            <a:ln>
              <a:noFill/>
            </a:ln>
          </p:spPr>
          <p:txBody>
            <a:bodyPr/>
            <a:lstStyle/>
            <a:p>
              <a:endParaRPr lang="zh-CN" altLang="en-US"/>
            </a:p>
          </p:txBody>
        </p:sp>
      </p:grpSp>
      <p:grpSp>
        <p:nvGrpSpPr>
          <p:cNvPr id="32" name="PA-组合 31"/>
          <p:cNvGrpSpPr/>
          <p:nvPr>
            <p:custDataLst>
              <p:tags r:id="rId4"/>
            </p:custDataLst>
          </p:nvPr>
        </p:nvGrpSpPr>
        <p:grpSpPr>
          <a:xfrm>
            <a:off x="6794395" y="1907948"/>
            <a:ext cx="4200463" cy="961894"/>
            <a:chOff x="6794395" y="1907948"/>
            <a:chExt cx="4200463" cy="961894"/>
          </a:xfrm>
        </p:grpSpPr>
        <p:sp>
          <p:nvSpPr>
            <p:cNvPr id="18" name="PA-文本框 17"/>
            <p:cNvSpPr txBox="1"/>
            <p:nvPr>
              <p:custDataLst>
                <p:tags r:id="rId12"/>
              </p:custDataLst>
            </p:nvPr>
          </p:nvSpPr>
          <p:spPr>
            <a:xfrm>
              <a:off x="7721446" y="2320781"/>
              <a:ext cx="3273412" cy="549061"/>
            </a:xfrm>
            <a:prstGeom prst="rect">
              <a:avLst/>
            </a:prstGeom>
            <a:noFill/>
          </p:spPr>
          <p:txBody>
            <a:bodyPr wrap="square" rtlCol="0">
              <a:spAutoFit/>
            </a:bodyPr>
            <a:lstStyle/>
            <a:p>
              <a:pPr marL="0" marR="0" lvl="0" indent="0" algn="l" defTabSz="4572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r>
                <a:rPr kumimoji="0" lang="en-US"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rPr>
                <a:t>.</a:t>
              </a:r>
              <a:endParaRPr kumimoji="0" lang="zh-CN" altLang="zh-CN" sz="1200" b="0" i="0" u="none" strike="noStrike" kern="1200" cap="none" spc="0" normalizeH="0" baseline="0" noProof="0" dirty="0">
                <a:ln>
                  <a:noFill/>
                </a:ln>
                <a:solidFill>
                  <a:srgbClr val="595959"/>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9" name="PA-文本框 18"/>
            <p:cNvSpPr txBox="1"/>
            <p:nvPr>
              <p:custDataLst>
                <p:tags r:id="rId13"/>
              </p:custDataLst>
            </p:nvPr>
          </p:nvSpPr>
          <p:spPr>
            <a:xfrm>
              <a:off x="7707531" y="1907948"/>
              <a:ext cx="224515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请输入标题文字</a:t>
              </a:r>
            </a:p>
          </p:txBody>
        </p:sp>
        <p:sp>
          <p:nvSpPr>
            <p:cNvPr id="21" name="PA-淘宝店chenying0907出品 19"/>
            <p:cNvSpPr/>
            <p:nvPr>
              <p:custDataLst>
                <p:tags r:id="rId14"/>
              </p:custDataLst>
            </p:nvPr>
          </p:nvSpPr>
          <p:spPr>
            <a:xfrm>
              <a:off x="6794395" y="2044711"/>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22" name="PA-淘宝店chenying0907出品 20"/>
            <p:cNvSpPr/>
            <p:nvPr>
              <p:custDataLst>
                <p:tags r:id="rId15"/>
              </p:custDataLst>
            </p:nvPr>
          </p:nvSpPr>
          <p:spPr>
            <a:xfrm>
              <a:off x="6833384" y="2084526"/>
              <a:ext cx="596116" cy="608738"/>
            </a:xfrm>
            <a:prstGeom prst="ellipse">
              <a:avLst/>
            </a:prstGeom>
            <a:gradFill>
              <a:gsLst>
                <a:gs pos="0">
                  <a:srgbClr val="1CE7CC"/>
                </a:gs>
                <a:gs pos="100000">
                  <a:srgbClr val="08C4FF"/>
                </a:gs>
              </a:gsLst>
              <a:lin ang="5400000" scaled="1"/>
            </a:gradFill>
            <a:ln w="285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23" name="PA-live-chat_72439"/>
            <p:cNvSpPr>
              <a:spLocks noChangeAspect="1"/>
            </p:cNvSpPr>
            <p:nvPr>
              <p:custDataLst>
                <p:tags r:id="rId16"/>
              </p:custDataLst>
            </p:nvPr>
          </p:nvSpPr>
          <p:spPr bwMode="auto">
            <a:xfrm>
              <a:off x="6944757" y="2225930"/>
              <a:ext cx="373370" cy="325931"/>
            </a:xfrm>
            <a:custGeom>
              <a:avLst/>
              <a:gdLst>
                <a:gd name="connsiteX0" fmla="*/ 424975 w 608697"/>
                <a:gd name="connsiteY0" fmla="*/ 168488 h 531358"/>
                <a:gd name="connsiteX1" fmla="*/ 387604 w 608697"/>
                <a:gd name="connsiteY1" fmla="*/ 205806 h 531358"/>
                <a:gd name="connsiteX2" fmla="*/ 424975 w 608697"/>
                <a:gd name="connsiteY2" fmla="*/ 243124 h 531358"/>
                <a:gd name="connsiteX3" fmla="*/ 462346 w 608697"/>
                <a:gd name="connsiteY3" fmla="*/ 205806 h 531358"/>
                <a:gd name="connsiteX4" fmla="*/ 424975 w 608697"/>
                <a:gd name="connsiteY4" fmla="*/ 168488 h 531358"/>
                <a:gd name="connsiteX5" fmla="*/ 287947 w 608697"/>
                <a:gd name="connsiteY5" fmla="*/ 168488 h 531358"/>
                <a:gd name="connsiteX6" fmla="*/ 250576 w 608697"/>
                <a:gd name="connsiteY6" fmla="*/ 205806 h 531358"/>
                <a:gd name="connsiteX7" fmla="*/ 287947 w 608697"/>
                <a:gd name="connsiteY7" fmla="*/ 243124 h 531358"/>
                <a:gd name="connsiteX8" fmla="*/ 325318 w 608697"/>
                <a:gd name="connsiteY8" fmla="*/ 205806 h 531358"/>
                <a:gd name="connsiteX9" fmla="*/ 287947 w 608697"/>
                <a:gd name="connsiteY9" fmla="*/ 168488 h 531358"/>
                <a:gd name="connsiteX10" fmla="*/ 102356 w 608697"/>
                <a:gd name="connsiteY10" fmla="*/ 121231 h 531358"/>
                <a:gd name="connsiteX11" fmla="*/ 98850 w 608697"/>
                <a:gd name="connsiteY11" fmla="*/ 127711 h 531358"/>
                <a:gd name="connsiteX12" fmla="*/ 76842 w 608697"/>
                <a:gd name="connsiteY12" fmla="*/ 217990 h 531358"/>
                <a:gd name="connsiteX13" fmla="*/ 98850 w 608697"/>
                <a:gd name="connsiteY13" fmla="*/ 308194 h 531358"/>
                <a:gd name="connsiteX14" fmla="*/ 157488 w 608697"/>
                <a:gd name="connsiteY14" fmla="*/ 380223 h 531358"/>
                <a:gd name="connsiteX15" fmla="*/ 344668 w 608697"/>
                <a:gd name="connsiteY15" fmla="*/ 444729 h 531358"/>
                <a:gd name="connsiteX16" fmla="*/ 370257 w 608697"/>
                <a:gd name="connsiteY16" fmla="*/ 443687 h 531358"/>
                <a:gd name="connsiteX17" fmla="*/ 236717 w 608697"/>
                <a:gd name="connsiteY17" fmla="*/ 477876 h 531358"/>
                <a:gd name="connsiteX18" fmla="*/ 198072 w 608697"/>
                <a:gd name="connsiteY18" fmla="*/ 475344 h 531358"/>
                <a:gd name="connsiteX19" fmla="*/ 82437 w 608697"/>
                <a:gd name="connsiteY19" fmla="*/ 531284 h 531358"/>
                <a:gd name="connsiteX20" fmla="*/ 81542 w 608697"/>
                <a:gd name="connsiteY20" fmla="*/ 531358 h 531358"/>
                <a:gd name="connsiteX21" fmla="*/ 75051 w 608697"/>
                <a:gd name="connsiteY21" fmla="*/ 527857 h 531358"/>
                <a:gd name="connsiteX22" fmla="*/ 74753 w 608697"/>
                <a:gd name="connsiteY22" fmla="*/ 519738 h 531358"/>
                <a:gd name="connsiteX23" fmla="*/ 88778 w 608697"/>
                <a:gd name="connsiteY23" fmla="*/ 435046 h 531358"/>
                <a:gd name="connsiteX24" fmla="*/ 0 w 608697"/>
                <a:gd name="connsiteY24" fmla="*/ 282198 h 531358"/>
                <a:gd name="connsiteX25" fmla="*/ 102356 w 608697"/>
                <a:gd name="connsiteY25" fmla="*/ 121231 h 531358"/>
                <a:gd name="connsiteX26" fmla="*/ 356424 w 608697"/>
                <a:gd name="connsiteY26" fmla="*/ 0 h 531358"/>
                <a:gd name="connsiteX27" fmla="*/ 608697 w 608697"/>
                <a:gd name="connsiteY27" fmla="*/ 211244 h 531358"/>
                <a:gd name="connsiteX28" fmla="*/ 518290 w 608697"/>
                <a:gd name="connsiteY28" fmla="*/ 373401 h 531358"/>
                <a:gd name="connsiteX29" fmla="*/ 531941 w 608697"/>
                <a:gd name="connsiteY29" fmla="*/ 441109 h 531358"/>
                <a:gd name="connsiteX30" fmla="*/ 531120 w 608697"/>
                <a:gd name="connsiteY30" fmla="*/ 465391 h 531358"/>
                <a:gd name="connsiteX31" fmla="*/ 511577 w 608697"/>
                <a:gd name="connsiteY31" fmla="*/ 475894 h 531358"/>
                <a:gd name="connsiteX32" fmla="*/ 509041 w 608697"/>
                <a:gd name="connsiteY32" fmla="*/ 475745 h 531358"/>
                <a:gd name="connsiteX33" fmla="*/ 391408 w 608697"/>
                <a:gd name="connsiteY33" fmla="*/ 420476 h 531358"/>
                <a:gd name="connsiteX34" fmla="*/ 356424 w 608697"/>
                <a:gd name="connsiteY34" fmla="*/ 422487 h 531358"/>
                <a:gd name="connsiteX35" fmla="*/ 104225 w 608697"/>
                <a:gd name="connsiteY35" fmla="*/ 211244 h 531358"/>
                <a:gd name="connsiteX36" fmla="*/ 356424 w 608697"/>
                <a:gd name="connsiteY36" fmla="*/ 0 h 53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8697" h="531358">
                  <a:moveTo>
                    <a:pt x="424975" y="168488"/>
                  </a:moveTo>
                  <a:cubicBezTo>
                    <a:pt x="404312" y="168488"/>
                    <a:pt x="387604" y="185248"/>
                    <a:pt x="387604" y="205806"/>
                  </a:cubicBezTo>
                  <a:cubicBezTo>
                    <a:pt x="387604" y="226439"/>
                    <a:pt x="404312" y="243124"/>
                    <a:pt x="424975" y="243124"/>
                  </a:cubicBezTo>
                  <a:cubicBezTo>
                    <a:pt x="445562" y="243124"/>
                    <a:pt x="462346" y="226439"/>
                    <a:pt x="462346" y="205806"/>
                  </a:cubicBezTo>
                  <a:cubicBezTo>
                    <a:pt x="462346" y="185248"/>
                    <a:pt x="445637" y="168488"/>
                    <a:pt x="424975" y="168488"/>
                  </a:cubicBezTo>
                  <a:close/>
                  <a:moveTo>
                    <a:pt x="287947" y="168488"/>
                  </a:moveTo>
                  <a:cubicBezTo>
                    <a:pt x="267285" y="168488"/>
                    <a:pt x="250576" y="185248"/>
                    <a:pt x="250576" y="205806"/>
                  </a:cubicBezTo>
                  <a:cubicBezTo>
                    <a:pt x="250576" y="226439"/>
                    <a:pt x="267285" y="243124"/>
                    <a:pt x="287947" y="243124"/>
                  </a:cubicBezTo>
                  <a:cubicBezTo>
                    <a:pt x="308610" y="243124"/>
                    <a:pt x="325318" y="226439"/>
                    <a:pt x="325318" y="205806"/>
                  </a:cubicBezTo>
                  <a:cubicBezTo>
                    <a:pt x="325318" y="185248"/>
                    <a:pt x="308610" y="168488"/>
                    <a:pt x="287947" y="168488"/>
                  </a:cubicBezTo>
                  <a:close/>
                  <a:moveTo>
                    <a:pt x="102356" y="121231"/>
                  </a:moveTo>
                  <a:cubicBezTo>
                    <a:pt x="101162" y="123317"/>
                    <a:pt x="99969" y="125477"/>
                    <a:pt x="98850" y="127711"/>
                  </a:cubicBezTo>
                  <a:cubicBezTo>
                    <a:pt x="84227" y="156240"/>
                    <a:pt x="76842" y="186631"/>
                    <a:pt x="76842" y="217990"/>
                  </a:cubicBezTo>
                  <a:cubicBezTo>
                    <a:pt x="76842" y="249275"/>
                    <a:pt x="84227" y="279666"/>
                    <a:pt x="98850" y="308194"/>
                  </a:cubicBezTo>
                  <a:cubicBezTo>
                    <a:pt x="112726" y="335308"/>
                    <a:pt x="132496" y="359516"/>
                    <a:pt x="157488" y="380223"/>
                  </a:cubicBezTo>
                  <a:cubicBezTo>
                    <a:pt x="207845" y="421787"/>
                    <a:pt x="274317" y="444729"/>
                    <a:pt x="344668" y="444729"/>
                  </a:cubicBezTo>
                  <a:cubicBezTo>
                    <a:pt x="353173" y="444729"/>
                    <a:pt x="361752" y="444357"/>
                    <a:pt x="370257" y="443687"/>
                  </a:cubicBezTo>
                  <a:cubicBezTo>
                    <a:pt x="332209" y="465288"/>
                    <a:pt x="286254" y="477876"/>
                    <a:pt x="236717" y="477876"/>
                  </a:cubicBezTo>
                  <a:cubicBezTo>
                    <a:pt x="223736" y="477876"/>
                    <a:pt x="210755" y="477057"/>
                    <a:pt x="198072" y="475344"/>
                  </a:cubicBezTo>
                  <a:cubicBezTo>
                    <a:pt x="160397" y="499478"/>
                    <a:pt x="110637" y="528155"/>
                    <a:pt x="82437" y="531284"/>
                  </a:cubicBezTo>
                  <a:cubicBezTo>
                    <a:pt x="82138" y="531358"/>
                    <a:pt x="81840" y="531358"/>
                    <a:pt x="81542" y="531358"/>
                  </a:cubicBezTo>
                  <a:cubicBezTo>
                    <a:pt x="78930" y="531358"/>
                    <a:pt x="76469" y="530017"/>
                    <a:pt x="75051" y="527857"/>
                  </a:cubicBezTo>
                  <a:cubicBezTo>
                    <a:pt x="73410" y="525399"/>
                    <a:pt x="73335" y="522271"/>
                    <a:pt x="74753" y="519738"/>
                  </a:cubicBezTo>
                  <a:cubicBezTo>
                    <a:pt x="75051" y="519291"/>
                    <a:pt x="99223" y="476014"/>
                    <a:pt x="88778" y="435046"/>
                  </a:cubicBezTo>
                  <a:cubicBezTo>
                    <a:pt x="32303" y="397653"/>
                    <a:pt x="0" y="342160"/>
                    <a:pt x="0" y="282198"/>
                  </a:cubicBezTo>
                  <a:cubicBezTo>
                    <a:pt x="0" y="215532"/>
                    <a:pt x="40584" y="156538"/>
                    <a:pt x="102356" y="121231"/>
                  </a:cubicBezTo>
                  <a:close/>
                  <a:moveTo>
                    <a:pt x="356424" y="0"/>
                  </a:moveTo>
                  <a:cubicBezTo>
                    <a:pt x="495540" y="0"/>
                    <a:pt x="608697" y="94747"/>
                    <a:pt x="608697" y="211244"/>
                  </a:cubicBezTo>
                  <a:cubicBezTo>
                    <a:pt x="608697" y="274408"/>
                    <a:pt x="575802" y="333178"/>
                    <a:pt x="518290" y="373401"/>
                  </a:cubicBezTo>
                  <a:cubicBezTo>
                    <a:pt x="512845" y="406324"/>
                    <a:pt x="531717" y="440811"/>
                    <a:pt x="531941" y="441109"/>
                  </a:cubicBezTo>
                  <a:cubicBezTo>
                    <a:pt x="536267" y="448781"/>
                    <a:pt x="535969" y="458092"/>
                    <a:pt x="531120" y="465391"/>
                  </a:cubicBezTo>
                  <a:cubicBezTo>
                    <a:pt x="526794" y="472021"/>
                    <a:pt x="519484" y="475894"/>
                    <a:pt x="511577" y="475894"/>
                  </a:cubicBezTo>
                  <a:cubicBezTo>
                    <a:pt x="510756" y="475894"/>
                    <a:pt x="509936" y="475894"/>
                    <a:pt x="509041" y="475745"/>
                  </a:cubicBezTo>
                  <a:cubicBezTo>
                    <a:pt x="484574" y="473064"/>
                    <a:pt x="444966" y="454442"/>
                    <a:pt x="391408" y="420476"/>
                  </a:cubicBezTo>
                  <a:cubicBezTo>
                    <a:pt x="379920" y="421817"/>
                    <a:pt x="368135" y="422487"/>
                    <a:pt x="356424" y="422487"/>
                  </a:cubicBezTo>
                  <a:cubicBezTo>
                    <a:pt x="217382" y="422487"/>
                    <a:pt x="104225" y="327741"/>
                    <a:pt x="104225" y="211244"/>
                  </a:cubicBezTo>
                  <a:cubicBezTo>
                    <a:pt x="104225" y="94747"/>
                    <a:pt x="217382" y="0"/>
                    <a:pt x="356424" y="0"/>
                  </a:cubicBezTo>
                  <a:close/>
                </a:path>
              </a:pathLst>
            </a:custGeom>
            <a:solidFill>
              <a:schemeClr val="bg1"/>
            </a:solidFill>
            <a:ln>
              <a:noFill/>
            </a:ln>
          </p:spPr>
          <p:txBody>
            <a:bodyPr/>
            <a:lstStyle/>
            <a:p>
              <a:endParaRPr lang="zh-CN" altLang="en-US"/>
            </a:p>
          </p:txBody>
        </p:sp>
      </p:grpSp>
      <p:grpSp>
        <p:nvGrpSpPr>
          <p:cNvPr id="24" name="PA-组合 23"/>
          <p:cNvGrpSpPr/>
          <p:nvPr>
            <p:custDataLst>
              <p:tags r:id="rId5"/>
            </p:custDataLst>
          </p:nvPr>
        </p:nvGrpSpPr>
        <p:grpSpPr>
          <a:xfrm>
            <a:off x="1308896" y="2277367"/>
            <a:ext cx="4592315" cy="3437058"/>
            <a:chOff x="1308896" y="2277367"/>
            <a:chExt cx="4592315" cy="3437058"/>
          </a:xfrm>
        </p:grpSpPr>
        <p:sp>
          <p:nvSpPr>
            <p:cNvPr id="25" name="PA-椭圆 24"/>
            <p:cNvSpPr/>
            <p:nvPr>
              <p:custDataLst>
                <p:tags r:id="rId9"/>
              </p:custDataLst>
            </p:nvPr>
          </p:nvSpPr>
          <p:spPr>
            <a:xfrm>
              <a:off x="1308896" y="5140337"/>
              <a:ext cx="4576998" cy="36346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pic>
          <p:nvPicPr>
            <p:cNvPr id="26" name="PA-imac-mockup.png"/>
            <p:cNvPicPr>
              <a:picLocks noChangeAspect="1" noChangeArrowheads="1"/>
            </p:cNvPicPr>
            <p:nvPr>
              <p:custDataLst>
                <p:tags r:id="rId10"/>
              </p:custDataLst>
            </p:nvPr>
          </p:nvPicPr>
          <p:blipFill>
            <a:blip r:embed="rId29" cstate="print">
              <a:extLst>
                <a:ext uri="{28A0092B-C50C-407E-A947-70E740481C1C}">
                  <a14:useLocalDpi xmlns:a14="http://schemas.microsoft.com/office/drawing/2010/main" val="0"/>
                </a:ext>
              </a:extLst>
            </a:blip>
            <a:srcRect/>
            <a:stretch>
              <a:fillRect/>
            </a:stretch>
          </p:blipFill>
          <p:spPr bwMode="auto">
            <a:xfrm>
              <a:off x="1324087" y="2277367"/>
              <a:ext cx="4577124" cy="3437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27" name="PA-图片 26"/>
            <p:cNvPicPr>
              <a:picLocks noChangeAspect="1"/>
            </p:cNvPicPr>
            <p:nvPr>
              <p:custDataLst>
                <p:tags r:id="rId11"/>
              </p:custDataLst>
            </p:nvPr>
          </p:nvPicPr>
          <p:blipFill>
            <a:blip r:embed="rId30">
              <a:extLst>
                <a:ext uri="{28A0092B-C50C-407E-A947-70E740481C1C}">
                  <a14:useLocalDpi xmlns:a14="http://schemas.microsoft.com/office/drawing/2010/main" val="0"/>
                </a:ext>
              </a:extLst>
            </a:blip>
            <a:srcRect/>
            <a:stretch>
              <a:fillRect/>
            </a:stretch>
          </p:blipFill>
          <p:spPr>
            <a:xfrm>
              <a:off x="1897743" y="2460469"/>
              <a:ext cx="3443514" cy="2286000"/>
            </a:xfrm>
            <a:prstGeom prst="rect">
              <a:avLst/>
            </a:prstGeom>
            <a:ln>
              <a:solidFill>
                <a:schemeClr val="bg1"/>
              </a:solidFill>
            </a:ln>
          </p:spPr>
        </p:pic>
      </p:grpSp>
      <p:sp>
        <p:nvSpPr>
          <p:cNvPr id="28" name="PA-椭圆 27"/>
          <p:cNvSpPr/>
          <p:nvPr>
            <p:custDataLst>
              <p:tags r:id="rId6"/>
            </p:custDataLst>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29" name="PA-文本框 28"/>
          <p:cNvSpPr txBox="1"/>
          <p:nvPr>
            <p:custDataLst>
              <p:tags r:id="rId7"/>
            </p:custDataLst>
          </p:nvPr>
        </p:nvSpPr>
        <p:spPr>
          <a:xfrm>
            <a:off x="654123" y="516820"/>
            <a:ext cx="544868"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01</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30" name="PA-文本框 29"/>
          <p:cNvSpPr txBox="1"/>
          <p:nvPr>
            <p:custDataLst>
              <p:tags r:id="rId8"/>
            </p:custDataLst>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14:bounceEnd="38000">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14:presetBounceEnd="38000">
                                      <p:stCondLst>
                                        <p:cond delay="0"/>
                                      </p:stCondLst>
                                      <p:childTnLst>
                                        <p:set>
                                          <p:cBhvr>
                                            <p:cTn id="10" dur="1" fill="hold">
                                              <p:stCondLst>
                                                <p:cond delay="0"/>
                                              </p:stCondLst>
                                            </p:cTn>
                                            <p:tgtEl>
                                              <p:spTgt spid="34"/>
                                            </p:tgtEl>
                                            <p:attrNameLst>
                                              <p:attrName>style.visibility</p:attrName>
                                            </p:attrNameLst>
                                          </p:cBhvr>
                                          <p:to>
                                            <p:strVal val="visible"/>
                                          </p:to>
                                        </p:set>
                                        <p:anim to="" calcmode="lin" valueType="num" p14:bounceEnd="38000">
                                          <p:cBhvr>
                                            <p:cTn id="11"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14:presetBounceEnd="38000">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14:bounceEnd="38000">
                                          <p:cBhvr>
                                            <p:cTn id="1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14:presetBounceEnd="38000">
                                      <p:stCondLst>
                                        <p:cond delay="0"/>
                                      </p:stCondLst>
                                      <p:childTnLst>
                                        <p:set>
                                          <p:cBhvr>
                                            <p:cTn id="18" dur="1" fill="hold">
                                              <p:stCondLst>
                                                <p:cond delay="0"/>
                                              </p:stCondLst>
                                            </p:cTn>
                                            <p:tgtEl>
                                              <p:spTgt spid="32"/>
                                            </p:tgtEl>
                                            <p:attrNameLst>
                                              <p:attrName>style.visibility</p:attrName>
                                            </p:attrNameLst>
                                          </p:cBhvr>
                                          <p:to>
                                            <p:strVal val="visible"/>
                                          </p:to>
                                        </p:set>
                                        <p:anim to="" calcmode="lin" valueType="num" p14:bounceEnd="38000">
                                          <p:cBhvr>
                                            <p:cTn id="1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14:presetBounceEnd="38000">
                                      <p:stCondLst>
                                        <p:cond delay="0"/>
                                      </p:stCondLst>
                                      <p:childTnLst>
                                        <p:set>
                                          <p:cBhvr>
                                            <p:cTn id="22" dur="1" fill="hold">
                                              <p:stCondLst>
                                                <p:cond delay="0"/>
                                              </p:stCondLst>
                                            </p:cTn>
                                            <p:tgtEl>
                                              <p:spTgt spid="24"/>
                                            </p:tgtEl>
                                            <p:attrNameLst>
                                              <p:attrName>style.visibility</p:attrName>
                                            </p:attrNameLst>
                                          </p:cBhvr>
                                          <p:to>
                                            <p:strVal val="visible"/>
                                          </p:to>
                                        </p:set>
                                        <p:anim to="" calcmode="lin" valueType="num" p14:bounceEnd="38000">
                                          <p:cBhvr>
                                            <p:cTn id="2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14:bounceEnd="38000">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14:bounceEnd="38000">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14:bounceEnd="38000">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2000" fill="hold">
                                              <p:stCondLst>
                                                <p:cond delay="0"/>
                                              </p:stCondLst>
                                            </p:cTn>
                                            <p:tgtEl>
                                              <p:spTgt spid="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to="" calcmode="lin" valueType="num">
                                          <p:cBhvr>
                                            <p:cTn id="11"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 to="" calcmode="lin" valueType="num">
                                          <p:cBhvr>
                                            <p:cTn id="15"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to="" calcmode="lin" valueType="num">
                                          <p:cBhvr>
                                            <p:cTn id="19"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 to="" calcmode="lin" valueType="num">
                                          <p:cBhvr>
                                            <p:cTn id="23"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29" grpId="0"/>
          <p:bldP spid="30"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34" name="组合 33"/>
          <p:cNvGrpSpPr/>
          <p:nvPr/>
        </p:nvGrpSpPr>
        <p:grpSpPr>
          <a:xfrm>
            <a:off x="654123" y="472430"/>
            <a:ext cx="4055036" cy="615219"/>
            <a:chOff x="654123" y="472430"/>
            <a:chExt cx="4055036" cy="615219"/>
          </a:xfrm>
        </p:grpSpPr>
        <p:sp>
          <p:nvSpPr>
            <p:cNvPr id="3" name="椭圆 2"/>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 name="文本框 3"/>
            <p:cNvSpPr txBox="1"/>
            <p:nvPr/>
          </p:nvSpPr>
          <p:spPr>
            <a:xfrm>
              <a:off x="654123" y="516820"/>
              <a:ext cx="544868"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01</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5" name="文本框 4"/>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36" name="组合 35"/>
          <p:cNvGrpSpPr/>
          <p:nvPr/>
        </p:nvGrpSpPr>
        <p:grpSpPr>
          <a:xfrm>
            <a:off x="4925475" y="1694067"/>
            <a:ext cx="1958613" cy="4021407"/>
            <a:chOff x="4925475" y="1694067"/>
            <a:chExt cx="1958613" cy="4021407"/>
          </a:xfrm>
        </p:grpSpPr>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36020" t="8654" r="33938" b="7861"/>
            <a:stretch>
              <a:fillRect/>
            </a:stretch>
          </p:blipFill>
          <p:spPr>
            <a:xfrm>
              <a:off x="5008944" y="1916256"/>
              <a:ext cx="1831602" cy="3594542"/>
            </a:xfrm>
            <a:prstGeom prst="rect">
              <a:avLst/>
            </a:prstGeom>
          </p:spPr>
        </p:pic>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5475" y="1694067"/>
              <a:ext cx="1958613" cy="4021407"/>
            </a:xfrm>
            <a:prstGeom prst="rect">
              <a:avLst/>
            </a:prstGeom>
          </p:spPr>
        </p:pic>
      </p:grpSp>
      <p:grpSp>
        <p:nvGrpSpPr>
          <p:cNvPr id="37" name="组合 36"/>
          <p:cNvGrpSpPr/>
          <p:nvPr/>
        </p:nvGrpSpPr>
        <p:grpSpPr>
          <a:xfrm>
            <a:off x="7282610" y="1916256"/>
            <a:ext cx="4160091" cy="999673"/>
            <a:chOff x="7282610" y="1916256"/>
            <a:chExt cx="4160091" cy="999673"/>
          </a:xfrm>
        </p:grpSpPr>
        <p:sp>
          <p:nvSpPr>
            <p:cNvPr id="16" name="椭圆 15"/>
            <p:cNvSpPr/>
            <p:nvPr/>
          </p:nvSpPr>
          <p:spPr>
            <a:xfrm>
              <a:off x="7282610" y="2099924"/>
              <a:ext cx="607265" cy="619589"/>
            </a:xfrm>
            <a:prstGeom prst="ellipse">
              <a:avLst/>
            </a:prstGeom>
            <a:gradFill>
              <a:gsLst>
                <a:gs pos="0">
                  <a:srgbClr val="1CE7CC"/>
                </a:gs>
                <a:gs pos="100000">
                  <a:srgbClr val="08C4FF"/>
                </a:gs>
              </a:gsLst>
              <a:lin ang="5400000" scaled="1"/>
            </a:gradFill>
            <a:ln>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17" name="Shape"/>
            <p:cNvSpPr/>
            <p:nvPr/>
          </p:nvSpPr>
          <p:spPr>
            <a:xfrm>
              <a:off x="7402293" y="2254820"/>
              <a:ext cx="375044" cy="305036"/>
            </a:xfrm>
            <a:custGeom>
              <a:avLst/>
              <a:gdLst/>
              <a:ahLst/>
              <a:cxnLst/>
              <a:rect l="l" t="t" r="r" b="b"/>
              <a:pathLst>
                <a:path w="2017634" h="1640262">
                  <a:moveTo>
                    <a:pt x="1178908" y="1348054"/>
                  </a:moveTo>
                  <a:cubicBezTo>
                    <a:pt x="1259599" y="1348054"/>
                    <a:pt x="1325012" y="1413467"/>
                    <a:pt x="1325012" y="1494158"/>
                  </a:cubicBezTo>
                  <a:cubicBezTo>
                    <a:pt x="1325012" y="1574849"/>
                    <a:pt x="1259599" y="1640262"/>
                    <a:pt x="1178908" y="1640262"/>
                  </a:cubicBezTo>
                  <a:cubicBezTo>
                    <a:pt x="1098217" y="1640262"/>
                    <a:pt x="1032804" y="1574849"/>
                    <a:pt x="1032804" y="1494158"/>
                  </a:cubicBezTo>
                  <a:cubicBezTo>
                    <a:pt x="1032804" y="1413467"/>
                    <a:pt x="1098217" y="1348054"/>
                    <a:pt x="1178908" y="1348054"/>
                  </a:cubicBezTo>
                  <a:close/>
                  <a:moveTo>
                    <a:pt x="570842" y="1348054"/>
                  </a:moveTo>
                  <a:cubicBezTo>
                    <a:pt x="651533" y="1348054"/>
                    <a:pt x="716946" y="1413467"/>
                    <a:pt x="716946" y="1494158"/>
                  </a:cubicBezTo>
                  <a:cubicBezTo>
                    <a:pt x="716946" y="1574849"/>
                    <a:pt x="651533" y="1640262"/>
                    <a:pt x="570842" y="1640262"/>
                  </a:cubicBezTo>
                  <a:cubicBezTo>
                    <a:pt x="490151" y="1640262"/>
                    <a:pt x="424738" y="1574849"/>
                    <a:pt x="424738" y="1494158"/>
                  </a:cubicBezTo>
                  <a:cubicBezTo>
                    <a:pt x="424738" y="1413467"/>
                    <a:pt x="490151" y="1348054"/>
                    <a:pt x="570842" y="1348054"/>
                  </a:cubicBezTo>
                  <a:close/>
                  <a:moveTo>
                    <a:pt x="1149312" y="999708"/>
                  </a:moveTo>
                  <a:lnTo>
                    <a:pt x="1149312" y="1250720"/>
                  </a:lnTo>
                  <a:lnTo>
                    <a:pt x="1418800" y="1250720"/>
                  </a:lnTo>
                  <a:lnTo>
                    <a:pt x="1481553" y="999708"/>
                  </a:lnTo>
                  <a:close/>
                  <a:moveTo>
                    <a:pt x="649034" y="999708"/>
                  </a:moveTo>
                  <a:lnTo>
                    <a:pt x="649034" y="1250720"/>
                  </a:lnTo>
                  <a:lnTo>
                    <a:pt x="1084512" y="1250720"/>
                  </a:lnTo>
                  <a:lnTo>
                    <a:pt x="1084512" y="999708"/>
                  </a:lnTo>
                  <a:close/>
                  <a:moveTo>
                    <a:pt x="248677" y="999708"/>
                  </a:moveTo>
                  <a:lnTo>
                    <a:pt x="311430" y="1250720"/>
                  </a:lnTo>
                  <a:lnTo>
                    <a:pt x="584234" y="1250720"/>
                  </a:lnTo>
                  <a:lnTo>
                    <a:pt x="584234" y="999708"/>
                  </a:lnTo>
                  <a:close/>
                  <a:moveTo>
                    <a:pt x="1149312" y="685271"/>
                  </a:moveTo>
                  <a:lnTo>
                    <a:pt x="1149312" y="934908"/>
                  </a:lnTo>
                  <a:lnTo>
                    <a:pt x="1497753" y="934908"/>
                  </a:lnTo>
                  <a:lnTo>
                    <a:pt x="1560162" y="685271"/>
                  </a:lnTo>
                  <a:close/>
                  <a:moveTo>
                    <a:pt x="649034" y="685271"/>
                  </a:moveTo>
                  <a:lnTo>
                    <a:pt x="649034" y="934908"/>
                  </a:lnTo>
                  <a:lnTo>
                    <a:pt x="1084512" y="934908"/>
                  </a:lnTo>
                  <a:lnTo>
                    <a:pt x="1084512" y="685271"/>
                  </a:lnTo>
                  <a:close/>
                  <a:moveTo>
                    <a:pt x="170068" y="685271"/>
                  </a:moveTo>
                  <a:lnTo>
                    <a:pt x="232477" y="934908"/>
                  </a:lnTo>
                  <a:lnTo>
                    <a:pt x="584234" y="934908"/>
                  </a:lnTo>
                  <a:lnTo>
                    <a:pt x="584234" y="685271"/>
                  </a:lnTo>
                  <a:close/>
                  <a:moveTo>
                    <a:pt x="1149312" y="369459"/>
                  </a:moveTo>
                  <a:lnTo>
                    <a:pt x="1149312" y="620471"/>
                  </a:lnTo>
                  <a:lnTo>
                    <a:pt x="1576362" y="620471"/>
                  </a:lnTo>
                  <a:lnTo>
                    <a:pt x="1578463" y="612068"/>
                  </a:lnTo>
                  <a:lnTo>
                    <a:pt x="1576909" y="612068"/>
                  </a:lnTo>
                  <a:lnTo>
                    <a:pt x="1637562" y="369459"/>
                  </a:lnTo>
                  <a:close/>
                  <a:moveTo>
                    <a:pt x="649034" y="369459"/>
                  </a:moveTo>
                  <a:lnTo>
                    <a:pt x="649034" y="620471"/>
                  </a:lnTo>
                  <a:lnTo>
                    <a:pt x="1084512" y="620471"/>
                  </a:lnTo>
                  <a:lnTo>
                    <a:pt x="1084512" y="369459"/>
                  </a:lnTo>
                  <a:close/>
                  <a:moveTo>
                    <a:pt x="91115" y="369459"/>
                  </a:moveTo>
                  <a:lnTo>
                    <a:pt x="154875" y="624499"/>
                  </a:lnTo>
                  <a:lnTo>
                    <a:pt x="154875" y="620471"/>
                  </a:lnTo>
                  <a:lnTo>
                    <a:pt x="584234" y="620471"/>
                  </a:lnTo>
                  <a:lnTo>
                    <a:pt x="584234" y="369459"/>
                  </a:lnTo>
                  <a:close/>
                  <a:moveTo>
                    <a:pt x="1729602" y="0"/>
                  </a:moveTo>
                  <a:lnTo>
                    <a:pt x="1729926" y="0"/>
                  </a:lnTo>
                  <a:lnTo>
                    <a:pt x="1805186" y="0"/>
                  </a:lnTo>
                  <a:lnTo>
                    <a:pt x="2017634" y="0"/>
                  </a:lnTo>
                  <a:lnTo>
                    <a:pt x="2017634" y="64800"/>
                  </a:lnTo>
                  <a:lnTo>
                    <a:pt x="1788986" y="64800"/>
                  </a:lnTo>
                  <a:lnTo>
                    <a:pt x="1728678" y="306034"/>
                  </a:lnTo>
                  <a:lnTo>
                    <a:pt x="1730231" y="306034"/>
                  </a:lnTo>
                  <a:lnTo>
                    <a:pt x="1478203" y="1314146"/>
                  </a:lnTo>
                  <a:lnTo>
                    <a:pt x="252028" y="1314146"/>
                  </a:lnTo>
                  <a:lnTo>
                    <a:pt x="0" y="306034"/>
                  </a:lnTo>
                  <a:lnTo>
                    <a:pt x="1653418" y="306034"/>
                  </a:lnTo>
                  <a:lnTo>
                    <a:pt x="1729602" y="129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思源黑体 CN Regular" panose="020B0500000000000000" pitchFamily="34" charset="-122"/>
                <a:ea typeface="+mn-ea"/>
                <a:cs typeface="+mn-cs"/>
              </a:endParaRPr>
            </a:p>
          </p:txBody>
        </p:sp>
        <p:sp>
          <p:nvSpPr>
            <p:cNvPr id="14" name="矩形 13"/>
            <p:cNvSpPr/>
            <p:nvPr/>
          </p:nvSpPr>
          <p:spPr>
            <a:xfrm>
              <a:off x="8085149" y="2298324"/>
              <a:ext cx="3357552"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p>
          </p:txBody>
        </p:sp>
        <p:sp>
          <p:nvSpPr>
            <p:cNvPr id="15" name="矩形 14"/>
            <p:cNvSpPr/>
            <p:nvPr/>
          </p:nvSpPr>
          <p:spPr>
            <a:xfrm>
              <a:off x="8085149" y="1916256"/>
              <a:ext cx="188705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Arial" panose="020B0604020202020204" pitchFamily="34" charset="0"/>
                </a:rPr>
                <a:t>输入标题文本</a:t>
              </a:r>
            </a:p>
          </p:txBody>
        </p:sp>
      </p:grpSp>
      <p:grpSp>
        <p:nvGrpSpPr>
          <p:cNvPr id="39" name="组合 38"/>
          <p:cNvGrpSpPr/>
          <p:nvPr/>
        </p:nvGrpSpPr>
        <p:grpSpPr>
          <a:xfrm>
            <a:off x="7282610" y="4511125"/>
            <a:ext cx="4160091" cy="999673"/>
            <a:chOff x="7282610" y="4511125"/>
            <a:chExt cx="4160091" cy="999673"/>
          </a:xfrm>
        </p:grpSpPr>
        <p:sp>
          <p:nvSpPr>
            <p:cNvPr id="19" name="矩形 18"/>
            <p:cNvSpPr/>
            <p:nvPr/>
          </p:nvSpPr>
          <p:spPr>
            <a:xfrm>
              <a:off x="8085149" y="4893193"/>
              <a:ext cx="3357552"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p>
          </p:txBody>
        </p:sp>
        <p:sp>
          <p:nvSpPr>
            <p:cNvPr id="20" name="矩形 19"/>
            <p:cNvSpPr/>
            <p:nvPr/>
          </p:nvSpPr>
          <p:spPr>
            <a:xfrm>
              <a:off x="8085149" y="4511125"/>
              <a:ext cx="188705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Arial" panose="020B0604020202020204" pitchFamily="34" charset="0"/>
                </a:rPr>
                <a:t>输入标题文本</a:t>
              </a:r>
            </a:p>
          </p:txBody>
        </p:sp>
        <p:sp>
          <p:nvSpPr>
            <p:cNvPr id="22" name="椭圆 21"/>
            <p:cNvSpPr/>
            <p:nvPr/>
          </p:nvSpPr>
          <p:spPr>
            <a:xfrm>
              <a:off x="7282610" y="4694793"/>
              <a:ext cx="607265" cy="619589"/>
            </a:xfrm>
            <a:prstGeom prst="ellipse">
              <a:avLst/>
            </a:prstGeom>
            <a:gradFill>
              <a:gsLst>
                <a:gs pos="0">
                  <a:srgbClr val="1CE7CC"/>
                </a:gs>
                <a:gs pos="100000">
                  <a:srgbClr val="08C4FF"/>
                </a:gs>
              </a:gsLst>
              <a:lin ang="5400000" scaled="1"/>
            </a:gradFill>
            <a:ln>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23" name="Shape"/>
            <p:cNvSpPr/>
            <p:nvPr/>
          </p:nvSpPr>
          <p:spPr bwMode="auto">
            <a:xfrm>
              <a:off x="7351454" y="4854821"/>
              <a:ext cx="476720" cy="294771"/>
            </a:xfrm>
            <a:custGeom>
              <a:avLst/>
              <a:gdLst>
                <a:gd name="T0" fmla="*/ 1066662 w 2063518"/>
                <a:gd name="T1" fmla="*/ 654802 h 1276454"/>
                <a:gd name="T2" fmla="*/ 1500594 w 2063518"/>
                <a:gd name="T3" fmla="*/ 654802 h 1276454"/>
                <a:gd name="T4" fmla="*/ 1255790 w 2063518"/>
                <a:gd name="T5" fmla="*/ 314944 h 1276454"/>
                <a:gd name="T6" fmla="*/ 1323568 w 2063518"/>
                <a:gd name="T7" fmla="*/ 383500 h 1276454"/>
                <a:gd name="T8" fmla="*/ 1481023 w 2063518"/>
                <a:gd name="T9" fmla="*/ 376582 h 1276454"/>
                <a:gd name="T10" fmla="*/ 1488825 w 2063518"/>
                <a:gd name="T11" fmla="*/ 472615 h 1276454"/>
                <a:gd name="T12" fmla="*/ 1613893 w 2063518"/>
                <a:gd name="T13" fmla="*/ 568404 h 1276454"/>
                <a:gd name="T14" fmla="*/ 1558067 w 2063518"/>
                <a:gd name="T15" fmla="*/ 646977 h 1276454"/>
                <a:gd name="T16" fmla="*/ 1592227 w 2063518"/>
                <a:gd name="T17" fmla="*/ 800652 h 1276454"/>
                <a:gd name="T18" fmla="*/ 1498897 w 2063518"/>
                <a:gd name="T19" fmla="*/ 825001 h 1276454"/>
                <a:gd name="T20" fmla="*/ 1426167 w 2063518"/>
                <a:gd name="T21" fmla="*/ 964655 h 1276454"/>
                <a:gd name="T22" fmla="*/ 1339000 w 2063518"/>
                <a:gd name="T23" fmla="*/ 923387 h 1276454"/>
                <a:gd name="T24" fmla="*/ 1193410 w 2063518"/>
                <a:gd name="T25" fmla="*/ 983675 h 1276454"/>
                <a:gd name="T26" fmla="*/ 1153195 w 2063518"/>
                <a:gd name="T27" fmla="*/ 896101 h 1276454"/>
                <a:gd name="T28" fmla="*/ 1002868 w 2063518"/>
                <a:gd name="T29" fmla="*/ 848812 h 1276454"/>
                <a:gd name="T30" fmla="*/ 1028421 w 2063518"/>
                <a:gd name="T31" fmla="*/ 755906 h 1276454"/>
                <a:gd name="T32" fmla="*/ 943696 w 2063518"/>
                <a:gd name="T33" fmla="*/ 623169 h 1276454"/>
                <a:gd name="T34" fmla="*/ 1023061 w 2063518"/>
                <a:gd name="T35" fmla="*/ 568405 h 1276454"/>
                <a:gd name="T36" fmla="*/ 1043583 w 2063518"/>
                <a:gd name="T37" fmla="*/ 412329 h 1276454"/>
                <a:gd name="T38" fmla="*/ 1139624 w 2063518"/>
                <a:gd name="T39" fmla="*/ 421330 h 1276454"/>
                <a:gd name="T40" fmla="*/ 1255790 w 2063518"/>
                <a:gd name="T41" fmla="*/ 314944 h 1276454"/>
                <a:gd name="T42" fmla="*/ 184450 w 2063518"/>
                <a:gd name="T43" fmla="*/ 509786 h 1276454"/>
                <a:gd name="T44" fmla="*/ 835347 w 2063518"/>
                <a:gd name="T45" fmla="*/ 509786 h 1276454"/>
                <a:gd name="T46" fmla="*/ 468140 w 2063518"/>
                <a:gd name="T47" fmla="*/ 0 h 1276454"/>
                <a:gd name="T48" fmla="*/ 569807 w 2063518"/>
                <a:gd name="T49" fmla="*/ 102832 h 1276454"/>
                <a:gd name="T50" fmla="*/ 805989 w 2063518"/>
                <a:gd name="T51" fmla="*/ 92457 h 1276454"/>
                <a:gd name="T52" fmla="*/ 817693 w 2063518"/>
                <a:gd name="T53" fmla="*/ 236505 h 1276454"/>
                <a:gd name="T54" fmla="*/ 1005294 w 2063518"/>
                <a:gd name="T55" fmla="*/ 380190 h 1276454"/>
                <a:gd name="T56" fmla="*/ 921557 w 2063518"/>
                <a:gd name="T57" fmla="*/ 498048 h 1276454"/>
                <a:gd name="T58" fmla="*/ 972798 w 2063518"/>
                <a:gd name="T59" fmla="*/ 728561 h 1276454"/>
                <a:gd name="T60" fmla="*/ 832801 w 2063518"/>
                <a:gd name="T61" fmla="*/ 765085 h 1276454"/>
                <a:gd name="T62" fmla="*/ 723706 w 2063518"/>
                <a:gd name="T63" fmla="*/ 974565 h 1276454"/>
                <a:gd name="T64" fmla="*/ 592956 w 2063518"/>
                <a:gd name="T65" fmla="*/ 912666 h 1276454"/>
                <a:gd name="T66" fmla="*/ 374570 w 2063518"/>
                <a:gd name="T67" fmla="*/ 1003096 h 1276454"/>
                <a:gd name="T68" fmla="*/ 314247 w 2063518"/>
                <a:gd name="T69" fmla="*/ 871734 h 1276454"/>
                <a:gd name="T70" fmla="*/ 88757 w 2063518"/>
                <a:gd name="T71" fmla="*/ 800802 h 1276454"/>
                <a:gd name="T72" fmla="*/ 127086 w 2063518"/>
                <a:gd name="T73" fmla="*/ 661445 h 1276454"/>
                <a:gd name="T74" fmla="*/ 0 w 2063518"/>
                <a:gd name="T75" fmla="*/ 462338 h 1276454"/>
                <a:gd name="T76" fmla="*/ 119047 w 2063518"/>
                <a:gd name="T77" fmla="*/ 380191 h 1276454"/>
                <a:gd name="T78" fmla="*/ 149829 w 2063518"/>
                <a:gd name="T79" fmla="*/ 146078 h 1276454"/>
                <a:gd name="T80" fmla="*/ 293892 w 2063518"/>
                <a:gd name="T81" fmla="*/ 159579 h 1276454"/>
                <a:gd name="T82" fmla="*/ 468140 w 2063518"/>
                <a:gd name="T83" fmla="*/ 0 h 12764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63518" h="1276454">
                  <a:moveTo>
                    <a:pt x="1631470" y="557485"/>
                  </a:moveTo>
                  <a:cubicBezTo>
                    <a:pt x="1479172" y="557485"/>
                    <a:pt x="1355710" y="680947"/>
                    <a:pt x="1355710" y="833245"/>
                  </a:cubicBezTo>
                  <a:cubicBezTo>
                    <a:pt x="1355710" y="985543"/>
                    <a:pt x="1479172" y="1109005"/>
                    <a:pt x="1631470" y="1109005"/>
                  </a:cubicBezTo>
                  <a:cubicBezTo>
                    <a:pt x="1783768" y="1109005"/>
                    <a:pt x="1907230" y="985543"/>
                    <a:pt x="1907230" y="833245"/>
                  </a:cubicBezTo>
                  <a:cubicBezTo>
                    <a:pt x="1907230" y="680947"/>
                    <a:pt x="1783768" y="557485"/>
                    <a:pt x="1631470" y="557485"/>
                  </a:cubicBezTo>
                  <a:close/>
                  <a:moveTo>
                    <a:pt x="1596087" y="400771"/>
                  </a:moveTo>
                  <a:lnTo>
                    <a:pt x="1666853" y="400771"/>
                  </a:lnTo>
                  <a:lnTo>
                    <a:pt x="1682233" y="488008"/>
                  </a:lnTo>
                  <a:cubicBezTo>
                    <a:pt x="1729134" y="494904"/>
                    <a:pt x="1774137" y="511284"/>
                    <a:pt x="1814498" y="536149"/>
                  </a:cubicBezTo>
                  <a:lnTo>
                    <a:pt x="1882355" y="479207"/>
                  </a:lnTo>
                  <a:lnTo>
                    <a:pt x="1936564" y="524695"/>
                  </a:lnTo>
                  <a:lnTo>
                    <a:pt x="1892271" y="601408"/>
                  </a:lnTo>
                  <a:cubicBezTo>
                    <a:pt x="1923766" y="636838"/>
                    <a:pt x="1947711" y="678313"/>
                    <a:pt x="1962647" y="723304"/>
                  </a:cubicBezTo>
                  <a:lnTo>
                    <a:pt x="2051230" y="723302"/>
                  </a:lnTo>
                  <a:lnTo>
                    <a:pt x="2063518" y="792992"/>
                  </a:lnTo>
                  <a:lnTo>
                    <a:pt x="1980277" y="823287"/>
                  </a:lnTo>
                  <a:cubicBezTo>
                    <a:pt x="1981630" y="870672"/>
                    <a:pt x="1973314" y="917837"/>
                    <a:pt x="1955836" y="961902"/>
                  </a:cubicBezTo>
                  <a:lnTo>
                    <a:pt x="2023695" y="1018840"/>
                  </a:lnTo>
                  <a:lnTo>
                    <a:pt x="1988313" y="1080125"/>
                  </a:lnTo>
                  <a:lnTo>
                    <a:pt x="1905073" y="1049826"/>
                  </a:lnTo>
                  <a:cubicBezTo>
                    <a:pt x="1875651" y="1086995"/>
                    <a:pt x="1838963" y="1117779"/>
                    <a:pt x="1797250" y="1140300"/>
                  </a:cubicBezTo>
                  <a:lnTo>
                    <a:pt x="1812635" y="1227537"/>
                  </a:lnTo>
                  <a:lnTo>
                    <a:pt x="1746136" y="1251740"/>
                  </a:lnTo>
                  <a:lnTo>
                    <a:pt x="1701847" y="1175024"/>
                  </a:lnTo>
                  <a:cubicBezTo>
                    <a:pt x="1655416" y="1184585"/>
                    <a:pt x="1607524" y="1184585"/>
                    <a:pt x="1561093" y="1175024"/>
                  </a:cubicBezTo>
                  <a:lnTo>
                    <a:pt x="1516804" y="1251740"/>
                  </a:lnTo>
                  <a:lnTo>
                    <a:pt x="1450306" y="1227537"/>
                  </a:lnTo>
                  <a:lnTo>
                    <a:pt x="1465691" y="1140300"/>
                  </a:lnTo>
                  <a:cubicBezTo>
                    <a:pt x="1423978" y="1117779"/>
                    <a:pt x="1387290" y="1086995"/>
                    <a:pt x="1357868" y="1049826"/>
                  </a:cubicBezTo>
                  <a:lnTo>
                    <a:pt x="1274628" y="1080125"/>
                  </a:lnTo>
                  <a:lnTo>
                    <a:pt x="1239245" y="1018840"/>
                  </a:lnTo>
                  <a:lnTo>
                    <a:pt x="1307105" y="961902"/>
                  </a:lnTo>
                  <a:cubicBezTo>
                    <a:pt x="1289627" y="917837"/>
                    <a:pt x="1281310" y="870672"/>
                    <a:pt x="1282663" y="823287"/>
                  </a:cubicBezTo>
                  <a:lnTo>
                    <a:pt x="1199422" y="792992"/>
                  </a:lnTo>
                  <a:lnTo>
                    <a:pt x="1211710" y="723302"/>
                  </a:lnTo>
                  <a:lnTo>
                    <a:pt x="1300293" y="723304"/>
                  </a:lnTo>
                  <a:cubicBezTo>
                    <a:pt x="1315229" y="678313"/>
                    <a:pt x="1339174" y="636838"/>
                    <a:pt x="1370670" y="601408"/>
                  </a:cubicBezTo>
                  <a:lnTo>
                    <a:pt x="1326376" y="524695"/>
                  </a:lnTo>
                  <a:lnTo>
                    <a:pt x="1380586" y="479207"/>
                  </a:lnTo>
                  <a:lnTo>
                    <a:pt x="1448443" y="536149"/>
                  </a:lnTo>
                  <a:cubicBezTo>
                    <a:pt x="1488803" y="511284"/>
                    <a:pt x="1533807" y="494905"/>
                    <a:pt x="1580707" y="488008"/>
                  </a:cubicBezTo>
                  <a:lnTo>
                    <a:pt x="1596087" y="400771"/>
                  </a:lnTo>
                  <a:close/>
                  <a:moveTo>
                    <a:pt x="648072" y="235071"/>
                  </a:moveTo>
                  <a:cubicBezTo>
                    <a:pt x="419625" y="235071"/>
                    <a:pt x="234432" y="420264"/>
                    <a:pt x="234432" y="648711"/>
                  </a:cubicBezTo>
                  <a:cubicBezTo>
                    <a:pt x="234432" y="877158"/>
                    <a:pt x="419625" y="1062352"/>
                    <a:pt x="648072" y="1062352"/>
                  </a:cubicBezTo>
                  <a:cubicBezTo>
                    <a:pt x="876519" y="1062352"/>
                    <a:pt x="1061712" y="877158"/>
                    <a:pt x="1061712" y="648711"/>
                  </a:cubicBezTo>
                  <a:cubicBezTo>
                    <a:pt x="1061712" y="420264"/>
                    <a:pt x="876519" y="235071"/>
                    <a:pt x="648072" y="235071"/>
                  </a:cubicBezTo>
                  <a:close/>
                  <a:moveTo>
                    <a:pt x="594998" y="0"/>
                  </a:moveTo>
                  <a:lnTo>
                    <a:pt x="701146" y="0"/>
                  </a:lnTo>
                  <a:lnTo>
                    <a:pt x="724216" y="130856"/>
                  </a:lnTo>
                  <a:cubicBezTo>
                    <a:pt x="794567" y="141200"/>
                    <a:pt x="862072" y="165770"/>
                    <a:pt x="922614" y="203067"/>
                  </a:cubicBezTo>
                  <a:lnTo>
                    <a:pt x="1024399" y="117654"/>
                  </a:lnTo>
                  <a:lnTo>
                    <a:pt x="1105713" y="185886"/>
                  </a:lnTo>
                  <a:lnTo>
                    <a:pt x="1039273" y="300956"/>
                  </a:lnTo>
                  <a:cubicBezTo>
                    <a:pt x="1086516" y="354101"/>
                    <a:pt x="1122434" y="416314"/>
                    <a:pt x="1144837" y="483799"/>
                  </a:cubicBezTo>
                  <a:lnTo>
                    <a:pt x="1277712" y="483796"/>
                  </a:lnTo>
                  <a:lnTo>
                    <a:pt x="1296144" y="588332"/>
                  </a:lnTo>
                  <a:lnTo>
                    <a:pt x="1171283" y="633774"/>
                  </a:lnTo>
                  <a:cubicBezTo>
                    <a:pt x="1173312" y="704852"/>
                    <a:pt x="1160838" y="775599"/>
                    <a:pt x="1134620" y="841697"/>
                  </a:cubicBezTo>
                  <a:lnTo>
                    <a:pt x="1236410" y="927104"/>
                  </a:lnTo>
                  <a:lnTo>
                    <a:pt x="1183336" y="1019032"/>
                  </a:lnTo>
                  <a:lnTo>
                    <a:pt x="1058476" y="973583"/>
                  </a:lnTo>
                  <a:cubicBezTo>
                    <a:pt x="1014343" y="1029336"/>
                    <a:pt x="959312" y="1075513"/>
                    <a:pt x="896742" y="1109294"/>
                  </a:cubicBezTo>
                  <a:lnTo>
                    <a:pt x="919819" y="1240149"/>
                  </a:lnTo>
                  <a:lnTo>
                    <a:pt x="820071" y="1276454"/>
                  </a:lnTo>
                  <a:lnTo>
                    <a:pt x="753637" y="1161380"/>
                  </a:lnTo>
                  <a:cubicBezTo>
                    <a:pt x="683991" y="1175721"/>
                    <a:pt x="612153" y="1175721"/>
                    <a:pt x="542507" y="1161380"/>
                  </a:cubicBezTo>
                  <a:lnTo>
                    <a:pt x="476073" y="1276454"/>
                  </a:lnTo>
                  <a:lnTo>
                    <a:pt x="376326" y="1240149"/>
                  </a:lnTo>
                  <a:lnTo>
                    <a:pt x="399403" y="1109294"/>
                  </a:lnTo>
                  <a:cubicBezTo>
                    <a:pt x="336833" y="1075513"/>
                    <a:pt x="281802" y="1029336"/>
                    <a:pt x="237669" y="973583"/>
                  </a:cubicBezTo>
                  <a:lnTo>
                    <a:pt x="112809" y="1019032"/>
                  </a:lnTo>
                  <a:lnTo>
                    <a:pt x="59735" y="927104"/>
                  </a:lnTo>
                  <a:lnTo>
                    <a:pt x="161524" y="841697"/>
                  </a:lnTo>
                  <a:cubicBezTo>
                    <a:pt x="135307" y="775599"/>
                    <a:pt x="122832" y="704852"/>
                    <a:pt x="124862" y="633774"/>
                  </a:cubicBezTo>
                  <a:lnTo>
                    <a:pt x="0" y="588332"/>
                  </a:lnTo>
                  <a:lnTo>
                    <a:pt x="18432" y="483796"/>
                  </a:lnTo>
                  <a:lnTo>
                    <a:pt x="151306" y="483799"/>
                  </a:lnTo>
                  <a:cubicBezTo>
                    <a:pt x="173710" y="416314"/>
                    <a:pt x="209628" y="354100"/>
                    <a:pt x="256871" y="300956"/>
                  </a:cubicBezTo>
                  <a:lnTo>
                    <a:pt x="190431" y="185886"/>
                  </a:lnTo>
                  <a:lnTo>
                    <a:pt x="271746" y="117654"/>
                  </a:lnTo>
                  <a:lnTo>
                    <a:pt x="373531" y="203067"/>
                  </a:lnTo>
                  <a:cubicBezTo>
                    <a:pt x="434072" y="165770"/>
                    <a:pt x="501577" y="141200"/>
                    <a:pt x="571928" y="130856"/>
                  </a:cubicBezTo>
                  <a:lnTo>
                    <a:pt x="594998" y="0"/>
                  </a:lnTo>
                  <a:close/>
                </a:path>
              </a:pathLst>
            </a:custGeom>
            <a:solidFill>
              <a:schemeClr val="bg1"/>
            </a:solidFill>
            <a:ln>
              <a:noFill/>
            </a:ln>
          </p:spPr>
          <p:txBody>
            <a:bodyPr lIns="501445" tIns="575655" rIns="501445" bIns="614746"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grpSp>
      <p:grpSp>
        <p:nvGrpSpPr>
          <p:cNvPr id="38" name="组合 37"/>
          <p:cNvGrpSpPr/>
          <p:nvPr/>
        </p:nvGrpSpPr>
        <p:grpSpPr>
          <a:xfrm>
            <a:off x="7282610" y="3213690"/>
            <a:ext cx="4160091" cy="999673"/>
            <a:chOff x="7282610" y="3213690"/>
            <a:chExt cx="4160091" cy="999673"/>
          </a:xfrm>
        </p:grpSpPr>
        <p:sp>
          <p:nvSpPr>
            <p:cNvPr id="25" name="矩形 24"/>
            <p:cNvSpPr/>
            <p:nvPr/>
          </p:nvSpPr>
          <p:spPr>
            <a:xfrm>
              <a:off x="8085149" y="3595758"/>
              <a:ext cx="3357552" cy="617605"/>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点击此处添加文本内容，如关键词、部分简单介绍等。点击此处添加文本内容。</a:t>
              </a:r>
            </a:p>
          </p:txBody>
        </p:sp>
        <p:sp>
          <p:nvSpPr>
            <p:cNvPr id="26" name="矩形 25"/>
            <p:cNvSpPr/>
            <p:nvPr/>
          </p:nvSpPr>
          <p:spPr>
            <a:xfrm>
              <a:off x="8085149" y="3213690"/>
              <a:ext cx="1887055"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Arial" panose="020B0604020202020204" pitchFamily="34" charset="0"/>
                </a:rPr>
                <a:t>输入标题文本</a:t>
              </a:r>
            </a:p>
          </p:txBody>
        </p:sp>
        <p:sp>
          <p:nvSpPr>
            <p:cNvPr id="28" name="椭圆 27"/>
            <p:cNvSpPr/>
            <p:nvPr/>
          </p:nvSpPr>
          <p:spPr>
            <a:xfrm>
              <a:off x="7282610" y="3387833"/>
              <a:ext cx="607265" cy="619589"/>
            </a:xfrm>
            <a:prstGeom prst="ellipse">
              <a:avLst/>
            </a:prstGeom>
            <a:solidFill>
              <a:schemeClr val="tx1">
                <a:lumMod val="75000"/>
                <a:lumOff val="25000"/>
              </a:schemeClr>
            </a:solidFill>
            <a:ln>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29" name="Shape"/>
            <p:cNvSpPr/>
            <p:nvPr/>
          </p:nvSpPr>
          <p:spPr>
            <a:xfrm>
              <a:off x="7429355" y="3499929"/>
              <a:ext cx="320919" cy="409684"/>
            </a:xfrm>
            <a:custGeom>
              <a:avLst/>
              <a:gdLst/>
              <a:ahLst/>
              <a:cxnLst/>
              <a:rect l="l" t="t" r="r" b="b"/>
              <a:pathLst>
                <a:path w="926557" h="1124410">
                  <a:moveTo>
                    <a:pt x="319502" y="42976"/>
                  </a:moveTo>
                  <a:cubicBezTo>
                    <a:pt x="167768" y="42976"/>
                    <a:pt x="44763" y="161072"/>
                    <a:pt x="44763" y="306750"/>
                  </a:cubicBezTo>
                  <a:cubicBezTo>
                    <a:pt x="44763" y="452429"/>
                    <a:pt x="167768" y="570525"/>
                    <a:pt x="319502" y="570525"/>
                  </a:cubicBezTo>
                  <a:cubicBezTo>
                    <a:pt x="471237" y="570525"/>
                    <a:pt x="594242" y="452429"/>
                    <a:pt x="594242" y="306750"/>
                  </a:cubicBezTo>
                  <a:cubicBezTo>
                    <a:pt x="594242" y="161072"/>
                    <a:pt x="471237" y="42976"/>
                    <a:pt x="319502" y="42976"/>
                  </a:cubicBezTo>
                  <a:close/>
                  <a:moveTo>
                    <a:pt x="319502" y="0"/>
                  </a:moveTo>
                  <a:cubicBezTo>
                    <a:pt x="495959" y="0"/>
                    <a:pt x="639005" y="137337"/>
                    <a:pt x="639005" y="306750"/>
                  </a:cubicBezTo>
                  <a:cubicBezTo>
                    <a:pt x="639005" y="405310"/>
                    <a:pt x="590590" y="493013"/>
                    <a:pt x="515156" y="548896"/>
                  </a:cubicBezTo>
                  <a:lnTo>
                    <a:pt x="582115" y="648710"/>
                  </a:lnTo>
                  <a:lnTo>
                    <a:pt x="602593" y="634624"/>
                  </a:lnTo>
                  <a:cubicBezTo>
                    <a:pt x="861748" y="850694"/>
                    <a:pt x="940987" y="1016410"/>
                    <a:pt x="924472" y="1076071"/>
                  </a:cubicBezTo>
                  <a:cubicBezTo>
                    <a:pt x="918911" y="1116496"/>
                    <a:pt x="880404" y="1127298"/>
                    <a:pt x="856539" y="1123792"/>
                  </a:cubicBezTo>
                  <a:cubicBezTo>
                    <a:pt x="699114" y="1087767"/>
                    <a:pt x="580304" y="803802"/>
                    <a:pt x="527916" y="685990"/>
                  </a:cubicBezTo>
                  <a:lnTo>
                    <a:pt x="547442" y="672559"/>
                  </a:lnTo>
                  <a:lnTo>
                    <a:pt x="479840" y="571786"/>
                  </a:lnTo>
                  <a:cubicBezTo>
                    <a:pt x="432836" y="598404"/>
                    <a:pt x="378006" y="613501"/>
                    <a:pt x="319502" y="613501"/>
                  </a:cubicBezTo>
                  <a:cubicBezTo>
                    <a:pt x="143046" y="613501"/>
                    <a:pt x="0" y="476164"/>
                    <a:pt x="0" y="306750"/>
                  </a:cubicBezTo>
                  <a:cubicBezTo>
                    <a:pt x="0" y="137337"/>
                    <a:pt x="143046" y="0"/>
                    <a:pt x="31950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思源黑体 CN Regular" panose="020B0500000000000000" pitchFamily="34" charset="-122"/>
                <a:ea typeface="+mn-ea"/>
                <a:cs typeface="+mn-cs"/>
              </a:endParaRPr>
            </a:p>
          </p:txBody>
        </p:sp>
      </p:grpSp>
      <p:grpSp>
        <p:nvGrpSpPr>
          <p:cNvPr id="35" name="组合 34"/>
          <p:cNvGrpSpPr/>
          <p:nvPr/>
        </p:nvGrpSpPr>
        <p:grpSpPr>
          <a:xfrm>
            <a:off x="908683" y="1947826"/>
            <a:ext cx="3593241" cy="3688558"/>
            <a:chOff x="908683" y="1947826"/>
            <a:chExt cx="3593241" cy="3688558"/>
          </a:xfrm>
        </p:grpSpPr>
        <p:sp>
          <p:nvSpPr>
            <p:cNvPr id="10" name="矩形 9"/>
            <p:cNvSpPr/>
            <p:nvPr/>
          </p:nvSpPr>
          <p:spPr>
            <a:xfrm>
              <a:off x="2238224" y="4124777"/>
              <a:ext cx="2263700" cy="1077218"/>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Segoe UI" panose="020B0502040204020203" pitchFamily="34" charset="0"/>
                </a:rPr>
                <a:t>输入</a:t>
              </a:r>
              <a:endParaRPr kumimoji="0" lang="en-US" altLang="zh-CN"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Segoe UI" panose="020B0502040204020203" pitchFamily="34" charset="0"/>
              </a:endParaRPr>
            </a:p>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Segoe UI" panose="020B0502040204020203" pitchFamily="34" charset="0"/>
                </a:rPr>
                <a:t>标题文本</a:t>
              </a:r>
            </a:p>
          </p:txBody>
        </p:sp>
        <p:sp>
          <p:nvSpPr>
            <p:cNvPr id="11" name="矩形 10"/>
            <p:cNvSpPr/>
            <p:nvPr/>
          </p:nvSpPr>
          <p:spPr>
            <a:xfrm>
              <a:off x="4130364" y="5385211"/>
              <a:ext cx="244549" cy="251173"/>
            </a:xfrm>
            <a:prstGeom prst="rect">
              <a:avLst/>
            </a:prstGeom>
            <a:gradFill>
              <a:gsLst>
                <a:gs pos="0">
                  <a:srgbClr val="1CE7CC"/>
                </a:gs>
                <a:gs pos="100000">
                  <a:srgbClr val="08C4F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1" name="矩形 30"/>
            <p:cNvSpPr/>
            <p:nvPr/>
          </p:nvSpPr>
          <p:spPr>
            <a:xfrm>
              <a:off x="908683" y="2513450"/>
              <a:ext cx="3566671" cy="1489960"/>
            </a:xfrm>
            <a:prstGeom prst="rect">
              <a:avLst/>
            </a:prstGeom>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部分简单介绍等点击此处添加文本内容</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点击此处添加文本内容，如关键词</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点击此处添加文本内容。点击此处添加文本内容</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如关键词、部分简单介绍等。点击</a:t>
              </a:r>
            </a:p>
          </p:txBody>
        </p:sp>
        <p:sp>
          <p:nvSpPr>
            <p:cNvPr id="32" name="矩形 31"/>
            <p:cNvSpPr/>
            <p:nvPr/>
          </p:nvSpPr>
          <p:spPr>
            <a:xfrm>
              <a:off x="1648940" y="1947826"/>
              <a:ext cx="2826415" cy="52322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Segoe UI" panose="020B0502040204020203" pitchFamily="34" charset="0"/>
                </a:rPr>
                <a:t>点击此处添加文本</a:t>
              </a:r>
              <a:endParaRPr kumimoji="0" lang="en-US" altLang="zh-CN" sz="18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Segoe UI" panose="020B0502040204020203"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anim calcmode="lin" valueType="num">
                                      <p:cBhvr>
                                        <p:cTn id="8" dur="500" fill="hold"/>
                                        <p:tgtEl>
                                          <p:spTgt spid="34"/>
                                        </p:tgtEl>
                                        <p:attrNameLst>
                                          <p:attrName>ppt_x</p:attrName>
                                        </p:attrNameLst>
                                      </p:cBhvr>
                                      <p:tavLst>
                                        <p:tav tm="0">
                                          <p:val>
                                            <p:strVal val="#ppt_x"/>
                                          </p:val>
                                        </p:tav>
                                        <p:tav tm="100000">
                                          <p:val>
                                            <p:strVal val="#ppt_x"/>
                                          </p:val>
                                        </p:tav>
                                      </p:tavLst>
                                    </p:anim>
                                    <p:anim calcmode="lin" valueType="num">
                                      <p:cBhvr>
                                        <p:cTn id="9" dur="5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anim calcmode="lin" valueType="num">
                                      <p:cBhvr>
                                        <p:cTn id="20" dur="500" fill="hold"/>
                                        <p:tgtEl>
                                          <p:spTgt spid="36"/>
                                        </p:tgtEl>
                                        <p:attrNameLst>
                                          <p:attrName>ppt_x</p:attrName>
                                        </p:attrNameLst>
                                      </p:cBhvr>
                                      <p:tavLst>
                                        <p:tav tm="0">
                                          <p:val>
                                            <p:strVal val="#ppt_x"/>
                                          </p:val>
                                        </p:tav>
                                        <p:tav tm="100000">
                                          <p:val>
                                            <p:strVal val="#ppt_x"/>
                                          </p:val>
                                        </p:tav>
                                      </p:tavLst>
                                    </p:anim>
                                    <p:anim calcmode="lin" valueType="num">
                                      <p:cBhvr>
                                        <p:cTn id="21" dur="500" fill="hold"/>
                                        <p:tgtEl>
                                          <p:spTgt spid="3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500"/>
                                        <p:tgtEl>
                                          <p:spTgt spid="38"/>
                                        </p:tgtEl>
                                      </p:cBhvr>
                                    </p:animEffect>
                                    <p:anim calcmode="lin" valueType="num">
                                      <p:cBhvr>
                                        <p:cTn id="32" dur="500" fill="hold"/>
                                        <p:tgtEl>
                                          <p:spTgt spid="38"/>
                                        </p:tgtEl>
                                        <p:attrNameLst>
                                          <p:attrName>ppt_x</p:attrName>
                                        </p:attrNameLst>
                                      </p:cBhvr>
                                      <p:tavLst>
                                        <p:tav tm="0">
                                          <p:val>
                                            <p:strVal val="#ppt_x"/>
                                          </p:val>
                                        </p:tav>
                                        <p:tav tm="100000">
                                          <p:val>
                                            <p:strVal val="#ppt_x"/>
                                          </p:val>
                                        </p:tav>
                                      </p:tavLst>
                                    </p:anim>
                                    <p:anim calcmode="lin" valueType="num">
                                      <p:cBhvr>
                                        <p:cTn id="33" dur="500" fill="hold"/>
                                        <p:tgtEl>
                                          <p:spTgt spid="38"/>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anim calcmode="lin" valueType="num">
                                      <p:cBhvr>
                                        <p:cTn id="38" dur="500" fill="hold"/>
                                        <p:tgtEl>
                                          <p:spTgt spid="39"/>
                                        </p:tgtEl>
                                        <p:attrNameLst>
                                          <p:attrName>ppt_x</p:attrName>
                                        </p:attrNameLst>
                                      </p:cBhvr>
                                      <p:tavLst>
                                        <p:tav tm="0">
                                          <p:val>
                                            <p:strVal val="#ppt_x"/>
                                          </p:val>
                                        </p:tav>
                                        <p:tav tm="100000">
                                          <p:val>
                                            <p:strVal val="#ppt_x"/>
                                          </p:val>
                                        </p:tav>
                                      </p:tavLst>
                                    </p:anim>
                                    <p:anim calcmode="lin" valueType="num">
                                      <p:cBhvr>
                                        <p:cTn id="39"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21" name="组合 20"/>
          <p:cNvGrpSpPr/>
          <p:nvPr/>
        </p:nvGrpSpPr>
        <p:grpSpPr>
          <a:xfrm>
            <a:off x="654123" y="472430"/>
            <a:ext cx="4055036" cy="615219"/>
            <a:chOff x="654123" y="472430"/>
            <a:chExt cx="4055036" cy="615219"/>
          </a:xfrm>
        </p:grpSpPr>
        <p:sp>
          <p:nvSpPr>
            <p:cNvPr id="3" name="椭圆 2"/>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4" name="文本框 3"/>
            <p:cNvSpPr txBox="1"/>
            <p:nvPr/>
          </p:nvSpPr>
          <p:spPr>
            <a:xfrm>
              <a:off x="654123" y="516820"/>
              <a:ext cx="544868"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01</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5" name="文本框 4"/>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6" name="组合 5"/>
          <p:cNvGrpSpPr/>
          <p:nvPr/>
        </p:nvGrpSpPr>
        <p:grpSpPr>
          <a:xfrm>
            <a:off x="3908705" y="2035629"/>
            <a:ext cx="4389140" cy="3659868"/>
            <a:chOff x="857521" y="1675031"/>
            <a:chExt cx="4725413" cy="3940268"/>
          </a:xfrm>
        </p:grpSpPr>
        <p:pic>
          <p:nvPicPr>
            <p:cNvPr id="7"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521" y="1675031"/>
              <a:ext cx="4725413" cy="3940268"/>
            </a:xfrm>
            <a:prstGeom prst="rect">
              <a:avLst/>
            </a:prstGeom>
          </p:spPr>
        </p:pic>
        <p:sp>
          <p:nvSpPr>
            <p:cNvPr id="8" name="Rectangle 2"/>
            <p:cNvSpPr/>
            <p:nvPr/>
          </p:nvSpPr>
          <p:spPr>
            <a:xfrm>
              <a:off x="1027738" y="1833163"/>
              <a:ext cx="4384978" cy="2519279"/>
            </a:xfrm>
            <a:prstGeom prst="rect">
              <a:avLst/>
            </a:prstGeom>
            <a:blipFill>
              <a:blip r:embed="rId4"/>
              <a:srcRect/>
              <a:stretch>
                <a:fillRect t="-8063" b="-7975"/>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lumMod val="85000"/>
                    <a:lumOff val="15000"/>
                  </a:prstClr>
                </a:solidFill>
                <a:effectLst/>
                <a:uLnTx/>
                <a:uFillTx/>
                <a:latin typeface="思源黑体 CN Light" panose="020B0300000000000000" pitchFamily="34" charset="-122"/>
                <a:ea typeface="+mn-ea"/>
                <a:cs typeface="+mn-cs"/>
              </a:endParaRPr>
            </a:p>
          </p:txBody>
        </p:sp>
      </p:grpSp>
      <p:grpSp>
        <p:nvGrpSpPr>
          <p:cNvPr id="22" name="组合 21"/>
          <p:cNvGrpSpPr/>
          <p:nvPr/>
        </p:nvGrpSpPr>
        <p:grpSpPr>
          <a:xfrm>
            <a:off x="953408" y="2035629"/>
            <a:ext cx="2797192" cy="3214088"/>
            <a:chOff x="953408" y="2035629"/>
            <a:chExt cx="2797192" cy="3214088"/>
          </a:xfrm>
        </p:grpSpPr>
        <p:sp>
          <p:nvSpPr>
            <p:cNvPr id="10" name="圆角矩形 7"/>
            <p:cNvSpPr/>
            <p:nvPr/>
          </p:nvSpPr>
          <p:spPr>
            <a:xfrm>
              <a:off x="1636714" y="2035629"/>
              <a:ext cx="1440357" cy="1440354"/>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242230"/>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1" name="椭圆 10"/>
            <p:cNvSpPr/>
            <p:nvPr/>
          </p:nvSpPr>
          <p:spPr>
            <a:xfrm>
              <a:off x="1770988" y="2169902"/>
              <a:ext cx="1171813" cy="1171812"/>
            </a:xfrm>
            <a:prstGeom prst="ellipse">
              <a:avLst/>
            </a:prstGeom>
            <a:solidFill>
              <a:schemeClr val="tx1">
                <a:lumMod val="75000"/>
                <a:lumOff val="25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2" name="椭圆 31"/>
            <p:cNvSpPr/>
            <p:nvPr/>
          </p:nvSpPr>
          <p:spPr>
            <a:xfrm>
              <a:off x="2090746" y="2517781"/>
              <a:ext cx="522516" cy="476050"/>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3" name="矩形 12"/>
            <p:cNvSpPr/>
            <p:nvPr/>
          </p:nvSpPr>
          <p:spPr>
            <a:xfrm>
              <a:off x="1209690" y="3797673"/>
              <a:ext cx="216597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标题文字添加</a:t>
              </a:r>
            </a:p>
          </p:txBody>
        </p:sp>
        <p:sp>
          <p:nvSpPr>
            <p:cNvPr id="14" name="文本框 13"/>
            <p:cNvSpPr txBox="1"/>
            <p:nvPr/>
          </p:nvSpPr>
          <p:spPr>
            <a:xfrm>
              <a:off x="953408" y="4355113"/>
              <a:ext cx="2797192" cy="894604"/>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tileRect/>
                  </a:gradFill>
                  <a:latin typeface="Century Gothic" panose="020B0502020202020204" pitchFamily="34" charset="0"/>
                  <a:ea typeface="+mj-ea"/>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本单击此处键入文本单击此处键入</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文本单击单击此处键入文本单击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23" name="组合 22"/>
          <p:cNvGrpSpPr/>
          <p:nvPr/>
        </p:nvGrpSpPr>
        <p:grpSpPr>
          <a:xfrm>
            <a:off x="8371464" y="2035629"/>
            <a:ext cx="2797192" cy="3214088"/>
            <a:chOff x="8371464" y="2035629"/>
            <a:chExt cx="2797192" cy="3214088"/>
          </a:xfrm>
        </p:grpSpPr>
        <p:sp>
          <p:nvSpPr>
            <p:cNvPr id="16" name="圆角矩形 7"/>
            <p:cNvSpPr/>
            <p:nvPr/>
          </p:nvSpPr>
          <p:spPr>
            <a:xfrm>
              <a:off x="9049884" y="2035629"/>
              <a:ext cx="1440357" cy="1440354"/>
            </a:xfrm>
            <a:prstGeom prst="ellipse">
              <a:avLst/>
            </a:pr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242230"/>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7" name="椭圆 16"/>
            <p:cNvSpPr/>
            <p:nvPr/>
          </p:nvSpPr>
          <p:spPr>
            <a:xfrm>
              <a:off x="9184158" y="2169902"/>
              <a:ext cx="1171813" cy="1171812"/>
            </a:xfrm>
            <a:prstGeom prst="ellipse">
              <a:avLst/>
            </a:prstGeom>
            <a:solidFill>
              <a:schemeClr val="tx1">
                <a:lumMod val="75000"/>
                <a:lumOff val="25000"/>
              </a:schemeClr>
            </a:solidFill>
            <a:ln w="12700" cap="flat">
              <a:noFill/>
              <a:miter lim="400000"/>
            </a:ln>
            <a:effectLst/>
          </p:spPr>
          <p:txBody>
            <a:bodyPr wrap="none"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8" name="椭圆 32"/>
            <p:cNvSpPr/>
            <p:nvPr/>
          </p:nvSpPr>
          <p:spPr>
            <a:xfrm>
              <a:off x="9508803" y="2514538"/>
              <a:ext cx="522516" cy="482536"/>
            </a:xfrm>
            <a:custGeom>
              <a:avLst/>
              <a:gdLst>
                <a:gd name="connsiteX0" fmla="*/ 186302 w 608697"/>
                <a:gd name="connsiteY0" fmla="*/ 63862 h 562124"/>
                <a:gd name="connsiteX1" fmla="*/ 204357 w 608697"/>
                <a:gd name="connsiteY1" fmla="*/ 81889 h 562124"/>
                <a:gd name="connsiteX2" fmla="*/ 186302 w 608697"/>
                <a:gd name="connsiteY2" fmla="*/ 99991 h 562124"/>
                <a:gd name="connsiteX3" fmla="*/ 99759 w 608697"/>
                <a:gd name="connsiteY3" fmla="*/ 186326 h 562124"/>
                <a:gd name="connsiteX4" fmla="*/ 81705 w 608697"/>
                <a:gd name="connsiteY4" fmla="*/ 204428 h 562124"/>
                <a:gd name="connsiteX5" fmla="*/ 63650 w 608697"/>
                <a:gd name="connsiteY5" fmla="*/ 186326 h 562124"/>
                <a:gd name="connsiteX6" fmla="*/ 186302 w 608697"/>
                <a:gd name="connsiteY6" fmla="*/ 63862 h 562124"/>
                <a:gd name="connsiteX7" fmla="*/ 175448 w 608697"/>
                <a:gd name="connsiteY7" fmla="*/ 36129 h 562124"/>
                <a:gd name="connsiteX8" fmla="*/ 36179 w 608697"/>
                <a:gd name="connsiteY8" fmla="*/ 175282 h 562124"/>
                <a:gd name="connsiteX9" fmla="*/ 276226 w 608697"/>
                <a:gd name="connsiteY9" fmla="*/ 490611 h 562124"/>
                <a:gd name="connsiteX10" fmla="*/ 276972 w 608697"/>
                <a:gd name="connsiteY10" fmla="*/ 491356 h 562124"/>
                <a:gd name="connsiteX11" fmla="*/ 304349 w 608697"/>
                <a:gd name="connsiteY11" fmla="*/ 518546 h 562124"/>
                <a:gd name="connsiteX12" fmla="*/ 331725 w 608697"/>
                <a:gd name="connsiteY12" fmla="*/ 491356 h 562124"/>
                <a:gd name="connsiteX13" fmla="*/ 332471 w 608697"/>
                <a:gd name="connsiteY13" fmla="*/ 490611 h 562124"/>
                <a:gd name="connsiteX14" fmla="*/ 572518 w 608697"/>
                <a:gd name="connsiteY14" fmla="*/ 175282 h 562124"/>
                <a:gd name="connsiteX15" fmla="*/ 433249 w 608697"/>
                <a:gd name="connsiteY15" fmla="*/ 36129 h 562124"/>
                <a:gd name="connsiteX16" fmla="*/ 318149 w 608697"/>
                <a:gd name="connsiteY16" fmla="*/ 89764 h 562124"/>
                <a:gd name="connsiteX17" fmla="*/ 304349 w 608697"/>
                <a:gd name="connsiteY17" fmla="*/ 96170 h 562124"/>
                <a:gd name="connsiteX18" fmla="*/ 290548 w 608697"/>
                <a:gd name="connsiteY18" fmla="*/ 89764 h 562124"/>
                <a:gd name="connsiteX19" fmla="*/ 175448 w 608697"/>
                <a:gd name="connsiteY19" fmla="*/ 36129 h 562124"/>
                <a:gd name="connsiteX20" fmla="*/ 175448 w 608697"/>
                <a:gd name="connsiteY20" fmla="*/ 0 h 562124"/>
                <a:gd name="connsiteX21" fmla="*/ 304349 w 608697"/>
                <a:gd name="connsiteY21" fmla="*/ 51847 h 562124"/>
                <a:gd name="connsiteX22" fmla="*/ 433249 w 608697"/>
                <a:gd name="connsiteY22" fmla="*/ 0 h 562124"/>
                <a:gd name="connsiteX23" fmla="*/ 608697 w 608697"/>
                <a:gd name="connsiteY23" fmla="*/ 175282 h 562124"/>
                <a:gd name="connsiteX24" fmla="*/ 537309 w 608697"/>
                <a:gd name="connsiteY24" fmla="*/ 342593 h 562124"/>
                <a:gd name="connsiteX25" fmla="*/ 356864 w 608697"/>
                <a:gd name="connsiteY25" fmla="*/ 517354 h 562124"/>
                <a:gd name="connsiteX26" fmla="*/ 317104 w 608697"/>
                <a:gd name="connsiteY26" fmla="*/ 556835 h 562124"/>
                <a:gd name="connsiteX27" fmla="*/ 304349 w 608697"/>
                <a:gd name="connsiteY27" fmla="*/ 562124 h 562124"/>
                <a:gd name="connsiteX28" fmla="*/ 291593 w 608697"/>
                <a:gd name="connsiteY28" fmla="*/ 556835 h 562124"/>
                <a:gd name="connsiteX29" fmla="*/ 251834 w 608697"/>
                <a:gd name="connsiteY29" fmla="*/ 517354 h 562124"/>
                <a:gd name="connsiteX30" fmla="*/ 71388 w 608697"/>
                <a:gd name="connsiteY30" fmla="*/ 342593 h 562124"/>
                <a:gd name="connsiteX31" fmla="*/ 0 w 608697"/>
                <a:gd name="connsiteY31" fmla="*/ 175282 h 562124"/>
                <a:gd name="connsiteX32" fmla="*/ 175448 w 608697"/>
                <a:gd name="connsiteY32" fmla="*/ 0 h 56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697" h="562124">
                  <a:moveTo>
                    <a:pt x="186302" y="63862"/>
                  </a:moveTo>
                  <a:cubicBezTo>
                    <a:pt x="196225" y="63862"/>
                    <a:pt x="204357" y="71907"/>
                    <a:pt x="204357" y="81889"/>
                  </a:cubicBezTo>
                  <a:cubicBezTo>
                    <a:pt x="204357" y="91871"/>
                    <a:pt x="196300" y="99991"/>
                    <a:pt x="186302" y="99991"/>
                  </a:cubicBezTo>
                  <a:cubicBezTo>
                    <a:pt x="137808" y="99991"/>
                    <a:pt x="99759" y="137907"/>
                    <a:pt x="99759" y="186326"/>
                  </a:cubicBezTo>
                  <a:cubicBezTo>
                    <a:pt x="99759" y="196308"/>
                    <a:pt x="91702" y="204428"/>
                    <a:pt x="81705" y="204428"/>
                  </a:cubicBezTo>
                  <a:cubicBezTo>
                    <a:pt x="71708" y="204428"/>
                    <a:pt x="63650" y="196308"/>
                    <a:pt x="63650" y="186326"/>
                  </a:cubicBezTo>
                  <a:cubicBezTo>
                    <a:pt x="63650" y="117645"/>
                    <a:pt x="117516" y="63862"/>
                    <a:pt x="186302" y="63862"/>
                  </a:cubicBezTo>
                  <a:close/>
                  <a:moveTo>
                    <a:pt x="175448" y="36129"/>
                  </a:moveTo>
                  <a:cubicBezTo>
                    <a:pt x="97347" y="36129"/>
                    <a:pt x="36179" y="97213"/>
                    <a:pt x="36179" y="175282"/>
                  </a:cubicBezTo>
                  <a:cubicBezTo>
                    <a:pt x="36179" y="273687"/>
                    <a:pt x="122933" y="355182"/>
                    <a:pt x="276226" y="490611"/>
                  </a:cubicBezTo>
                  <a:cubicBezTo>
                    <a:pt x="276450" y="490834"/>
                    <a:pt x="276748" y="491132"/>
                    <a:pt x="276972" y="491356"/>
                  </a:cubicBezTo>
                  <a:lnTo>
                    <a:pt x="304349" y="518546"/>
                  </a:lnTo>
                  <a:lnTo>
                    <a:pt x="331725" y="491356"/>
                  </a:lnTo>
                  <a:cubicBezTo>
                    <a:pt x="331949" y="491132"/>
                    <a:pt x="332247" y="490834"/>
                    <a:pt x="332471" y="490611"/>
                  </a:cubicBezTo>
                  <a:cubicBezTo>
                    <a:pt x="485764" y="355182"/>
                    <a:pt x="572518" y="273762"/>
                    <a:pt x="572518" y="175282"/>
                  </a:cubicBezTo>
                  <a:cubicBezTo>
                    <a:pt x="572518" y="97213"/>
                    <a:pt x="511350" y="36129"/>
                    <a:pt x="433249" y="36129"/>
                  </a:cubicBezTo>
                  <a:cubicBezTo>
                    <a:pt x="390282" y="36129"/>
                    <a:pt x="346196" y="56689"/>
                    <a:pt x="318149" y="89764"/>
                  </a:cubicBezTo>
                  <a:cubicBezTo>
                    <a:pt x="314717" y="93861"/>
                    <a:pt x="309645" y="96170"/>
                    <a:pt x="304349" y="96170"/>
                  </a:cubicBezTo>
                  <a:cubicBezTo>
                    <a:pt x="299052" y="96170"/>
                    <a:pt x="293980" y="93861"/>
                    <a:pt x="290548" y="89764"/>
                  </a:cubicBezTo>
                  <a:cubicBezTo>
                    <a:pt x="262501" y="56689"/>
                    <a:pt x="218415" y="36129"/>
                    <a:pt x="175448" y="36129"/>
                  </a:cubicBezTo>
                  <a:close/>
                  <a:moveTo>
                    <a:pt x="175448" y="0"/>
                  </a:moveTo>
                  <a:cubicBezTo>
                    <a:pt x="222891" y="0"/>
                    <a:pt x="269736" y="19145"/>
                    <a:pt x="304349" y="51847"/>
                  </a:cubicBezTo>
                  <a:cubicBezTo>
                    <a:pt x="338961" y="19145"/>
                    <a:pt x="385807" y="0"/>
                    <a:pt x="433249" y="0"/>
                  </a:cubicBezTo>
                  <a:cubicBezTo>
                    <a:pt x="531640" y="0"/>
                    <a:pt x="608697" y="77026"/>
                    <a:pt x="608697" y="175282"/>
                  </a:cubicBezTo>
                  <a:cubicBezTo>
                    <a:pt x="608697" y="230258"/>
                    <a:pt x="586020" y="283446"/>
                    <a:pt x="537309" y="342593"/>
                  </a:cubicBezTo>
                  <a:cubicBezTo>
                    <a:pt x="494865" y="394291"/>
                    <a:pt x="435711" y="447628"/>
                    <a:pt x="356864" y="517354"/>
                  </a:cubicBezTo>
                  <a:lnTo>
                    <a:pt x="317104" y="556835"/>
                  </a:lnTo>
                  <a:cubicBezTo>
                    <a:pt x="313598" y="560336"/>
                    <a:pt x="308973" y="562124"/>
                    <a:pt x="304349" y="562124"/>
                  </a:cubicBezTo>
                  <a:cubicBezTo>
                    <a:pt x="299724" y="562124"/>
                    <a:pt x="295099" y="560336"/>
                    <a:pt x="291593" y="556835"/>
                  </a:cubicBezTo>
                  <a:lnTo>
                    <a:pt x="251834" y="517354"/>
                  </a:lnTo>
                  <a:cubicBezTo>
                    <a:pt x="172986" y="447628"/>
                    <a:pt x="113832" y="394291"/>
                    <a:pt x="71388" y="342593"/>
                  </a:cubicBezTo>
                  <a:cubicBezTo>
                    <a:pt x="22677" y="283446"/>
                    <a:pt x="0" y="230258"/>
                    <a:pt x="0" y="175282"/>
                  </a:cubicBezTo>
                  <a:cubicBezTo>
                    <a:pt x="0" y="77026"/>
                    <a:pt x="77057" y="0"/>
                    <a:pt x="17544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19" name="矩形 18"/>
            <p:cNvSpPr/>
            <p:nvPr/>
          </p:nvSpPr>
          <p:spPr>
            <a:xfrm>
              <a:off x="8687070" y="3850939"/>
              <a:ext cx="2165978"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sp>
          <p:nvSpPr>
            <p:cNvPr id="20" name="文本框 19"/>
            <p:cNvSpPr txBox="1"/>
            <p:nvPr/>
          </p:nvSpPr>
          <p:spPr>
            <a:xfrm>
              <a:off x="8371464" y="4355113"/>
              <a:ext cx="2797192" cy="894604"/>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tileRect/>
                  </a:gradFill>
                  <a:latin typeface="Century Gothic" panose="020B0502020202020204" pitchFamily="34" charset="0"/>
                  <a:ea typeface="+mj-ea"/>
                </a:defRPr>
              </a:lvl1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单击此处键入文本单击此处键入文</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本单击此处键入文本单击此处键入</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文本单击单击此处键入文本单击</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anim calcmode="lin" valueType="num">
                                      <p:cBhvr>
                                        <p:cTn id="20" dur="500" fill="hold"/>
                                        <p:tgtEl>
                                          <p:spTgt spid="6"/>
                                        </p:tgtEl>
                                        <p:attrNameLst>
                                          <p:attrName>ppt_x</p:attrName>
                                        </p:attrNameLst>
                                      </p:cBhvr>
                                      <p:tavLst>
                                        <p:tav tm="0">
                                          <p:val>
                                            <p:strVal val="#ppt_x"/>
                                          </p:val>
                                        </p:tav>
                                        <p:tav tm="100000">
                                          <p:val>
                                            <p:strVal val="#ppt_x"/>
                                          </p:val>
                                        </p:tav>
                                      </p:tavLst>
                                    </p:anim>
                                    <p:anim calcmode="lin" valueType="num">
                                      <p:cBhvr>
                                        <p:cTn id="21" dur="5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strVal val="#ppt_x"/>
                                          </p:val>
                                        </p:tav>
                                        <p:tav tm="100000">
                                          <p:val>
                                            <p:strVal val="#ppt_x"/>
                                          </p:val>
                                        </p:tav>
                                      </p:tavLst>
                                    </p:anim>
                                    <p:anim calcmode="lin" valueType="num">
                                      <p:cBhvr>
                                        <p:cTn id="27"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矩形 8"/>
          <p:cNvSpPr/>
          <p:nvPr>
            <p:custDataLst>
              <p:tags r:id="rId1"/>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blipFill>
            <a:blip r:embed="rId11"/>
            <a:stretch>
              <a:fillRect l="-25235" r="-3678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12" name="PA-矩形 8"/>
          <p:cNvSpPr/>
          <p:nvPr>
            <p:custDataLst>
              <p:tags r:id="rId2"/>
            </p:custDataLst>
          </p:nvPr>
        </p:nvSpPr>
        <p:spPr>
          <a:xfrm>
            <a:off x="0" y="0"/>
            <a:ext cx="5751429" cy="6858000"/>
          </a:xfrm>
          <a:custGeom>
            <a:avLst/>
            <a:gdLst>
              <a:gd name="connsiteX0" fmla="*/ 0 w 5326743"/>
              <a:gd name="connsiteY0" fmla="*/ 0 h 6858000"/>
              <a:gd name="connsiteX1" fmla="*/ 5326743 w 5326743"/>
              <a:gd name="connsiteY1" fmla="*/ 0 h 6858000"/>
              <a:gd name="connsiteX2" fmla="*/ 5326743 w 5326743"/>
              <a:gd name="connsiteY2" fmla="*/ 6858000 h 6858000"/>
              <a:gd name="connsiteX3" fmla="*/ 0 w 5326743"/>
              <a:gd name="connsiteY3" fmla="*/ 6858000 h 6858000"/>
              <a:gd name="connsiteX4" fmla="*/ 0 w 5326743"/>
              <a:gd name="connsiteY4" fmla="*/ 0 h 6858000"/>
              <a:gd name="connsiteX0-1" fmla="*/ 0 w 5689646"/>
              <a:gd name="connsiteY0-2" fmla="*/ 0 h 6858000"/>
              <a:gd name="connsiteX1-3" fmla="*/ 5326743 w 5689646"/>
              <a:gd name="connsiteY1-4" fmla="*/ 0 h 6858000"/>
              <a:gd name="connsiteX2-5" fmla="*/ 5689600 w 5689646"/>
              <a:gd name="connsiteY2-6" fmla="*/ 1770743 h 6858000"/>
              <a:gd name="connsiteX3-7" fmla="*/ 5326743 w 5689646"/>
              <a:gd name="connsiteY3-8" fmla="*/ 6858000 h 6858000"/>
              <a:gd name="connsiteX4-9" fmla="*/ 0 w 5689646"/>
              <a:gd name="connsiteY4-10" fmla="*/ 6858000 h 6858000"/>
              <a:gd name="connsiteX5" fmla="*/ 0 w 5689646"/>
              <a:gd name="connsiteY5" fmla="*/ 0 h 6858000"/>
              <a:gd name="connsiteX0-11" fmla="*/ 0 w 5761939"/>
              <a:gd name="connsiteY0-12" fmla="*/ 0 h 6858000"/>
              <a:gd name="connsiteX1-13" fmla="*/ 5326743 w 5761939"/>
              <a:gd name="connsiteY1-14" fmla="*/ 0 h 6858000"/>
              <a:gd name="connsiteX2-15" fmla="*/ 5689600 w 5761939"/>
              <a:gd name="connsiteY2-16" fmla="*/ 1770743 h 6858000"/>
              <a:gd name="connsiteX3-17" fmla="*/ 5326743 w 5761939"/>
              <a:gd name="connsiteY3-18" fmla="*/ 6858000 h 6858000"/>
              <a:gd name="connsiteX4-19" fmla="*/ 0 w 5761939"/>
              <a:gd name="connsiteY4-20" fmla="*/ 6858000 h 6858000"/>
              <a:gd name="connsiteX5-21" fmla="*/ 0 w 5761939"/>
              <a:gd name="connsiteY5-22" fmla="*/ 0 h 6858000"/>
              <a:gd name="connsiteX0-23" fmla="*/ 0 w 5406962"/>
              <a:gd name="connsiteY0-24" fmla="*/ 0 h 6858000"/>
              <a:gd name="connsiteX1-25" fmla="*/ 5326743 w 5406962"/>
              <a:gd name="connsiteY1-26" fmla="*/ 0 h 6858000"/>
              <a:gd name="connsiteX2-27" fmla="*/ 5196114 w 5406962"/>
              <a:gd name="connsiteY2-28" fmla="*/ 1799771 h 6858000"/>
              <a:gd name="connsiteX3-29" fmla="*/ 5326743 w 5406962"/>
              <a:gd name="connsiteY3-30" fmla="*/ 6858000 h 6858000"/>
              <a:gd name="connsiteX4-31" fmla="*/ 0 w 5406962"/>
              <a:gd name="connsiteY4-32" fmla="*/ 6858000 h 6858000"/>
              <a:gd name="connsiteX5-33" fmla="*/ 0 w 5406962"/>
              <a:gd name="connsiteY5-34" fmla="*/ 0 h 6858000"/>
              <a:gd name="connsiteX0-35" fmla="*/ 0 w 5360150"/>
              <a:gd name="connsiteY0-36" fmla="*/ 0 h 6858000"/>
              <a:gd name="connsiteX1-37" fmla="*/ 5326743 w 5360150"/>
              <a:gd name="connsiteY1-38" fmla="*/ 0 h 6858000"/>
              <a:gd name="connsiteX2-39" fmla="*/ 4963885 w 5360150"/>
              <a:gd name="connsiteY2-40" fmla="*/ 1828800 h 6858000"/>
              <a:gd name="connsiteX3-41" fmla="*/ 5326743 w 5360150"/>
              <a:gd name="connsiteY3-42" fmla="*/ 6858000 h 6858000"/>
              <a:gd name="connsiteX4-43" fmla="*/ 0 w 5360150"/>
              <a:gd name="connsiteY4-44" fmla="*/ 6858000 h 6858000"/>
              <a:gd name="connsiteX5-45" fmla="*/ 0 w 5360150"/>
              <a:gd name="connsiteY5-46" fmla="*/ 0 h 6858000"/>
              <a:gd name="connsiteX0-47" fmla="*/ 0 w 5388765"/>
              <a:gd name="connsiteY0-48" fmla="*/ 0 h 6858000"/>
              <a:gd name="connsiteX1-49" fmla="*/ 5326743 w 5388765"/>
              <a:gd name="connsiteY1-50" fmla="*/ 0 h 6858000"/>
              <a:gd name="connsiteX2-51" fmla="*/ 4963885 w 5388765"/>
              <a:gd name="connsiteY2-52" fmla="*/ 1828800 h 6858000"/>
              <a:gd name="connsiteX3-53" fmla="*/ 5326743 w 5388765"/>
              <a:gd name="connsiteY3-54" fmla="*/ 6858000 h 6858000"/>
              <a:gd name="connsiteX4-55" fmla="*/ 0 w 5388765"/>
              <a:gd name="connsiteY4-56" fmla="*/ 6858000 h 6858000"/>
              <a:gd name="connsiteX5-57" fmla="*/ 0 w 5388765"/>
              <a:gd name="connsiteY5-58" fmla="*/ 0 h 6858000"/>
              <a:gd name="connsiteX0-59" fmla="*/ 0 w 5724053"/>
              <a:gd name="connsiteY0-60" fmla="*/ 0 h 6858000"/>
              <a:gd name="connsiteX1-61" fmla="*/ 5326743 w 5724053"/>
              <a:gd name="connsiteY1-62" fmla="*/ 0 h 6858000"/>
              <a:gd name="connsiteX2-63" fmla="*/ 4963885 w 5724053"/>
              <a:gd name="connsiteY2-64" fmla="*/ 1828800 h 6858000"/>
              <a:gd name="connsiteX3-65" fmla="*/ 5326743 w 5724053"/>
              <a:gd name="connsiteY3-66" fmla="*/ 6858000 h 6858000"/>
              <a:gd name="connsiteX4-67" fmla="*/ 0 w 5724053"/>
              <a:gd name="connsiteY4-68" fmla="*/ 6858000 h 6858000"/>
              <a:gd name="connsiteX5-69" fmla="*/ 0 w 5724053"/>
              <a:gd name="connsiteY5-70" fmla="*/ 0 h 6858000"/>
              <a:gd name="connsiteX0-71" fmla="*/ 0 w 5751429"/>
              <a:gd name="connsiteY0-72" fmla="*/ 0 h 6858000"/>
              <a:gd name="connsiteX1-73" fmla="*/ 5326743 w 5751429"/>
              <a:gd name="connsiteY1-74" fmla="*/ 0 h 6858000"/>
              <a:gd name="connsiteX2-75" fmla="*/ 5065485 w 5751429"/>
              <a:gd name="connsiteY2-76" fmla="*/ 1843314 h 6858000"/>
              <a:gd name="connsiteX3-77" fmla="*/ 5326743 w 5751429"/>
              <a:gd name="connsiteY3-78" fmla="*/ 6858000 h 6858000"/>
              <a:gd name="connsiteX4-79" fmla="*/ 0 w 5751429"/>
              <a:gd name="connsiteY4-80" fmla="*/ 6858000 h 6858000"/>
              <a:gd name="connsiteX5-81" fmla="*/ 0 w 5751429"/>
              <a:gd name="connsiteY5-82" fmla="*/ 0 h 6858000"/>
              <a:gd name="connsiteX0-83" fmla="*/ 0 w 5751429"/>
              <a:gd name="connsiteY0-84" fmla="*/ 0 h 6858000"/>
              <a:gd name="connsiteX1-85" fmla="*/ 5326743 w 5751429"/>
              <a:gd name="connsiteY1-86" fmla="*/ 0 h 6858000"/>
              <a:gd name="connsiteX2-87" fmla="*/ 5065485 w 5751429"/>
              <a:gd name="connsiteY2-88" fmla="*/ 1843314 h 6858000"/>
              <a:gd name="connsiteX3-89" fmla="*/ 5326743 w 5751429"/>
              <a:gd name="connsiteY3-90" fmla="*/ 6858000 h 6858000"/>
              <a:gd name="connsiteX4-91" fmla="*/ 0 w 5751429"/>
              <a:gd name="connsiteY4-92" fmla="*/ 6858000 h 6858000"/>
              <a:gd name="connsiteX5-93" fmla="*/ 0 w 5751429"/>
              <a:gd name="connsiteY5-94" fmla="*/ 0 h 6858000"/>
              <a:gd name="connsiteX0-95" fmla="*/ 0 w 5751429"/>
              <a:gd name="connsiteY0-96" fmla="*/ 0 h 6858000"/>
              <a:gd name="connsiteX1-97" fmla="*/ 5326743 w 5751429"/>
              <a:gd name="connsiteY1-98" fmla="*/ 0 h 6858000"/>
              <a:gd name="connsiteX2-99" fmla="*/ 5065485 w 5751429"/>
              <a:gd name="connsiteY2-100" fmla="*/ 1843314 h 6858000"/>
              <a:gd name="connsiteX3-101" fmla="*/ 5326743 w 5751429"/>
              <a:gd name="connsiteY3-102" fmla="*/ 6858000 h 6858000"/>
              <a:gd name="connsiteX4-103" fmla="*/ 0 w 5751429"/>
              <a:gd name="connsiteY4-104" fmla="*/ 6858000 h 6858000"/>
              <a:gd name="connsiteX5-105" fmla="*/ 0 w 5751429"/>
              <a:gd name="connsiteY5-106"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751429" h="6858000">
                <a:moveTo>
                  <a:pt x="0" y="0"/>
                </a:moveTo>
                <a:lnTo>
                  <a:pt x="5326743" y="0"/>
                </a:lnTo>
                <a:cubicBezTo>
                  <a:pt x="5321905" y="551543"/>
                  <a:pt x="4997752" y="740228"/>
                  <a:pt x="5065485" y="1843314"/>
                </a:cubicBezTo>
                <a:cubicBezTo>
                  <a:pt x="5525105" y="3901923"/>
                  <a:pt x="6202438" y="5278363"/>
                  <a:pt x="5326743" y="6858000"/>
                </a:cubicBezTo>
                <a:lnTo>
                  <a:pt x="0" y="6858000"/>
                </a:lnTo>
                <a:lnTo>
                  <a:pt x="0" y="0"/>
                </a:lnTo>
                <a:close/>
              </a:path>
            </a:pathLst>
          </a:custGeom>
          <a:gradFill>
            <a:gsLst>
              <a:gs pos="0">
                <a:schemeClr val="accent1">
                  <a:alpha val="70000"/>
                </a:schemeClr>
              </a:gs>
              <a:gs pos="100000">
                <a:schemeClr val="accent4">
                  <a:alpha val="7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noAutofit/>
          </a:bodyPr>
          <a:lstStyle/>
          <a:p>
            <a:pPr algn="ctr" defTabSz="914400"/>
            <a:endParaRPr lang="zh-CN" altLang="en-US" dirty="0">
              <a:solidFill>
                <a:prstClr val="white"/>
              </a:solidFill>
              <a:latin typeface="Arial" panose="020B0604020202020204" pitchFamily="34" charset="0"/>
              <a:ea typeface="思源黑体 CN Regular" panose="020B0500000000000000" pitchFamily="34" charset="-122"/>
            </a:endParaRPr>
          </a:p>
        </p:txBody>
      </p:sp>
      <p:sp>
        <p:nvSpPr>
          <p:cNvPr id="25" name="PA-文本框 24"/>
          <p:cNvSpPr txBox="1"/>
          <p:nvPr>
            <p:custDataLst>
              <p:tags r:id="rId3"/>
            </p:custDataLst>
          </p:nvPr>
        </p:nvSpPr>
        <p:spPr>
          <a:xfrm>
            <a:off x="6096000" y="3061359"/>
            <a:ext cx="4715161" cy="1107996"/>
          </a:xfrm>
          <a:prstGeom prst="rect">
            <a:avLst/>
          </a:prstGeom>
          <a:noFill/>
        </p:spPr>
        <p:txBody>
          <a:bodyPr wrap="square" rtlCol="0">
            <a:spAutoFit/>
          </a:bodyPr>
          <a:lstStyle/>
          <a:p>
            <a:pPr algn="dist"/>
            <a:r>
              <a:rPr lang="zh-CN" altLang="en-US" sz="6600" dirty="0">
                <a:solidFill>
                  <a:schemeClr val="bg1"/>
                </a:solidFill>
                <a:latin typeface="站酷庆科黄油体" panose="02000803000000020004" pitchFamily="2" charset="-122"/>
                <a:ea typeface="站酷庆科黄油体" panose="02000803000000020004" pitchFamily="2" charset="-122"/>
              </a:rPr>
              <a:t>添加标题内容</a:t>
            </a:r>
          </a:p>
        </p:txBody>
      </p:sp>
      <p:sp>
        <p:nvSpPr>
          <p:cNvPr id="26" name="PA-矩形 25"/>
          <p:cNvSpPr/>
          <p:nvPr>
            <p:custDataLst>
              <p:tags r:id="rId4"/>
            </p:custDataLst>
          </p:nvPr>
        </p:nvSpPr>
        <p:spPr>
          <a:xfrm>
            <a:off x="6096000" y="4169355"/>
            <a:ext cx="5467350" cy="826765"/>
          </a:xfrm>
          <a:prstGeom prst="rect">
            <a:avLst/>
          </a:prstGeom>
        </p:spPr>
        <p:txBody>
          <a:bodyPr wrap="square">
            <a:spAutoFit/>
          </a:bodyPr>
          <a:lstStyle/>
          <a:p>
            <a:pPr>
              <a:lnSpc>
                <a:spcPct val="150000"/>
              </a:lnSpc>
              <a:defRPr/>
            </a:pPr>
            <a:r>
              <a:rPr lang="en-US" altLang="zh-CN" sz="1100" kern="0" dirty="0">
                <a:solidFill>
                  <a:schemeClr val="bg1"/>
                </a:solidFill>
                <a:latin typeface="Arial" panose="020B0604020202020204" pitchFamily="34" charset="0"/>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bg1"/>
                </a:solidFill>
                <a:latin typeface="Arial" panose="020B0604020202020204" pitchFamily="34" charset="0"/>
                <a:ea typeface="思源黑体 CN Regular" panose="020B0500000000000000" pitchFamily="34" charset="-122"/>
              </a:rPr>
              <a:t>。</a:t>
            </a:r>
          </a:p>
        </p:txBody>
      </p:sp>
      <p:sp>
        <p:nvSpPr>
          <p:cNvPr id="27" name="PA-文本框 26"/>
          <p:cNvSpPr txBox="1"/>
          <p:nvPr>
            <p:custDataLst>
              <p:tags r:id="rId5"/>
            </p:custDataLst>
          </p:nvPr>
        </p:nvSpPr>
        <p:spPr>
          <a:xfrm>
            <a:off x="6096000" y="2229099"/>
            <a:ext cx="3862600" cy="769441"/>
          </a:xfrm>
          <a:prstGeom prst="rect">
            <a:avLst/>
          </a:prstGeom>
          <a:noFill/>
        </p:spPr>
        <p:txBody>
          <a:bodyPr wrap="square" rtlCol="0">
            <a:spAutoFit/>
          </a:bodyPr>
          <a:lstStyle/>
          <a:p>
            <a:r>
              <a:rPr lang="en-US" altLang="zh-CN" sz="4400" dirty="0">
                <a:solidFill>
                  <a:schemeClr val="bg1"/>
                </a:solidFill>
                <a:latin typeface="思源黑体 CN Regular" panose="020B0500000000000000" pitchFamily="34" charset="-122"/>
                <a:ea typeface="思源黑体 CN Regular" panose="020B0500000000000000" pitchFamily="34" charset="-122"/>
              </a:rPr>
              <a:t>PART 02</a:t>
            </a:r>
            <a:endParaRPr lang="zh-CN" altLang="en-US" sz="4400" dirty="0">
              <a:solidFill>
                <a:schemeClr val="bg1"/>
              </a:solidFill>
              <a:latin typeface="思源黑体 CN Regular" panose="020B0500000000000000" pitchFamily="34" charset="-122"/>
              <a:ea typeface="思源黑体 CN Regular" panose="020B0500000000000000" pitchFamily="34" charset="-122"/>
            </a:endParaRPr>
          </a:p>
        </p:txBody>
      </p:sp>
      <p:sp>
        <p:nvSpPr>
          <p:cNvPr id="28" name="PA-文本框 27"/>
          <p:cNvSpPr txBox="1"/>
          <p:nvPr>
            <p:custDataLst>
              <p:tags r:id="rId6"/>
            </p:custDataLst>
          </p:nvPr>
        </p:nvSpPr>
        <p:spPr>
          <a:xfrm>
            <a:off x="1182646" y="2751744"/>
            <a:ext cx="1382754" cy="923330"/>
          </a:xfrm>
          <a:prstGeom prst="rect">
            <a:avLst/>
          </a:prstGeom>
          <a:noFill/>
        </p:spPr>
        <p:txBody>
          <a:bodyPr wrap="square" rtlCol="0">
            <a:spAutoFit/>
          </a:bodyPr>
          <a:lstStyle/>
          <a:p>
            <a:pPr algn="dist"/>
            <a:r>
              <a:rPr kumimoji="1" lang="zh-CN" altLang="en-US" sz="5400" dirty="0">
                <a:solidFill>
                  <a:schemeClr val="bg1"/>
                </a:solidFill>
                <a:latin typeface="站酷庆科黄油体" panose="02000803000000020004" pitchFamily="2" charset="-122"/>
                <a:ea typeface="站酷庆科黄油体" panose="02000803000000020004" pitchFamily="2" charset="-122"/>
              </a:rPr>
              <a:t>目录</a:t>
            </a:r>
          </a:p>
        </p:txBody>
      </p:sp>
      <p:sp>
        <p:nvSpPr>
          <p:cNvPr id="29" name="PA-文本框 28"/>
          <p:cNvSpPr txBox="1"/>
          <p:nvPr>
            <p:custDataLst>
              <p:tags r:id="rId7"/>
            </p:custDataLst>
          </p:nvPr>
        </p:nvSpPr>
        <p:spPr>
          <a:xfrm>
            <a:off x="2546502" y="3120212"/>
            <a:ext cx="1486304" cy="523220"/>
          </a:xfrm>
          <a:prstGeom prst="rect">
            <a:avLst/>
          </a:prstGeom>
          <a:noFill/>
        </p:spPr>
        <p:txBody>
          <a:bodyPr wrap="none" rtlCol="0">
            <a:spAutoFit/>
          </a:bodyPr>
          <a:lstStyle/>
          <a:p>
            <a:r>
              <a:rPr kumimoji="1" lang="en-US" altLang="zh-CN" sz="2800" dirty="0">
                <a:solidFill>
                  <a:schemeClr val="bg1"/>
                </a:solidFill>
                <a:latin typeface="站酷庆科黄油体" panose="02000803000000020004" pitchFamily="2" charset="-122"/>
                <a:ea typeface="站酷庆科黄油体" panose="02000803000000020004" pitchFamily="2" charset="-122"/>
              </a:rPr>
              <a:t>CONTENTS</a:t>
            </a:r>
            <a:endParaRPr kumimoji="1" lang="zh-CN" altLang="en-US" sz="2800" dirty="0">
              <a:solidFill>
                <a:schemeClr val="bg1"/>
              </a:solidFill>
              <a:latin typeface="站酷庆科黄油体" panose="02000803000000020004" pitchFamily="2" charset="-122"/>
              <a:ea typeface="站酷庆科黄油体" panose="02000803000000020004" pitchFamily="2" charset="-122"/>
            </a:endParaRPr>
          </a:p>
        </p:txBody>
      </p:sp>
      <p:sp>
        <p:nvSpPr>
          <p:cNvPr id="30" name="PA-矩形 29"/>
          <p:cNvSpPr/>
          <p:nvPr>
            <p:custDataLst>
              <p:tags r:id="rId8"/>
            </p:custDataLst>
          </p:nvPr>
        </p:nvSpPr>
        <p:spPr>
          <a:xfrm flipV="1">
            <a:off x="1269601" y="3776674"/>
            <a:ext cx="26199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Arial" panose="020B0604020202020204" pitchFamily="34" charset="0"/>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14:bounceEnd="38000">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14:bounceEnd="38000">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14:bounceEnd="38000">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14:bounceEnd="38000">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14:bounceEnd="38000">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14:bounceEnd="38000">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14:bounceEnd="38000">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14:bounceEnd="38000">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to="" calcmode="lin" valueType="num">
                                          <p:cBhvr>
                                            <p:cTn id="11"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to="" calcmode="lin" valueType="num">
                                          <p:cBhvr>
                                            <p:cTn id="15"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to="" calcmode="lin" valueType="num">
                                          <p:cBhvr>
                                            <p:cTn id="19"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cBhvr>
                                            <p:cTn id="23"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to="" calcmode="lin" valueType="num">
                                          <p:cBhvr>
                                            <p:cTn id="27"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 to="" calcmode="lin" valueType="num">
                                          <p:cBhvr>
                                            <p:cTn id="31"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 to="" calcmode="lin" valueType="num">
                                          <p:cBhvr>
                                            <p:cTn id="35"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5" grpId="0"/>
          <p:bldP spid="26" grpId="0"/>
          <p:bldP spid="27" grpId="0"/>
          <p:bldP spid="28" grpId="0"/>
          <p:bldP spid="29" grpId="0"/>
          <p:bldP spid="30"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36" name="组合 35"/>
          <p:cNvGrpSpPr/>
          <p:nvPr/>
        </p:nvGrpSpPr>
        <p:grpSpPr>
          <a:xfrm>
            <a:off x="586991" y="472430"/>
            <a:ext cx="4122168" cy="615219"/>
            <a:chOff x="586991" y="472430"/>
            <a:chExt cx="4122168" cy="615219"/>
          </a:xfrm>
        </p:grpSpPr>
        <p:sp>
          <p:nvSpPr>
            <p:cNvPr id="6" name="椭圆 5"/>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文本框 6"/>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02</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8" name="文本框 7"/>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40" name="组合 39"/>
          <p:cNvGrpSpPr/>
          <p:nvPr/>
        </p:nvGrpSpPr>
        <p:grpSpPr>
          <a:xfrm>
            <a:off x="0" y="4378743"/>
            <a:ext cx="12192000" cy="1524000"/>
            <a:chOff x="0" y="4378743"/>
            <a:chExt cx="12192000" cy="1524000"/>
          </a:xfrm>
        </p:grpSpPr>
        <p:sp>
          <p:nvSpPr>
            <p:cNvPr id="9" name="0907 67"/>
            <p:cNvSpPr/>
            <p:nvPr/>
          </p:nvSpPr>
          <p:spPr>
            <a:xfrm>
              <a:off x="0" y="4378743"/>
              <a:ext cx="12192000" cy="1524000"/>
            </a:xfrm>
            <a:prstGeom prst="rect">
              <a:avLst/>
            </a:prstGeom>
            <a:gradFill>
              <a:gsLst>
                <a:gs pos="0">
                  <a:srgbClr val="1CE7CC"/>
                </a:gs>
                <a:gs pos="100000">
                  <a:srgbClr val="08C4FF"/>
                </a:gs>
              </a:gsLst>
              <a:lin ang="5400000" scaled="1"/>
            </a:gra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14" name="0907 67"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1278973" y="4639487"/>
              <a:ext cx="9634054" cy="1022524"/>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点击此处添加文本内容，如关键词、部分简单介绍等。点击此处添加文本内容。点击此处添加文本内容，如关键词、部分简单介绍等。点击此处添加文本内容，如关键词、部分简单介绍等。点击此处添加文本内容。点击此处添加文本内容，如关键词、部分简单介绍等。</a:t>
              </a:r>
            </a:p>
          </p:txBody>
        </p:sp>
      </p:grpSp>
      <p:grpSp>
        <p:nvGrpSpPr>
          <p:cNvPr id="37" name="组合 36"/>
          <p:cNvGrpSpPr/>
          <p:nvPr/>
        </p:nvGrpSpPr>
        <p:grpSpPr>
          <a:xfrm>
            <a:off x="2098374" y="1787016"/>
            <a:ext cx="2204054" cy="2720663"/>
            <a:chOff x="2098374" y="1787016"/>
            <a:chExt cx="2204054" cy="2720663"/>
          </a:xfrm>
        </p:grpSpPr>
        <p:sp>
          <p:nvSpPr>
            <p:cNvPr id="10" name="0907 67"/>
            <p:cNvSpPr/>
            <p:nvPr/>
          </p:nvSpPr>
          <p:spPr>
            <a:xfrm>
              <a:off x="2098374" y="2434561"/>
              <a:ext cx="2204054" cy="2073118"/>
            </a:xfrm>
            <a:prstGeom prst="rect">
              <a:avLst/>
            </a:prstGeom>
            <a:solidFill>
              <a:sysClr val="window" lastClr="FFFFFF"/>
            </a:solidFill>
            <a:ln w="28575" cap="flat" cmpd="sng" algn="ctr">
              <a:solidFill>
                <a:srgbClr val="595959"/>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12" name="椭圆 11"/>
            <p:cNvSpPr/>
            <p:nvPr/>
          </p:nvSpPr>
          <p:spPr>
            <a:xfrm>
              <a:off x="2614613" y="1787016"/>
              <a:ext cx="1171578" cy="1183659"/>
            </a:xfrm>
            <a:prstGeom prst="ellipse">
              <a:avLst/>
            </a:prstGeom>
            <a:gradFill>
              <a:gsLst>
                <a:gs pos="0">
                  <a:srgbClr val="1CE7CC"/>
                </a:gs>
                <a:gs pos="100000">
                  <a:srgbClr val="08C4FF"/>
                </a:gs>
              </a:gsLst>
              <a:lin ang="5400000" scaled="1"/>
            </a:gradFill>
            <a:ln w="38100" cap="flat" cmpd="sng" algn="ctr">
              <a:solidFill>
                <a:sysClr val="window" lastClr="FFFFFF"/>
              </a:solidFill>
              <a:prstDash val="solid"/>
              <a:miter lim="800000"/>
            </a:ln>
            <a:effectLst>
              <a:outerShdw blurRad="50800" dist="38100" dir="2700000" algn="tl" rotWithShape="0">
                <a:prstClr val="black">
                  <a:alpha val="2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13" name="任意多边形 70"/>
            <p:cNvSpPr/>
            <p:nvPr/>
          </p:nvSpPr>
          <p:spPr>
            <a:xfrm>
              <a:off x="2994278" y="2033595"/>
              <a:ext cx="412248" cy="679626"/>
            </a:xfrm>
            <a:custGeom>
              <a:avLst/>
              <a:gdLst/>
              <a:ahLst/>
              <a:cxnLst/>
              <a:rect l="l" t="t" r="r" b="b"/>
              <a:pathLst>
                <a:path w="620669" h="1023233">
                  <a:moveTo>
                    <a:pt x="218481" y="836206"/>
                  </a:moveTo>
                  <a:lnTo>
                    <a:pt x="397446" y="836206"/>
                  </a:lnTo>
                  <a:cubicBezTo>
                    <a:pt x="418625" y="836206"/>
                    <a:pt x="435795" y="853376"/>
                    <a:pt x="435795" y="874556"/>
                  </a:cubicBezTo>
                  <a:cubicBezTo>
                    <a:pt x="435795" y="884743"/>
                    <a:pt x="431823" y="894003"/>
                    <a:pt x="425197" y="900733"/>
                  </a:cubicBezTo>
                  <a:cubicBezTo>
                    <a:pt x="431823" y="907463"/>
                    <a:pt x="435795" y="916722"/>
                    <a:pt x="435795" y="926910"/>
                  </a:cubicBezTo>
                  <a:cubicBezTo>
                    <a:pt x="435795" y="944583"/>
                    <a:pt x="423841" y="959463"/>
                    <a:pt x="407398" y="963250"/>
                  </a:cubicBezTo>
                  <a:lnTo>
                    <a:pt x="360353" y="1023233"/>
                  </a:lnTo>
                  <a:lnTo>
                    <a:pt x="250845" y="1023233"/>
                  </a:lnTo>
                  <a:lnTo>
                    <a:pt x="206862" y="962914"/>
                  </a:lnTo>
                  <a:cubicBezTo>
                    <a:pt x="191284" y="958445"/>
                    <a:pt x="180131" y="943980"/>
                    <a:pt x="180131" y="926910"/>
                  </a:cubicBezTo>
                  <a:cubicBezTo>
                    <a:pt x="180131" y="916722"/>
                    <a:pt x="184104" y="907463"/>
                    <a:pt x="190730" y="900733"/>
                  </a:cubicBezTo>
                  <a:cubicBezTo>
                    <a:pt x="184104" y="894003"/>
                    <a:pt x="180131" y="884743"/>
                    <a:pt x="180131" y="874556"/>
                  </a:cubicBezTo>
                  <a:cubicBezTo>
                    <a:pt x="180131" y="853376"/>
                    <a:pt x="197301" y="836206"/>
                    <a:pt x="218481" y="836206"/>
                  </a:cubicBezTo>
                  <a:close/>
                  <a:moveTo>
                    <a:pt x="310335" y="0"/>
                  </a:moveTo>
                  <a:cubicBezTo>
                    <a:pt x="481728" y="0"/>
                    <a:pt x="620669" y="135735"/>
                    <a:pt x="620669" y="303173"/>
                  </a:cubicBezTo>
                  <a:cubicBezTo>
                    <a:pt x="620669" y="366744"/>
                    <a:pt x="600641" y="425745"/>
                    <a:pt x="566246" y="474365"/>
                  </a:cubicBezTo>
                  <a:lnTo>
                    <a:pt x="567976" y="474339"/>
                  </a:lnTo>
                  <a:cubicBezTo>
                    <a:pt x="538864" y="518639"/>
                    <a:pt x="496157" y="564521"/>
                    <a:pt x="474199" y="607240"/>
                  </a:cubicBezTo>
                  <a:cubicBezTo>
                    <a:pt x="452241" y="649958"/>
                    <a:pt x="434713" y="684358"/>
                    <a:pt x="436227" y="730647"/>
                  </a:cubicBezTo>
                  <a:cubicBezTo>
                    <a:pt x="437742" y="776937"/>
                    <a:pt x="404584" y="772665"/>
                    <a:pt x="388763" y="772416"/>
                  </a:cubicBezTo>
                  <a:cubicBezTo>
                    <a:pt x="372941" y="772168"/>
                    <a:pt x="230525" y="772190"/>
                    <a:pt x="217890" y="772416"/>
                  </a:cubicBezTo>
                  <a:cubicBezTo>
                    <a:pt x="205256" y="772643"/>
                    <a:pt x="177769" y="775829"/>
                    <a:pt x="176122" y="734445"/>
                  </a:cubicBezTo>
                  <a:cubicBezTo>
                    <a:pt x="174474" y="693060"/>
                    <a:pt x="167702" y="658501"/>
                    <a:pt x="143846" y="609138"/>
                  </a:cubicBezTo>
                  <a:cubicBezTo>
                    <a:pt x="126595" y="573444"/>
                    <a:pt x="94524" y="529807"/>
                    <a:pt x="64948" y="486827"/>
                  </a:cubicBezTo>
                  <a:cubicBezTo>
                    <a:pt x="54213" y="475134"/>
                    <a:pt x="45402" y="461925"/>
                    <a:pt x="38931" y="447356"/>
                  </a:cubicBezTo>
                  <a:lnTo>
                    <a:pt x="32982" y="438266"/>
                  </a:lnTo>
                  <a:lnTo>
                    <a:pt x="33476" y="437538"/>
                  </a:lnTo>
                  <a:cubicBezTo>
                    <a:pt x="11647" y="397471"/>
                    <a:pt x="0" y="351651"/>
                    <a:pt x="0" y="303173"/>
                  </a:cubicBezTo>
                  <a:cubicBezTo>
                    <a:pt x="0" y="135735"/>
                    <a:pt x="138942" y="0"/>
                    <a:pt x="310335" y="0"/>
                  </a:cubicBezTo>
                  <a:close/>
                </a:path>
              </a:pathLst>
            </a:custGeom>
            <a:solidFill>
              <a:sysClr val="window" lastClr="FFFFFF"/>
            </a:solidFill>
            <a:ln w="12700" cap="flat" cmpd="sng" algn="ctr">
              <a:noFill/>
              <a:prstDash val="solid"/>
              <a:miter lim="800000"/>
            </a:ln>
            <a:effectLst>
              <a:outerShdw blurRad="508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16" name="0907 67"/>
            <p:cNvSpPr txBox="1">
              <a:spLocks noChangeArrowheads="1"/>
            </p:cNvSpPr>
            <p:nvPr/>
          </p:nvSpPr>
          <p:spPr bwMode="auto">
            <a:xfrm>
              <a:off x="2276759" y="3554127"/>
              <a:ext cx="1847284" cy="75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E7E6E6">
                      <a:lumMod val="25000"/>
                    </a:srgbClr>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点击此处添加文本内容，如关键词、部分简单介绍等。点击此处添加文本内容。</a:t>
              </a:r>
            </a:p>
          </p:txBody>
        </p:sp>
        <p:sp>
          <p:nvSpPr>
            <p:cNvPr id="17" name="0907 67"/>
            <p:cNvSpPr txBox="1"/>
            <p:nvPr/>
          </p:nvSpPr>
          <p:spPr>
            <a:xfrm>
              <a:off x="2442249" y="3114501"/>
              <a:ext cx="151630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a:t>
              </a:r>
            </a:p>
          </p:txBody>
        </p:sp>
      </p:grpSp>
      <p:grpSp>
        <p:nvGrpSpPr>
          <p:cNvPr id="38" name="组合 37"/>
          <p:cNvGrpSpPr/>
          <p:nvPr/>
        </p:nvGrpSpPr>
        <p:grpSpPr>
          <a:xfrm>
            <a:off x="5013024" y="1787016"/>
            <a:ext cx="2204054" cy="2720663"/>
            <a:chOff x="5013024" y="1787016"/>
            <a:chExt cx="2204054" cy="2720663"/>
          </a:xfrm>
        </p:grpSpPr>
        <p:sp>
          <p:nvSpPr>
            <p:cNvPr id="18" name="0907 67"/>
            <p:cNvSpPr/>
            <p:nvPr/>
          </p:nvSpPr>
          <p:spPr>
            <a:xfrm>
              <a:off x="5013024" y="2434561"/>
              <a:ext cx="2204054" cy="2073118"/>
            </a:xfrm>
            <a:prstGeom prst="rect">
              <a:avLst/>
            </a:prstGeom>
            <a:solidFill>
              <a:sysClr val="window" lastClr="FFFFFF"/>
            </a:solidFill>
            <a:ln w="28575" cap="flat" cmpd="sng" algn="ctr">
              <a:solidFill>
                <a:srgbClr val="595959"/>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20" name="椭圆 19"/>
            <p:cNvSpPr/>
            <p:nvPr/>
          </p:nvSpPr>
          <p:spPr>
            <a:xfrm>
              <a:off x="5529263" y="1787016"/>
              <a:ext cx="1171578" cy="1183659"/>
            </a:xfrm>
            <a:prstGeom prst="ellipse">
              <a:avLst/>
            </a:prstGeom>
            <a:solidFill>
              <a:schemeClr val="tx1">
                <a:lumMod val="75000"/>
                <a:lumOff val="25000"/>
              </a:schemeClr>
            </a:solidFill>
            <a:ln w="38100" cap="flat" cmpd="sng" algn="ctr">
              <a:solidFill>
                <a:sysClr val="window" lastClr="FFFFFF"/>
              </a:solidFill>
              <a:prstDash val="solid"/>
              <a:miter lim="800000"/>
            </a:ln>
            <a:effectLst>
              <a:outerShdw blurRad="50800" dist="38100" dir="2700000" algn="tl" rotWithShape="0">
                <a:prstClr val="black">
                  <a:alpha val="2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21" name="Freeform 89"/>
            <p:cNvSpPr/>
            <p:nvPr/>
          </p:nvSpPr>
          <p:spPr bwMode="auto">
            <a:xfrm>
              <a:off x="6175581" y="2438310"/>
              <a:ext cx="228150" cy="227727"/>
            </a:xfrm>
            <a:custGeom>
              <a:avLst/>
              <a:gdLst>
                <a:gd name="T0" fmla="*/ 741 w 816"/>
                <a:gd name="T1" fmla="*/ 469 h 816"/>
                <a:gd name="T2" fmla="*/ 271 w 816"/>
                <a:gd name="T3" fmla="*/ 0 h 816"/>
                <a:gd name="T4" fmla="*/ 0 w 816"/>
                <a:gd name="T5" fmla="*/ 271 h 816"/>
                <a:gd name="T6" fmla="*/ 470 w 816"/>
                <a:gd name="T7" fmla="*/ 741 h 816"/>
                <a:gd name="T8" fmla="*/ 741 w 816"/>
                <a:gd name="T9" fmla="*/ 741 h 816"/>
                <a:gd name="T10" fmla="*/ 741 w 816"/>
                <a:gd name="T11" fmla="*/ 469 h 816"/>
              </a:gdLst>
              <a:ahLst/>
              <a:cxnLst>
                <a:cxn ang="0">
                  <a:pos x="T0" y="T1"/>
                </a:cxn>
                <a:cxn ang="0">
                  <a:pos x="T2" y="T3"/>
                </a:cxn>
                <a:cxn ang="0">
                  <a:pos x="T4" y="T5"/>
                </a:cxn>
                <a:cxn ang="0">
                  <a:pos x="T6" y="T7"/>
                </a:cxn>
                <a:cxn ang="0">
                  <a:pos x="T8" y="T9"/>
                </a:cxn>
                <a:cxn ang="0">
                  <a:pos x="T10" y="T11"/>
                </a:cxn>
              </a:cxnLst>
              <a:rect l="0" t="0" r="r" b="b"/>
              <a:pathLst>
                <a:path w="816" h="816">
                  <a:moveTo>
                    <a:pt x="741" y="469"/>
                  </a:moveTo>
                  <a:cubicBezTo>
                    <a:pt x="271" y="0"/>
                    <a:pt x="271" y="0"/>
                    <a:pt x="271" y="0"/>
                  </a:cubicBezTo>
                  <a:cubicBezTo>
                    <a:pt x="201" y="108"/>
                    <a:pt x="109" y="201"/>
                    <a:pt x="0" y="271"/>
                  </a:cubicBezTo>
                  <a:cubicBezTo>
                    <a:pt x="470" y="741"/>
                    <a:pt x="470" y="741"/>
                    <a:pt x="470" y="741"/>
                  </a:cubicBezTo>
                  <a:cubicBezTo>
                    <a:pt x="545" y="816"/>
                    <a:pt x="666" y="816"/>
                    <a:pt x="741" y="741"/>
                  </a:cubicBezTo>
                  <a:cubicBezTo>
                    <a:pt x="816" y="666"/>
                    <a:pt x="816" y="544"/>
                    <a:pt x="741" y="469"/>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22" name="Freeform 90"/>
            <p:cNvSpPr>
              <a:spLocks noEditPoints="1"/>
            </p:cNvSpPr>
            <p:nvPr/>
          </p:nvSpPr>
          <p:spPr bwMode="auto">
            <a:xfrm>
              <a:off x="5826371" y="2089101"/>
              <a:ext cx="429210" cy="428363"/>
            </a:xfrm>
            <a:custGeom>
              <a:avLst/>
              <a:gdLst>
                <a:gd name="T0" fmla="*/ 1536 w 1536"/>
                <a:gd name="T1" fmla="*/ 768 h 1536"/>
                <a:gd name="T2" fmla="*/ 768 w 1536"/>
                <a:gd name="T3" fmla="*/ 0 h 1536"/>
                <a:gd name="T4" fmla="*/ 0 w 1536"/>
                <a:gd name="T5" fmla="*/ 768 h 1536"/>
                <a:gd name="T6" fmla="*/ 768 w 1536"/>
                <a:gd name="T7" fmla="*/ 1536 h 1536"/>
                <a:gd name="T8" fmla="*/ 1536 w 1536"/>
                <a:gd name="T9" fmla="*/ 768 h 1536"/>
                <a:gd name="T10" fmla="*/ 768 w 1536"/>
                <a:gd name="T11" fmla="*/ 1344 h 1536"/>
                <a:gd name="T12" fmla="*/ 192 w 1536"/>
                <a:gd name="T13" fmla="*/ 768 h 1536"/>
                <a:gd name="T14" fmla="*/ 768 w 1536"/>
                <a:gd name="T15" fmla="*/ 192 h 1536"/>
                <a:gd name="T16" fmla="*/ 1344 w 1536"/>
                <a:gd name="T17" fmla="*/ 768 h 1536"/>
                <a:gd name="T18" fmla="*/ 768 w 1536"/>
                <a:gd name="T19" fmla="*/ 1344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6" h="1536">
                  <a:moveTo>
                    <a:pt x="1536" y="768"/>
                  </a:moveTo>
                  <a:cubicBezTo>
                    <a:pt x="1536" y="344"/>
                    <a:pt x="1192" y="0"/>
                    <a:pt x="768" y="0"/>
                  </a:cubicBezTo>
                  <a:cubicBezTo>
                    <a:pt x="343" y="0"/>
                    <a:pt x="0" y="344"/>
                    <a:pt x="0" y="768"/>
                  </a:cubicBezTo>
                  <a:cubicBezTo>
                    <a:pt x="0" y="1192"/>
                    <a:pt x="343" y="1536"/>
                    <a:pt x="768" y="1536"/>
                  </a:cubicBezTo>
                  <a:cubicBezTo>
                    <a:pt x="1192" y="1536"/>
                    <a:pt x="1536" y="1192"/>
                    <a:pt x="1536" y="768"/>
                  </a:cubicBezTo>
                  <a:close/>
                  <a:moveTo>
                    <a:pt x="768" y="1344"/>
                  </a:moveTo>
                  <a:cubicBezTo>
                    <a:pt x="450" y="1344"/>
                    <a:pt x="192" y="1086"/>
                    <a:pt x="192" y="768"/>
                  </a:cubicBezTo>
                  <a:cubicBezTo>
                    <a:pt x="192" y="451"/>
                    <a:pt x="450" y="192"/>
                    <a:pt x="768" y="192"/>
                  </a:cubicBezTo>
                  <a:cubicBezTo>
                    <a:pt x="1085" y="192"/>
                    <a:pt x="1344" y="451"/>
                    <a:pt x="1344" y="768"/>
                  </a:cubicBezTo>
                  <a:cubicBezTo>
                    <a:pt x="1344" y="1086"/>
                    <a:pt x="1085" y="1344"/>
                    <a:pt x="768" y="1344"/>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23" name="Freeform 91"/>
            <p:cNvSpPr/>
            <p:nvPr/>
          </p:nvSpPr>
          <p:spPr bwMode="auto">
            <a:xfrm>
              <a:off x="5915684" y="2178414"/>
              <a:ext cx="125292" cy="124869"/>
            </a:xfrm>
            <a:custGeom>
              <a:avLst/>
              <a:gdLst>
                <a:gd name="T0" fmla="*/ 0 w 448"/>
                <a:gd name="T1" fmla="*/ 448 h 448"/>
                <a:gd name="T2" fmla="*/ 128 w 448"/>
                <a:gd name="T3" fmla="*/ 448 h 448"/>
                <a:gd name="T4" fmla="*/ 448 w 448"/>
                <a:gd name="T5" fmla="*/ 128 h 448"/>
                <a:gd name="T6" fmla="*/ 448 w 448"/>
                <a:gd name="T7" fmla="*/ 0 h 448"/>
                <a:gd name="T8" fmla="*/ 0 w 448"/>
                <a:gd name="T9" fmla="*/ 448 h 448"/>
              </a:gdLst>
              <a:ahLst/>
              <a:cxnLst>
                <a:cxn ang="0">
                  <a:pos x="T0" y="T1"/>
                </a:cxn>
                <a:cxn ang="0">
                  <a:pos x="T2" y="T3"/>
                </a:cxn>
                <a:cxn ang="0">
                  <a:pos x="T4" y="T5"/>
                </a:cxn>
                <a:cxn ang="0">
                  <a:pos x="T6" y="T7"/>
                </a:cxn>
                <a:cxn ang="0">
                  <a:pos x="T8" y="T9"/>
                </a:cxn>
              </a:cxnLst>
              <a:rect l="0" t="0" r="r" b="b"/>
              <a:pathLst>
                <a:path w="448" h="448">
                  <a:moveTo>
                    <a:pt x="0" y="448"/>
                  </a:moveTo>
                  <a:cubicBezTo>
                    <a:pt x="128" y="448"/>
                    <a:pt x="128" y="448"/>
                    <a:pt x="128" y="448"/>
                  </a:cubicBezTo>
                  <a:cubicBezTo>
                    <a:pt x="128" y="272"/>
                    <a:pt x="271" y="128"/>
                    <a:pt x="448" y="128"/>
                  </a:cubicBezTo>
                  <a:cubicBezTo>
                    <a:pt x="448" y="0"/>
                    <a:pt x="448" y="0"/>
                    <a:pt x="448" y="0"/>
                  </a:cubicBezTo>
                  <a:cubicBezTo>
                    <a:pt x="201" y="0"/>
                    <a:pt x="0" y="201"/>
                    <a:pt x="0" y="448"/>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25" name="0907 67"/>
            <p:cNvSpPr txBox="1">
              <a:spLocks noChangeArrowheads="1"/>
            </p:cNvSpPr>
            <p:nvPr/>
          </p:nvSpPr>
          <p:spPr bwMode="auto">
            <a:xfrm>
              <a:off x="5191409" y="3554127"/>
              <a:ext cx="1847284" cy="75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E7E6E6">
                      <a:lumMod val="25000"/>
                    </a:srgbClr>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点击此处添加文本内容，如关键词、部分简单介绍等。点击此处添加文本内容。</a:t>
              </a:r>
            </a:p>
          </p:txBody>
        </p:sp>
        <p:sp>
          <p:nvSpPr>
            <p:cNvPr id="26" name="0907 67"/>
            <p:cNvSpPr txBox="1"/>
            <p:nvPr/>
          </p:nvSpPr>
          <p:spPr>
            <a:xfrm>
              <a:off x="5356899" y="3114501"/>
              <a:ext cx="151630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输入标题</a:t>
              </a:r>
            </a:p>
          </p:txBody>
        </p:sp>
      </p:grpSp>
      <p:grpSp>
        <p:nvGrpSpPr>
          <p:cNvPr id="39" name="组合 38"/>
          <p:cNvGrpSpPr/>
          <p:nvPr/>
        </p:nvGrpSpPr>
        <p:grpSpPr>
          <a:xfrm>
            <a:off x="7889573" y="1787016"/>
            <a:ext cx="2204054" cy="2720663"/>
            <a:chOff x="7889573" y="1787016"/>
            <a:chExt cx="2204054" cy="2720663"/>
          </a:xfrm>
        </p:grpSpPr>
        <p:sp>
          <p:nvSpPr>
            <p:cNvPr id="27" name="0907 67"/>
            <p:cNvSpPr/>
            <p:nvPr/>
          </p:nvSpPr>
          <p:spPr>
            <a:xfrm>
              <a:off x="7889573" y="2434561"/>
              <a:ext cx="2204054" cy="2073118"/>
            </a:xfrm>
            <a:prstGeom prst="rect">
              <a:avLst/>
            </a:prstGeom>
            <a:solidFill>
              <a:sysClr val="window" lastClr="FFFFFF"/>
            </a:solidFill>
            <a:ln w="28575" cap="flat" cmpd="sng" algn="ctr">
              <a:solidFill>
                <a:srgbClr val="595959"/>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mn-cs"/>
              </a:endParaRPr>
            </a:p>
          </p:txBody>
        </p:sp>
        <p:sp>
          <p:nvSpPr>
            <p:cNvPr id="29" name="椭圆 28"/>
            <p:cNvSpPr/>
            <p:nvPr/>
          </p:nvSpPr>
          <p:spPr>
            <a:xfrm>
              <a:off x="8405812" y="1787016"/>
              <a:ext cx="1171578" cy="1183659"/>
            </a:xfrm>
            <a:prstGeom prst="ellipse">
              <a:avLst/>
            </a:prstGeom>
            <a:gradFill>
              <a:gsLst>
                <a:gs pos="0">
                  <a:srgbClr val="1CE7CC"/>
                </a:gs>
                <a:gs pos="100000">
                  <a:srgbClr val="08C4FF"/>
                </a:gs>
              </a:gsLst>
              <a:lin ang="5400000" scaled="1"/>
            </a:gradFill>
            <a:ln w="38100" cap="flat" cmpd="sng" algn="ctr">
              <a:solidFill>
                <a:sysClr val="window" lastClr="FFFFFF"/>
              </a:solidFill>
              <a:prstDash val="solid"/>
              <a:miter lim="800000"/>
            </a:ln>
            <a:effectLst>
              <a:outerShdw blurRad="50800" dist="38100" dir="2700000" algn="tl" rotWithShape="0">
                <a:prstClr val="black">
                  <a:alpha val="2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gradFill>
                  <a:gsLst>
                    <a:gs pos="0">
                      <a:srgbClr val="1CE7CC"/>
                    </a:gs>
                    <a:gs pos="100000">
                      <a:srgbClr val="08C4FF"/>
                    </a:gs>
                  </a:gsLst>
                  <a:lin ang="5400000" scaled="1"/>
                </a:gradFill>
                <a:effectLst/>
                <a:uLnTx/>
                <a:uFillTx/>
                <a:latin typeface="Arial" panose="020B0604020202020204" pitchFamily="34" charset="0"/>
                <a:ea typeface="宋体" panose="02010600030101010101" pitchFamily="2" charset="-122"/>
                <a:cs typeface="+mn-cs"/>
              </a:endParaRPr>
            </a:p>
          </p:txBody>
        </p:sp>
        <p:sp>
          <p:nvSpPr>
            <p:cNvPr id="30" name="Freeform 141"/>
            <p:cNvSpPr/>
            <p:nvPr/>
          </p:nvSpPr>
          <p:spPr bwMode="auto">
            <a:xfrm>
              <a:off x="8725111" y="2390526"/>
              <a:ext cx="251666" cy="247076"/>
            </a:xfrm>
            <a:custGeom>
              <a:avLst/>
              <a:gdLst>
                <a:gd name="T0" fmla="*/ 35 w 455"/>
                <a:gd name="T1" fmla="*/ 294 h 446"/>
                <a:gd name="T2" fmla="*/ 35 w 455"/>
                <a:gd name="T3" fmla="*/ 420 h 446"/>
                <a:gd name="T4" fmla="*/ 99 w 455"/>
                <a:gd name="T5" fmla="*/ 446 h 446"/>
                <a:gd name="T6" fmla="*/ 162 w 455"/>
                <a:gd name="T7" fmla="*/ 420 h 446"/>
                <a:gd name="T8" fmla="*/ 455 w 455"/>
                <a:gd name="T9" fmla="*/ 127 h 446"/>
                <a:gd name="T10" fmla="*/ 329 w 455"/>
                <a:gd name="T11" fmla="*/ 0 h 446"/>
                <a:gd name="T12" fmla="*/ 35 w 455"/>
                <a:gd name="T13" fmla="*/ 294 h 446"/>
              </a:gdLst>
              <a:ahLst/>
              <a:cxnLst>
                <a:cxn ang="0">
                  <a:pos x="T0" y="T1"/>
                </a:cxn>
                <a:cxn ang="0">
                  <a:pos x="T2" y="T3"/>
                </a:cxn>
                <a:cxn ang="0">
                  <a:pos x="T4" y="T5"/>
                </a:cxn>
                <a:cxn ang="0">
                  <a:pos x="T6" y="T7"/>
                </a:cxn>
                <a:cxn ang="0">
                  <a:pos x="T8" y="T9"/>
                </a:cxn>
                <a:cxn ang="0">
                  <a:pos x="T10" y="T11"/>
                </a:cxn>
                <a:cxn ang="0">
                  <a:pos x="T12" y="T13"/>
                </a:cxn>
              </a:cxnLst>
              <a:rect l="0" t="0" r="r" b="b"/>
              <a:pathLst>
                <a:path w="455" h="446">
                  <a:moveTo>
                    <a:pt x="35" y="294"/>
                  </a:moveTo>
                  <a:cubicBezTo>
                    <a:pt x="0" y="329"/>
                    <a:pt x="0" y="385"/>
                    <a:pt x="35" y="420"/>
                  </a:cubicBezTo>
                  <a:cubicBezTo>
                    <a:pt x="53" y="438"/>
                    <a:pt x="76" y="446"/>
                    <a:pt x="99" y="446"/>
                  </a:cubicBezTo>
                  <a:cubicBezTo>
                    <a:pt x="121" y="446"/>
                    <a:pt x="144" y="438"/>
                    <a:pt x="162" y="420"/>
                  </a:cubicBezTo>
                  <a:cubicBezTo>
                    <a:pt x="455" y="127"/>
                    <a:pt x="455" y="127"/>
                    <a:pt x="455" y="127"/>
                  </a:cubicBezTo>
                  <a:cubicBezTo>
                    <a:pt x="329" y="0"/>
                    <a:pt x="329" y="0"/>
                    <a:pt x="329" y="0"/>
                  </a:cubicBezTo>
                  <a:lnTo>
                    <a:pt x="35" y="294"/>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31" name="Freeform 142"/>
            <p:cNvSpPr/>
            <p:nvPr/>
          </p:nvSpPr>
          <p:spPr bwMode="auto">
            <a:xfrm>
              <a:off x="9029368" y="2109212"/>
              <a:ext cx="228723" cy="229428"/>
            </a:xfrm>
            <a:custGeom>
              <a:avLst/>
              <a:gdLst>
                <a:gd name="T0" fmla="*/ 344 w 648"/>
                <a:gd name="T1" fmla="*/ 405 h 650"/>
                <a:gd name="T2" fmla="*/ 543 w 648"/>
                <a:gd name="T3" fmla="*/ 301 h 650"/>
                <a:gd name="T4" fmla="*/ 648 w 648"/>
                <a:gd name="T5" fmla="*/ 99 h 650"/>
                <a:gd name="T6" fmla="*/ 551 w 648"/>
                <a:gd name="T7" fmla="*/ 0 h 650"/>
                <a:gd name="T8" fmla="*/ 349 w 648"/>
                <a:gd name="T9" fmla="*/ 105 h 650"/>
                <a:gd name="T10" fmla="*/ 243 w 648"/>
                <a:gd name="T11" fmla="*/ 306 h 650"/>
                <a:gd name="T12" fmla="*/ 0 w 648"/>
                <a:gd name="T13" fmla="*/ 549 h 650"/>
                <a:gd name="T14" fmla="*/ 99 w 648"/>
                <a:gd name="T15" fmla="*/ 650 h 650"/>
                <a:gd name="T16" fmla="*/ 344 w 648"/>
                <a:gd name="T17" fmla="*/ 405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8" h="650">
                  <a:moveTo>
                    <a:pt x="344" y="405"/>
                  </a:moveTo>
                  <a:lnTo>
                    <a:pt x="543" y="301"/>
                  </a:lnTo>
                  <a:lnTo>
                    <a:pt x="648" y="99"/>
                  </a:lnTo>
                  <a:lnTo>
                    <a:pt x="551" y="0"/>
                  </a:lnTo>
                  <a:lnTo>
                    <a:pt x="349" y="105"/>
                  </a:lnTo>
                  <a:lnTo>
                    <a:pt x="243" y="306"/>
                  </a:lnTo>
                  <a:lnTo>
                    <a:pt x="0" y="549"/>
                  </a:lnTo>
                  <a:lnTo>
                    <a:pt x="99" y="650"/>
                  </a:lnTo>
                  <a:lnTo>
                    <a:pt x="344" y="405"/>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32" name="Freeform 143"/>
            <p:cNvSpPr/>
            <p:nvPr/>
          </p:nvSpPr>
          <p:spPr bwMode="auto">
            <a:xfrm>
              <a:off x="8730758" y="2109212"/>
              <a:ext cx="527333" cy="528037"/>
            </a:xfrm>
            <a:custGeom>
              <a:avLst/>
              <a:gdLst>
                <a:gd name="T0" fmla="*/ 787 w 953"/>
                <a:gd name="T1" fmla="*/ 597 h 953"/>
                <a:gd name="T2" fmla="*/ 775 w 953"/>
                <a:gd name="T3" fmla="*/ 596 h 953"/>
                <a:gd name="T4" fmla="*/ 713 w 953"/>
                <a:gd name="T5" fmla="*/ 607 h 953"/>
                <a:gd name="T6" fmla="*/ 346 w 953"/>
                <a:gd name="T7" fmla="*/ 241 h 953"/>
                <a:gd name="T8" fmla="*/ 358 w 953"/>
                <a:gd name="T9" fmla="*/ 179 h 953"/>
                <a:gd name="T10" fmla="*/ 356 w 953"/>
                <a:gd name="T11" fmla="*/ 167 h 953"/>
                <a:gd name="T12" fmla="*/ 179 w 953"/>
                <a:gd name="T13" fmla="*/ 0 h 953"/>
                <a:gd name="T14" fmla="*/ 102 w 953"/>
                <a:gd name="T15" fmla="*/ 18 h 953"/>
                <a:gd name="T16" fmla="*/ 221 w 953"/>
                <a:gd name="T17" fmla="*/ 137 h 953"/>
                <a:gd name="T18" fmla="*/ 234 w 953"/>
                <a:gd name="T19" fmla="*/ 158 h 953"/>
                <a:gd name="T20" fmla="*/ 221 w 953"/>
                <a:gd name="T21" fmla="*/ 221 h 953"/>
                <a:gd name="T22" fmla="*/ 179 w 953"/>
                <a:gd name="T23" fmla="*/ 238 h 953"/>
                <a:gd name="T24" fmla="*/ 158 w 953"/>
                <a:gd name="T25" fmla="*/ 234 h 953"/>
                <a:gd name="T26" fmla="*/ 137 w 953"/>
                <a:gd name="T27" fmla="*/ 221 h 953"/>
                <a:gd name="T28" fmla="*/ 18 w 953"/>
                <a:gd name="T29" fmla="*/ 102 h 953"/>
                <a:gd name="T30" fmla="*/ 0 w 953"/>
                <a:gd name="T31" fmla="*/ 179 h 953"/>
                <a:gd name="T32" fmla="*/ 167 w 953"/>
                <a:gd name="T33" fmla="*/ 356 h 953"/>
                <a:gd name="T34" fmla="*/ 179 w 953"/>
                <a:gd name="T35" fmla="*/ 358 h 953"/>
                <a:gd name="T36" fmla="*/ 241 w 953"/>
                <a:gd name="T37" fmla="*/ 346 h 953"/>
                <a:gd name="T38" fmla="*/ 607 w 953"/>
                <a:gd name="T39" fmla="*/ 713 h 953"/>
                <a:gd name="T40" fmla="*/ 596 w 953"/>
                <a:gd name="T41" fmla="*/ 775 h 953"/>
                <a:gd name="T42" fmla="*/ 597 w 953"/>
                <a:gd name="T43" fmla="*/ 787 h 953"/>
                <a:gd name="T44" fmla="*/ 775 w 953"/>
                <a:gd name="T45" fmla="*/ 953 h 953"/>
                <a:gd name="T46" fmla="*/ 851 w 953"/>
                <a:gd name="T47" fmla="*/ 935 h 953"/>
                <a:gd name="T48" fmla="*/ 732 w 953"/>
                <a:gd name="T49" fmla="*/ 817 h 953"/>
                <a:gd name="T50" fmla="*/ 719 w 953"/>
                <a:gd name="T51" fmla="*/ 795 h 953"/>
                <a:gd name="T52" fmla="*/ 732 w 953"/>
                <a:gd name="T53" fmla="*/ 733 h 953"/>
                <a:gd name="T54" fmla="*/ 775 w 953"/>
                <a:gd name="T55" fmla="*/ 715 h 953"/>
                <a:gd name="T56" fmla="*/ 795 w 953"/>
                <a:gd name="T57" fmla="*/ 719 h 953"/>
                <a:gd name="T58" fmla="*/ 817 w 953"/>
                <a:gd name="T59" fmla="*/ 733 h 953"/>
                <a:gd name="T60" fmla="*/ 935 w 953"/>
                <a:gd name="T61" fmla="*/ 851 h 953"/>
                <a:gd name="T62" fmla="*/ 953 w 953"/>
                <a:gd name="T63" fmla="*/ 775 h 953"/>
                <a:gd name="T64" fmla="*/ 787 w 953"/>
                <a:gd name="T65" fmla="*/ 597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3" h="953">
                  <a:moveTo>
                    <a:pt x="787" y="597"/>
                  </a:moveTo>
                  <a:cubicBezTo>
                    <a:pt x="775" y="596"/>
                    <a:pt x="775" y="596"/>
                    <a:pt x="775" y="596"/>
                  </a:cubicBezTo>
                  <a:cubicBezTo>
                    <a:pt x="753" y="596"/>
                    <a:pt x="732" y="600"/>
                    <a:pt x="713" y="607"/>
                  </a:cubicBezTo>
                  <a:cubicBezTo>
                    <a:pt x="346" y="241"/>
                    <a:pt x="346" y="241"/>
                    <a:pt x="346" y="241"/>
                  </a:cubicBezTo>
                  <a:cubicBezTo>
                    <a:pt x="353" y="221"/>
                    <a:pt x="358" y="201"/>
                    <a:pt x="358" y="179"/>
                  </a:cubicBezTo>
                  <a:cubicBezTo>
                    <a:pt x="356" y="167"/>
                    <a:pt x="356" y="167"/>
                    <a:pt x="356" y="167"/>
                  </a:cubicBezTo>
                  <a:cubicBezTo>
                    <a:pt x="350" y="74"/>
                    <a:pt x="273" y="0"/>
                    <a:pt x="179" y="0"/>
                  </a:cubicBezTo>
                  <a:cubicBezTo>
                    <a:pt x="151" y="0"/>
                    <a:pt x="126" y="7"/>
                    <a:pt x="102" y="18"/>
                  </a:cubicBezTo>
                  <a:cubicBezTo>
                    <a:pt x="221" y="137"/>
                    <a:pt x="221" y="137"/>
                    <a:pt x="221" y="137"/>
                  </a:cubicBezTo>
                  <a:cubicBezTo>
                    <a:pt x="227" y="143"/>
                    <a:pt x="231" y="150"/>
                    <a:pt x="234" y="158"/>
                  </a:cubicBezTo>
                  <a:cubicBezTo>
                    <a:pt x="242" y="179"/>
                    <a:pt x="238" y="204"/>
                    <a:pt x="221" y="221"/>
                  </a:cubicBezTo>
                  <a:cubicBezTo>
                    <a:pt x="209" y="233"/>
                    <a:pt x="194" y="238"/>
                    <a:pt x="179" y="238"/>
                  </a:cubicBezTo>
                  <a:cubicBezTo>
                    <a:pt x="172" y="238"/>
                    <a:pt x="165" y="237"/>
                    <a:pt x="158" y="234"/>
                  </a:cubicBezTo>
                  <a:cubicBezTo>
                    <a:pt x="150" y="231"/>
                    <a:pt x="143" y="227"/>
                    <a:pt x="137" y="221"/>
                  </a:cubicBezTo>
                  <a:cubicBezTo>
                    <a:pt x="18" y="102"/>
                    <a:pt x="18" y="102"/>
                    <a:pt x="18" y="102"/>
                  </a:cubicBezTo>
                  <a:cubicBezTo>
                    <a:pt x="7" y="126"/>
                    <a:pt x="0" y="151"/>
                    <a:pt x="0" y="179"/>
                  </a:cubicBezTo>
                  <a:cubicBezTo>
                    <a:pt x="0" y="273"/>
                    <a:pt x="74" y="350"/>
                    <a:pt x="167" y="356"/>
                  </a:cubicBezTo>
                  <a:cubicBezTo>
                    <a:pt x="179" y="358"/>
                    <a:pt x="179" y="358"/>
                    <a:pt x="179" y="358"/>
                  </a:cubicBezTo>
                  <a:cubicBezTo>
                    <a:pt x="201" y="358"/>
                    <a:pt x="221" y="353"/>
                    <a:pt x="241" y="346"/>
                  </a:cubicBezTo>
                  <a:cubicBezTo>
                    <a:pt x="607" y="713"/>
                    <a:pt x="607" y="713"/>
                    <a:pt x="607" y="713"/>
                  </a:cubicBezTo>
                  <a:cubicBezTo>
                    <a:pt x="600" y="732"/>
                    <a:pt x="596" y="753"/>
                    <a:pt x="596" y="775"/>
                  </a:cubicBezTo>
                  <a:cubicBezTo>
                    <a:pt x="597" y="787"/>
                    <a:pt x="597" y="787"/>
                    <a:pt x="597" y="787"/>
                  </a:cubicBezTo>
                  <a:cubicBezTo>
                    <a:pt x="603" y="880"/>
                    <a:pt x="680" y="953"/>
                    <a:pt x="775" y="953"/>
                  </a:cubicBezTo>
                  <a:cubicBezTo>
                    <a:pt x="802" y="953"/>
                    <a:pt x="828" y="947"/>
                    <a:pt x="851" y="935"/>
                  </a:cubicBezTo>
                  <a:cubicBezTo>
                    <a:pt x="732" y="817"/>
                    <a:pt x="732" y="817"/>
                    <a:pt x="732" y="817"/>
                  </a:cubicBezTo>
                  <a:cubicBezTo>
                    <a:pt x="726" y="811"/>
                    <a:pt x="722" y="803"/>
                    <a:pt x="719" y="795"/>
                  </a:cubicBezTo>
                  <a:cubicBezTo>
                    <a:pt x="711" y="774"/>
                    <a:pt x="715" y="750"/>
                    <a:pt x="732" y="733"/>
                  </a:cubicBezTo>
                  <a:cubicBezTo>
                    <a:pt x="744" y="721"/>
                    <a:pt x="759" y="715"/>
                    <a:pt x="775" y="715"/>
                  </a:cubicBezTo>
                  <a:cubicBezTo>
                    <a:pt x="782" y="715"/>
                    <a:pt x="789" y="717"/>
                    <a:pt x="795" y="719"/>
                  </a:cubicBezTo>
                  <a:cubicBezTo>
                    <a:pt x="803" y="722"/>
                    <a:pt x="810" y="726"/>
                    <a:pt x="817" y="733"/>
                  </a:cubicBezTo>
                  <a:cubicBezTo>
                    <a:pt x="935" y="851"/>
                    <a:pt x="935" y="851"/>
                    <a:pt x="935" y="851"/>
                  </a:cubicBezTo>
                  <a:cubicBezTo>
                    <a:pt x="947" y="828"/>
                    <a:pt x="953" y="802"/>
                    <a:pt x="953" y="775"/>
                  </a:cubicBezTo>
                  <a:cubicBezTo>
                    <a:pt x="953" y="680"/>
                    <a:pt x="880" y="603"/>
                    <a:pt x="787" y="597"/>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34" name="0907 67"/>
            <p:cNvSpPr txBox="1">
              <a:spLocks noChangeArrowheads="1"/>
            </p:cNvSpPr>
            <p:nvPr/>
          </p:nvSpPr>
          <p:spPr bwMode="auto">
            <a:xfrm>
              <a:off x="8067958" y="3554127"/>
              <a:ext cx="1847284" cy="756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rgbClr val="E7E6E6">
                      <a:lumMod val="25000"/>
                    </a:srgbClr>
                  </a:solidFill>
                  <a:effectLst/>
                  <a:uLnTx/>
                  <a:uFillTx/>
                  <a:latin typeface="思源黑体 CN Light" panose="020B0300000000000000" pitchFamily="34" charset="-122"/>
                  <a:ea typeface="思源黑体 CN Light" panose="020B0300000000000000" pitchFamily="34" charset="-122"/>
                  <a:cs typeface="Arial" panose="020B0604020202020204" pitchFamily="34" charset="0"/>
                </a:rPr>
                <a:t>点击此处添加文本内容，如关键词、部分简单介绍等。点击此处添加文本内容。</a:t>
              </a:r>
            </a:p>
          </p:txBody>
        </p:sp>
        <p:sp>
          <p:nvSpPr>
            <p:cNvPr id="35" name="0907 67"/>
            <p:cNvSpPr txBox="1"/>
            <p:nvPr/>
          </p:nvSpPr>
          <p:spPr>
            <a:xfrm>
              <a:off x="8233448" y="3114501"/>
              <a:ext cx="151630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输入标题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anim calcmode="lin" valueType="num">
                                      <p:cBhvr>
                                        <p:cTn id="8" dur="500" fill="hold"/>
                                        <p:tgtEl>
                                          <p:spTgt spid="36"/>
                                        </p:tgtEl>
                                        <p:attrNameLst>
                                          <p:attrName>ppt_x</p:attrName>
                                        </p:attrNameLst>
                                      </p:cBhvr>
                                      <p:tavLst>
                                        <p:tav tm="0">
                                          <p:val>
                                            <p:strVal val="#ppt_x"/>
                                          </p:val>
                                        </p:tav>
                                        <p:tav tm="100000">
                                          <p:val>
                                            <p:strVal val="#ppt_x"/>
                                          </p:val>
                                        </p:tav>
                                      </p:tavLst>
                                    </p:anim>
                                    <p:anim calcmode="lin" valueType="num">
                                      <p:cBhvr>
                                        <p:cTn id="9" dur="500" fill="hold"/>
                                        <p:tgtEl>
                                          <p:spTgt spid="3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anim calcmode="lin" valueType="num">
                                      <p:cBhvr>
                                        <p:cTn id="14" dur="500" fill="hold"/>
                                        <p:tgtEl>
                                          <p:spTgt spid="37"/>
                                        </p:tgtEl>
                                        <p:attrNameLst>
                                          <p:attrName>ppt_x</p:attrName>
                                        </p:attrNameLst>
                                      </p:cBhvr>
                                      <p:tavLst>
                                        <p:tav tm="0">
                                          <p:val>
                                            <p:strVal val="#ppt_x"/>
                                          </p:val>
                                        </p:tav>
                                        <p:tav tm="100000">
                                          <p:val>
                                            <p:strVal val="#ppt_x"/>
                                          </p:val>
                                        </p:tav>
                                      </p:tavLst>
                                    </p:anim>
                                    <p:anim calcmode="lin" valueType="num">
                                      <p:cBhvr>
                                        <p:cTn id="15" dur="500" fill="hold"/>
                                        <p:tgtEl>
                                          <p:spTgt spid="3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anim calcmode="lin" valueType="num">
                                      <p:cBhvr>
                                        <p:cTn id="20" dur="500" fill="hold"/>
                                        <p:tgtEl>
                                          <p:spTgt spid="38"/>
                                        </p:tgtEl>
                                        <p:attrNameLst>
                                          <p:attrName>ppt_x</p:attrName>
                                        </p:attrNameLst>
                                      </p:cBhvr>
                                      <p:tavLst>
                                        <p:tav tm="0">
                                          <p:val>
                                            <p:strVal val="#ppt_x"/>
                                          </p:val>
                                        </p:tav>
                                        <p:tav tm="100000">
                                          <p:val>
                                            <p:strVal val="#ppt_x"/>
                                          </p:val>
                                        </p:tav>
                                      </p:tavLst>
                                    </p:anim>
                                    <p:anim calcmode="lin" valueType="num">
                                      <p:cBhvr>
                                        <p:cTn id="21" dur="500" fill="hold"/>
                                        <p:tgtEl>
                                          <p:spTgt spid="3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strVal val="#ppt_x"/>
                                          </p:val>
                                        </p:tav>
                                        <p:tav tm="100000">
                                          <p:val>
                                            <p:strVal val="#ppt_x"/>
                                          </p:val>
                                        </p:tav>
                                      </p:tavLst>
                                    </p:anim>
                                    <p:anim calcmode="lin" valueType="num">
                                      <p:cBhvr>
                                        <p:cTn id="27" dur="500" fill="hold"/>
                                        <p:tgtEl>
                                          <p:spTgt spid="3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anim calcmode="lin" valueType="num">
                                      <p:cBhvr>
                                        <p:cTn id="32" dur="500" fill="hold"/>
                                        <p:tgtEl>
                                          <p:spTgt spid="40"/>
                                        </p:tgtEl>
                                        <p:attrNameLst>
                                          <p:attrName>ppt_x</p:attrName>
                                        </p:attrNameLst>
                                      </p:cBhvr>
                                      <p:tavLst>
                                        <p:tav tm="0">
                                          <p:val>
                                            <p:strVal val="#ppt_x"/>
                                          </p:val>
                                        </p:tav>
                                        <p:tav tm="100000">
                                          <p:val>
                                            <p:strVal val="#ppt_x"/>
                                          </p:val>
                                        </p:tav>
                                      </p:tavLst>
                                    </p:anim>
                                    <p:anim calcmode="lin" valueType="num">
                                      <p:cBhvr>
                                        <p:cTn id="33" dur="5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04197" y="198765"/>
            <a:ext cx="168828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YOUR LOGO</a:t>
            </a: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endParaRPr>
          </a:p>
        </p:txBody>
      </p:sp>
      <p:grpSp>
        <p:nvGrpSpPr>
          <p:cNvPr id="52" name="组合 51"/>
          <p:cNvGrpSpPr/>
          <p:nvPr/>
        </p:nvGrpSpPr>
        <p:grpSpPr>
          <a:xfrm>
            <a:off x="586991" y="472430"/>
            <a:ext cx="4122168" cy="615219"/>
            <a:chOff x="586991" y="472430"/>
            <a:chExt cx="4122168" cy="615219"/>
          </a:xfrm>
        </p:grpSpPr>
        <p:sp>
          <p:nvSpPr>
            <p:cNvPr id="6" name="椭圆 5"/>
            <p:cNvSpPr/>
            <p:nvPr/>
          </p:nvSpPr>
          <p:spPr>
            <a:xfrm>
              <a:off x="654123" y="472430"/>
              <a:ext cx="612000" cy="612000"/>
            </a:xfrm>
            <a:prstGeom prst="ellipse">
              <a:avLst/>
            </a:prstGeom>
            <a:gradFill>
              <a:gsLst>
                <a:gs pos="0">
                  <a:srgbClr val="1CE7CC"/>
                </a:gs>
                <a:gs pos="100000">
                  <a:srgbClr val="08C4FF"/>
                </a:gs>
              </a:gsLst>
              <a:lin ang="5400000" scaled="1"/>
            </a:gra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gradFill>
                  <a:gsLst>
                    <a:gs pos="0">
                      <a:srgbClr val="1CE7CC"/>
                    </a:gs>
                    <a:gs pos="100000">
                      <a:srgbClr val="08C4FF"/>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文本框 6"/>
            <p:cNvSpPr txBox="1"/>
            <p:nvPr/>
          </p:nvSpPr>
          <p:spPr>
            <a:xfrm>
              <a:off x="586991" y="516820"/>
              <a:ext cx="679132" cy="523220"/>
            </a:xfrm>
            <a:prstGeom prst="rect">
              <a:avLst/>
            </a:prstGeom>
            <a:noFill/>
          </p:spPr>
          <p:txBody>
            <a:bodyPr wrap="square" rtlCol="0">
              <a:spAutoFit/>
            </a:bodyPr>
            <a:lstStyle>
              <a:defPPr>
                <a:defRPr lang="zh-CN"/>
              </a:defPPr>
              <a:lvl1pPr algn="dist">
                <a:defRPr sz="9600" spc="-150">
                  <a:gradFill>
                    <a:gsLst>
                      <a:gs pos="0">
                        <a:schemeClr val="accent3">
                          <a:lumMod val="75000"/>
                        </a:schemeClr>
                      </a:gs>
                      <a:gs pos="100000">
                        <a:schemeClr val="accent1">
                          <a:lumMod val="60000"/>
                          <a:lumOff val="40000"/>
                        </a:schemeClr>
                      </a:gs>
                    </a:gsLst>
                    <a:lin ang="0" scaled="1"/>
                  </a:gradFill>
                  <a:latin typeface="优设标题黑" panose="00000500000000000000" pitchFamily="2" charset="-122"/>
                  <a:ea typeface="优设标题黑" panose="00000500000000000000"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02</a:t>
              </a:r>
              <a:endParaRPr kumimoji="0" lang="zh-CN" altLang="en-US" sz="2800" b="0" i="0" u="none" strike="noStrike" kern="1200" cap="none" spc="-30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endParaRPr>
            </a:p>
          </p:txBody>
        </p:sp>
        <p:sp>
          <p:nvSpPr>
            <p:cNvPr id="8" name="文本框 7"/>
            <p:cNvSpPr txBox="1"/>
            <p:nvPr/>
          </p:nvSpPr>
          <p:spPr>
            <a:xfrm>
              <a:off x="1456590" y="502874"/>
              <a:ext cx="325256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zh-CN" altLang="en-US" sz="32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请输入标题文字</a:t>
              </a:r>
            </a:p>
          </p:txBody>
        </p:sp>
      </p:grpSp>
      <p:grpSp>
        <p:nvGrpSpPr>
          <p:cNvPr id="53" name="组合 52"/>
          <p:cNvGrpSpPr/>
          <p:nvPr/>
        </p:nvGrpSpPr>
        <p:grpSpPr>
          <a:xfrm>
            <a:off x="1343987" y="1921956"/>
            <a:ext cx="2579803" cy="3708123"/>
            <a:chOff x="1343987" y="1921956"/>
            <a:chExt cx="2579803" cy="3708123"/>
          </a:xfrm>
        </p:grpSpPr>
        <p:sp>
          <p:nvSpPr>
            <p:cNvPr id="10" name="形状"/>
            <p:cNvSpPr/>
            <p:nvPr/>
          </p:nvSpPr>
          <p:spPr bwMode="auto">
            <a:xfrm>
              <a:off x="3776130" y="2667532"/>
              <a:ext cx="147660" cy="234304"/>
            </a:xfrm>
            <a:custGeom>
              <a:avLst/>
              <a:gdLst>
                <a:gd name="T0" fmla="*/ 8 w 51"/>
                <a:gd name="T1" fmla="*/ 81 h 81"/>
                <a:gd name="T2" fmla="*/ 3 w 51"/>
                <a:gd name="T3" fmla="*/ 78 h 81"/>
                <a:gd name="T4" fmla="*/ 3 w 51"/>
                <a:gd name="T5" fmla="*/ 68 h 81"/>
                <a:gd name="T6" fmla="*/ 30 w 51"/>
                <a:gd name="T7" fmla="*/ 41 h 81"/>
                <a:gd name="T8" fmla="*/ 3 w 51"/>
                <a:gd name="T9" fmla="*/ 14 h 81"/>
                <a:gd name="T10" fmla="*/ 3 w 51"/>
                <a:gd name="T11" fmla="*/ 3 h 81"/>
                <a:gd name="T12" fmla="*/ 13 w 51"/>
                <a:gd name="T13" fmla="*/ 3 h 81"/>
                <a:gd name="T14" fmla="*/ 51 w 51"/>
                <a:gd name="T15" fmla="*/ 41 h 81"/>
                <a:gd name="T16" fmla="*/ 13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6" y="81"/>
                    <a:pt x="4" y="80"/>
                    <a:pt x="3" y="78"/>
                  </a:cubicBezTo>
                  <a:cubicBezTo>
                    <a:pt x="0" y="76"/>
                    <a:pt x="0" y="71"/>
                    <a:pt x="3" y="68"/>
                  </a:cubicBezTo>
                  <a:cubicBezTo>
                    <a:pt x="30" y="41"/>
                    <a:pt x="30" y="41"/>
                    <a:pt x="30" y="41"/>
                  </a:cubicBezTo>
                  <a:cubicBezTo>
                    <a:pt x="3" y="14"/>
                    <a:pt x="3" y="14"/>
                    <a:pt x="3" y="14"/>
                  </a:cubicBezTo>
                  <a:cubicBezTo>
                    <a:pt x="0" y="11"/>
                    <a:pt x="0" y="6"/>
                    <a:pt x="3" y="3"/>
                  </a:cubicBezTo>
                  <a:cubicBezTo>
                    <a:pt x="5" y="0"/>
                    <a:pt x="10" y="0"/>
                    <a:pt x="13" y="3"/>
                  </a:cubicBezTo>
                  <a:cubicBezTo>
                    <a:pt x="51" y="41"/>
                    <a:pt x="51" y="41"/>
                    <a:pt x="51" y="41"/>
                  </a:cubicBezTo>
                  <a:cubicBezTo>
                    <a:pt x="13" y="78"/>
                    <a:pt x="13" y="78"/>
                    <a:pt x="13"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1" name="形状"/>
            <p:cNvSpPr/>
            <p:nvPr/>
          </p:nvSpPr>
          <p:spPr bwMode="auto">
            <a:xfrm>
              <a:off x="3611385" y="2667532"/>
              <a:ext cx="147660" cy="234304"/>
            </a:xfrm>
            <a:custGeom>
              <a:avLst/>
              <a:gdLst>
                <a:gd name="T0" fmla="*/ 8 w 51"/>
                <a:gd name="T1" fmla="*/ 81 h 81"/>
                <a:gd name="T2" fmla="*/ 2 w 51"/>
                <a:gd name="T3" fmla="*/ 78 h 81"/>
                <a:gd name="T4" fmla="*/ 2 w 51"/>
                <a:gd name="T5" fmla="*/ 68 h 81"/>
                <a:gd name="T6" fmla="*/ 30 w 51"/>
                <a:gd name="T7" fmla="*/ 41 h 81"/>
                <a:gd name="T8" fmla="*/ 2 w 51"/>
                <a:gd name="T9" fmla="*/ 14 h 81"/>
                <a:gd name="T10" fmla="*/ 2 w 51"/>
                <a:gd name="T11" fmla="*/ 3 h 81"/>
                <a:gd name="T12" fmla="*/ 13 w 51"/>
                <a:gd name="T13" fmla="*/ 3 h 81"/>
                <a:gd name="T14" fmla="*/ 51 w 51"/>
                <a:gd name="T15" fmla="*/ 41 h 81"/>
                <a:gd name="T16" fmla="*/ 13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6" y="81"/>
                    <a:pt x="4" y="80"/>
                    <a:pt x="2" y="78"/>
                  </a:cubicBezTo>
                  <a:cubicBezTo>
                    <a:pt x="0" y="76"/>
                    <a:pt x="0" y="71"/>
                    <a:pt x="2" y="68"/>
                  </a:cubicBezTo>
                  <a:cubicBezTo>
                    <a:pt x="30" y="41"/>
                    <a:pt x="30" y="41"/>
                    <a:pt x="30" y="41"/>
                  </a:cubicBezTo>
                  <a:cubicBezTo>
                    <a:pt x="2" y="14"/>
                    <a:pt x="2" y="14"/>
                    <a:pt x="2" y="14"/>
                  </a:cubicBezTo>
                  <a:cubicBezTo>
                    <a:pt x="0" y="11"/>
                    <a:pt x="0" y="6"/>
                    <a:pt x="2" y="3"/>
                  </a:cubicBezTo>
                  <a:cubicBezTo>
                    <a:pt x="5" y="0"/>
                    <a:pt x="10" y="0"/>
                    <a:pt x="13" y="3"/>
                  </a:cubicBezTo>
                  <a:cubicBezTo>
                    <a:pt x="51" y="41"/>
                    <a:pt x="51" y="41"/>
                    <a:pt x="51" y="41"/>
                  </a:cubicBezTo>
                  <a:cubicBezTo>
                    <a:pt x="13" y="78"/>
                    <a:pt x="13" y="78"/>
                    <a:pt x="13"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9" name="形状"/>
            <p:cNvSpPr/>
            <p:nvPr/>
          </p:nvSpPr>
          <p:spPr bwMode="auto">
            <a:xfrm>
              <a:off x="2516639" y="3590382"/>
              <a:ext cx="160244" cy="262046"/>
            </a:xfrm>
            <a:custGeom>
              <a:avLst/>
              <a:gdLst>
                <a:gd name="T0" fmla="*/ 52 w 72"/>
                <a:gd name="T1" fmla="*/ 0 h 117"/>
                <a:gd name="T2" fmla="*/ 52 w 72"/>
                <a:gd name="T3" fmla="*/ 71 h 117"/>
                <a:gd name="T4" fmla="*/ 69 w 72"/>
                <a:gd name="T5" fmla="*/ 71 h 117"/>
                <a:gd name="T6" fmla="*/ 72 w 72"/>
                <a:gd name="T7" fmla="*/ 73 h 117"/>
                <a:gd name="T8" fmla="*/ 71 w 72"/>
                <a:gd name="T9" fmla="*/ 77 h 117"/>
                <a:gd name="T10" fmla="*/ 36 w 72"/>
                <a:gd name="T11" fmla="*/ 117 h 117"/>
                <a:gd name="T12" fmla="*/ 1 w 72"/>
                <a:gd name="T13" fmla="*/ 77 h 117"/>
                <a:gd name="T14" fmla="*/ 0 w 72"/>
                <a:gd name="T15" fmla="*/ 73 h 117"/>
                <a:gd name="T16" fmla="*/ 3 w 72"/>
                <a:gd name="T17" fmla="*/ 71 h 117"/>
                <a:gd name="T18" fmla="*/ 20 w 72"/>
                <a:gd name="T19" fmla="*/ 71 h 117"/>
                <a:gd name="T20" fmla="*/ 20 w 72"/>
                <a:gd name="T21" fmla="*/ 0 h 117"/>
                <a:gd name="T22" fmla="*/ 52 w 72"/>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 h="117">
                  <a:moveTo>
                    <a:pt x="52" y="0"/>
                  </a:moveTo>
                  <a:cubicBezTo>
                    <a:pt x="52" y="71"/>
                    <a:pt x="52" y="71"/>
                    <a:pt x="52" y="71"/>
                  </a:cubicBezTo>
                  <a:cubicBezTo>
                    <a:pt x="69" y="71"/>
                    <a:pt x="69" y="71"/>
                    <a:pt x="69" y="71"/>
                  </a:cubicBezTo>
                  <a:cubicBezTo>
                    <a:pt x="70" y="71"/>
                    <a:pt x="71" y="72"/>
                    <a:pt x="72" y="73"/>
                  </a:cubicBezTo>
                  <a:cubicBezTo>
                    <a:pt x="72" y="75"/>
                    <a:pt x="72" y="76"/>
                    <a:pt x="71" y="77"/>
                  </a:cubicBezTo>
                  <a:cubicBezTo>
                    <a:pt x="36" y="117"/>
                    <a:pt x="36" y="117"/>
                    <a:pt x="36" y="117"/>
                  </a:cubicBezTo>
                  <a:cubicBezTo>
                    <a:pt x="1" y="77"/>
                    <a:pt x="1" y="77"/>
                    <a:pt x="1" y="77"/>
                  </a:cubicBezTo>
                  <a:cubicBezTo>
                    <a:pt x="0" y="76"/>
                    <a:pt x="0" y="75"/>
                    <a:pt x="0" y="73"/>
                  </a:cubicBezTo>
                  <a:cubicBezTo>
                    <a:pt x="1" y="72"/>
                    <a:pt x="2" y="71"/>
                    <a:pt x="3" y="71"/>
                  </a:cubicBezTo>
                  <a:cubicBezTo>
                    <a:pt x="20" y="71"/>
                    <a:pt x="20" y="71"/>
                    <a:pt x="20" y="71"/>
                  </a:cubicBezTo>
                  <a:cubicBezTo>
                    <a:pt x="20" y="0"/>
                    <a:pt x="20" y="0"/>
                    <a:pt x="20" y="0"/>
                  </a:cubicBezTo>
                  <a:cubicBezTo>
                    <a:pt x="52" y="0"/>
                    <a:pt x="52" y="0"/>
                    <a:pt x="52" y="0"/>
                  </a:cubicBezTo>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0" name="形状"/>
            <p:cNvSpPr/>
            <p:nvPr/>
          </p:nvSpPr>
          <p:spPr bwMode="auto">
            <a:xfrm>
              <a:off x="2097175" y="1921956"/>
              <a:ext cx="998230" cy="1769285"/>
            </a:xfrm>
            <a:custGeom>
              <a:avLst/>
              <a:gdLst>
                <a:gd name="T0" fmla="*/ 448 w 448"/>
                <a:gd name="T1" fmla="*/ 224 h 792"/>
                <a:gd name="T2" fmla="*/ 448 w 448"/>
                <a:gd name="T3" fmla="*/ 570 h 792"/>
                <a:gd name="T4" fmla="*/ 252 w 448"/>
                <a:gd name="T5" fmla="*/ 792 h 792"/>
                <a:gd name="T6" fmla="*/ 252 w 448"/>
                <a:gd name="T7" fmla="*/ 777 h 792"/>
                <a:gd name="T8" fmla="*/ 224 w 448"/>
                <a:gd name="T9" fmla="*/ 749 h 792"/>
                <a:gd name="T10" fmla="*/ 196 w 448"/>
                <a:gd name="T11" fmla="*/ 777 h 792"/>
                <a:gd name="T12" fmla="*/ 196 w 448"/>
                <a:gd name="T13" fmla="*/ 792 h 792"/>
                <a:gd name="T14" fmla="*/ 0 w 448"/>
                <a:gd name="T15" fmla="*/ 570 h 792"/>
                <a:gd name="T16" fmla="*/ 0 w 448"/>
                <a:gd name="T17" fmla="*/ 224 h 792"/>
                <a:gd name="T18" fmla="*/ 224 w 448"/>
                <a:gd name="T19" fmla="*/ 0 h 792"/>
                <a:gd name="T20" fmla="*/ 448 w 448"/>
                <a:gd name="T21" fmla="*/ 224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8" h="792">
                  <a:moveTo>
                    <a:pt x="448" y="224"/>
                  </a:moveTo>
                  <a:cubicBezTo>
                    <a:pt x="448" y="570"/>
                    <a:pt x="448" y="570"/>
                    <a:pt x="448" y="570"/>
                  </a:cubicBezTo>
                  <a:cubicBezTo>
                    <a:pt x="448" y="684"/>
                    <a:pt x="362" y="778"/>
                    <a:pt x="252" y="792"/>
                  </a:cubicBezTo>
                  <a:cubicBezTo>
                    <a:pt x="252" y="777"/>
                    <a:pt x="252" y="777"/>
                    <a:pt x="252" y="777"/>
                  </a:cubicBezTo>
                  <a:cubicBezTo>
                    <a:pt x="252" y="761"/>
                    <a:pt x="239" y="749"/>
                    <a:pt x="224" y="749"/>
                  </a:cubicBezTo>
                  <a:cubicBezTo>
                    <a:pt x="209" y="749"/>
                    <a:pt x="196" y="761"/>
                    <a:pt x="196" y="777"/>
                  </a:cubicBezTo>
                  <a:cubicBezTo>
                    <a:pt x="196" y="792"/>
                    <a:pt x="196" y="792"/>
                    <a:pt x="196" y="792"/>
                  </a:cubicBezTo>
                  <a:cubicBezTo>
                    <a:pt x="86" y="778"/>
                    <a:pt x="0" y="684"/>
                    <a:pt x="0" y="570"/>
                  </a:cubicBezTo>
                  <a:cubicBezTo>
                    <a:pt x="0" y="224"/>
                    <a:pt x="0" y="224"/>
                    <a:pt x="0" y="224"/>
                  </a:cubicBezTo>
                  <a:cubicBezTo>
                    <a:pt x="0" y="100"/>
                    <a:pt x="100" y="0"/>
                    <a:pt x="224" y="0"/>
                  </a:cubicBezTo>
                  <a:cubicBezTo>
                    <a:pt x="348" y="0"/>
                    <a:pt x="448" y="100"/>
                    <a:pt x="448" y="224"/>
                  </a:cubicBezTo>
                  <a:close/>
                </a:path>
              </a:pathLst>
            </a:cu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1" name="形状"/>
            <p:cNvSpPr/>
            <p:nvPr/>
          </p:nvSpPr>
          <p:spPr bwMode="auto">
            <a:xfrm>
              <a:off x="2172584" y="1997365"/>
              <a:ext cx="847412" cy="849294"/>
            </a:xfrm>
            <a:prstGeom prst="ellipse">
              <a:avLst/>
            </a:prstGeom>
            <a:solidFill>
              <a:schemeClr val="bg1">
                <a:lumMod val="75000"/>
              </a:schemeClr>
            </a:solidFill>
            <a:ln>
              <a:noFill/>
            </a:ln>
          </p:spPr>
          <p:txBody>
            <a:bodyPr vert="horz" wrap="square" lIns="91440" tIns="45720" rIns="91440" bIns="45720" anchor="t" anchorCtr="0" compatLnSpc="1">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6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A</a:t>
              </a:r>
            </a:p>
          </p:txBody>
        </p:sp>
        <p:sp>
          <p:nvSpPr>
            <p:cNvPr id="22" name="矩形 21"/>
            <p:cNvSpPr/>
            <p:nvPr/>
          </p:nvSpPr>
          <p:spPr>
            <a:xfrm>
              <a:off x="1343987" y="4735475"/>
              <a:ext cx="2499154" cy="894604"/>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处键入文本单击此处键入文本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a:t>
              </a:r>
            </a:p>
          </p:txBody>
        </p:sp>
        <p:sp>
          <p:nvSpPr>
            <p:cNvPr id="23" name="矩形 22"/>
            <p:cNvSpPr/>
            <p:nvPr/>
          </p:nvSpPr>
          <p:spPr>
            <a:xfrm>
              <a:off x="1650036" y="4175363"/>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标题文字添加</a:t>
              </a:r>
            </a:p>
          </p:txBody>
        </p:sp>
        <p:sp>
          <p:nvSpPr>
            <p:cNvPr id="24" name="椭圆 100"/>
            <p:cNvSpPr/>
            <p:nvPr/>
          </p:nvSpPr>
          <p:spPr>
            <a:xfrm>
              <a:off x="2480025" y="3084876"/>
              <a:ext cx="259063" cy="267288"/>
            </a:xfrm>
            <a:custGeom>
              <a:avLst/>
              <a:gdLst>
                <a:gd name="T0" fmla="*/ 614 w 834"/>
                <a:gd name="T1" fmla="*/ 393 h 862"/>
                <a:gd name="T2" fmla="*/ 548 w 834"/>
                <a:gd name="T3" fmla="*/ 370 h 862"/>
                <a:gd name="T4" fmla="*/ 551 w 834"/>
                <a:gd name="T5" fmla="*/ 312 h 862"/>
                <a:gd name="T6" fmla="*/ 627 w 834"/>
                <a:gd name="T7" fmla="*/ 313 h 862"/>
                <a:gd name="T8" fmla="*/ 615 w 834"/>
                <a:gd name="T9" fmla="*/ 345 h 862"/>
                <a:gd name="T10" fmla="*/ 587 w 834"/>
                <a:gd name="T11" fmla="*/ 324 h 862"/>
                <a:gd name="T12" fmla="*/ 563 w 834"/>
                <a:gd name="T13" fmla="*/ 342 h 862"/>
                <a:gd name="T14" fmla="*/ 596 w 834"/>
                <a:gd name="T15" fmla="*/ 359 h 862"/>
                <a:gd name="T16" fmla="*/ 646 w 834"/>
                <a:gd name="T17" fmla="*/ 402 h 862"/>
                <a:gd name="T18" fmla="*/ 590 w 834"/>
                <a:gd name="T19" fmla="*/ 444 h 862"/>
                <a:gd name="T20" fmla="*/ 534 w 834"/>
                <a:gd name="T21" fmla="*/ 398 h 862"/>
                <a:gd name="T22" fmla="*/ 570 w 834"/>
                <a:gd name="T23" fmla="*/ 415 h 862"/>
                <a:gd name="T24" fmla="*/ 612 w 834"/>
                <a:gd name="T25" fmla="*/ 416 h 862"/>
                <a:gd name="T26" fmla="*/ 403 w 834"/>
                <a:gd name="T27" fmla="*/ 440 h 862"/>
                <a:gd name="T28" fmla="*/ 437 w 834"/>
                <a:gd name="T29" fmla="*/ 333 h 862"/>
                <a:gd name="T30" fmla="*/ 473 w 834"/>
                <a:gd name="T31" fmla="*/ 440 h 862"/>
                <a:gd name="T32" fmla="*/ 524 w 834"/>
                <a:gd name="T33" fmla="*/ 304 h 862"/>
                <a:gd name="T34" fmla="*/ 496 w 834"/>
                <a:gd name="T35" fmla="*/ 304 h 862"/>
                <a:gd name="T36" fmla="*/ 473 w 834"/>
                <a:gd name="T37" fmla="*/ 403 h 862"/>
                <a:gd name="T38" fmla="*/ 438 w 834"/>
                <a:gd name="T39" fmla="*/ 304 h 862"/>
                <a:gd name="T40" fmla="*/ 404 w 834"/>
                <a:gd name="T41" fmla="*/ 404 h 862"/>
                <a:gd name="T42" fmla="*/ 366 w 834"/>
                <a:gd name="T43" fmla="*/ 304 h 862"/>
                <a:gd name="T44" fmla="*/ 389 w 834"/>
                <a:gd name="T45" fmla="*/ 440 h 862"/>
                <a:gd name="T46" fmla="*/ 340 w 834"/>
                <a:gd name="T47" fmla="*/ 428 h 862"/>
                <a:gd name="T48" fmla="*/ 265 w 834"/>
                <a:gd name="T49" fmla="*/ 416 h 862"/>
                <a:gd name="T50" fmla="*/ 331 w 834"/>
                <a:gd name="T51" fmla="*/ 381 h 862"/>
                <a:gd name="T52" fmla="*/ 331 w 834"/>
                <a:gd name="T53" fmla="*/ 357 h 862"/>
                <a:gd name="T54" fmla="*/ 265 w 834"/>
                <a:gd name="T55" fmla="*/ 328 h 862"/>
                <a:gd name="T56" fmla="*/ 336 w 834"/>
                <a:gd name="T57" fmla="*/ 316 h 862"/>
                <a:gd name="T58" fmla="*/ 236 w 834"/>
                <a:gd name="T59" fmla="*/ 304 h 862"/>
                <a:gd name="T60" fmla="*/ 340 w 834"/>
                <a:gd name="T61" fmla="*/ 440 h 862"/>
                <a:gd name="T62" fmla="*/ 340 w 834"/>
                <a:gd name="T63" fmla="*/ 428 h 862"/>
                <a:gd name="T64" fmla="*/ 98 w 834"/>
                <a:gd name="T65" fmla="*/ 440 h 862"/>
                <a:gd name="T66" fmla="*/ 125 w 834"/>
                <a:gd name="T67" fmla="*/ 440 h 862"/>
                <a:gd name="T68" fmla="*/ 181 w 834"/>
                <a:gd name="T69" fmla="*/ 440 h 862"/>
                <a:gd name="T70" fmla="*/ 209 w 834"/>
                <a:gd name="T71" fmla="*/ 440 h 862"/>
                <a:gd name="T72" fmla="*/ 196 w 834"/>
                <a:gd name="T73" fmla="*/ 304 h 862"/>
                <a:gd name="T74" fmla="*/ 182 w 834"/>
                <a:gd name="T75" fmla="*/ 400 h 862"/>
                <a:gd name="T76" fmla="*/ 113 w 834"/>
                <a:gd name="T77" fmla="*/ 304 h 862"/>
                <a:gd name="T78" fmla="*/ 834 w 834"/>
                <a:gd name="T79" fmla="*/ 0 h 862"/>
                <a:gd name="T80" fmla="*/ 743 w 834"/>
                <a:gd name="T81" fmla="*/ 555 h 862"/>
                <a:gd name="T82" fmla="*/ 551 w 834"/>
                <a:gd name="T83" fmla="*/ 643 h 862"/>
                <a:gd name="T84" fmla="*/ 420 w 834"/>
                <a:gd name="T85" fmla="*/ 772 h 862"/>
                <a:gd name="T86" fmla="*/ 329 w 834"/>
                <a:gd name="T87" fmla="*/ 643 h 862"/>
                <a:gd name="T88" fmla="*/ 0 w 834"/>
                <a:gd name="T89" fmla="*/ 88 h 862"/>
                <a:gd name="T90" fmla="*/ 91 w 834"/>
                <a:gd name="T91" fmla="*/ 0 h 862"/>
                <a:gd name="T92" fmla="*/ 707 w 834"/>
                <a:gd name="T93" fmla="*/ 125 h 862"/>
                <a:gd name="T94" fmla="*/ 109 w 834"/>
                <a:gd name="T95" fmla="*/ 125 h 862"/>
                <a:gd name="T96" fmla="*/ 37 w 834"/>
                <a:gd name="T97" fmla="*/ 125 h 862"/>
                <a:gd name="T98" fmla="*/ 366 w 834"/>
                <a:gd name="T99" fmla="*/ 606 h 862"/>
                <a:gd name="T100" fmla="*/ 420 w 834"/>
                <a:gd name="T101" fmla="*/ 720 h 862"/>
                <a:gd name="T102" fmla="*/ 456 w 834"/>
                <a:gd name="T103" fmla="*/ 683 h 862"/>
                <a:gd name="T104" fmla="*/ 536 w 834"/>
                <a:gd name="T105" fmla="*/ 606 h 862"/>
                <a:gd name="T106" fmla="*/ 587 w 834"/>
                <a:gd name="T107" fmla="*/ 606 h 862"/>
                <a:gd name="T108" fmla="*/ 707 w 834"/>
                <a:gd name="T109" fmla="*/ 554 h 862"/>
                <a:gd name="T110" fmla="*/ 707 w 834"/>
                <a:gd name="T111" fmla="*/ 518 h 862"/>
                <a:gd name="T112" fmla="*/ 707 w 834"/>
                <a:gd name="T113" fmla="*/ 125 h 862"/>
                <a:gd name="T114" fmla="*/ 127 w 834"/>
                <a:gd name="T115" fmla="*/ 37 h 862"/>
                <a:gd name="T116" fmla="*/ 743 w 834"/>
                <a:gd name="T117" fmla="*/ 88 h 862"/>
                <a:gd name="T118" fmla="*/ 798 w 834"/>
                <a:gd name="T119" fmla="*/ 518 h 862"/>
                <a:gd name="T120" fmla="*/ 798 w 834"/>
                <a:gd name="T121" fmla="*/ 37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34" h="862">
                  <a:moveTo>
                    <a:pt x="619" y="404"/>
                  </a:moveTo>
                  <a:cubicBezTo>
                    <a:pt x="619" y="399"/>
                    <a:pt x="617" y="395"/>
                    <a:pt x="614" y="393"/>
                  </a:cubicBezTo>
                  <a:cubicBezTo>
                    <a:pt x="610" y="390"/>
                    <a:pt x="603" y="388"/>
                    <a:pt x="591" y="385"/>
                  </a:cubicBezTo>
                  <a:cubicBezTo>
                    <a:pt x="569" y="380"/>
                    <a:pt x="555" y="375"/>
                    <a:pt x="548" y="370"/>
                  </a:cubicBezTo>
                  <a:cubicBezTo>
                    <a:pt x="540" y="364"/>
                    <a:pt x="537" y="355"/>
                    <a:pt x="537" y="344"/>
                  </a:cubicBezTo>
                  <a:cubicBezTo>
                    <a:pt x="537" y="330"/>
                    <a:pt x="541" y="320"/>
                    <a:pt x="551" y="312"/>
                  </a:cubicBezTo>
                  <a:cubicBezTo>
                    <a:pt x="561" y="304"/>
                    <a:pt x="573" y="300"/>
                    <a:pt x="590" y="300"/>
                  </a:cubicBezTo>
                  <a:cubicBezTo>
                    <a:pt x="605" y="300"/>
                    <a:pt x="617" y="305"/>
                    <a:pt x="627" y="313"/>
                  </a:cubicBezTo>
                  <a:cubicBezTo>
                    <a:pt x="637" y="321"/>
                    <a:pt x="642" y="331"/>
                    <a:pt x="643" y="345"/>
                  </a:cubicBezTo>
                  <a:lnTo>
                    <a:pt x="615" y="345"/>
                  </a:lnTo>
                  <a:cubicBezTo>
                    <a:pt x="615" y="339"/>
                    <a:pt x="612" y="333"/>
                    <a:pt x="607" y="330"/>
                  </a:cubicBezTo>
                  <a:cubicBezTo>
                    <a:pt x="601" y="326"/>
                    <a:pt x="595" y="324"/>
                    <a:pt x="587" y="324"/>
                  </a:cubicBezTo>
                  <a:cubicBezTo>
                    <a:pt x="579" y="324"/>
                    <a:pt x="574" y="325"/>
                    <a:pt x="570" y="329"/>
                  </a:cubicBezTo>
                  <a:cubicBezTo>
                    <a:pt x="565" y="332"/>
                    <a:pt x="563" y="336"/>
                    <a:pt x="563" y="342"/>
                  </a:cubicBezTo>
                  <a:cubicBezTo>
                    <a:pt x="563" y="346"/>
                    <a:pt x="566" y="349"/>
                    <a:pt x="570" y="351"/>
                  </a:cubicBezTo>
                  <a:cubicBezTo>
                    <a:pt x="574" y="354"/>
                    <a:pt x="583" y="356"/>
                    <a:pt x="596" y="359"/>
                  </a:cubicBezTo>
                  <a:cubicBezTo>
                    <a:pt x="616" y="364"/>
                    <a:pt x="630" y="369"/>
                    <a:pt x="636" y="375"/>
                  </a:cubicBezTo>
                  <a:cubicBezTo>
                    <a:pt x="643" y="380"/>
                    <a:pt x="646" y="390"/>
                    <a:pt x="646" y="402"/>
                  </a:cubicBezTo>
                  <a:cubicBezTo>
                    <a:pt x="646" y="415"/>
                    <a:pt x="641" y="425"/>
                    <a:pt x="631" y="433"/>
                  </a:cubicBezTo>
                  <a:cubicBezTo>
                    <a:pt x="621" y="440"/>
                    <a:pt x="607" y="444"/>
                    <a:pt x="590" y="444"/>
                  </a:cubicBezTo>
                  <a:cubicBezTo>
                    <a:pt x="573" y="444"/>
                    <a:pt x="560" y="440"/>
                    <a:pt x="550" y="432"/>
                  </a:cubicBezTo>
                  <a:cubicBezTo>
                    <a:pt x="540" y="424"/>
                    <a:pt x="535" y="413"/>
                    <a:pt x="534" y="398"/>
                  </a:cubicBezTo>
                  <a:lnTo>
                    <a:pt x="562" y="398"/>
                  </a:lnTo>
                  <a:cubicBezTo>
                    <a:pt x="562" y="405"/>
                    <a:pt x="565" y="411"/>
                    <a:pt x="570" y="415"/>
                  </a:cubicBezTo>
                  <a:cubicBezTo>
                    <a:pt x="575" y="419"/>
                    <a:pt x="581" y="421"/>
                    <a:pt x="590" y="421"/>
                  </a:cubicBezTo>
                  <a:cubicBezTo>
                    <a:pt x="599" y="421"/>
                    <a:pt x="606" y="419"/>
                    <a:pt x="612" y="416"/>
                  </a:cubicBezTo>
                  <a:cubicBezTo>
                    <a:pt x="617" y="413"/>
                    <a:pt x="619" y="409"/>
                    <a:pt x="619" y="404"/>
                  </a:cubicBezTo>
                  <a:close/>
                  <a:moveTo>
                    <a:pt x="403" y="440"/>
                  </a:moveTo>
                  <a:lnTo>
                    <a:pt x="416" y="440"/>
                  </a:lnTo>
                  <a:lnTo>
                    <a:pt x="437" y="333"/>
                  </a:lnTo>
                  <a:lnTo>
                    <a:pt x="459" y="440"/>
                  </a:lnTo>
                  <a:lnTo>
                    <a:pt x="473" y="440"/>
                  </a:lnTo>
                  <a:lnTo>
                    <a:pt x="487" y="440"/>
                  </a:lnTo>
                  <a:lnTo>
                    <a:pt x="524" y="304"/>
                  </a:lnTo>
                  <a:lnTo>
                    <a:pt x="510" y="304"/>
                  </a:lnTo>
                  <a:lnTo>
                    <a:pt x="496" y="304"/>
                  </a:lnTo>
                  <a:lnTo>
                    <a:pt x="473" y="403"/>
                  </a:lnTo>
                  <a:lnTo>
                    <a:pt x="473" y="403"/>
                  </a:lnTo>
                  <a:lnTo>
                    <a:pt x="453" y="304"/>
                  </a:lnTo>
                  <a:lnTo>
                    <a:pt x="438" y="304"/>
                  </a:lnTo>
                  <a:lnTo>
                    <a:pt x="423" y="304"/>
                  </a:lnTo>
                  <a:lnTo>
                    <a:pt x="404" y="404"/>
                  </a:lnTo>
                  <a:lnTo>
                    <a:pt x="381" y="304"/>
                  </a:lnTo>
                  <a:lnTo>
                    <a:pt x="366" y="304"/>
                  </a:lnTo>
                  <a:lnTo>
                    <a:pt x="351" y="304"/>
                  </a:lnTo>
                  <a:lnTo>
                    <a:pt x="389" y="440"/>
                  </a:lnTo>
                  <a:lnTo>
                    <a:pt x="403" y="440"/>
                  </a:lnTo>
                  <a:close/>
                  <a:moveTo>
                    <a:pt x="340" y="428"/>
                  </a:moveTo>
                  <a:lnTo>
                    <a:pt x="340" y="416"/>
                  </a:lnTo>
                  <a:lnTo>
                    <a:pt x="265" y="416"/>
                  </a:lnTo>
                  <a:lnTo>
                    <a:pt x="265" y="381"/>
                  </a:lnTo>
                  <a:lnTo>
                    <a:pt x="331" y="381"/>
                  </a:lnTo>
                  <a:lnTo>
                    <a:pt x="331" y="369"/>
                  </a:lnTo>
                  <a:lnTo>
                    <a:pt x="331" y="357"/>
                  </a:lnTo>
                  <a:lnTo>
                    <a:pt x="265" y="357"/>
                  </a:lnTo>
                  <a:lnTo>
                    <a:pt x="265" y="328"/>
                  </a:lnTo>
                  <a:lnTo>
                    <a:pt x="336" y="328"/>
                  </a:lnTo>
                  <a:lnTo>
                    <a:pt x="336" y="316"/>
                  </a:lnTo>
                  <a:lnTo>
                    <a:pt x="336" y="304"/>
                  </a:lnTo>
                  <a:lnTo>
                    <a:pt x="236" y="304"/>
                  </a:lnTo>
                  <a:lnTo>
                    <a:pt x="236" y="440"/>
                  </a:lnTo>
                  <a:lnTo>
                    <a:pt x="340" y="440"/>
                  </a:lnTo>
                  <a:lnTo>
                    <a:pt x="340" y="428"/>
                  </a:lnTo>
                  <a:lnTo>
                    <a:pt x="340" y="428"/>
                  </a:lnTo>
                  <a:close/>
                  <a:moveTo>
                    <a:pt x="98" y="304"/>
                  </a:moveTo>
                  <a:lnTo>
                    <a:pt x="98" y="440"/>
                  </a:lnTo>
                  <a:lnTo>
                    <a:pt x="111" y="440"/>
                  </a:lnTo>
                  <a:lnTo>
                    <a:pt x="125" y="440"/>
                  </a:lnTo>
                  <a:lnTo>
                    <a:pt x="125" y="342"/>
                  </a:lnTo>
                  <a:lnTo>
                    <a:pt x="181" y="440"/>
                  </a:lnTo>
                  <a:lnTo>
                    <a:pt x="195" y="440"/>
                  </a:lnTo>
                  <a:lnTo>
                    <a:pt x="209" y="440"/>
                  </a:lnTo>
                  <a:lnTo>
                    <a:pt x="209" y="304"/>
                  </a:lnTo>
                  <a:lnTo>
                    <a:pt x="196" y="304"/>
                  </a:lnTo>
                  <a:lnTo>
                    <a:pt x="182" y="304"/>
                  </a:lnTo>
                  <a:lnTo>
                    <a:pt x="182" y="400"/>
                  </a:lnTo>
                  <a:lnTo>
                    <a:pt x="128" y="304"/>
                  </a:lnTo>
                  <a:lnTo>
                    <a:pt x="113" y="304"/>
                  </a:lnTo>
                  <a:lnTo>
                    <a:pt x="98" y="304"/>
                  </a:lnTo>
                  <a:close/>
                  <a:moveTo>
                    <a:pt x="834" y="0"/>
                  </a:moveTo>
                  <a:lnTo>
                    <a:pt x="834" y="555"/>
                  </a:lnTo>
                  <a:lnTo>
                    <a:pt x="743" y="555"/>
                  </a:lnTo>
                  <a:lnTo>
                    <a:pt x="743" y="643"/>
                  </a:lnTo>
                  <a:lnTo>
                    <a:pt x="551" y="643"/>
                  </a:lnTo>
                  <a:lnTo>
                    <a:pt x="420" y="774"/>
                  </a:lnTo>
                  <a:lnTo>
                    <a:pt x="420" y="772"/>
                  </a:lnTo>
                  <a:lnTo>
                    <a:pt x="329" y="862"/>
                  </a:lnTo>
                  <a:lnTo>
                    <a:pt x="329" y="643"/>
                  </a:lnTo>
                  <a:lnTo>
                    <a:pt x="0" y="643"/>
                  </a:lnTo>
                  <a:lnTo>
                    <a:pt x="0" y="88"/>
                  </a:lnTo>
                  <a:lnTo>
                    <a:pt x="91" y="88"/>
                  </a:lnTo>
                  <a:lnTo>
                    <a:pt x="91" y="0"/>
                  </a:lnTo>
                  <a:lnTo>
                    <a:pt x="834" y="0"/>
                  </a:lnTo>
                  <a:close/>
                  <a:moveTo>
                    <a:pt x="707" y="125"/>
                  </a:moveTo>
                  <a:lnTo>
                    <a:pt x="127" y="125"/>
                  </a:lnTo>
                  <a:lnTo>
                    <a:pt x="109" y="125"/>
                  </a:lnTo>
                  <a:lnTo>
                    <a:pt x="91" y="125"/>
                  </a:lnTo>
                  <a:lnTo>
                    <a:pt x="37" y="125"/>
                  </a:lnTo>
                  <a:lnTo>
                    <a:pt x="37" y="606"/>
                  </a:lnTo>
                  <a:lnTo>
                    <a:pt x="366" y="606"/>
                  </a:lnTo>
                  <a:lnTo>
                    <a:pt x="366" y="774"/>
                  </a:lnTo>
                  <a:lnTo>
                    <a:pt x="420" y="720"/>
                  </a:lnTo>
                  <a:lnTo>
                    <a:pt x="438" y="702"/>
                  </a:lnTo>
                  <a:lnTo>
                    <a:pt x="456" y="683"/>
                  </a:lnTo>
                  <a:lnTo>
                    <a:pt x="533" y="606"/>
                  </a:lnTo>
                  <a:lnTo>
                    <a:pt x="536" y="606"/>
                  </a:lnTo>
                  <a:lnTo>
                    <a:pt x="561" y="606"/>
                  </a:lnTo>
                  <a:lnTo>
                    <a:pt x="587" y="606"/>
                  </a:lnTo>
                  <a:lnTo>
                    <a:pt x="707" y="606"/>
                  </a:lnTo>
                  <a:lnTo>
                    <a:pt x="707" y="554"/>
                  </a:lnTo>
                  <a:lnTo>
                    <a:pt x="707" y="536"/>
                  </a:lnTo>
                  <a:lnTo>
                    <a:pt x="707" y="518"/>
                  </a:lnTo>
                  <a:lnTo>
                    <a:pt x="707" y="125"/>
                  </a:lnTo>
                  <a:lnTo>
                    <a:pt x="707" y="125"/>
                  </a:lnTo>
                  <a:close/>
                  <a:moveTo>
                    <a:pt x="798" y="37"/>
                  </a:moveTo>
                  <a:lnTo>
                    <a:pt x="127" y="37"/>
                  </a:lnTo>
                  <a:lnTo>
                    <a:pt x="127" y="88"/>
                  </a:lnTo>
                  <a:lnTo>
                    <a:pt x="743" y="88"/>
                  </a:lnTo>
                  <a:lnTo>
                    <a:pt x="743" y="518"/>
                  </a:lnTo>
                  <a:lnTo>
                    <a:pt x="798" y="518"/>
                  </a:lnTo>
                  <a:lnTo>
                    <a:pt x="798" y="37"/>
                  </a:lnTo>
                  <a:lnTo>
                    <a:pt x="798" y="3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55" name="组合 54"/>
          <p:cNvGrpSpPr/>
          <p:nvPr/>
        </p:nvGrpSpPr>
        <p:grpSpPr>
          <a:xfrm>
            <a:off x="3794270" y="1921956"/>
            <a:ext cx="2473057" cy="3708123"/>
            <a:chOff x="3794270" y="1921956"/>
            <a:chExt cx="2473057" cy="3708123"/>
          </a:xfrm>
        </p:grpSpPr>
        <p:sp>
          <p:nvSpPr>
            <p:cNvPr id="13" name="形状"/>
            <p:cNvSpPr/>
            <p:nvPr/>
          </p:nvSpPr>
          <p:spPr bwMode="auto">
            <a:xfrm>
              <a:off x="6119667" y="2667532"/>
              <a:ext cx="147660" cy="234304"/>
            </a:xfrm>
            <a:custGeom>
              <a:avLst/>
              <a:gdLst>
                <a:gd name="T0" fmla="*/ 8 w 51"/>
                <a:gd name="T1" fmla="*/ 81 h 81"/>
                <a:gd name="T2" fmla="*/ 3 w 51"/>
                <a:gd name="T3" fmla="*/ 78 h 81"/>
                <a:gd name="T4" fmla="*/ 3 w 51"/>
                <a:gd name="T5" fmla="*/ 68 h 81"/>
                <a:gd name="T6" fmla="*/ 30 w 51"/>
                <a:gd name="T7" fmla="*/ 41 h 81"/>
                <a:gd name="T8" fmla="*/ 3 w 51"/>
                <a:gd name="T9" fmla="*/ 14 h 81"/>
                <a:gd name="T10" fmla="*/ 3 w 51"/>
                <a:gd name="T11" fmla="*/ 3 h 81"/>
                <a:gd name="T12" fmla="*/ 14 w 51"/>
                <a:gd name="T13" fmla="*/ 3 h 81"/>
                <a:gd name="T14" fmla="*/ 51 w 51"/>
                <a:gd name="T15" fmla="*/ 41 h 81"/>
                <a:gd name="T16" fmla="*/ 14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7" y="81"/>
                    <a:pt x="5" y="80"/>
                    <a:pt x="3" y="78"/>
                  </a:cubicBezTo>
                  <a:cubicBezTo>
                    <a:pt x="0" y="76"/>
                    <a:pt x="0" y="71"/>
                    <a:pt x="3" y="68"/>
                  </a:cubicBezTo>
                  <a:cubicBezTo>
                    <a:pt x="30" y="41"/>
                    <a:pt x="30" y="41"/>
                    <a:pt x="30" y="41"/>
                  </a:cubicBezTo>
                  <a:cubicBezTo>
                    <a:pt x="3" y="14"/>
                    <a:pt x="3" y="14"/>
                    <a:pt x="3" y="14"/>
                  </a:cubicBezTo>
                  <a:cubicBezTo>
                    <a:pt x="0" y="11"/>
                    <a:pt x="0" y="6"/>
                    <a:pt x="3" y="3"/>
                  </a:cubicBezTo>
                  <a:cubicBezTo>
                    <a:pt x="6" y="0"/>
                    <a:pt x="11" y="0"/>
                    <a:pt x="14" y="3"/>
                  </a:cubicBezTo>
                  <a:cubicBezTo>
                    <a:pt x="51" y="41"/>
                    <a:pt x="51" y="41"/>
                    <a:pt x="51" y="41"/>
                  </a:cubicBezTo>
                  <a:cubicBezTo>
                    <a:pt x="14" y="78"/>
                    <a:pt x="14" y="78"/>
                    <a:pt x="14"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4" name="形状"/>
            <p:cNvSpPr/>
            <p:nvPr/>
          </p:nvSpPr>
          <p:spPr bwMode="auto">
            <a:xfrm>
              <a:off x="5954922" y="2667532"/>
              <a:ext cx="147660" cy="234304"/>
            </a:xfrm>
            <a:custGeom>
              <a:avLst/>
              <a:gdLst>
                <a:gd name="T0" fmla="*/ 8 w 51"/>
                <a:gd name="T1" fmla="*/ 81 h 81"/>
                <a:gd name="T2" fmla="*/ 3 w 51"/>
                <a:gd name="T3" fmla="*/ 78 h 81"/>
                <a:gd name="T4" fmla="*/ 3 w 51"/>
                <a:gd name="T5" fmla="*/ 68 h 81"/>
                <a:gd name="T6" fmla="*/ 30 w 51"/>
                <a:gd name="T7" fmla="*/ 41 h 81"/>
                <a:gd name="T8" fmla="*/ 3 w 51"/>
                <a:gd name="T9" fmla="*/ 14 h 81"/>
                <a:gd name="T10" fmla="*/ 3 w 51"/>
                <a:gd name="T11" fmla="*/ 3 h 81"/>
                <a:gd name="T12" fmla="*/ 14 w 51"/>
                <a:gd name="T13" fmla="*/ 3 h 81"/>
                <a:gd name="T14" fmla="*/ 51 w 51"/>
                <a:gd name="T15" fmla="*/ 41 h 81"/>
                <a:gd name="T16" fmla="*/ 14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6" y="81"/>
                    <a:pt x="5" y="80"/>
                    <a:pt x="3" y="78"/>
                  </a:cubicBezTo>
                  <a:cubicBezTo>
                    <a:pt x="0" y="76"/>
                    <a:pt x="0" y="71"/>
                    <a:pt x="3" y="68"/>
                  </a:cubicBezTo>
                  <a:cubicBezTo>
                    <a:pt x="30" y="41"/>
                    <a:pt x="30" y="41"/>
                    <a:pt x="30" y="41"/>
                  </a:cubicBezTo>
                  <a:cubicBezTo>
                    <a:pt x="3" y="14"/>
                    <a:pt x="3" y="14"/>
                    <a:pt x="3" y="14"/>
                  </a:cubicBezTo>
                  <a:cubicBezTo>
                    <a:pt x="0" y="11"/>
                    <a:pt x="0" y="6"/>
                    <a:pt x="3" y="3"/>
                  </a:cubicBezTo>
                  <a:cubicBezTo>
                    <a:pt x="6" y="0"/>
                    <a:pt x="11" y="0"/>
                    <a:pt x="14" y="3"/>
                  </a:cubicBezTo>
                  <a:cubicBezTo>
                    <a:pt x="51" y="41"/>
                    <a:pt x="51" y="41"/>
                    <a:pt x="51" y="41"/>
                  </a:cubicBezTo>
                  <a:cubicBezTo>
                    <a:pt x="14" y="78"/>
                    <a:pt x="14" y="78"/>
                    <a:pt x="14"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6" name="形状"/>
            <p:cNvSpPr/>
            <p:nvPr/>
          </p:nvSpPr>
          <p:spPr bwMode="auto">
            <a:xfrm>
              <a:off x="4857349" y="3590382"/>
              <a:ext cx="162130" cy="262046"/>
            </a:xfrm>
            <a:custGeom>
              <a:avLst/>
              <a:gdLst>
                <a:gd name="T0" fmla="*/ 53 w 73"/>
                <a:gd name="T1" fmla="*/ 0 h 117"/>
                <a:gd name="T2" fmla="*/ 53 w 73"/>
                <a:gd name="T3" fmla="*/ 71 h 117"/>
                <a:gd name="T4" fmla="*/ 69 w 73"/>
                <a:gd name="T5" fmla="*/ 71 h 117"/>
                <a:gd name="T6" fmla="*/ 73 w 73"/>
                <a:gd name="T7" fmla="*/ 73 h 117"/>
                <a:gd name="T8" fmla="*/ 72 w 73"/>
                <a:gd name="T9" fmla="*/ 77 h 117"/>
                <a:gd name="T10" fmla="*/ 37 w 73"/>
                <a:gd name="T11" fmla="*/ 117 h 117"/>
                <a:gd name="T12" fmla="*/ 1 w 73"/>
                <a:gd name="T13" fmla="*/ 77 h 117"/>
                <a:gd name="T14" fmla="*/ 1 w 73"/>
                <a:gd name="T15" fmla="*/ 73 h 117"/>
                <a:gd name="T16" fmla="*/ 4 w 73"/>
                <a:gd name="T17" fmla="*/ 71 h 117"/>
                <a:gd name="T18" fmla="*/ 20 w 73"/>
                <a:gd name="T19" fmla="*/ 71 h 117"/>
                <a:gd name="T20" fmla="*/ 20 w 73"/>
                <a:gd name="T21" fmla="*/ 0 h 117"/>
                <a:gd name="T22" fmla="*/ 53 w 73"/>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117">
                  <a:moveTo>
                    <a:pt x="53" y="0"/>
                  </a:moveTo>
                  <a:cubicBezTo>
                    <a:pt x="53" y="71"/>
                    <a:pt x="53" y="71"/>
                    <a:pt x="53" y="71"/>
                  </a:cubicBezTo>
                  <a:cubicBezTo>
                    <a:pt x="69" y="71"/>
                    <a:pt x="69" y="71"/>
                    <a:pt x="69" y="71"/>
                  </a:cubicBezTo>
                  <a:cubicBezTo>
                    <a:pt x="71" y="71"/>
                    <a:pt x="72" y="72"/>
                    <a:pt x="73" y="73"/>
                  </a:cubicBezTo>
                  <a:cubicBezTo>
                    <a:pt x="73" y="75"/>
                    <a:pt x="73" y="76"/>
                    <a:pt x="72" y="77"/>
                  </a:cubicBezTo>
                  <a:cubicBezTo>
                    <a:pt x="37" y="117"/>
                    <a:pt x="37" y="117"/>
                    <a:pt x="37" y="117"/>
                  </a:cubicBezTo>
                  <a:cubicBezTo>
                    <a:pt x="1" y="77"/>
                    <a:pt x="1" y="77"/>
                    <a:pt x="1" y="77"/>
                  </a:cubicBezTo>
                  <a:cubicBezTo>
                    <a:pt x="0" y="76"/>
                    <a:pt x="0" y="75"/>
                    <a:pt x="1" y="73"/>
                  </a:cubicBezTo>
                  <a:cubicBezTo>
                    <a:pt x="1" y="72"/>
                    <a:pt x="3" y="71"/>
                    <a:pt x="4" y="71"/>
                  </a:cubicBezTo>
                  <a:cubicBezTo>
                    <a:pt x="20" y="71"/>
                    <a:pt x="20" y="71"/>
                    <a:pt x="20" y="71"/>
                  </a:cubicBezTo>
                  <a:cubicBezTo>
                    <a:pt x="20" y="0"/>
                    <a:pt x="20" y="0"/>
                    <a:pt x="20" y="0"/>
                  </a:cubicBezTo>
                  <a:cubicBezTo>
                    <a:pt x="53" y="0"/>
                    <a:pt x="53" y="0"/>
                    <a:pt x="53" y="0"/>
                  </a:cubicBezTo>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7" name="形状"/>
            <p:cNvSpPr/>
            <p:nvPr/>
          </p:nvSpPr>
          <p:spPr bwMode="auto">
            <a:xfrm>
              <a:off x="4901651" y="3590382"/>
              <a:ext cx="73524" cy="56557"/>
            </a:xfrm>
            <a:custGeom>
              <a:avLst/>
              <a:gdLst>
                <a:gd name="T0" fmla="*/ 78 w 78"/>
                <a:gd name="T1" fmla="*/ 0 h 60"/>
                <a:gd name="T2" fmla="*/ 0 w 78"/>
                <a:gd name="T3" fmla="*/ 0 h 60"/>
                <a:gd name="T4" fmla="*/ 0 w 78"/>
                <a:gd name="T5" fmla="*/ 0 h 60"/>
                <a:gd name="T6" fmla="*/ 78 w 78"/>
                <a:gd name="T7" fmla="*/ 0 h 60"/>
                <a:gd name="T8" fmla="*/ 78 w 78"/>
                <a:gd name="T9" fmla="*/ 60 h 60"/>
                <a:gd name="T10" fmla="*/ 78 w 78"/>
                <a:gd name="T11" fmla="*/ 60 h 60"/>
                <a:gd name="T12" fmla="*/ 78 w 78"/>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8" h="60">
                  <a:moveTo>
                    <a:pt x="78" y="0"/>
                  </a:moveTo>
                  <a:lnTo>
                    <a:pt x="0" y="0"/>
                  </a:lnTo>
                  <a:lnTo>
                    <a:pt x="0" y="0"/>
                  </a:lnTo>
                  <a:lnTo>
                    <a:pt x="78" y="0"/>
                  </a:lnTo>
                  <a:lnTo>
                    <a:pt x="78" y="60"/>
                  </a:lnTo>
                  <a:lnTo>
                    <a:pt x="78" y="60"/>
                  </a:lnTo>
                  <a:lnTo>
                    <a:pt x="78" y="0"/>
                  </a:lnTo>
                  <a:close/>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8" name="形状"/>
            <p:cNvSpPr/>
            <p:nvPr/>
          </p:nvSpPr>
          <p:spPr bwMode="auto">
            <a:xfrm>
              <a:off x="4901651" y="3590382"/>
              <a:ext cx="73524" cy="56557"/>
            </a:xfrm>
            <a:custGeom>
              <a:avLst/>
              <a:gdLst>
                <a:gd name="T0" fmla="*/ 78 w 78"/>
                <a:gd name="T1" fmla="*/ 0 h 60"/>
                <a:gd name="T2" fmla="*/ 0 w 78"/>
                <a:gd name="T3" fmla="*/ 0 h 60"/>
                <a:gd name="T4" fmla="*/ 0 w 78"/>
                <a:gd name="T5" fmla="*/ 0 h 60"/>
                <a:gd name="T6" fmla="*/ 78 w 78"/>
                <a:gd name="T7" fmla="*/ 0 h 60"/>
                <a:gd name="T8" fmla="*/ 78 w 78"/>
                <a:gd name="T9" fmla="*/ 60 h 60"/>
                <a:gd name="T10" fmla="*/ 78 w 78"/>
                <a:gd name="T11" fmla="*/ 60 h 60"/>
                <a:gd name="T12" fmla="*/ 78 w 78"/>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8" h="60">
                  <a:moveTo>
                    <a:pt x="78" y="0"/>
                  </a:moveTo>
                  <a:lnTo>
                    <a:pt x="0" y="0"/>
                  </a:lnTo>
                  <a:lnTo>
                    <a:pt x="0" y="0"/>
                  </a:lnTo>
                  <a:lnTo>
                    <a:pt x="78" y="0"/>
                  </a:lnTo>
                  <a:lnTo>
                    <a:pt x="78" y="60"/>
                  </a:lnTo>
                  <a:lnTo>
                    <a:pt x="78" y="60"/>
                  </a:lnTo>
                  <a:lnTo>
                    <a:pt x="78" y="0"/>
                  </a:lnTo>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29" name="形状"/>
            <p:cNvSpPr/>
            <p:nvPr/>
          </p:nvSpPr>
          <p:spPr bwMode="auto">
            <a:xfrm>
              <a:off x="4439770" y="1921956"/>
              <a:ext cx="999172" cy="1769285"/>
            </a:xfrm>
            <a:custGeom>
              <a:avLst/>
              <a:gdLst>
                <a:gd name="T0" fmla="*/ 448 w 448"/>
                <a:gd name="T1" fmla="*/ 224 h 792"/>
                <a:gd name="T2" fmla="*/ 448 w 448"/>
                <a:gd name="T3" fmla="*/ 570 h 792"/>
                <a:gd name="T4" fmla="*/ 252 w 448"/>
                <a:gd name="T5" fmla="*/ 792 h 792"/>
                <a:gd name="T6" fmla="*/ 252 w 448"/>
                <a:gd name="T7" fmla="*/ 777 h 792"/>
                <a:gd name="T8" fmla="*/ 224 w 448"/>
                <a:gd name="T9" fmla="*/ 749 h 792"/>
                <a:gd name="T10" fmla="*/ 196 w 448"/>
                <a:gd name="T11" fmla="*/ 777 h 792"/>
                <a:gd name="T12" fmla="*/ 196 w 448"/>
                <a:gd name="T13" fmla="*/ 792 h 792"/>
                <a:gd name="T14" fmla="*/ 0 w 448"/>
                <a:gd name="T15" fmla="*/ 570 h 792"/>
                <a:gd name="T16" fmla="*/ 0 w 448"/>
                <a:gd name="T17" fmla="*/ 224 h 792"/>
                <a:gd name="T18" fmla="*/ 224 w 448"/>
                <a:gd name="T19" fmla="*/ 0 h 792"/>
                <a:gd name="T20" fmla="*/ 448 w 448"/>
                <a:gd name="T21" fmla="*/ 224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8" h="792">
                  <a:moveTo>
                    <a:pt x="448" y="224"/>
                  </a:moveTo>
                  <a:cubicBezTo>
                    <a:pt x="448" y="570"/>
                    <a:pt x="448" y="570"/>
                    <a:pt x="448" y="570"/>
                  </a:cubicBezTo>
                  <a:cubicBezTo>
                    <a:pt x="448" y="684"/>
                    <a:pt x="362" y="778"/>
                    <a:pt x="252" y="792"/>
                  </a:cubicBezTo>
                  <a:cubicBezTo>
                    <a:pt x="252" y="777"/>
                    <a:pt x="252" y="777"/>
                    <a:pt x="252" y="777"/>
                  </a:cubicBezTo>
                  <a:cubicBezTo>
                    <a:pt x="252" y="761"/>
                    <a:pt x="239" y="749"/>
                    <a:pt x="224" y="749"/>
                  </a:cubicBezTo>
                  <a:cubicBezTo>
                    <a:pt x="208" y="749"/>
                    <a:pt x="196" y="761"/>
                    <a:pt x="196" y="777"/>
                  </a:cubicBezTo>
                  <a:cubicBezTo>
                    <a:pt x="196" y="792"/>
                    <a:pt x="196" y="792"/>
                    <a:pt x="196" y="792"/>
                  </a:cubicBezTo>
                  <a:cubicBezTo>
                    <a:pt x="85" y="778"/>
                    <a:pt x="0" y="684"/>
                    <a:pt x="0" y="570"/>
                  </a:cubicBezTo>
                  <a:cubicBezTo>
                    <a:pt x="0" y="224"/>
                    <a:pt x="0" y="224"/>
                    <a:pt x="0" y="224"/>
                  </a:cubicBezTo>
                  <a:cubicBezTo>
                    <a:pt x="0" y="100"/>
                    <a:pt x="100" y="0"/>
                    <a:pt x="224" y="0"/>
                  </a:cubicBezTo>
                  <a:cubicBezTo>
                    <a:pt x="347" y="0"/>
                    <a:pt x="448" y="100"/>
                    <a:pt x="448" y="224"/>
                  </a:cubicBez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0" name="形状"/>
            <p:cNvSpPr/>
            <p:nvPr/>
          </p:nvSpPr>
          <p:spPr bwMode="auto">
            <a:xfrm>
              <a:off x="4516122" y="1997365"/>
              <a:ext cx="846468" cy="849294"/>
            </a:xfrm>
            <a:prstGeom prst="ellipse">
              <a:avLst/>
            </a:prstGeom>
            <a:solidFill>
              <a:schemeClr val="bg1">
                <a:lumMod val="75000"/>
              </a:schemeClr>
            </a:solidFill>
            <a:ln>
              <a:noFill/>
            </a:ln>
          </p:spPr>
          <p:txBody>
            <a:bodyPr vert="horz" wrap="square" lIns="91440" tIns="45720" rIns="91440" bIns="45720" anchor="t" anchorCtr="0" compatLnSpc="1">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6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B</a:t>
              </a:r>
            </a:p>
          </p:txBody>
        </p:sp>
        <p:sp>
          <p:nvSpPr>
            <p:cNvPr id="31" name="椭圆 101"/>
            <p:cNvSpPr/>
            <p:nvPr/>
          </p:nvSpPr>
          <p:spPr>
            <a:xfrm>
              <a:off x="4815275" y="3086767"/>
              <a:ext cx="267288" cy="263506"/>
            </a:xfrm>
            <a:custGeom>
              <a:avLst/>
              <a:gdLst>
                <a:gd name="connsiteX0" fmla="*/ 481576 w 607554"/>
                <a:gd name="connsiteY0" fmla="*/ 446886 h 598959"/>
                <a:gd name="connsiteX1" fmla="*/ 481576 w 607554"/>
                <a:gd name="connsiteY1" fmla="*/ 503769 h 598959"/>
                <a:gd name="connsiteX2" fmla="*/ 519134 w 607554"/>
                <a:gd name="connsiteY2" fmla="*/ 503769 h 598959"/>
                <a:gd name="connsiteX3" fmla="*/ 519134 w 607554"/>
                <a:gd name="connsiteY3" fmla="*/ 446886 h 598959"/>
                <a:gd name="connsiteX4" fmla="*/ 481576 w 607554"/>
                <a:gd name="connsiteY4" fmla="*/ 270994 h 598959"/>
                <a:gd name="connsiteX5" fmla="*/ 481576 w 607554"/>
                <a:gd name="connsiteY5" fmla="*/ 327877 h 598959"/>
                <a:gd name="connsiteX6" fmla="*/ 519134 w 607554"/>
                <a:gd name="connsiteY6" fmla="*/ 327877 h 598959"/>
                <a:gd name="connsiteX7" fmla="*/ 519134 w 607554"/>
                <a:gd name="connsiteY7" fmla="*/ 270994 h 598959"/>
                <a:gd name="connsiteX8" fmla="*/ 195909 w 607554"/>
                <a:gd name="connsiteY8" fmla="*/ 265961 h 598959"/>
                <a:gd name="connsiteX9" fmla="*/ 358877 w 607554"/>
                <a:gd name="connsiteY9" fmla="*/ 265961 h 598959"/>
                <a:gd name="connsiteX10" fmla="*/ 378725 w 607554"/>
                <a:gd name="connsiteY10" fmla="*/ 285870 h 598959"/>
                <a:gd name="connsiteX11" fmla="*/ 358877 w 607554"/>
                <a:gd name="connsiteY11" fmla="*/ 305689 h 598959"/>
                <a:gd name="connsiteX12" fmla="*/ 195909 w 607554"/>
                <a:gd name="connsiteY12" fmla="*/ 305689 h 598959"/>
                <a:gd name="connsiteX13" fmla="*/ 176061 w 607554"/>
                <a:gd name="connsiteY13" fmla="*/ 285870 h 598959"/>
                <a:gd name="connsiteX14" fmla="*/ 195909 w 607554"/>
                <a:gd name="connsiteY14" fmla="*/ 265961 h 598959"/>
                <a:gd name="connsiteX15" fmla="*/ 195909 w 607554"/>
                <a:gd name="connsiteY15" fmla="*/ 169145 h 598959"/>
                <a:gd name="connsiteX16" fmla="*/ 358877 w 607554"/>
                <a:gd name="connsiteY16" fmla="*/ 169145 h 598959"/>
                <a:gd name="connsiteX17" fmla="*/ 378725 w 607554"/>
                <a:gd name="connsiteY17" fmla="*/ 189053 h 598959"/>
                <a:gd name="connsiteX18" fmla="*/ 358877 w 607554"/>
                <a:gd name="connsiteY18" fmla="*/ 208873 h 598959"/>
                <a:gd name="connsiteX19" fmla="*/ 195909 w 607554"/>
                <a:gd name="connsiteY19" fmla="*/ 208873 h 598959"/>
                <a:gd name="connsiteX20" fmla="*/ 176061 w 607554"/>
                <a:gd name="connsiteY20" fmla="*/ 189053 h 598959"/>
                <a:gd name="connsiteX21" fmla="*/ 195909 w 607554"/>
                <a:gd name="connsiteY21" fmla="*/ 169145 h 598959"/>
                <a:gd name="connsiteX22" fmla="*/ 481576 w 607554"/>
                <a:gd name="connsiteY22" fmla="*/ 95190 h 598959"/>
                <a:gd name="connsiteX23" fmla="*/ 481576 w 607554"/>
                <a:gd name="connsiteY23" fmla="*/ 152073 h 598959"/>
                <a:gd name="connsiteX24" fmla="*/ 552954 w 607554"/>
                <a:gd name="connsiteY24" fmla="*/ 152073 h 598959"/>
                <a:gd name="connsiteX25" fmla="*/ 565858 w 607554"/>
                <a:gd name="connsiteY25" fmla="*/ 123631 h 598959"/>
                <a:gd name="connsiteX26" fmla="*/ 552954 w 607554"/>
                <a:gd name="connsiteY26" fmla="*/ 95190 h 598959"/>
                <a:gd name="connsiteX27" fmla="*/ 118547 w 607554"/>
                <a:gd name="connsiteY27" fmla="*/ 39640 h 598959"/>
                <a:gd name="connsiteX28" fmla="*/ 118547 w 607554"/>
                <a:gd name="connsiteY28" fmla="*/ 559230 h 598959"/>
                <a:gd name="connsiteX29" fmla="*/ 441793 w 607554"/>
                <a:gd name="connsiteY29" fmla="*/ 559230 h 598959"/>
                <a:gd name="connsiteX30" fmla="*/ 441793 w 607554"/>
                <a:gd name="connsiteY30" fmla="*/ 39640 h 598959"/>
                <a:gd name="connsiteX31" fmla="*/ 39783 w 607554"/>
                <a:gd name="connsiteY31" fmla="*/ 39640 h 598959"/>
                <a:gd name="connsiteX32" fmla="*/ 39783 w 607554"/>
                <a:gd name="connsiteY32" fmla="*/ 559230 h 598959"/>
                <a:gd name="connsiteX33" fmla="*/ 78764 w 607554"/>
                <a:gd name="connsiteY33" fmla="*/ 559230 h 598959"/>
                <a:gd name="connsiteX34" fmla="*/ 78764 w 607554"/>
                <a:gd name="connsiteY34" fmla="*/ 39640 h 598959"/>
                <a:gd name="connsiteX35" fmla="*/ 19847 w 607554"/>
                <a:gd name="connsiteY35" fmla="*/ 0 h 598959"/>
                <a:gd name="connsiteX36" fmla="*/ 461729 w 607554"/>
                <a:gd name="connsiteY36" fmla="*/ 0 h 598959"/>
                <a:gd name="connsiteX37" fmla="*/ 481576 w 607554"/>
                <a:gd name="connsiteY37" fmla="*/ 19820 h 598959"/>
                <a:gd name="connsiteX38" fmla="*/ 481576 w 607554"/>
                <a:gd name="connsiteY38" fmla="*/ 55461 h 598959"/>
                <a:gd name="connsiteX39" fmla="*/ 565769 w 607554"/>
                <a:gd name="connsiteY39" fmla="*/ 55461 h 598959"/>
                <a:gd name="connsiteX40" fmla="*/ 583836 w 607554"/>
                <a:gd name="connsiteY40" fmla="*/ 67104 h 598959"/>
                <a:gd name="connsiteX41" fmla="*/ 605819 w 607554"/>
                <a:gd name="connsiteY41" fmla="*/ 115454 h 598959"/>
                <a:gd name="connsiteX42" fmla="*/ 605819 w 607554"/>
                <a:gd name="connsiteY42" fmla="*/ 131808 h 598959"/>
                <a:gd name="connsiteX43" fmla="*/ 583836 w 607554"/>
                <a:gd name="connsiteY43" fmla="*/ 180159 h 598959"/>
                <a:gd name="connsiteX44" fmla="*/ 565769 w 607554"/>
                <a:gd name="connsiteY44" fmla="*/ 191802 h 598959"/>
                <a:gd name="connsiteX45" fmla="*/ 481576 w 607554"/>
                <a:gd name="connsiteY45" fmla="*/ 191802 h 598959"/>
                <a:gd name="connsiteX46" fmla="*/ 481576 w 607554"/>
                <a:gd name="connsiteY46" fmla="*/ 231264 h 598959"/>
                <a:gd name="connsiteX47" fmla="*/ 539070 w 607554"/>
                <a:gd name="connsiteY47" fmla="*/ 231264 h 598959"/>
                <a:gd name="connsiteX48" fmla="*/ 558916 w 607554"/>
                <a:gd name="connsiteY48" fmla="*/ 251173 h 598959"/>
                <a:gd name="connsiteX49" fmla="*/ 558916 w 607554"/>
                <a:gd name="connsiteY49" fmla="*/ 347786 h 598959"/>
                <a:gd name="connsiteX50" fmla="*/ 539070 w 607554"/>
                <a:gd name="connsiteY50" fmla="*/ 367606 h 598959"/>
                <a:gd name="connsiteX51" fmla="*/ 481576 w 607554"/>
                <a:gd name="connsiteY51" fmla="*/ 367606 h 598959"/>
                <a:gd name="connsiteX52" fmla="*/ 481576 w 607554"/>
                <a:gd name="connsiteY52" fmla="*/ 407157 h 598959"/>
                <a:gd name="connsiteX53" fmla="*/ 539070 w 607554"/>
                <a:gd name="connsiteY53" fmla="*/ 407157 h 598959"/>
                <a:gd name="connsiteX54" fmla="*/ 558916 w 607554"/>
                <a:gd name="connsiteY54" fmla="*/ 426977 h 598959"/>
                <a:gd name="connsiteX55" fmla="*/ 558916 w 607554"/>
                <a:gd name="connsiteY55" fmla="*/ 523589 h 598959"/>
                <a:gd name="connsiteX56" fmla="*/ 539070 w 607554"/>
                <a:gd name="connsiteY56" fmla="*/ 543498 h 598959"/>
                <a:gd name="connsiteX57" fmla="*/ 481576 w 607554"/>
                <a:gd name="connsiteY57" fmla="*/ 543498 h 598959"/>
                <a:gd name="connsiteX58" fmla="*/ 481576 w 607554"/>
                <a:gd name="connsiteY58" fmla="*/ 579139 h 598959"/>
                <a:gd name="connsiteX59" fmla="*/ 461729 w 607554"/>
                <a:gd name="connsiteY59" fmla="*/ 598959 h 598959"/>
                <a:gd name="connsiteX60" fmla="*/ 19847 w 607554"/>
                <a:gd name="connsiteY60" fmla="*/ 598959 h 598959"/>
                <a:gd name="connsiteX61" fmla="*/ 0 w 607554"/>
                <a:gd name="connsiteY61" fmla="*/ 579139 h 598959"/>
                <a:gd name="connsiteX62" fmla="*/ 0 w 607554"/>
                <a:gd name="connsiteY62" fmla="*/ 19820 h 598959"/>
                <a:gd name="connsiteX63" fmla="*/ 19847 w 607554"/>
                <a:gd name="connsiteY63" fmla="*/ 0 h 598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07554" h="598959">
                  <a:moveTo>
                    <a:pt x="481576" y="446886"/>
                  </a:moveTo>
                  <a:lnTo>
                    <a:pt x="481576" y="503769"/>
                  </a:lnTo>
                  <a:lnTo>
                    <a:pt x="519134" y="503769"/>
                  </a:lnTo>
                  <a:lnTo>
                    <a:pt x="519134" y="446886"/>
                  </a:lnTo>
                  <a:close/>
                  <a:moveTo>
                    <a:pt x="481576" y="270994"/>
                  </a:moveTo>
                  <a:lnTo>
                    <a:pt x="481576" y="327877"/>
                  </a:lnTo>
                  <a:lnTo>
                    <a:pt x="519134" y="327877"/>
                  </a:lnTo>
                  <a:lnTo>
                    <a:pt x="519134" y="270994"/>
                  </a:lnTo>
                  <a:close/>
                  <a:moveTo>
                    <a:pt x="195909" y="265961"/>
                  </a:moveTo>
                  <a:lnTo>
                    <a:pt x="358877" y="265961"/>
                  </a:lnTo>
                  <a:cubicBezTo>
                    <a:pt x="369825" y="265961"/>
                    <a:pt x="378725" y="274849"/>
                    <a:pt x="378725" y="285870"/>
                  </a:cubicBezTo>
                  <a:cubicBezTo>
                    <a:pt x="378725" y="296801"/>
                    <a:pt x="369825" y="305689"/>
                    <a:pt x="358877" y="305689"/>
                  </a:cubicBezTo>
                  <a:lnTo>
                    <a:pt x="195909" y="305689"/>
                  </a:lnTo>
                  <a:cubicBezTo>
                    <a:pt x="184962" y="305689"/>
                    <a:pt x="176061" y="296801"/>
                    <a:pt x="176061" y="285870"/>
                  </a:cubicBezTo>
                  <a:cubicBezTo>
                    <a:pt x="176061" y="274849"/>
                    <a:pt x="184962" y="265961"/>
                    <a:pt x="195909" y="265961"/>
                  </a:cubicBezTo>
                  <a:close/>
                  <a:moveTo>
                    <a:pt x="195909" y="169145"/>
                  </a:moveTo>
                  <a:lnTo>
                    <a:pt x="358877" y="169145"/>
                  </a:lnTo>
                  <a:cubicBezTo>
                    <a:pt x="369825" y="169145"/>
                    <a:pt x="378725" y="178033"/>
                    <a:pt x="378725" y="189053"/>
                  </a:cubicBezTo>
                  <a:cubicBezTo>
                    <a:pt x="378725" y="199985"/>
                    <a:pt x="369825" y="208873"/>
                    <a:pt x="358877" y="208873"/>
                  </a:cubicBezTo>
                  <a:lnTo>
                    <a:pt x="195909" y="208873"/>
                  </a:lnTo>
                  <a:cubicBezTo>
                    <a:pt x="184962" y="208873"/>
                    <a:pt x="176061" y="199985"/>
                    <a:pt x="176061" y="189053"/>
                  </a:cubicBezTo>
                  <a:cubicBezTo>
                    <a:pt x="176061" y="178033"/>
                    <a:pt x="184962" y="169145"/>
                    <a:pt x="195909" y="169145"/>
                  </a:cubicBezTo>
                  <a:close/>
                  <a:moveTo>
                    <a:pt x="481576" y="95190"/>
                  </a:moveTo>
                  <a:lnTo>
                    <a:pt x="481576" y="152073"/>
                  </a:lnTo>
                  <a:lnTo>
                    <a:pt x="552954" y="152073"/>
                  </a:lnTo>
                  <a:lnTo>
                    <a:pt x="565858" y="123631"/>
                  </a:lnTo>
                  <a:lnTo>
                    <a:pt x="552954" y="95190"/>
                  </a:lnTo>
                  <a:close/>
                  <a:moveTo>
                    <a:pt x="118547" y="39640"/>
                  </a:moveTo>
                  <a:lnTo>
                    <a:pt x="118547" y="559230"/>
                  </a:lnTo>
                  <a:lnTo>
                    <a:pt x="441793" y="559230"/>
                  </a:lnTo>
                  <a:lnTo>
                    <a:pt x="441793" y="39640"/>
                  </a:lnTo>
                  <a:close/>
                  <a:moveTo>
                    <a:pt x="39783" y="39640"/>
                  </a:moveTo>
                  <a:lnTo>
                    <a:pt x="39783" y="559230"/>
                  </a:lnTo>
                  <a:lnTo>
                    <a:pt x="78764" y="559230"/>
                  </a:lnTo>
                  <a:lnTo>
                    <a:pt x="78764" y="39640"/>
                  </a:lnTo>
                  <a:close/>
                  <a:moveTo>
                    <a:pt x="19847" y="0"/>
                  </a:moveTo>
                  <a:lnTo>
                    <a:pt x="461729" y="0"/>
                  </a:lnTo>
                  <a:cubicBezTo>
                    <a:pt x="472676" y="0"/>
                    <a:pt x="481576" y="8888"/>
                    <a:pt x="481576" y="19820"/>
                  </a:cubicBezTo>
                  <a:lnTo>
                    <a:pt x="481576" y="55461"/>
                  </a:lnTo>
                  <a:lnTo>
                    <a:pt x="565769" y="55461"/>
                  </a:lnTo>
                  <a:cubicBezTo>
                    <a:pt x="573512" y="55461"/>
                    <a:pt x="580632" y="59994"/>
                    <a:pt x="583836" y="67104"/>
                  </a:cubicBezTo>
                  <a:lnTo>
                    <a:pt x="605819" y="115454"/>
                  </a:lnTo>
                  <a:cubicBezTo>
                    <a:pt x="608133" y="120609"/>
                    <a:pt x="608133" y="126653"/>
                    <a:pt x="605819" y="131808"/>
                  </a:cubicBezTo>
                  <a:lnTo>
                    <a:pt x="583836" y="180159"/>
                  </a:lnTo>
                  <a:cubicBezTo>
                    <a:pt x="580632" y="187269"/>
                    <a:pt x="573512" y="191802"/>
                    <a:pt x="565769" y="191802"/>
                  </a:cubicBezTo>
                  <a:lnTo>
                    <a:pt x="481576" y="191802"/>
                  </a:lnTo>
                  <a:lnTo>
                    <a:pt x="481576" y="231264"/>
                  </a:lnTo>
                  <a:lnTo>
                    <a:pt x="539070" y="231264"/>
                  </a:lnTo>
                  <a:cubicBezTo>
                    <a:pt x="550017" y="231264"/>
                    <a:pt x="558916" y="240152"/>
                    <a:pt x="558916" y="251173"/>
                  </a:cubicBezTo>
                  <a:lnTo>
                    <a:pt x="558916" y="347786"/>
                  </a:lnTo>
                  <a:cubicBezTo>
                    <a:pt x="558916" y="358718"/>
                    <a:pt x="550017" y="367606"/>
                    <a:pt x="539070" y="367606"/>
                  </a:cubicBezTo>
                  <a:lnTo>
                    <a:pt x="481576" y="367606"/>
                  </a:lnTo>
                  <a:lnTo>
                    <a:pt x="481576" y="407157"/>
                  </a:lnTo>
                  <a:lnTo>
                    <a:pt x="539070" y="407157"/>
                  </a:lnTo>
                  <a:cubicBezTo>
                    <a:pt x="550017" y="407157"/>
                    <a:pt x="558916" y="416045"/>
                    <a:pt x="558916" y="426977"/>
                  </a:cubicBezTo>
                  <a:lnTo>
                    <a:pt x="558916" y="523589"/>
                  </a:lnTo>
                  <a:cubicBezTo>
                    <a:pt x="558916" y="534610"/>
                    <a:pt x="550017" y="543498"/>
                    <a:pt x="539070" y="543498"/>
                  </a:cubicBezTo>
                  <a:lnTo>
                    <a:pt x="481576" y="543498"/>
                  </a:lnTo>
                  <a:lnTo>
                    <a:pt x="481576" y="579139"/>
                  </a:lnTo>
                  <a:cubicBezTo>
                    <a:pt x="481576" y="590071"/>
                    <a:pt x="472676" y="598959"/>
                    <a:pt x="461729" y="598959"/>
                  </a:cubicBezTo>
                  <a:lnTo>
                    <a:pt x="19847" y="598959"/>
                  </a:lnTo>
                  <a:cubicBezTo>
                    <a:pt x="8900" y="598959"/>
                    <a:pt x="0" y="590071"/>
                    <a:pt x="0" y="579139"/>
                  </a:cubicBezTo>
                  <a:lnTo>
                    <a:pt x="0" y="19820"/>
                  </a:lnTo>
                  <a:cubicBezTo>
                    <a:pt x="0" y="8888"/>
                    <a:pt x="8900" y="0"/>
                    <a:pt x="1984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32" name="矩形 31"/>
            <p:cNvSpPr/>
            <p:nvPr/>
          </p:nvSpPr>
          <p:spPr>
            <a:xfrm>
              <a:off x="3794270" y="4735475"/>
              <a:ext cx="2290248" cy="894604"/>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处键入文本单击此处键入文本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a:t>
              </a:r>
            </a:p>
          </p:txBody>
        </p:sp>
        <p:sp>
          <p:nvSpPr>
            <p:cNvPr id="33" name="矩形 32"/>
            <p:cNvSpPr/>
            <p:nvPr/>
          </p:nvSpPr>
          <p:spPr>
            <a:xfrm>
              <a:off x="3995866" y="4175363"/>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grpSp>
      <p:grpSp>
        <p:nvGrpSpPr>
          <p:cNvPr id="56" name="组合 55"/>
          <p:cNvGrpSpPr/>
          <p:nvPr/>
        </p:nvGrpSpPr>
        <p:grpSpPr>
          <a:xfrm>
            <a:off x="6128244" y="1921956"/>
            <a:ext cx="2481399" cy="3708123"/>
            <a:chOff x="6128244" y="1921956"/>
            <a:chExt cx="2481399" cy="3708123"/>
          </a:xfrm>
        </p:grpSpPr>
        <p:sp>
          <p:nvSpPr>
            <p:cNvPr id="16" name="形状"/>
            <p:cNvSpPr/>
            <p:nvPr/>
          </p:nvSpPr>
          <p:spPr bwMode="auto">
            <a:xfrm>
              <a:off x="8461983" y="2667532"/>
              <a:ext cx="147660" cy="234304"/>
            </a:xfrm>
            <a:custGeom>
              <a:avLst/>
              <a:gdLst>
                <a:gd name="T0" fmla="*/ 8 w 51"/>
                <a:gd name="T1" fmla="*/ 81 h 81"/>
                <a:gd name="T2" fmla="*/ 3 w 51"/>
                <a:gd name="T3" fmla="*/ 78 h 81"/>
                <a:gd name="T4" fmla="*/ 3 w 51"/>
                <a:gd name="T5" fmla="*/ 68 h 81"/>
                <a:gd name="T6" fmla="*/ 30 w 51"/>
                <a:gd name="T7" fmla="*/ 41 h 81"/>
                <a:gd name="T8" fmla="*/ 3 w 51"/>
                <a:gd name="T9" fmla="*/ 14 h 81"/>
                <a:gd name="T10" fmla="*/ 3 w 51"/>
                <a:gd name="T11" fmla="*/ 3 h 81"/>
                <a:gd name="T12" fmla="*/ 13 w 51"/>
                <a:gd name="T13" fmla="*/ 3 h 81"/>
                <a:gd name="T14" fmla="*/ 51 w 51"/>
                <a:gd name="T15" fmla="*/ 41 h 81"/>
                <a:gd name="T16" fmla="*/ 13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6" y="81"/>
                    <a:pt x="4" y="80"/>
                    <a:pt x="3" y="78"/>
                  </a:cubicBezTo>
                  <a:cubicBezTo>
                    <a:pt x="0" y="76"/>
                    <a:pt x="0" y="71"/>
                    <a:pt x="3" y="68"/>
                  </a:cubicBezTo>
                  <a:cubicBezTo>
                    <a:pt x="30" y="41"/>
                    <a:pt x="30" y="41"/>
                    <a:pt x="30" y="41"/>
                  </a:cubicBezTo>
                  <a:cubicBezTo>
                    <a:pt x="3" y="14"/>
                    <a:pt x="3" y="14"/>
                    <a:pt x="3" y="14"/>
                  </a:cubicBezTo>
                  <a:cubicBezTo>
                    <a:pt x="0" y="11"/>
                    <a:pt x="0" y="6"/>
                    <a:pt x="3" y="3"/>
                  </a:cubicBezTo>
                  <a:cubicBezTo>
                    <a:pt x="6" y="0"/>
                    <a:pt x="10" y="0"/>
                    <a:pt x="13" y="3"/>
                  </a:cubicBezTo>
                  <a:cubicBezTo>
                    <a:pt x="51" y="41"/>
                    <a:pt x="51" y="41"/>
                    <a:pt x="51" y="41"/>
                  </a:cubicBezTo>
                  <a:cubicBezTo>
                    <a:pt x="13" y="78"/>
                    <a:pt x="13" y="78"/>
                    <a:pt x="13"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17" name="形状"/>
            <p:cNvSpPr/>
            <p:nvPr/>
          </p:nvSpPr>
          <p:spPr bwMode="auto">
            <a:xfrm>
              <a:off x="8298459" y="2667532"/>
              <a:ext cx="146440" cy="234304"/>
            </a:xfrm>
            <a:custGeom>
              <a:avLst/>
              <a:gdLst>
                <a:gd name="T0" fmla="*/ 8 w 51"/>
                <a:gd name="T1" fmla="*/ 81 h 81"/>
                <a:gd name="T2" fmla="*/ 3 w 51"/>
                <a:gd name="T3" fmla="*/ 78 h 81"/>
                <a:gd name="T4" fmla="*/ 3 w 51"/>
                <a:gd name="T5" fmla="*/ 68 h 81"/>
                <a:gd name="T6" fmla="*/ 30 w 51"/>
                <a:gd name="T7" fmla="*/ 41 h 81"/>
                <a:gd name="T8" fmla="*/ 3 w 51"/>
                <a:gd name="T9" fmla="*/ 14 h 81"/>
                <a:gd name="T10" fmla="*/ 3 w 51"/>
                <a:gd name="T11" fmla="*/ 3 h 81"/>
                <a:gd name="T12" fmla="*/ 13 w 51"/>
                <a:gd name="T13" fmla="*/ 3 h 81"/>
                <a:gd name="T14" fmla="*/ 51 w 51"/>
                <a:gd name="T15" fmla="*/ 41 h 81"/>
                <a:gd name="T16" fmla="*/ 13 w 51"/>
                <a:gd name="T17" fmla="*/ 78 h 81"/>
                <a:gd name="T18" fmla="*/ 8 w 51"/>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1">
                  <a:moveTo>
                    <a:pt x="8" y="81"/>
                  </a:moveTo>
                  <a:cubicBezTo>
                    <a:pt x="6" y="81"/>
                    <a:pt x="4" y="80"/>
                    <a:pt x="3" y="78"/>
                  </a:cubicBezTo>
                  <a:cubicBezTo>
                    <a:pt x="0" y="76"/>
                    <a:pt x="0" y="71"/>
                    <a:pt x="3" y="68"/>
                  </a:cubicBezTo>
                  <a:cubicBezTo>
                    <a:pt x="30" y="41"/>
                    <a:pt x="30" y="41"/>
                    <a:pt x="30" y="41"/>
                  </a:cubicBezTo>
                  <a:cubicBezTo>
                    <a:pt x="3" y="14"/>
                    <a:pt x="3" y="14"/>
                    <a:pt x="3" y="14"/>
                  </a:cubicBezTo>
                  <a:cubicBezTo>
                    <a:pt x="0" y="11"/>
                    <a:pt x="0" y="6"/>
                    <a:pt x="3" y="3"/>
                  </a:cubicBezTo>
                  <a:cubicBezTo>
                    <a:pt x="6" y="0"/>
                    <a:pt x="10" y="0"/>
                    <a:pt x="13" y="3"/>
                  </a:cubicBezTo>
                  <a:cubicBezTo>
                    <a:pt x="51" y="41"/>
                    <a:pt x="51" y="41"/>
                    <a:pt x="51" y="41"/>
                  </a:cubicBezTo>
                  <a:cubicBezTo>
                    <a:pt x="13" y="78"/>
                    <a:pt x="13" y="78"/>
                    <a:pt x="13" y="78"/>
                  </a:cubicBezTo>
                  <a:cubicBezTo>
                    <a:pt x="12" y="80"/>
                    <a:pt x="10" y="81"/>
                    <a:pt x="8" y="81"/>
                  </a:cubicBezTo>
                  <a:close/>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5" name="形状"/>
            <p:cNvSpPr/>
            <p:nvPr/>
          </p:nvSpPr>
          <p:spPr bwMode="auto">
            <a:xfrm>
              <a:off x="7202771" y="3590382"/>
              <a:ext cx="162130" cy="262046"/>
            </a:xfrm>
            <a:custGeom>
              <a:avLst/>
              <a:gdLst>
                <a:gd name="T0" fmla="*/ 53 w 73"/>
                <a:gd name="T1" fmla="*/ 0 h 117"/>
                <a:gd name="T2" fmla="*/ 53 w 73"/>
                <a:gd name="T3" fmla="*/ 71 h 117"/>
                <a:gd name="T4" fmla="*/ 69 w 73"/>
                <a:gd name="T5" fmla="*/ 71 h 117"/>
                <a:gd name="T6" fmla="*/ 72 w 73"/>
                <a:gd name="T7" fmla="*/ 73 h 117"/>
                <a:gd name="T8" fmla="*/ 72 w 73"/>
                <a:gd name="T9" fmla="*/ 77 h 117"/>
                <a:gd name="T10" fmla="*/ 36 w 73"/>
                <a:gd name="T11" fmla="*/ 117 h 117"/>
                <a:gd name="T12" fmla="*/ 1 w 73"/>
                <a:gd name="T13" fmla="*/ 77 h 117"/>
                <a:gd name="T14" fmla="*/ 0 w 73"/>
                <a:gd name="T15" fmla="*/ 73 h 117"/>
                <a:gd name="T16" fmla="*/ 4 w 73"/>
                <a:gd name="T17" fmla="*/ 71 h 117"/>
                <a:gd name="T18" fmla="*/ 20 w 73"/>
                <a:gd name="T19" fmla="*/ 71 h 117"/>
                <a:gd name="T20" fmla="*/ 20 w 73"/>
                <a:gd name="T21" fmla="*/ 0 h 117"/>
                <a:gd name="T22" fmla="*/ 53 w 73"/>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117">
                  <a:moveTo>
                    <a:pt x="53" y="0"/>
                  </a:moveTo>
                  <a:cubicBezTo>
                    <a:pt x="53" y="71"/>
                    <a:pt x="53" y="71"/>
                    <a:pt x="53" y="71"/>
                  </a:cubicBezTo>
                  <a:cubicBezTo>
                    <a:pt x="69" y="71"/>
                    <a:pt x="69" y="71"/>
                    <a:pt x="69" y="71"/>
                  </a:cubicBezTo>
                  <a:cubicBezTo>
                    <a:pt x="70" y="71"/>
                    <a:pt x="72" y="72"/>
                    <a:pt x="72" y="73"/>
                  </a:cubicBezTo>
                  <a:cubicBezTo>
                    <a:pt x="73" y="75"/>
                    <a:pt x="73" y="76"/>
                    <a:pt x="72" y="77"/>
                  </a:cubicBezTo>
                  <a:cubicBezTo>
                    <a:pt x="36" y="117"/>
                    <a:pt x="36" y="117"/>
                    <a:pt x="36" y="117"/>
                  </a:cubicBezTo>
                  <a:cubicBezTo>
                    <a:pt x="1" y="77"/>
                    <a:pt x="1" y="77"/>
                    <a:pt x="1" y="77"/>
                  </a:cubicBezTo>
                  <a:cubicBezTo>
                    <a:pt x="0" y="76"/>
                    <a:pt x="0" y="75"/>
                    <a:pt x="0" y="73"/>
                  </a:cubicBezTo>
                  <a:cubicBezTo>
                    <a:pt x="1" y="72"/>
                    <a:pt x="2" y="71"/>
                    <a:pt x="4" y="71"/>
                  </a:cubicBezTo>
                  <a:cubicBezTo>
                    <a:pt x="20" y="71"/>
                    <a:pt x="20" y="71"/>
                    <a:pt x="20" y="71"/>
                  </a:cubicBezTo>
                  <a:cubicBezTo>
                    <a:pt x="20" y="0"/>
                    <a:pt x="20" y="0"/>
                    <a:pt x="20" y="0"/>
                  </a:cubicBezTo>
                  <a:cubicBezTo>
                    <a:pt x="53" y="0"/>
                    <a:pt x="53" y="0"/>
                    <a:pt x="53" y="0"/>
                  </a:cubicBezTo>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6" name="形状"/>
            <p:cNvSpPr/>
            <p:nvPr/>
          </p:nvSpPr>
          <p:spPr bwMode="auto">
            <a:xfrm>
              <a:off x="7247074" y="3590382"/>
              <a:ext cx="73524" cy="56557"/>
            </a:xfrm>
            <a:custGeom>
              <a:avLst/>
              <a:gdLst>
                <a:gd name="T0" fmla="*/ 78 w 78"/>
                <a:gd name="T1" fmla="*/ 0 h 60"/>
                <a:gd name="T2" fmla="*/ 0 w 78"/>
                <a:gd name="T3" fmla="*/ 0 h 60"/>
                <a:gd name="T4" fmla="*/ 0 w 78"/>
                <a:gd name="T5" fmla="*/ 0 h 60"/>
                <a:gd name="T6" fmla="*/ 78 w 78"/>
                <a:gd name="T7" fmla="*/ 0 h 60"/>
                <a:gd name="T8" fmla="*/ 78 w 78"/>
                <a:gd name="T9" fmla="*/ 60 h 60"/>
                <a:gd name="T10" fmla="*/ 78 w 78"/>
                <a:gd name="T11" fmla="*/ 60 h 60"/>
                <a:gd name="T12" fmla="*/ 78 w 78"/>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8" h="60">
                  <a:moveTo>
                    <a:pt x="78" y="0"/>
                  </a:moveTo>
                  <a:lnTo>
                    <a:pt x="0" y="0"/>
                  </a:lnTo>
                  <a:lnTo>
                    <a:pt x="0" y="0"/>
                  </a:lnTo>
                  <a:lnTo>
                    <a:pt x="78" y="0"/>
                  </a:lnTo>
                  <a:lnTo>
                    <a:pt x="78" y="60"/>
                  </a:lnTo>
                  <a:lnTo>
                    <a:pt x="78" y="60"/>
                  </a:lnTo>
                  <a:lnTo>
                    <a:pt x="78" y="0"/>
                  </a:lnTo>
                  <a:close/>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7" name="形状"/>
            <p:cNvSpPr/>
            <p:nvPr/>
          </p:nvSpPr>
          <p:spPr bwMode="auto">
            <a:xfrm>
              <a:off x="7247074" y="3590382"/>
              <a:ext cx="73524" cy="56557"/>
            </a:xfrm>
            <a:custGeom>
              <a:avLst/>
              <a:gdLst>
                <a:gd name="T0" fmla="*/ 78 w 78"/>
                <a:gd name="T1" fmla="*/ 0 h 60"/>
                <a:gd name="T2" fmla="*/ 0 w 78"/>
                <a:gd name="T3" fmla="*/ 0 h 60"/>
                <a:gd name="T4" fmla="*/ 0 w 78"/>
                <a:gd name="T5" fmla="*/ 0 h 60"/>
                <a:gd name="T6" fmla="*/ 78 w 78"/>
                <a:gd name="T7" fmla="*/ 0 h 60"/>
                <a:gd name="T8" fmla="*/ 78 w 78"/>
                <a:gd name="T9" fmla="*/ 60 h 60"/>
                <a:gd name="T10" fmla="*/ 78 w 78"/>
                <a:gd name="T11" fmla="*/ 60 h 60"/>
                <a:gd name="T12" fmla="*/ 78 w 78"/>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8" h="60">
                  <a:moveTo>
                    <a:pt x="78" y="0"/>
                  </a:moveTo>
                  <a:lnTo>
                    <a:pt x="0" y="0"/>
                  </a:lnTo>
                  <a:lnTo>
                    <a:pt x="0" y="0"/>
                  </a:lnTo>
                  <a:lnTo>
                    <a:pt x="78" y="0"/>
                  </a:lnTo>
                  <a:lnTo>
                    <a:pt x="78" y="60"/>
                  </a:lnTo>
                  <a:lnTo>
                    <a:pt x="78" y="60"/>
                  </a:lnTo>
                  <a:lnTo>
                    <a:pt x="78" y="0"/>
                  </a:lnTo>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8" name="形状"/>
            <p:cNvSpPr/>
            <p:nvPr/>
          </p:nvSpPr>
          <p:spPr bwMode="auto">
            <a:xfrm>
              <a:off x="6783307" y="1921956"/>
              <a:ext cx="999172" cy="1769285"/>
            </a:xfrm>
            <a:custGeom>
              <a:avLst/>
              <a:gdLst>
                <a:gd name="T0" fmla="*/ 448 w 448"/>
                <a:gd name="T1" fmla="*/ 224 h 792"/>
                <a:gd name="T2" fmla="*/ 448 w 448"/>
                <a:gd name="T3" fmla="*/ 570 h 792"/>
                <a:gd name="T4" fmla="*/ 252 w 448"/>
                <a:gd name="T5" fmla="*/ 792 h 792"/>
                <a:gd name="T6" fmla="*/ 252 w 448"/>
                <a:gd name="T7" fmla="*/ 777 h 792"/>
                <a:gd name="T8" fmla="*/ 224 w 448"/>
                <a:gd name="T9" fmla="*/ 749 h 792"/>
                <a:gd name="T10" fmla="*/ 196 w 448"/>
                <a:gd name="T11" fmla="*/ 777 h 792"/>
                <a:gd name="T12" fmla="*/ 196 w 448"/>
                <a:gd name="T13" fmla="*/ 792 h 792"/>
                <a:gd name="T14" fmla="*/ 0 w 448"/>
                <a:gd name="T15" fmla="*/ 570 h 792"/>
                <a:gd name="T16" fmla="*/ 0 w 448"/>
                <a:gd name="T17" fmla="*/ 224 h 792"/>
                <a:gd name="T18" fmla="*/ 224 w 448"/>
                <a:gd name="T19" fmla="*/ 0 h 792"/>
                <a:gd name="T20" fmla="*/ 448 w 448"/>
                <a:gd name="T21" fmla="*/ 224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8" h="792">
                  <a:moveTo>
                    <a:pt x="448" y="224"/>
                  </a:moveTo>
                  <a:cubicBezTo>
                    <a:pt x="448" y="570"/>
                    <a:pt x="448" y="570"/>
                    <a:pt x="448" y="570"/>
                  </a:cubicBezTo>
                  <a:cubicBezTo>
                    <a:pt x="448" y="684"/>
                    <a:pt x="363" y="778"/>
                    <a:pt x="252" y="792"/>
                  </a:cubicBezTo>
                  <a:cubicBezTo>
                    <a:pt x="252" y="777"/>
                    <a:pt x="252" y="777"/>
                    <a:pt x="252" y="777"/>
                  </a:cubicBezTo>
                  <a:cubicBezTo>
                    <a:pt x="252" y="761"/>
                    <a:pt x="240" y="749"/>
                    <a:pt x="224" y="749"/>
                  </a:cubicBezTo>
                  <a:cubicBezTo>
                    <a:pt x="209" y="749"/>
                    <a:pt x="196" y="761"/>
                    <a:pt x="196" y="777"/>
                  </a:cubicBezTo>
                  <a:cubicBezTo>
                    <a:pt x="196" y="792"/>
                    <a:pt x="196" y="792"/>
                    <a:pt x="196" y="792"/>
                  </a:cubicBezTo>
                  <a:cubicBezTo>
                    <a:pt x="86" y="778"/>
                    <a:pt x="0" y="684"/>
                    <a:pt x="0" y="570"/>
                  </a:cubicBezTo>
                  <a:cubicBezTo>
                    <a:pt x="0" y="224"/>
                    <a:pt x="0" y="224"/>
                    <a:pt x="0" y="224"/>
                  </a:cubicBezTo>
                  <a:cubicBezTo>
                    <a:pt x="0" y="100"/>
                    <a:pt x="101" y="0"/>
                    <a:pt x="224" y="0"/>
                  </a:cubicBezTo>
                  <a:cubicBezTo>
                    <a:pt x="348" y="0"/>
                    <a:pt x="448" y="100"/>
                    <a:pt x="448" y="224"/>
                  </a:cubicBezTo>
                  <a:close/>
                </a:path>
              </a:pathLst>
            </a:custGeom>
            <a:gradFill>
              <a:gsLst>
                <a:gs pos="0">
                  <a:srgbClr val="1CE7CC"/>
                </a:gs>
                <a:gs pos="100000">
                  <a:srgbClr val="08C4FF"/>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39" name="形状"/>
            <p:cNvSpPr/>
            <p:nvPr/>
          </p:nvSpPr>
          <p:spPr bwMode="auto">
            <a:xfrm>
              <a:off x="6859659" y="1997365"/>
              <a:ext cx="846468" cy="849294"/>
            </a:xfrm>
            <a:prstGeom prst="ellipse">
              <a:avLst/>
            </a:prstGeom>
            <a:solidFill>
              <a:schemeClr val="bg1">
                <a:lumMod val="75000"/>
              </a:schemeClr>
            </a:solidFill>
            <a:ln>
              <a:noFill/>
            </a:ln>
          </p:spPr>
          <p:txBody>
            <a:bodyPr vert="horz" wrap="square" lIns="91440" tIns="45720" rIns="91440" bIns="45720" anchor="t" anchorCtr="0" compatLnSpc="1">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6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C</a:t>
              </a:r>
            </a:p>
          </p:txBody>
        </p:sp>
        <p:sp>
          <p:nvSpPr>
            <p:cNvPr id="40" name="椭圆 102"/>
            <p:cNvSpPr/>
            <p:nvPr/>
          </p:nvSpPr>
          <p:spPr>
            <a:xfrm>
              <a:off x="7155824" y="3085053"/>
              <a:ext cx="267288" cy="266936"/>
            </a:xfrm>
            <a:custGeom>
              <a:avLst/>
              <a:gdLst>
                <a:gd name="connsiteX0" fmla="*/ 86413 w 591547"/>
                <a:gd name="connsiteY0" fmla="*/ 515758 h 590770"/>
                <a:gd name="connsiteX1" fmla="*/ 171919 w 591547"/>
                <a:gd name="connsiteY1" fmla="*/ 515758 h 590770"/>
                <a:gd name="connsiteX2" fmla="*/ 171919 w 591547"/>
                <a:gd name="connsiteY2" fmla="*/ 537523 h 590770"/>
                <a:gd name="connsiteX3" fmla="*/ 86413 w 591547"/>
                <a:gd name="connsiteY3" fmla="*/ 537523 h 590770"/>
                <a:gd name="connsiteX4" fmla="*/ 86413 w 591547"/>
                <a:gd name="connsiteY4" fmla="*/ 461733 h 590770"/>
                <a:gd name="connsiteX5" fmla="*/ 171919 w 591547"/>
                <a:gd name="connsiteY5" fmla="*/ 461733 h 590770"/>
                <a:gd name="connsiteX6" fmla="*/ 171919 w 591547"/>
                <a:gd name="connsiteY6" fmla="*/ 483498 h 590770"/>
                <a:gd name="connsiteX7" fmla="*/ 86413 w 591547"/>
                <a:gd name="connsiteY7" fmla="*/ 483498 h 590770"/>
                <a:gd name="connsiteX8" fmla="*/ 86413 w 591547"/>
                <a:gd name="connsiteY8" fmla="*/ 408616 h 590770"/>
                <a:gd name="connsiteX9" fmla="*/ 171919 w 591547"/>
                <a:gd name="connsiteY9" fmla="*/ 408616 h 590770"/>
                <a:gd name="connsiteX10" fmla="*/ 171919 w 591547"/>
                <a:gd name="connsiteY10" fmla="*/ 429474 h 590770"/>
                <a:gd name="connsiteX11" fmla="*/ 86413 w 591547"/>
                <a:gd name="connsiteY11" fmla="*/ 429474 h 590770"/>
                <a:gd name="connsiteX12" fmla="*/ 204177 w 591547"/>
                <a:gd name="connsiteY12" fmla="*/ 357041 h 590770"/>
                <a:gd name="connsiteX13" fmla="*/ 204177 w 591547"/>
                <a:gd name="connsiteY13" fmla="*/ 569815 h 590770"/>
                <a:gd name="connsiteX14" fmla="*/ 333300 w 591547"/>
                <a:gd name="connsiteY14" fmla="*/ 569815 h 590770"/>
                <a:gd name="connsiteX15" fmla="*/ 333300 w 591547"/>
                <a:gd name="connsiteY15" fmla="*/ 382026 h 590770"/>
                <a:gd name="connsiteX16" fmla="*/ 183194 w 591547"/>
                <a:gd name="connsiteY16" fmla="*/ 357041 h 590770"/>
                <a:gd name="connsiteX17" fmla="*/ 75053 w 591547"/>
                <a:gd name="connsiteY17" fmla="*/ 382026 h 590770"/>
                <a:gd name="connsiteX18" fmla="*/ 75053 w 591547"/>
                <a:gd name="connsiteY18" fmla="*/ 569815 h 590770"/>
                <a:gd name="connsiteX19" fmla="*/ 183194 w 591547"/>
                <a:gd name="connsiteY19" fmla="*/ 569815 h 590770"/>
                <a:gd name="connsiteX20" fmla="*/ 247709 w 591547"/>
                <a:gd name="connsiteY20" fmla="*/ 311838 h 590770"/>
                <a:gd name="connsiteX21" fmla="*/ 322851 w 591547"/>
                <a:gd name="connsiteY21" fmla="*/ 311838 h 590770"/>
                <a:gd name="connsiteX22" fmla="*/ 322851 w 591547"/>
                <a:gd name="connsiteY22" fmla="*/ 332826 h 590770"/>
                <a:gd name="connsiteX23" fmla="*/ 247709 w 591547"/>
                <a:gd name="connsiteY23" fmla="*/ 332826 h 590770"/>
                <a:gd name="connsiteX24" fmla="*/ 247709 w 591547"/>
                <a:gd name="connsiteY24" fmla="*/ 257944 h 590770"/>
                <a:gd name="connsiteX25" fmla="*/ 322851 w 591547"/>
                <a:gd name="connsiteY25" fmla="*/ 257944 h 590770"/>
                <a:gd name="connsiteX26" fmla="*/ 322851 w 591547"/>
                <a:gd name="connsiteY26" fmla="*/ 279580 h 590770"/>
                <a:gd name="connsiteX27" fmla="*/ 247709 w 591547"/>
                <a:gd name="connsiteY27" fmla="*/ 279580 h 590770"/>
                <a:gd name="connsiteX28" fmla="*/ 247709 w 591547"/>
                <a:gd name="connsiteY28" fmla="*/ 203919 h 590770"/>
                <a:gd name="connsiteX29" fmla="*/ 322851 w 591547"/>
                <a:gd name="connsiteY29" fmla="*/ 203919 h 590770"/>
                <a:gd name="connsiteX30" fmla="*/ 322851 w 591547"/>
                <a:gd name="connsiteY30" fmla="*/ 225684 h 590770"/>
                <a:gd name="connsiteX31" fmla="*/ 247709 w 591547"/>
                <a:gd name="connsiteY31" fmla="*/ 225684 h 590770"/>
                <a:gd name="connsiteX32" fmla="*/ 247709 w 591547"/>
                <a:gd name="connsiteY32" fmla="*/ 150672 h 590770"/>
                <a:gd name="connsiteX33" fmla="*/ 322851 w 591547"/>
                <a:gd name="connsiteY33" fmla="*/ 150672 h 590770"/>
                <a:gd name="connsiteX34" fmla="*/ 322851 w 591547"/>
                <a:gd name="connsiteY34" fmla="*/ 171660 h 590770"/>
                <a:gd name="connsiteX35" fmla="*/ 247709 w 591547"/>
                <a:gd name="connsiteY35" fmla="*/ 171660 h 590770"/>
                <a:gd name="connsiteX36" fmla="*/ 355090 w 591547"/>
                <a:gd name="connsiteY36" fmla="*/ 102357 h 590770"/>
                <a:gd name="connsiteX37" fmla="*/ 355090 w 591547"/>
                <a:gd name="connsiteY37" fmla="*/ 373160 h 590770"/>
                <a:gd name="connsiteX38" fmla="*/ 355090 w 591547"/>
                <a:gd name="connsiteY38" fmla="*/ 376384 h 590770"/>
                <a:gd name="connsiteX39" fmla="*/ 355090 w 591547"/>
                <a:gd name="connsiteY39" fmla="*/ 569815 h 590770"/>
                <a:gd name="connsiteX40" fmla="*/ 484213 w 591547"/>
                <a:gd name="connsiteY40" fmla="*/ 569815 h 590770"/>
                <a:gd name="connsiteX41" fmla="*/ 484213 w 591547"/>
                <a:gd name="connsiteY41" fmla="*/ 154744 h 590770"/>
                <a:gd name="connsiteX42" fmla="*/ 333300 w 591547"/>
                <a:gd name="connsiteY42" fmla="*/ 99939 h 590770"/>
                <a:gd name="connsiteX43" fmla="*/ 236458 w 591547"/>
                <a:gd name="connsiteY43" fmla="*/ 125730 h 590770"/>
                <a:gd name="connsiteX44" fmla="*/ 236458 w 591547"/>
                <a:gd name="connsiteY44" fmla="*/ 341728 h 590770"/>
                <a:gd name="connsiteX45" fmla="*/ 333300 w 591547"/>
                <a:gd name="connsiteY45" fmla="*/ 360265 h 590770"/>
                <a:gd name="connsiteX46" fmla="*/ 397862 w 591547"/>
                <a:gd name="connsiteY46" fmla="*/ 21761 h 590770"/>
                <a:gd name="connsiteX47" fmla="*/ 387371 w 591547"/>
                <a:gd name="connsiteY47" fmla="*/ 32238 h 590770"/>
                <a:gd name="connsiteX48" fmla="*/ 397862 w 591547"/>
                <a:gd name="connsiteY48" fmla="*/ 42716 h 590770"/>
                <a:gd name="connsiteX49" fmla="*/ 409160 w 591547"/>
                <a:gd name="connsiteY49" fmla="*/ 32238 h 590770"/>
                <a:gd name="connsiteX50" fmla="*/ 397862 w 591547"/>
                <a:gd name="connsiteY50" fmla="*/ 21761 h 590770"/>
                <a:gd name="connsiteX51" fmla="*/ 397862 w 591547"/>
                <a:gd name="connsiteY51" fmla="*/ 0 h 590770"/>
                <a:gd name="connsiteX52" fmla="*/ 430143 w 591547"/>
                <a:gd name="connsiteY52" fmla="*/ 32238 h 590770"/>
                <a:gd name="connsiteX53" fmla="*/ 409160 w 591547"/>
                <a:gd name="connsiteY53" fmla="*/ 62865 h 590770"/>
                <a:gd name="connsiteX54" fmla="*/ 409160 w 591547"/>
                <a:gd name="connsiteY54" fmla="*/ 100745 h 590770"/>
                <a:gd name="connsiteX55" fmla="*/ 498740 w 591547"/>
                <a:gd name="connsiteY55" fmla="*/ 137819 h 590770"/>
                <a:gd name="connsiteX56" fmla="*/ 506003 w 591547"/>
                <a:gd name="connsiteY56" fmla="*/ 147491 h 590770"/>
                <a:gd name="connsiteX57" fmla="*/ 506003 w 591547"/>
                <a:gd name="connsiteY57" fmla="*/ 569815 h 590770"/>
                <a:gd name="connsiteX58" fmla="*/ 591547 w 591547"/>
                <a:gd name="connsiteY58" fmla="*/ 569815 h 590770"/>
                <a:gd name="connsiteX59" fmla="*/ 591547 w 591547"/>
                <a:gd name="connsiteY59" fmla="*/ 590770 h 590770"/>
                <a:gd name="connsiteX60" fmla="*/ 494705 w 591547"/>
                <a:gd name="connsiteY60" fmla="*/ 590770 h 590770"/>
                <a:gd name="connsiteX61" fmla="*/ 344598 w 591547"/>
                <a:gd name="connsiteY61" fmla="*/ 590770 h 590770"/>
                <a:gd name="connsiteX62" fmla="*/ 193685 w 591547"/>
                <a:gd name="connsiteY62" fmla="*/ 590770 h 590770"/>
                <a:gd name="connsiteX63" fmla="*/ 64562 w 591547"/>
                <a:gd name="connsiteY63" fmla="*/ 590770 h 590770"/>
                <a:gd name="connsiteX64" fmla="*/ 0 w 591547"/>
                <a:gd name="connsiteY64" fmla="*/ 590770 h 590770"/>
                <a:gd name="connsiteX65" fmla="*/ 0 w 591547"/>
                <a:gd name="connsiteY65" fmla="*/ 569815 h 590770"/>
                <a:gd name="connsiteX66" fmla="*/ 54070 w 591547"/>
                <a:gd name="connsiteY66" fmla="*/ 569815 h 590770"/>
                <a:gd name="connsiteX67" fmla="*/ 54070 w 591547"/>
                <a:gd name="connsiteY67" fmla="*/ 373160 h 590770"/>
                <a:gd name="connsiteX68" fmla="*/ 62141 w 591547"/>
                <a:gd name="connsiteY68" fmla="*/ 362683 h 590770"/>
                <a:gd name="connsiteX69" fmla="*/ 191264 w 591547"/>
                <a:gd name="connsiteY69" fmla="*/ 333668 h 590770"/>
                <a:gd name="connsiteX70" fmla="*/ 195299 w 591547"/>
                <a:gd name="connsiteY70" fmla="*/ 333668 h 590770"/>
                <a:gd name="connsiteX71" fmla="*/ 196106 w 591547"/>
                <a:gd name="connsiteY71" fmla="*/ 333668 h 590770"/>
                <a:gd name="connsiteX72" fmla="*/ 215475 w 591547"/>
                <a:gd name="connsiteY72" fmla="*/ 336892 h 590770"/>
                <a:gd name="connsiteX73" fmla="*/ 215475 w 591547"/>
                <a:gd name="connsiteY73" fmla="*/ 116864 h 590770"/>
                <a:gd name="connsiteX74" fmla="*/ 223545 w 591547"/>
                <a:gd name="connsiteY74" fmla="*/ 106387 h 590770"/>
                <a:gd name="connsiteX75" fmla="*/ 341370 w 591547"/>
                <a:gd name="connsiteY75" fmla="*/ 75760 h 590770"/>
                <a:gd name="connsiteX76" fmla="*/ 342984 w 591547"/>
                <a:gd name="connsiteY76" fmla="*/ 75760 h 590770"/>
                <a:gd name="connsiteX77" fmla="*/ 345405 w 591547"/>
                <a:gd name="connsiteY77" fmla="*/ 75760 h 590770"/>
                <a:gd name="connsiteX78" fmla="*/ 347020 w 591547"/>
                <a:gd name="connsiteY78" fmla="*/ 75760 h 590770"/>
                <a:gd name="connsiteX79" fmla="*/ 348634 w 591547"/>
                <a:gd name="connsiteY79" fmla="*/ 75760 h 590770"/>
                <a:gd name="connsiteX80" fmla="*/ 387371 w 591547"/>
                <a:gd name="connsiteY80" fmla="*/ 91879 h 590770"/>
                <a:gd name="connsiteX81" fmla="*/ 387371 w 591547"/>
                <a:gd name="connsiteY81" fmla="*/ 62865 h 590770"/>
                <a:gd name="connsiteX82" fmla="*/ 365581 w 591547"/>
                <a:gd name="connsiteY82" fmla="*/ 32238 h 590770"/>
                <a:gd name="connsiteX83" fmla="*/ 397862 w 591547"/>
                <a:gd name="connsiteY83" fmla="*/ 0 h 59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591547" h="590770">
                  <a:moveTo>
                    <a:pt x="86413" y="515758"/>
                  </a:moveTo>
                  <a:lnTo>
                    <a:pt x="171919" y="515758"/>
                  </a:lnTo>
                  <a:lnTo>
                    <a:pt x="171919" y="537523"/>
                  </a:lnTo>
                  <a:lnTo>
                    <a:pt x="86413" y="537523"/>
                  </a:lnTo>
                  <a:close/>
                  <a:moveTo>
                    <a:pt x="86413" y="461733"/>
                  </a:moveTo>
                  <a:lnTo>
                    <a:pt x="171919" y="461733"/>
                  </a:lnTo>
                  <a:lnTo>
                    <a:pt x="171919" y="483498"/>
                  </a:lnTo>
                  <a:lnTo>
                    <a:pt x="86413" y="483498"/>
                  </a:lnTo>
                  <a:close/>
                  <a:moveTo>
                    <a:pt x="86413" y="408616"/>
                  </a:moveTo>
                  <a:lnTo>
                    <a:pt x="171919" y="408616"/>
                  </a:lnTo>
                  <a:lnTo>
                    <a:pt x="171919" y="429474"/>
                  </a:lnTo>
                  <a:lnTo>
                    <a:pt x="86413" y="429474"/>
                  </a:lnTo>
                  <a:close/>
                  <a:moveTo>
                    <a:pt x="204177" y="357041"/>
                  </a:moveTo>
                  <a:lnTo>
                    <a:pt x="204177" y="569815"/>
                  </a:lnTo>
                  <a:lnTo>
                    <a:pt x="333300" y="569815"/>
                  </a:lnTo>
                  <a:lnTo>
                    <a:pt x="333300" y="382026"/>
                  </a:lnTo>
                  <a:close/>
                  <a:moveTo>
                    <a:pt x="183194" y="357041"/>
                  </a:moveTo>
                  <a:lnTo>
                    <a:pt x="75053" y="382026"/>
                  </a:lnTo>
                  <a:lnTo>
                    <a:pt x="75053" y="569815"/>
                  </a:lnTo>
                  <a:lnTo>
                    <a:pt x="183194" y="569815"/>
                  </a:lnTo>
                  <a:close/>
                  <a:moveTo>
                    <a:pt x="247709" y="311838"/>
                  </a:moveTo>
                  <a:lnTo>
                    <a:pt x="322851" y="311838"/>
                  </a:lnTo>
                  <a:lnTo>
                    <a:pt x="322851" y="332826"/>
                  </a:lnTo>
                  <a:lnTo>
                    <a:pt x="247709" y="332826"/>
                  </a:lnTo>
                  <a:close/>
                  <a:moveTo>
                    <a:pt x="247709" y="257944"/>
                  </a:moveTo>
                  <a:lnTo>
                    <a:pt x="322851" y="257944"/>
                  </a:lnTo>
                  <a:lnTo>
                    <a:pt x="322851" y="279580"/>
                  </a:lnTo>
                  <a:lnTo>
                    <a:pt x="247709" y="279580"/>
                  </a:lnTo>
                  <a:close/>
                  <a:moveTo>
                    <a:pt x="247709" y="203919"/>
                  </a:moveTo>
                  <a:lnTo>
                    <a:pt x="322851" y="203919"/>
                  </a:lnTo>
                  <a:lnTo>
                    <a:pt x="322851" y="225684"/>
                  </a:lnTo>
                  <a:lnTo>
                    <a:pt x="247709" y="225684"/>
                  </a:lnTo>
                  <a:close/>
                  <a:moveTo>
                    <a:pt x="247709" y="150672"/>
                  </a:moveTo>
                  <a:lnTo>
                    <a:pt x="322851" y="150672"/>
                  </a:lnTo>
                  <a:lnTo>
                    <a:pt x="322851" y="171660"/>
                  </a:lnTo>
                  <a:lnTo>
                    <a:pt x="247709" y="171660"/>
                  </a:lnTo>
                  <a:close/>
                  <a:moveTo>
                    <a:pt x="355090" y="102357"/>
                  </a:moveTo>
                  <a:lnTo>
                    <a:pt x="355090" y="373160"/>
                  </a:lnTo>
                  <a:lnTo>
                    <a:pt x="355090" y="376384"/>
                  </a:lnTo>
                  <a:lnTo>
                    <a:pt x="355090" y="569815"/>
                  </a:lnTo>
                  <a:lnTo>
                    <a:pt x="484213" y="569815"/>
                  </a:lnTo>
                  <a:lnTo>
                    <a:pt x="484213" y="154744"/>
                  </a:lnTo>
                  <a:close/>
                  <a:moveTo>
                    <a:pt x="333300" y="99939"/>
                  </a:moveTo>
                  <a:lnTo>
                    <a:pt x="236458" y="125730"/>
                  </a:lnTo>
                  <a:lnTo>
                    <a:pt x="236458" y="341728"/>
                  </a:lnTo>
                  <a:lnTo>
                    <a:pt x="333300" y="360265"/>
                  </a:lnTo>
                  <a:close/>
                  <a:moveTo>
                    <a:pt x="397862" y="21761"/>
                  </a:moveTo>
                  <a:cubicBezTo>
                    <a:pt x="392213" y="21761"/>
                    <a:pt x="387371" y="26596"/>
                    <a:pt x="387371" y="32238"/>
                  </a:cubicBezTo>
                  <a:cubicBezTo>
                    <a:pt x="387371" y="37880"/>
                    <a:pt x="392213" y="42716"/>
                    <a:pt x="397862" y="42716"/>
                  </a:cubicBezTo>
                  <a:cubicBezTo>
                    <a:pt x="404318" y="42716"/>
                    <a:pt x="409160" y="37880"/>
                    <a:pt x="409160" y="32238"/>
                  </a:cubicBezTo>
                  <a:cubicBezTo>
                    <a:pt x="409160" y="26596"/>
                    <a:pt x="404318" y="21761"/>
                    <a:pt x="397862" y="21761"/>
                  </a:cubicBezTo>
                  <a:close/>
                  <a:moveTo>
                    <a:pt x="397862" y="0"/>
                  </a:moveTo>
                  <a:cubicBezTo>
                    <a:pt x="415616" y="0"/>
                    <a:pt x="430143" y="14507"/>
                    <a:pt x="430143" y="32238"/>
                  </a:cubicBezTo>
                  <a:cubicBezTo>
                    <a:pt x="430143" y="45940"/>
                    <a:pt x="421266" y="58029"/>
                    <a:pt x="409160" y="62865"/>
                  </a:cubicBezTo>
                  <a:lnTo>
                    <a:pt x="409160" y="100745"/>
                  </a:lnTo>
                  <a:lnTo>
                    <a:pt x="498740" y="137819"/>
                  </a:lnTo>
                  <a:cubicBezTo>
                    <a:pt x="502775" y="139431"/>
                    <a:pt x="506003" y="143461"/>
                    <a:pt x="506003" y="147491"/>
                  </a:cubicBezTo>
                  <a:lnTo>
                    <a:pt x="506003" y="569815"/>
                  </a:lnTo>
                  <a:lnTo>
                    <a:pt x="591547" y="569815"/>
                  </a:lnTo>
                  <a:lnTo>
                    <a:pt x="591547" y="590770"/>
                  </a:lnTo>
                  <a:lnTo>
                    <a:pt x="494705" y="590770"/>
                  </a:lnTo>
                  <a:lnTo>
                    <a:pt x="344598" y="590770"/>
                  </a:lnTo>
                  <a:lnTo>
                    <a:pt x="193685" y="590770"/>
                  </a:lnTo>
                  <a:lnTo>
                    <a:pt x="64562" y="590770"/>
                  </a:lnTo>
                  <a:lnTo>
                    <a:pt x="0" y="590770"/>
                  </a:lnTo>
                  <a:lnTo>
                    <a:pt x="0" y="569815"/>
                  </a:lnTo>
                  <a:lnTo>
                    <a:pt x="54070" y="569815"/>
                  </a:lnTo>
                  <a:lnTo>
                    <a:pt x="54070" y="373160"/>
                  </a:lnTo>
                  <a:cubicBezTo>
                    <a:pt x="54070" y="368324"/>
                    <a:pt x="57298" y="364294"/>
                    <a:pt x="62141" y="362683"/>
                  </a:cubicBezTo>
                  <a:lnTo>
                    <a:pt x="191264" y="333668"/>
                  </a:lnTo>
                  <a:cubicBezTo>
                    <a:pt x="192878" y="332862"/>
                    <a:pt x="194492" y="332862"/>
                    <a:pt x="195299" y="333668"/>
                  </a:cubicBezTo>
                  <a:cubicBezTo>
                    <a:pt x="196106" y="333668"/>
                    <a:pt x="196106" y="333668"/>
                    <a:pt x="196106" y="333668"/>
                  </a:cubicBezTo>
                  <a:lnTo>
                    <a:pt x="215475" y="336892"/>
                  </a:lnTo>
                  <a:lnTo>
                    <a:pt x="215475" y="116864"/>
                  </a:lnTo>
                  <a:cubicBezTo>
                    <a:pt x="215475" y="112028"/>
                    <a:pt x="218703" y="107999"/>
                    <a:pt x="223545" y="106387"/>
                  </a:cubicBezTo>
                  <a:lnTo>
                    <a:pt x="341370" y="75760"/>
                  </a:lnTo>
                  <a:cubicBezTo>
                    <a:pt x="342177" y="75760"/>
                    <a:pt x="342177" y="75760"/>
                    <a:pt x="342984" y="75760"/>
                  </a:cubicBezTo>
                  <a:cubicBezTo>
                    <a:pt x="343791" y="75760"/>
                    <a:pt x="344598" y="74954"/>
                    <a:pt x="345405" y="75760"/>
                  </a:cubicBezTo>
                  <a:cubicBezTo>
                    <a:pt x="346213" y="75760"/>
                    <a:pt x="347020" y="75760"/>
                    <a:pt x="347020" y="75760"/>
                  </a:cubicBezTo>
                  <a:cubicBezTo>
                    <a:pt x="347827" y="75760"/>
                    <a:pt x="347827" y="75760"/>
                    <a:pt x="348634" y="75760"/>
                  </a:cubicBezTo>
                  <a:lnTo>
                    <a:pt x="387371" y="91879"/>
                  </a:lnTo>
                  <a:lnTo>
                    <a:pt x="387371" y="62865"/>
                  </a:lnTo>
                  <a:cubicBezTo>
                    <a:pt x="375265" y="58029"/>
                    <a:pt x="365581" y="45940"/>
                    <a:pt x="365581" y="32238"/>
                  </a:cubicBezTo>
                  <a:cubicBezTo>
                    <a:pt x="365581" y="14507"/>
                    <a:pt x="380107" y="0"/>
                    <a:pt x="39786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41" name="矩形 40"/>
            <p:cNvSpPr/>
            <p:nvPr/>
          </p:nvSpPr>
          <p:spPr>
            <a:xfrm>
              <a:off x="6128244" y="4735475"/>
              <a:ext cx="2290248" cy="894604"/>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处键入文本单击此处键入文本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a:t>
              </a:r>
            </a:p>
          </p:txBody>
        </p:sp>
        <p:sp>
          <p:nvSpPr>
            <p:cNvPr id="42" name="矩形 41"/>
            <p:cNvSpPr/>
            <p:nvPr/>
          </p:nvSpPr>
          <p:spPr>
            <a:xfrm>
              <a:off x="6329840" y="4175363"/>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gradFill>
                    <a:gsLst>
                      <a:gs pos="0">
                        <a:srgbClr val="1CE7CC"/>
                      </a:gs>
                      <a:gs pos="100000">
                        <a:srgbClr val="08C4FF"/>
                      </a:gs>
                    </a:gsLst>
                    <a:lin ang="5400000" scaled="1"/>
                  </a:gradFill>
                  <a:effectLst/>
                  <a:uLnTx/>
                  <a:uFillTx/>
                  <a:latin typeface="优设标题黑" panose="00000500000000000000" pitchFamily="2" charset="-122"/>
                  <a:ea typeface="优设标题黑" panose="00000500000000000000" pitchFamily="2" charset="-122"/>
                  <a:cs typeface="+mn-cs"/>
                </a:rPr>
                <a:t>标题文字添加</a:t>
              </a:r>
            </a:p>
          </p:txBody>
        </p:sp>
      </p:grpSp>
      <p:grpSp>
        <p:nvGrpSpPr>
          <p:cNvPr id="57" name="组合 56"/>
          <p:cNvGrpSpPr/>
          <p:nvPr/>
        </p:nvGrpSpPr>
        <p:grpSpPr>
          <a:xfrm>
            <a:off x="8479613" y="1921956"/>
            <a:ext cx="2290248" cy="3708123"/>
            <a:chOff x="8479613" y="1921956"/>
            <a:chExt cx="2290248" cy="3708123"/>
          </a:xfrm>
        </p:grpSpPr>
        <p:sp>
          <p:nvSpPr>
            <p:cNvPr id="44" name="形状"/>
            <p:cNvSpPr/>
            <p:nvPr/>
          </p:nvSpPr>
          <p:spPr bwMode="auto">
            <a:xfrm>
              <a:off x="9544143" y="3590382"/>
              <a:ext cx="160244" cy="262046"/>
            </a:xfrm>
            <a:custGeom>
              <a:avLst/>
              <a:gdLst>
                <a:gd name="T0" fmla="*/ 52 w 72"/>
                <a:gd name="T1" fmla="*/ 0 h 117"/>
                <a:gd name="T2" fmla="*/ 52 w 72"/>
                <a:gd name="T3" fmla="*/ 71 h 117"/>
                <a:gd name="T4" fmla="*/ 69 w 72"/>
                <a:gd name="T5" fmla="*/ 71 h 117"/>
                <a:gd name="T6" fmla="*/ 72 w 72"/>
                <a:gd name="T7" fmla="*/ 73 h 117"/>
                <a:gd name="T8" fmla="*/ 71 w 72"/>
                <a:gd name="T9" fmla="*/ 77 h 117"/>
                <a:gd name="T10" fmla="*/ 36 w 72"/>
                <a:gd name="T11" fmla="*/ 117 h 117"/>
                <a:gd name="T12" fmla="*/ 1 w 72"/>
                <a:gd name="T13" fmla="*/ 77 h 117"/>
                <a:gd name="T14" fmla="*/ 0 w 72"/>
                <a:gd name="T15" fmla="*/ 73 h 117"/>
                <a:gd name="T16" fmla="*/ 3 w 72"/>
                <a:gd name="T17" fmla="*/ 71 h 117"/>
                <a:gd name="T18" fmla="*/ 20 w 72"/>
                <a:gd name="T19" fmla="*/ 71 h 117"/>
                <a:gd name="T20" fmla="*/ 20 w 72"/>
                <a:gd name="T21" fmla="*/ 0 h 117"/>
                <a:gd name="T22" fmla="*/ 52 w 72"/>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 h="117">
                  <a:moveTo>
                    <a:pt x="52" y="0"/>
                  </a:moveTo>
                  <a:cubicBezTo>
                    <a:pt x="52" y="71"/>
                    <a:pt x="52" y="71"/>
                    <a:pt x="52" y="71"/>
                  </a:cubicBezTo>
                  <a:cubicBezTo>
                    <a:pt x="69" y="71"/>
                    <a:pt x="69" y="71"/>
                    <a:pt x="69" y="71"/>
                  </a:cubicBezTo>
                  <a:cubicBezTo>
                    <a:pt x="70" y="71"/>
                    <a:pt x="71" y="72"/>
                    <a:pt x="72" y="73"/>
                  </a:cubicBezTo>
                  <a:cubicBezTo>
                    <a:pt x="72" y="75"/>
                    <a:pt x="72" y="76"/>
                    <a:pt x="71" y="77"/>
                  </a:cubicBezTo>
                  <a:cubicBezTo>
                    <a:pt x="36" y="117"/>
                    <a:pt x="36" y="117"/>
                    <a:pt x="36" y="117"/>
                  </a:cubicBezTo>
                  <a:cubicBezTo>
                    <a:pt x="1" y="77"/>
                    <a:pt x="1" y="77"/>
                    <a:pt x="1" y="77"/>
                  </a:cubicBezTo>
                  <a:cubicBezTo>
                    <a:pt x="0" y="76"/>
                    <a:pt x="0" y="75"/>
                    <a:pt x="0" y="73"/>
                  </a:cubicBezTo>
                  <a:cubicBezTo>
                    <a:pt x="1" y="72"/>
                    <a:pt x="2" y="71"/>
                    <a:pt x="3" y="71"/>
                  </a:cubicBezTo>
                  <a:cubicBezTo>
                    <a:pt x="20" y="71"/>
                    <a:pt x="20" y="71"/>
                    <a:pt x="20" y="71"/>
                  </a:cubicBezTo>
                  <a:cubicBezTo>
                    <a:pt x="20" y="0"/>
                    <a:pt x="20" y="0"/>
                    <a:pt x="20" y="0"/>
                  </a:cubicBezTo>
                  <a:cubicBezTo>
                    <a:pt x="52" y="0"/>
                    <a:pt x="52" y="0"/>
                    <a:pt x="52" y="0"/>
                  </a:cubicBezTo>
                </a:path>
              </a:pathLst>
            </a:custGeom>
            <a:solidFill>
              <a:schemeClr val="tx1">
                <a:lumMod val="50000"/>
                <a:lumOff val="50000"/>
              </a:schemeClr>
            </a:solidFill>
            <a:ln>
              <a:noFill/>
            </a:ln>
            <a:effectLst>
              <a:outerShdw blurRad="596900" sx="102000" sy="102000" algn="ctr" rotWithShape="0">
                <a:prstClr val="black">
                  <a:alpha val="8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45" name="形状"/>
            <p:cNvSpPr/>
            <p:nvPr/>
          </p:nvSpPr>
          <p:spPr bwMode="auto">
            <a:xfrm>
              <a:off x="9588446" y="3590382"/>
              <a:ext cx="71639" cy="56557"/>
            </a:xfrm>
            <a:custGeom>
              <a:avLst/>
              <a:gdLst>
                <a:gd name="T0" fmla="*/ 76 w 76"/>
                <a:gd name="T1" fmla="*/ 0 h 60"/>
                <a:gd name="T2" fmla="*/ 0 w 76"/>
                <a:gd name="T3" fmla="*/ 0 h 60"/>
                <a:gd name="T4" fmla="*/ 0 w 76"/>
                <a:gd name="T5" fmla="*/ 0 h 60"/>
                <a:gd name="T6" fmla="*/ 76 w 76"/>
                <a:gd name="T7" fmla="*/ 0 h 60"/>
                <a:gd name="T8" fmla="*/ 76 w 76"/>
                <a:gd name="T9" fmla="*/ 60 h 60"/>
                <a:gd name="T10" fmla="*/ 76 w 76"/>
                <a:gd name="T11" fmla="*/ 60 h 60"/>
                <a:gd name="T12" fmla="*/ 76 w 76"/>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6" h="60">
                  <a:moveTo>
                    <a:pt x="76" y="0"/>
                  </a:moveTo>
                  <a:lnTo>
                    <a:pt x="0" y="0"/>
                  </a:lnTo>
                  <a:lnTo>
                    <a:pt x="0" y="0"/>
                  </a:lnTo>
                  <a:lnTo>
                    <a:pt x="76" y="0"/>
                  </a:lnTo>
                  <a:lnTo>
                    <a:pt x="76" y="60"/>
                  </a:lnTo>
                  <a:lnTo>
                    <a:pt x="76" y="60"/>
                  </a:lnTo>
                  <a:lnTo>
                    <a:pt x="76" y="0"/>
                  </a:lnTo>
                  <a:close/>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46" name="形状"/>
            <p:cNvSpPr/>
            <p:nvPr/>
          </p:nvSpPr>
          <p:spPr bwMode="auto">
            <a:xfrm>
              <a:off x="9588446" y="3590382"/>
              <a:ext cx="71639" cy="56557"/>
            </a:xfrm>
            <a:custGeom>
              <a:avLst/>
              <a:gdLst>
                <a:gd name="T0" fmla="*/ 76 w 76"/>
                <a:gd name="T1" fmla="*/ 0 h 60"/>
                <a:gd name="T2" fmla="*/ 0 w 76"/>
                <a:gd name="T3" fmla="*/ 0 h 60"/>
                <a:gd name="T4" fmla="*/ 0 w 76"/>
                <a:gd name="T5" fmla="*/ 0 h 60"/>
                <a:gd name="T6" fmla="*/ 76 w 76"/>
                <a:gd name="T7" fmla="*/ 0 h 60"/>
                <a:gd name="T8" fmla="*/ 76 w 76"/>
                <a:gd name="T9" fmla="*/ 60 h 60"/>
                <a:gd name="T10" fmla="*/ 76 w 76"/>
                <a:gd name="T11" fmla="*/ 60 h 60"/>
                <a:gd name="T12" fmla="*/ 76 w 76"/>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76" h="60">
                  <a:moveTo>
                    <a:pt x="76" y="0"/>
                  </a:moveTo>
                  <a:lnTo>
                    <a:pt x="0" y="0"/>
                  </a:lnTo>
                  <a:lnTo>
                    <a:pt x="0" y="0"/>
                  </a:lnTo>
                  <a:lnTo>
                    <a:pt x="76" y="0"/>
                  </a:lnTo>
                  <a:lnTo>
                    <a:pt x="76" y="60"/>
                  </a:lnTo>
                  <a:lnTo>
                    <a:pt x="76" y="60"/>
                  </a:lnTo>
                  <a:lnTo>
                    <a:pt x="76" y="0"/>
                  </a:lnTo>
                </a:path>
              </a:pathLst>
            </a:custGeom>
            <a:solidFill>
              <a:schemeClr val="tx1">
                <a:lumMod val="50000"/>
                <a:lumOff val="50000"/>
              </a:schemeClr>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1"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47" name="形状"/>
            <p:cNvSpPr/>
            <p:nvPr/>
          </p:nvSpPr>
          <p:spPr bwMode="auto">
            <a:xfrm>
              <a:off x="9125622" y="1921956"/>
              <a:ext cx="998230" cy="1769285"/>
            </a:xfrm>
            <a:custGeom>
              <a:avLst/>
              <a:gdLst>
                <a:gd name="T0" fmla="*/ 448 w 448"/>
                <a:gd name="T1" fmla="*/ 224 h 792"/>
                <a:gd name="T2" fmla="*/ 448 w 448"/>
                <a:gd name="T3" fmla="*/ 570 h 792"/>
                <a:gd name="T4" fmla="*/ 252 w 448"/>
                <a:gd name="T5" fmla="*/ 792 h 792"/>
                <a:gd name="T6" fmla="*/ 252 w 448"/>
                <a:gd name="T7" fmla="*/ 777 h 792"/>
                <a:gd name="T8" fmla="*/ 224 w 448"/>
                <a:gd name="T9" fmla="*/ 749 h 792"/>
                <a:gd name="T10" fmla="*/ 196 w 448"/>
                <a:gd name="T11" fmla="*/ 777 h 792"/>
                <a:gd name="T12" fmla="*/ 196 w 448"/>
                <a:gd name="T13" fmla="*/ 792 h 792"/>
                <a:gd name="T14" fmla="*/ 0 w 448"/>
                <a:gd name="T15" fmla="*/ 570 h 792"/>
                <a:gd name="T16" fmla="*/ 0 w 448"/>
                <a:gd name="T17" fmla="*/ 224 h 792"/>
                <a:gd name="T18" fmla="*/ 224 w 448"/>
                <a:gd name="T19" fmla="*/ 0 h 792"/>
                <a:gd name="T20" fmla="*/ 448 w 448"/>
                <a:gd name="T21" fmla="*/ 224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8" h="792">
                  <a:moveTo>
                    <a:pt x="448" y="224"/>
                  </a:moveTo>
                  <a:cubicBezTo>
                    <a:pt x="448" y="570"/>
                    <a:pt x="448" y="570"/>
                    <a:pt x="448" y="570"/>
                  </a:cubicBezTo>
                  <a:cubicBezTo>
                    <a:pt x="448" y="684"/>
                    <a:pt x="362" y="778"/>
                    <a:pt x="252" y="792"/>
                  </a:cubicBezTo>
                  <a:cubicBezTo>
                    <a:pt x="252" y="777"/>
                    <a:pt x="252" y="777"/>
                    <a:pt x="252" y="777"/>
                  </a:cubicBezTo>
                  <a:cubicBezTo>
                    <a:pt x="252" y="761"/>
                    <a:pt x="239" y="749"/>
                    <a:pt x="224" y="749"/>
                  </a:cubicBezTo>
                  <a:cubicBezTo>
                    <a:pt x="209" y="749"/>
                    <a:pt x="196" y="761"/>
                    <a:pt x="196" y="777"/>
                  </a:cubicBezTo>
                  <a:cubicBezTo>
                    <a:pt x="196" y="792"/>
                    <a:pt x="196" y="792"/>
                    <a:pt x="196" y="792"/>
                  </a:cubicBezTo>
                  <a:cubicBezTo>
                    <a:pt x="86" y="778"/>
                    <a:pt x="0" y="684"/>
                    <a:pt x="0" y="570"/>
                  </a:cubicBezTo>
                  <a:cubicBezTo>
                    <a:pt x="0" y="224"/>
                    <a:pt x="0" y="224"/>
                    <a:pt x="0" y="224"/>
                  </a:cubicBezTo>
                  <a:cubicBezTo>
                    <a:pt x="0" y="100"/>
                    <a:pt x="100" y="0"/>
                    <a:pt x="224" y="0"/>
                  </a:cubicBezTo>
                  <a:cubicBezTo>
                    <a:pt x="348" y="0"/>
                    <a:pt x="448" y="100"/>
                    <a:pt x="448" y="224"/>
                  </a:cubicBezTo>
                  <a:close/>
                </a:path>
              </a:pathLst>
            </a:cu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思源黑体 CN Light" panose="020B0300000000000000" pitchFamily="34" charset="-122"/>
                <a:ea typeface="+mn-ea"/>
                <a:cs typeface="+mn-cs"/>
              </a:endParaRPr>
            </a:p>
          </p:txBody>
        </p:sp>
        <p:sp>
          <p:nvSpPr>
            <p:cNvPr id="48" name="形状"/>
            <p:cNvSpPr/>
            <p:nvPr/>
          </p:nvSpPr>
          <p:spPr bwMode="auto">
            <a:xfrm>
              <a:off x="9201032" y="1997365"/>
              <a:ext cx="847412" cy="849294"/>
            </a:xfrm>
            <a:prstGeom prst="ellipse">
              <a:avLst/>
            </a:prstGeom>
            <a:solidFill>
              <a:schemeClr val="bg1">
                <a:lumMod val="75000"/>
              </a:schemeClr>
            </a:solidFill>
            <a:ln>
              <a:noFill/>
            </a:ln>
          </p:spPr>
          <p:txBody>
            <a:bodyPr vert="horz" wrap="square" lIns="91440" tIns="45720" rIns="91440" bIns="45720" anchor="t" anchorCtr="0" compatLnSpc="1">
              <a:normAutofit fontScale="625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6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优设标题黑" panose="00000500000000000000" pitchFamily="2" charset="-122"/>
                  <a:ea typeface="优设标题黑" panose="00000500000000000000" pitchFamily="2" charset="-122"/>
                  <a:cs typeface="+mn-cs"/>
                </a:rPr>
                <a:t>D</a:t>
              </a:r>
            </a:p>
          </p:txBody>
        </p:sp>
        <p:sp>
          <p:nvSpPr>
            <p:cNvPr id="49" name="椭圆 103"/>
            <p:cNvSpPr/>
            <p:nvPr/>
          </p:nvSpPr>
          <p:spPr>
            <a:xfrm>
              <a:off x="9484415" y="3095259"/>
              <a:ext cx="267288" cy="246522"/>
            </a:xfrm>
            <a:custGeom>
              <a:avLst/>
              <a:gdLst>
                <a:gd name="connsiteX0" fmla="*/ 176147 w 578111"/>
                <a:gd name="connsiteY0" fmla="*/ 221031 h 533197"/>
                <a:gd name="connsiteX1" fmla="*/ 212154 w 578111"/>
                <a:gd name="connsiteY1" fmla="*/ 256947 h 533197"/>
                <a:gd name="connsiteX2" fmla="*/ 212154 w 578111"/>
                <a:gd name="connsiteY2" fmla="*/ 348118 h 533197"/>
                <a:gd name="connsiteX3" fmla="*/ 176147 w 578111"/>
                <a:gd name="connsiteY3" fmla="*/ 384955 h 533197"/>
                <a:gd name="connsiteX4" fmla="*/ 139217 w 578111"/>
                <a:gd name="connsiteY4" fmla="*/ 348118 h 533197"/>
                <a:gd name="connsiteX5" fmla="*/ 139217 w 578111"/>
                <a:gd name="connsiteY5" fmla="*/ 256947 h 533197"/>
                <a:gd name="connsiteX6" fmla="*/ 176147 w 578111"/>
                <a:gd name="connsiteY6" fmla="*/ 221031 h 533197"/>
                <a:gd name="connsiteX7" fmla="*/ 267503 w 578111"/>
                <a:gd name="connsiteY7" fmla="*/ 184193 h 533197"/>
                <a:gd name="connsiteX8" fmla="*/ 303437 w 578111"/>
                <a:gd name="connsiteY8" fmla="*/ 221030 h 533197"/>
                <a:gd name="connsiteX9" fmla="*/ 303437 w 578111"/>
                <a:gd name="connsiteY9" fmla="*/ 348119 h 533197"/>
                <a:gd name="connsiteX10" fmla="*/ 267503 w 578111"/>
                <a:gd name="connsiteY10" fmla="*/ 384956 h 533197"/>
                <a:gd name="connsiteX11" fmla="*/ 230648 w 578111"/>
                <a:gd name="connsiteY11" fmla="*/ 348119 h 533197"/>
                <a:gd name="connsiteX12" fmla="*/ 230648 w 578111"/>
                <a:gd name="connsiteY12" fmla="*/ 221030 h 533197"/>
                <a:gd name="connsiteX13" fmla="*/ 267503 w 578111"/>
                <a:gd name="connsiteY13" fmla="*/ 184193 h 533197"/>
                <a:gd name="connsiteX14" fmla="*/ 357937 w 578111"/>
                <a:gd name="connsiteY14" fmla="*/ 148390 h 533197"/>
                <a:gd name="connsiteX15" fmla="*/ 394867 w 578111"/>
                <a:gd name="connsiteY15" fmla="*/ 184289 h 533197"/>
                <a:gd name="connsiteX16" fmla="*/ 394867 w 578111"/>
                <a:gd name="connsiteY16" fmla="*/ 348136 h 533197"/>
                <a:gd name="connsiteX17" fmla="*/ 357937 w 578111"/>
                <a:gd name="connsiteY17" fmla="*/ 384955 h 533197"/>
                <a:gd name="connsiteX18" fmla="*/ 321930 w 578111"/>
                <a:gd name="connsiteY18" fmla="*/ 348136 h 533197"/>
                <a:gd name="connsiteX19" fmla="*/ 321930 w 578111"/>
                <a:gd name="connsiteY19" fmla="*/ 184289 h 533197"/>
                <a:gd name="connsiteX20" fmla="*/ 357937 w 578111"/>
                <a:gd name="connsiteY20" fmla="*/ 148390 h 533197"/>
                <a:gd name="connsiteX21" fmla="*/ 267469 w 578111"/>
                <a:gd name="connsiteY21" fmla="*/ 0 h 533197"/>
                <a:gd name="connsiteX22" fmla="*/ 529404 w 578111"/>
                <a:gd name="connsiteY22" fmla="*/ 218252 h 533197"/>
                <a:gd name="connsiteX23" fmla="*/ 566296 w 578111"/>
                <a:gd name="connsiteY23" fmla="*/ 218252 h 533197"/>
                <a:gd name="connsiteX24" fmla="*/ 576441 w 578111"/>
                <a:gd name="connsiteY24" fmla="*/ 224698 h 533197"/>
                <a:gd name="connsiteX25" fmla="*/ 575519 w 578111"/>
                <a:gd name="connsiteY25" fmla="*/ 237590 h 533197"/>
                <a:gd name="connsiteX26" fmla="*/ 514647 w 578111"/>
                <a:gd name="connsiteY26" fmla="*/ 310341 h 533197"/>
                <a:gd name="connsiteX27" fmla="*/ 505424 w 578111"/>
                <a:gd name="connsiteY27" fmla="*/ 314945 h 533197"/>
                <a:gd name="connsiteX28" fmla="*/ 496201 w 578111"/>
                <a:gd name="connsiteY28" fmla="*/ 310341 h 533197"/>
                <a:gd name="connsiteX29" fmla="*/ 435328 w 578111"/>
                <a:gd name="connsiteY29" fmla="*/ 237590 h 533197"/>
                <a:gd name="connsiteX30" fmla="*/ 433484 w 578111"/>
                <a:gd name="connsiteY30" fmla="*/ 224698 h 533197"/>
                <a:gd name="connsiteX31" fmla="*/ 444551 w 578111"/>
                <a:gd name="connsiteY31" fmla="*/ 218252 h 533197"/>
                <a:gd name="connsiteX32" fmla="*/ 480521 w 578111"/>
                <a:gd name="connsiteY32" fmla="*/ 218252 h 533197"/>
                <a:gd name="connsiteX33" fmla="*/ 267469 w 578111"/>
                <a:gd name="connsiteY33" fmla="*/ 47886 h 533197"/>
                <a:gd name="connsiteX34" fmla="*/ 48882 w 578111"/>
                <a:gd name="connsiteY34" fmla="*/ 266138 h 533197"/>
                <a:gd name="connsiteX35" fmla="*/ 267469 w 578111"/>
                <a:gd name="connsiteY35" fmla="*/ 484390 h 533197"/>
                <a:gd name="connsiteX36" fmla="*/ 456541 w 578111"/>
                <a:gd name="connsiteY36" fmla="*/ 375724 h 533197"/>
                <a:gd name="connsiteX37" fmla="*/ 489744 w 578111"/>
                <a:gd name="connsiteY37" fmla="*/ 366515 h 533197"/>
                <a:gd name="connsiteX38" fmla="*/ 498967 w 578111"/>
                <a:gd name="connsiteY38" fmla="*/ 399668 h 533197"/>
                <a:gd name="connsiteX39" fmla="*/ 267469 w 578111"/>
                <a:gd name="connsiteY39" fmla="*/ 533197 h 533197"/>
                <a:gd name="connsiteX40" fmla="*/ 0 w 578111"/>
                <a:gd name="connsiteY40" fmla="*/ 266138 h 533197"/>
                <a:gd name="connsiteX41" fmla="*/ 267469 w 578111"/>
                <a:gd name="connsiteY4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78111" h="533197">
                  <a:moveTo>
                    <a:pt x="176147" y="221031"/>
                  </a:moveTo>
                  <a:cubicBezTo>
                    <a:pt x="196459" y="221031"/>
                    <a:pt x="212154" y="237608"/>
                    <a:pt x="212154" y="256947"/>
                  </a:cubicBezTo>
                  <a:lnTo>
                    <a:pt x="212154" y="348118"/>
                  </a:lnTo>
                  <a:cubicBezTo>
                    <a:pt x="212154" y="368378"/>
                    <a:pt x="196459" y="384955"/>
                    <a:pt x="176147" y="384955"/>
                  </a:cubicBezTo>
                  <a:cubicBezTo>
                    <a:pt x="155836" y="384955"/>
                    <a:pt x="139217" y="368378"/>
                    <a:pt x="139217" y="348118"/>
                  </a:cubicBezTo>
                  <a:lnTo>
                    <a:pt x="139217" y="256947"/>
                  </a:lnTo>
                  <a:cubicBezTo>
                    <a:pt x="139217" y="237608"/>
                    <a:pt x="155836" y="221031"/>
                    <a:pt x="176147" y="221031"/>
                  </a:cubicBezTo>
                  <a:close/>
                  <a:moveTo>
                    <a:pt x="267503" y="184193"/>
                  </a:moveTo>
                  <a:cubicBezTo>
                    <a:pt x="286852" y="184193"/>
                    <a:pt x="303437" y="200770"/>
                    <a:pt x="303437" y="221030"/>
                  </a:cubicBezTo>
                  <a:lnTo>
                    <a:pt x="303437" y="348119"/>
                  </a:lnTo>
                  <a:cubicBezTo>
                    <a:pt x="303437" y="368379"/>
                    <a:pt x="287774" y="384956"/>
                    <a:pt x="267503" y="384956"/>
                  </a:cubicBezTo>
                  <a:cubicBezTo>
                    <a:pt x="247233" y="384956"/>
                    <a:pt x="230648" y="368379"/>
                    <a:pt x="230648" y="348119"/>
                  </a:cubicBezTo>
                  <a:lnTo>
                    <a:pt x="230648" y="221030"/>
                  </a:lnTo>
                  <a:cubicBezTo>
                    <a:pt x="230648" y="200770"/>
                    <a:pt x="247233" y="184193"/>
                    <a:pt x="267503" y="184193"/>
                  </a:cubicBezTo>
                  <a:close/>
                  <a:moveTo>
                    <a:pt x="357937" y="148390"/>
                  </a:moveTo>
                  <a:cubicBezTo>
                    <a:pt x="378249" y="148390"/>
                    <a:pt x="394867" y="164959"/>
                    <a:pt x="394867" y="184289"/>
                  </a:cubicBezTo>
                  <a:lnTo>
                    <a:pt x="394867" y="348136"/>
                  </a:lnTo>
                  <a:cubicBezTo>
                    <a:pt x="394867" y="368386"/>
                    <a:pt x="378249" y="384955"/>
                    <a:pt x="357937" y="384955"/>
                  </a:cubicBezTo>
                  <a:cubicBezTo>
                    <a:pt x="338549" y="384955"/>
                    <a:pt x="321930" y="368386"/>
                    <a:pt x="321930" y="348136"/>
                  </a:cubicBezTo>
                  <a:lnTo>
                    <a:pt x="321930" y="184289"/>
                  </a:lnTo>
                  <a:cubicBezTo>
                    <a:pt x="321930" y="164959"/>
                    <a:pt x="338549" y="148390"/>
                    <a:pt x="357937" y="148390"/>
                  </a:cubicBezTo>
                  <a:close/>
                  <a:moveTo>
                    <a:pt x="267469" y="0"/>
                  </a:moveTo>
                  <a:cubicBezTo>
                    <a:pt x="397514" y="0"/>
                    <a:pt x="507268" y="93931"/>
                    <a:pt x="529404" y="218252"/>
                  </a:cubicBezTo>
                  <a:lnTo>
                    <a:pt x="566296" y="218252"/>
                  </a:lnTo>
                  <a:cubicBezTo>
                    <a:pt x="570907" y="218252"/>
                    <a:pt x="574597" y="221014"/>
                    <a:pt x="576441" y="224698"/>
                  </a:cubicBezTo>
                  <a:cubicBezTo>
                    <a:pt x="579208" y="229302"/>
                    <a:pt x="578286" y="233907"/>
                    <a:pt x="575519" y="237590"/>
                  </a:cubicBezTo>
                  <a:lnTo>
                    <a:pt x="514647" y="310341"/>
                  </a:lnTo>
                  <a:cubicBezTo>
                    <a:pt x="511880" y="313104"/>
                    <a:pt x="509113" y="314945"/>
                    <a:pt x="505424" y="314945"/>
                  </a:cubicBezTo>
                  <a:cubicBezTo>
                    <a:pt x="501734" y="314945"/>
                    <a:pt x="498045" y="313104"/>
                    <a:pt x="496201" y="310341"/>
                  </a:cubicBezTo>
                  <a:lnTo>
                    <a:pt x="435328" y="237590"/>
                  </a:lnTo>
                  <a:cubicBezTo>
                    <a:pt x="431639" y="233907"/>
                    <a:pt x="431639" y="229302"/>
                    <a:pt x="433484" y="224698"/>
                  </a:cubicBezTo>
                  <a:cubicBezTo>
                    <a:pt x="435328" y="221014"/>
                    <a:pt x="439940" y="218252"/>
                    <a:pt x="444551" y="218252"/>
                  </a:cubicBezTo>
                  <a:lnTo>
                    <a:pt x="480521" y="218252"/>
                  </a:lnTo>
                  <a:cubicBezTo>
                    <a:pt x="458386" y="120637"/>
                    <a:pt x="370767" y="47886"/>
                    <a:pt x="267469" y="47886"/>
                  </a:cubicBezTo>
                  <a:cubicBezTo>
                    <a:pt x="146647" y="47886"/>
                    <a:pt x="48882" y="146422"/>
                    <a:pt x="48882" y="266138"/>
                  </a:cubicBezTo>
                  <a:cubicBezTo>
                    <a:pt x="48882" y="386775"/>
                    <a:pt x="146647" y="484390"/>
                    <a:pt x="267469" y="484390"/>
                  </a:cubicBezTo>
                  <a:cubicBezTo>
                    <a:pt x="344942" y="484390"/>
                    <a:pt x="417805" y="442949"/>
                    <a:pt x="456541" y="375724"/>
                  </a:cubicBezTo>
                  <a:cubicBezTo>
                    <a:pt x="462998" y="363753"/>
                    <a:pt x="477754" y="360069"/>
                    <a:pt x="489744" y="366515"/>
                  </a:cubicBezTo>
                  <a:cubicBezTo>
                    <a:pt x="501734" y="373883"/>
                    <a:pt x="505424" y="388617"/>
                    <a:pt x="498967" y="399668"/>
                  </a:cubicBezTo>
                  <a:cubicBezTo>
                    <a:pt x="451008" y="482548"/>
                    <a:pt x="362466" y="533197"/>
                    <a:pt x="267469" y="533197"/>
                  </a:cubicBezTo>
                  <a:cubicBezTo>
                    <a:pt x="119900" y="533197"/>
                    <a:pt x="0" y="413481"/>
                    <a:pt x="0" y="266138"/>
                  </a:cubicBezTo>
                  <a:cubicBezTo>
                    <a:pt x="0" y="119716"/>
                    <a:pt x="119900" y="0"/>
                    <a:pt x="2674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50" name="矩形 49"/>
            <p:cNvSpPr/>
            <p:nvPr/>
          </p:nvSpPr>
          <p:spPr>
            <a:xfrm>
              <a:off x="8479613" y="4735475"/>
              <a:ext cx="2290248" cy="894604"/>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单击此处键入文本单击此</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处键入文本单击此处键入文本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cs typeface="+mn-cs"/>
                </a:rPr>
                <a:t>单击此处键入文本单击</a:t>
              </a:r>
            </a:p>
          </p:txBody>
        </p:sp>
        <p:sp>
          <p:nvSpPr>
            <p:cNvPr id="51" name="矩形 50"/>
            <p:cNvSpPr/>
            <p:nvPr/>
          </p:nvSpPr>
          <p:spPr>
            <a:xfrm>
              <a:off x="8681209" y="4175363"/>
              <a:ext cx="1887055"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75000"/>
                      <a:lumOff val="25000"/>
                    </a:prstClr>
                  </a:solidFill>
                  <a:effectLst/>
                  <a:uLnTx/>
                  <a:uFillTx/>
                  <a:latin typeface="优设标题黑" panose="00000500000000000000" pitchFamily="2" charset="-122"/>
                  <a:ea typeface="优设标题黑" panose="00000500000000000000" pitchFamily="2" charset="-122"/>
                  <a:cs typeface="+mn-cs"/>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anim calcmode="lin" valueType="num">
                                      <p:cBhvr>
                                        <p:cTn id="8" dur="500" fill="hold"/>
                                        <p:tgtEl>
                                          <p:spTgt spid="52"/>
                                        </p:tgtEl>
                                        <p:attrNameLst>
                                          <p:attrName>ppt_x</p:attrName>
                                        </p:attrNameLst>
                                      </p:cBhvr>
                                      <p:tavLst>
                                        <p:tav tm="0">
                                          <p:val>
                                            <p:strVal val="#ppt_x"/>
                                          </p:val>
                                        </p:tav>
                                        <p:tav tm="100000">
                                          <p:val>
                                            <p:strVal val="#ppt_x"/>
                                          </p:val>
                                        </p:tav>
                                      </p:tavLst>
                                    </p:anim>
                                    <p:anim calcmode="lin" valueType="num">
                                      <p:cBhvr>
                                        <p:cTn id="9" dur="500" fill="hold"/>
                                        <p:tgtEl>
                                          <p:spTgt spid="5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anim calcmode="lin" valueType="num">
                                      <p:cBhvr>
                                        <p:cTn id="14" dur="500" fill="hold"/>
                                        <p:tgtEl>
                                          <p:spTgt spid="53"/>
                                        </p:tgtEl>
                                        <p:attrNameLst>
                                          <p:attrName>ppt_x</p:attrName>
                                        </p:attrNameLst>
                                      </p:cBhvr>
                                      <p:tavLst>
                                        <p:tav tm="0">
                                          <p:val>
                                            <p:strVal val="#ppt_x"/>
                                          </p:val>
                                        </p:tav>
                                        <p:tav tm="100000">
                                          <p:val>
                                            <p:strVal val="#ppt_x"/>
                                          </p:val>
                                        </p:tav>
                                      </p:tavLst>
                                    </p:anim>
                                    <p:anim calcmode="lin" valueType="num">
                                      <p:cBhvr>
                                        <p:cTn id="15" dur="500" fill="hold"/>
                                        <p:tgtEl>
                                          <p:spTgt spid="5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500"/>
                                        <p:tgtEl>
                                          <p:spTgt spid="56"/>
                                        </p:tgtEl>
                                      </p:cBhvr>
                                    </p:animEffect>
                                    <p:anim calcmode="lin" valueType="num">
                                      <p:cBhvr>
                                        <p:cTn id="26" dur="500" fill="hold"/>
                                        <p:tgtEl>
                                          <p:spTgt spid="56"/>
                                        </p:tgtEl>
                                        <p:attrNameLst>
                                          <p:attrName>ppt_x</p:attrName>
                                        </p:attrNameLst>
                                      </p:cBhvr>
                                      <p:tavLst>
                                        <p:tav tm="0">
                                          <p:val>
                                            <p:strVal val="#ppt_x"/>
                                          </p:val>
                                        </p:tav>
                                        <p:tav tm="100000">
                                          <p:val>
                                            <p:strVal val="#ppt_x"/>
                                          </p:val>
                                        </p:tav>
                                      </p:tavLst>
                                    </p:anim>
                                    <p:anim calcmode="lin" valueType="num">
                                      <p:cBhvr>
                                        <p:cTn id="27" dur="5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500"/>
                                        <p:tgtEl>
                                          <p:spTgt spid="57"/>
                                        </p:tgtEl>
                                      </p:cBhvr>
                                    </p:animEffect>
                                    <p:anim calcmode="lin" valueType="num">
                                      <p:cBhvr>
                                        <p:cTn id="32" dur="500" fill="hold"/>
                                        <p:tgtEl>
                                          <p:spTgt spid="57"/>
                                        </p:tgtEl>
                                        <p:attrNameLst>
                                          <p:attrName>ppt_x</p:attrName>
                                        </p:attrNameLst>
                                      </p:cBhvr>
                                      <p:tavLst>
                                        <p:tav tm="0">
                                          <p:val>
                                            <p:strVal val="#ppt_x"/>
                                          </p:val>
                                        </p:tav>
                                        <p:tav tm="100000">
                                          <p:val>
                                            <p:strVal val="#ppt_x"/>
                                          </p:val>
                                        </p:tav>
                                      </p:tavLst>
                                    </p:anim>
                                    <p:anim calcmode="lin" valueType="num">
                                      <p:cBhvr>
                                        <p:cTn id="33" dur="5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Introment">
      <a:dk1>
        <a:srgbClr val="0D0D0D"/>
      </a:dk1>
      <a:lt1>
        <a:sysClr val="window" lastClr="FFFFFF"/>
      </a:lt1>
      <a:dk2>
        <a:srgbClr val="44546A"/>
      </a:dk2>
      <a:lt2>
        <a:srgbClr val="E7E6E6"/>
      </a:lt2>
      <a:accent1>
        <a:srgbClr val="00B0FF"/>
      </a:accent1>
      <a:accent2>
        <a:srgbClr val="40C4FF"/>
      </a:accent2>
      <a:accent3>
        <a:srgbClr val="00E5FF"/>
      </a:accent3>
      <a:accent4>
        <a:srgbClr val="1DE9B6"/>
      </a:accent4>
      <a:accent5>
        <a:srgbClr val="69F0AE"/>
      </a:accent5>
      <a:accent6>
        <a:srgbClr val="8CF4C0"/>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defRPr sz="6600" b="1">
            <a:solidFill>
              <a:schemeClr val="bg1"/>
            </a:solidFill>
            <a:latin typeface="Raleway" panose="020B0503030101060003"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1459</Words>
  <Application>Microsoft Office PowerPoint</Application>
  <PresentationFormat>宽屏</PresentationFormat>
  <Paragraphs>265</Paragraphs>
  <Slides>18</Slides>
  <Notes>18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思源黑体 CN Light</vt:lpstr>
      <vt:lpstr>思源黑体 CN Regular</vt:lpstr>
      <vt:lpstr>思源宋体 CN Heavy</vt:lpstr>
      <vt:lpstr>思源宋体 Heavy</vt:lpstr>
      <vt:lpstr>优设标题黑</vt:lpstr>
      <vt:lpstr>站酷庆科黄油体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46</cp:revision>
  <dcterms:created xsi:type="dcterms:W3CDTF">2020-03-31T06:54:00Z</dcterms:created>
  <dcterms:modified xsi:type="dcterms:W3CDTF">2021-01-06T00:36:46Z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