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61" r:id="rId2"/>
    <p:sldId id="262" r:id="rId3"/>
    <p:sldId id="258" r:id="rId4"/>
    <p:sldId id="263" r:id="rId5"/>
    <p:sldId id="264" r:id="rId6"/>
    <p:sldId id="265" r:id="rId7"/>
    <p:sldId id="266" r:id="rId8"/>
    <p:sldId id="269" r:id="rId9"/>
    <p:sldId id="287" r:id="rId10"/>
    <p:sldId id="293" r:id="rId11"/>
    <p:sldId id="267" r:id="rId12"/>
    <p:sldId id="268" r:id="rId13"/>
    <p:sldId id="288" r:id="rId14"/>
    <p:sldId id="271" r:id="rId15"/>
    <p:sldId id="270" r:id="rId16"/>
    <p:sldId id="272" r:id="rId17"/>
    <p:sldId id="294" r:id="rId18"/>
    <p:sldId id="274" r:id="rId19"/>
    <p:sldId id="273" r:id="rId20"/>
    <p:sldId id="275" r:id="rId21"/>
    <p:sldId id="278" r:id="rId22"/>
    <p:sldId id="290" r:id="rId23"/>
    <p:sldId id="279" r:id="rId24"/>
    <p:sldId id="295" r:id="rId25"/>
    <p:sldId id="280" r:id="rId26"/>
    <p:sldId id="289" r:id="rId27"/>
    <p:sldId id="281" r:id="rId28"/>
    <p:sldId id="282" r:id="rId29"/>
    <p:sldId id="284" r:id="rId30"/>
    <p:sldId id="28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706" autoAdjust="0"/>
  </p:normalViewPr>
  <p:slideViewPr>
    <p:cSldViewPr snapToGrid="0">
      <p:cViewPr varScale="1">
        <p:scale>
          <a:sx n="110" d="100"/>
          <a:sy n="110" d="100"/>
        </p:scale>
        <p:origin x="10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1B83F-B45C-4AC8-9F9E-80E98CBBF9C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646A1-CB05-4F44-BD37-4DB8D2C5FC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51646A1-CB05-4F44-BD37-4DB8D2C5FCE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1646A1-CB05-4F44-BD37-4DB8D2C5FCE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646A1-CB05-4F44-BD37-4DB8D2C5FCE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30.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913" y="-1042094"/>
            <a:ext cx="7510154" cy="751015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3936" y="2476803"/>
            <a:ext cx="4564437" cy="4564437"/>
          </a:xfrm>
          <a:prstGeom prst="rect">
            <a:avLst/>
          </a:prstGeom>
        </p:spPr>
      </p:pic>
      <p:sp>
        <p:nvSpPr>
          <p:cNvPr id="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5"/>
          <p:cNvSpPr/>
          <p:nvPr/>
        </p:nvSpPr>
        <p:spPr>
          <a:xfrm rot="10800000">
            <a:off x="5332018" y="-24817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1932175" y="1074360"/>
            <a:ext cx="1338828" cy="1477328"/>
          </a:xfrm>
          <a:prstGeom prst="rect">
            <a:avLst/>
          </a:prstGeom>
          <a:noFill/>
        </p:spPr>
        <p:txBody>
          <a:bodyPr wrap="none" rtlCol="0">
            <a:spAutoFit/>
          </a:bodyPr>
          <a:lstStyle/>
          <a:p>
            <a:r>
              <a:rPr lang="zh-CN" altLang="en-US" sz="9000" dirty="0">
                <a:gradFill flip="none" rotWithShape="1">
                  <a:gsLst>
                    <a:gs pos="0">
                      <a:schemeClr val="accent2">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理</a:t>
            </a:r>
          </a:p>
        </p:txBody>
      </p:sp>
      <p:sp>
        <p:nvSpPr>
          <p:cNvPr id="55" name="TextBox 54"/>
          <p:cNvSpPr txBox="1"/>
          <p:nvPr/>
        </p:nvSpPr>
        <p:spPr>
          <a:xfrm>
            <a:off x="2931418" y="1504325"/>
            <a:ext cx="1338828" cy="1477328"/>
          </a:xfrm>
          <a:prstGeom prst="rect">
            <a:avLst/>
          </a:prstGeom>
          <a:noFill/>
        </p:spPr>
        <p:txBody>
          <a:bodyPr wrap="none" rtlCol="0">
            <a:spAutoFit/>
          </a:bodyPr>
          <a:lstStyle/>
          <a:p>
            <a:r>
              <a:rPr lang="zh-CN" altLang="en-US" sz="9000" dirty="0">
                <a:gradFill flip="none" rotWithShape="1">
                  <a:gsLst>
                    <a:gs pos="0">
                      <a:schemeClr val="accent4">
                        <a:lumMod val="75000"/>
                      </a:schemeClr>
                    </a:gs>
                    <a:gs pos="50000">
                      <a:srgbClr val="C00000"/>
                    </a:gs>
                    <a:gs pos="100000">
                      <a:schemeClr val="accent4">
                        <a:lumMod val="50000"/>
                      </a:schemeClr>
                    </a:gs>
                  </a:gsLst>
                  <a:path path="shape">
                    <a:fillToRect l="50000" t="50000" r="50000" b="50000"/>
                  </a:path>
                  <a:tileRect/>
                </a:gradFill>
                <a:latin typeface="华文行楷" panose="02010800040101010101" pitchFamily="2" charset="-122"/>
                <a:ea typeface="华文行楷" panose="02010800040101010101" pitchFamily="2" charset="-122"/>
              </a:rPr>
              <a:t>财</a:t>
            </a:r>
          </a:p>
        </p:txBody>
      </p:sp>
      <p:grpSp>
        <p:nvGrpSpPr>
          <p:cNvPr id="49" name="组合 48"/>
          <p:cNvGrpSpPr/>
          <p:nvPr/>
        </p:nvGrpSpPr>
        <p:grpSpPr>
          <a:xfrm>
            <a:off x="2048125" y="1174252"/>
            <a:ext cx="1271431" cy="228858"/>
            <a:chOff x="1864426" y="1520042"/>
            <a:chExt cx="878280" cy="130628"/>
          </a:xfrm>
        </p:grpSpPr>
        <p:cxnSp>
          <p:nvCxnSpPr>
            <p:cNvPr id="41" name="直接连接符 4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rot="5400000">
            <a:off x="3506033" y="2167160"/>
            <a:ext cx="1252693" cy="151657"/>
            <a:chOff x="1864426" y="1520042"/>
            <a:chExt cx="878280" cy="130628"/>
          </a:xfrm>
        </p:grpSpPr>
        <p:cxnSp>
          <p:nvCxnSpPr>
            <p:cNvPr id="51" name="直接连接符 50"/>
            <p:cNvCxnSpPr/>
            <p:nvPr/>
          </p:nvCxnSpPr>
          <p:spPr>
            <a:xfrm>
              <a:off x="1864426" y="1520042"/>
              <a:ext cx="87828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6442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742706" y="1520042"/>
              <a:ext cx="0" cy="13062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423223" y="3075359"/>
            <a:ext cx="5637444" cy="430887"/>
          </a:xfrm>
          <a:prstGeom prst="rect">
            <a:avLst/>
          </a:prstGeom>
          <a:noFill/>
        </p:spPr>
        <p:txBody>
          <a:bodyPr wrap="square" rtlCol="0">
            <a:spAutoFit/>
          </a:bodyPr>
          <a:lstStyle/>
          <a:p>
            <a:pPr algn="ctr"/>
            <a:r>
              <a:rPr lang="en-US" altLang="zh-CN" sz="2200" dirty="0">
                <a:solidFill>
                  <a:schemeClr val="tx1">
                    <a:lumMod val="50000"/>
                    <a:lumOff val="50000"/>
                  </a:schemeClr>
                </a:solidFill>
              </a:rPr>
              <a:t>BUSINESS  REPORT  TEMPLATE  POWERPOINT</a:t>
            </a:r>
            <a:r>
              <a:rPr lang="en-US" altLang="zh-CN" sz="22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2200" dirty="0">
              <a:solidFill>
                <a:schemeClr val="tx1">
                  <a:lumMod val="50000"/>
                  <a:lumOff val="50000"/>
                </a:schemeClr>
              </a:solidFill>
            </a:endParaRPr>
          </a:p>
        </p:txBody>
      </p:sp>
      <p:pic>
        <p:nvPicPr>
          <p:cNvPr id="57" name="Picture 183" descr="章01"/>
          <p:cNvPicPr>
            <a:picLocks noChangeAspect="1"/>
          </p:cNvPicPr>
          <p:nvPr/>
        </p:nvPicPr>
        <p:blipFill>
          <a:blip r:embed="rId7" cstate="print">
            <a:lum contrast="22000"/>
          </a:blip>
          <a:stretch>
            <a:fillRect/>
          </a:stretch>
        </p:blipFill>
        <p:spPr>
          <a:xfrm>
            <a:off x="2048125" y="2333825"/>
            <a:ext cx="285750" cy="377825"/>
          </a:xfrm>
          <a:prstGeom prst="rect">
            <a:avLst/>
          </a:prstGeom>
          <a:noFill/>
          <a:ln w="9525">
            <a:noFill/>
            <a:miter/>
          </a:ln>
        </p:spPr>
      </p:pic>
      <p:sp>
        <p:nvSpPr>
          <p:cNvPr id="58" name="TextBox 57"/>
          <p:cNvSpPr txBox="1"/>
          <p:nvPr/>
        </p:nvSpPr>
        <p:spPr>
          <a:xfrm>
            <a:off x="2230536" y="2279713"/>
            <a:ext cx="902811" cy="523220"/>
          </a:xfrm>
          <a:prstGeom prst="rect">
            <a:avLst/>
          </a:prstGeom>
          <a:noFill/>
        </p:spPr>
        <p:txBody>
          <a:bodyPr wrap="none" rtlCol="0">
            <a:spAutoFit/>
          </a:bodyPr>
          <a:lstStyle/>
          <a:p>
            <a:r>
              <a:rPr lang="zh-CN" altLang="en-US" sz="2800" dirty="0">
                <a:latin typeface="华文行楷" panose="02010800040101010101" pitchFamily="2" charset="-122"/>
                <a:ea typeface="华文行楷" panose="02010800040101010101" pitchFamily="2" charset="-122"/>
              </a:rPr>
              <a:t>产品</a:t>
            </a:r>
          </a:p>
        </p:txBody>
      </p:sp>
      <p:sp>
        <p:nvSpPr>
          <p:cNvPr id="59" name="矩形 58"/>
          <p:cNvSpPr/>
          <p:nvPr/>
        </p:nvSpPr>
        <p:spPr>
          <a:xfrm>
            <a:off x="97384" y="3603136"/>
            <a:ext cx="6546718" cy="938719"/>
          </a:xfrm>
          <a:prstGeom prst="rect">
            <a:avLst/>
          </a:prstGeom>
        </p:spPr>
        <p:txBody>
          <a:bodyPr wrap="square">
            <a:spAutoFit/>
          </a:bodyPr>
          <a:lstStyle/>
          <a:p>
            <a:pPr algn="ctr"/>
            <a:r>
              <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rPr>
              <a:t>投资理财金融</a:t>
            </a:r>
            <a:r>
              <a:rPr lang="en-US" altLang="zh-CN"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rPr>
              <a:t>PPT</a:t>
            </a:r>
            <a:endParaRPr lang="zh-CN" altLang="en-US" sz="5500" b="1" dirty="0">
              <a:gradFill>
                <a:gsLst>
                  <a:gs pos="0">
                    <a:schemeClr val="accent2">
                      <a:lumMod val="60000"/>
                      <a:lumOff val="40000"/>
                    </a:schemeClr>
                  </a:gs>
                  <a:gs pos="50000">
                    <a:srgbClr val="FF0000"/>
                  </a:gs>
                  <a:gs pos="100000">
                    <a:srgbClr val="C00000"/>
                  </a:gs>
                </a:gsLst>
                <a:lin ang="5400000" scaled="0"/>
              </a:gra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3998" y="2802932"/>
            <a:ext cx="2963118" cy="2003235"/>
          </a:xfrm>
          <a:prstGeom prst="rect">
            <a:avLst/>
          </a:prstGeom>
        </p:spPr>
      </p:pic>
      <p:pic>
        <p:nvPicPr>
          <p:cNvPr id="60" name="b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2306300" y="0"/>
            <a:ext cx="609600" cy="609600"/>
          </a:xfrm>
          <a:prstGeom prst="rect">
            <a:avLst/>
          </a:prstGeom>
        </p:spPr>
      </p:pic>
      <p:sp>
        <p:nvSpPr>
          <p:cNvPr id="6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695"/>
    </mc:Choice>
    <mc:Fallback xmlns="">
      <p:transition spd="slow" advTm="7695"/>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par>
                                    <p:cTn id="7" presetID="22" presetClass="entr" presetSubtype="8"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par>
                              <p:cTn id="25" fill="hold">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57"/>
                                            </p:tgtEl>
                                            <p:attrNameLst>
                                              <p:attrName>ppt_x</p:attrName>
                                            </p:attrNameLst>
                                          </p:cBhvr>
                                          <p:tavLst>
                                            <p:tav tm="0">
                                              <p:val>
                                                <p:fltVal val="0.5"/>
                                              </p:val>
                                            </p:tav>
                                            <p:tav tm="100000">
                                              <p:val>
                                                <p:strVal val="#ppt_x"/>
                                              </p:val>
                                            </p:tav>
                                          </p:tavLst>
                                        </p:anim>
                                        <p:anim calcmode="lin" valueType="num">
                                          <p:cBhvr>
                                            <p:cTn id="31"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nodeType="afterEffect" p14:presetBounceEnd="40000">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14:bounceEnd="40000">
                                          <p:cBhvr additive="base">
                                            <p:cTn id="4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14:presetBounceEnd="40000">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14:bounceEnd="40000">
                                          <p:cBhvr additive="base">
                                            <p:cTn id="46"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9"/>
                                            </p:tgtEl>
                                            <p:attrNameLst>
                                              <p:attrName>ppt_y</p:attrName>
                                            </p:attrNameLst>
                                          </p:cBhvr>
                                          <p:tavLst>
                                            <p:tav tm="0">
                                              <p:val>
                                                <p:strVal val="#ppt_y"/>
                                              </p:val>
                                            </p:tav>
                                            <p:tav tm="100000">
                                              <p:val>
                                                <p:strVal val="#ppt_y"/>
                                              </p:val>
                                            </p:tav>
                                          </p:tavLst>
                                        </p:anim>
                                        <p:anim calcmode="lin" valueType="num">
                                          <p:cBhvr>
                                            <p:cTn id="5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9"/>
                                            </p:tgtEl>
                                          </p:cBhvr>
                                        </p:animEffect>
                                      </p:childTnLst>
                                    </p:cTn>
                                  </p:par>
                                </p:childTnLst>
                              </p:cTn>
                            </p:par>
                            <p:par>
                              <p:cTn id="55" fill="hold">
                                <p:stCondLst>
                                  <p:cond delay="4400"/>
                                </p:stCondLst>
                                <p:childTnLst>
                                  <p:par>
                                    <p:cTn id="56" presetID="22" presetClass="entr" presetSubtype="4" fill="hold" grpId="0" nodeType="afterEffect">
                                      <p:stCondLst>
                                        <p:cond delay="0"/>
                                      </p:stCondLst>
                                      <p:iterate type="lt">
                                        <p:tmPct val="10000"/>
                                      </p:iterate>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60"/>
                    </p:tgtEl>
                  </p:cMediaNode>
                </p:audio>
              </p:childTnLst>
            </p:cTn>
          </p:par>
        </p:tnLst>
        <p:bldLst>
          <p:bldP spid="54" grpId="0"/>
          <p:bldP spid="55" grpId="0"/>
          <p:bldP spid="56"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par>
                                    <p:cTn id="7" presetID="22" presetClass="entr" presetSubtype="8"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500"/>
                                            <p:tgtEl>
                                              <p:spTgt spid="5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par>
                              <p:cTn id="25" fill="hold">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57"/>
                                            </p:tgtEl>
                                            <p:attrNameLst>
                                              <p:attrName>ppt_x</p:attrName>
                                            </p:attrNameLst>
                                          </p:cBhvr>
                                          <p:tavLst>
                                            <p:tav tm="0">
                                              <p:val>
                                                <p:fltVal val="0.5"/>
                                              </p:val>
                                            </p:tav>
                                            <p:tav tm="100000">
                                              <p:val>
                                                <p:strVal val="#ppt_x"/>
                                              </p:val>
                                            </p:tav>
                                          </p:tavLst>
                                        </p:anim>
                                        <p:anim calcmode="lin" valueType="num">
                                          <p:cBhvr>
                                            <p:cTn id="31"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9"/>
                                            </p:tgtEl>
                                            <p:attrNameLst>
                                              <p:attrName>ppt_y</p:attrName>
                                            </p:attrNameLst>
                                          </p:cBhvr>
                                          <p:tavLst>
                                            <p:tav tm="0">
                                              <p:val>
                                                <p:strVal val="#ppt_y"/>
                                              </p:val>
                                            </p:tav>
                                            <p:tav tm="100000">
                                              <p:val>
                                                <p:strVal val="#ppt_y"/>
                                              </p:val>
                                            </p:tav>
                                          </p:tavLst>
                                        </p:anim>
                                        <p:anim calcmode="lin" valueType="num">
                                          <p:cBhvr>
                                            <p:cTn id="5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9"/>
                                            </p:tgtEl>
                                          </p:cBhvr>
                                        </p:animEffect>
                                      </p:childTnLst>
                                    </p:cTn>
                                  </p:par>
                                </p:childTnLst>
                              </p:cTn>
                            </p:par>
                            <p:par>
                              <p:cTn id="55" fill="hold">
                                <p:stCondLst>
                                  <p:cond delay="4400"/>
                                </p:stCondLst>
                                <p:childTnLst>
                                  <p:par>
                                    <p:cTn id="56" presetID="22" presetClass="entr" presetSubtype="4" fill="hold" grpId="0" nodeType="afterEffect">
                                      <p:stCondLst>
                                        <p:cond delay="0"/>
                                      </p:stCondLst>
                                      <p:iterate type="lt">
                                        <p:tmPct val="10000"/>
                                      </p:iterate>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60"/>
                    </p:tgtEl>
                  </p:cMediaNode>
                </p:audio>
              </p:childTnLst>
            </p:cTn>
          </p:par>
        </p:tnLst>
        <p:bldLst>
          <p:bldP spid="54" grpId="0"/>
          <p:bldP spid="55" grpId="0"/>
          <p:bldP spid="56" grpId="0"/>
          <p:bldP spid="58" grpId="0"/>
          <p:bldP spid="5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02</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p>
        </p:txBody>
      </p:sp>
    </p:spTree>
  </p:cSld>
  <p:clrMapOvr>
    <a:masterClrMapping/>
  </p:clrMapOvr>
  <mc:AlternateContent xmlns:mc="http://schemas.openxmlformats.org/markup-compatibility/2006" xmlns:p14="http://schemas.microsoft.com/office/powerpoint/2010/main">
    <mc:Choice Requires="p14">
      <p:transition spd="slow" p14:dur="2000" advTm="6510"/>
    </mc:Choice>
    <mc:Fallback xmlns="">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Picture 3" descr="C:\Users\MDG\Desktop\213291_010633771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a:fillRect/>
          </a:stretch>
        </p:blipFill>
        <p:spPr bwMode="auto">
          <a:xfrm>
            <a:off x="7856898" y="2420892"/>
            <a:ext cx="3370291" cy="197836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MDG\Desktop\240425-13030FHS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485" y="2420890"/>
            <a:ext cx="3370291" cy="1978362"/>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4432586" y="2420888"/>
            <a:ext cx="3370291" cy="197836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此处添加详细文本描述，建议与标题相关并符合整体语言风格，语言描述尽量简洁生动。尽量将每页幻灯片的字数控制在</a:t>
            </a:r>
            <a:r>
              <a:rPr kumimoji="0" lang="en-US" altLang="zh-CN"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200</a:t>
            </a:r>
            <a:r>
              <a:rPr kumimoji="0" lang="zh-CN" altLang="en-US" sz="14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cs typeface="+mn-cs"/>
              </a:rPr>
              <a:t>字以内。</a:t>
            </a:r>
          </a:p>
        </p:txBody>
      </p:sp>
      <p:grpSp>
        <p:nvGrpSpPr>
          <p:cNvPr id="77" name="组合 76"/>
          <p:cNvGrpSpPr/>
          <p:nvPr/>
        </p:nvGrpSpPr>
        <p:grpSpPr>
          <a:xfrm>
            <a:off x="4420120" y="1210537"/>
            <a:ext cx="3262432" cy="652537"/>
            <a:chOff x="4420120" y="1210537"/>
            <a:chExt cx="3262432" cy="652537"/>
          </a:xfrm>
        </p:grpSpPr>
        <p:sp>
          <p:nvSpPr>
            <p:cNvPr id="78" name="TextBox 77"/>
            <p:cNvSpPr txBox="1"/>
            <p:nvPr/>
          </p:nvSpPr>
          <p:spPr>
            <a:xfrm>
              <a:off x="4420120" y="1210537"/>
              <a:ext cx="3262432" cy="461665"/>
            </a:xfrm>
            <a:prstGeom prst="rect">
              <a:avLst/>
            </a:prstGeom>
            <a:noFill/>
          </p:spPr>
          <p:txBody>
            <a:bodyPr wrap="none" rtlCol="0">
              <a:spAutoFit/>
            </a:bodyPr>
            <a:lstStyle/>
            <a:p>
              <a:pPr algn="ctr"/>
              <a:r>
                <a:rPr lang="zh-CN" altLang="en-US" sz="2400" dirty="0">
                  <a:solidFill>
                    <a:prstClr val="black">
                      <a:lumMod val="50000"/>
                      <a:lumOff val="50000"/>
                    </a:prstClr>
                  </a:solidFill>
                  <a:latin typeface="微软雅黑" panose="020B0503020204020204" pitchFamily="34" charset="-122"/>
                  <a:ea typeface="微软雅黑" panose="020B0503020204020204" pitchFamily="34" charset="-122"/>
                  <a:cs typeface="Arial Unicode MS" panose="020B0604020202020204" charset="-122"/>
                </a:rPr>
                <a:t>单击此处添加您的公司</a:t>
              </a:r>
            </a:p>
          </p:txBody>
        </p:sp>
        <p:sp>
          <p:nvSpPr>
            <p:cNvPr id="79" name="矩形 78"/>
            <p:cNvSpPr/>
            <p:nvPr/>
          </p:nvSpPr>
          <p:spPr>
            <a:xfrm>
              <a:off x="4700646" y="1555297"/>
              <a:ext cx="2701381" cy="307777"/>
            </a:xfrm>
            <a:prstGeom prst="rect">
              <a:avLst/>
            </a:prstGeom>
          </p:spPr>
          <p:txBody>
            <a:bodyPr wrap="none">
              <a:spAutoFit/>
            </a:bodyPr>
            <a:lstStyle/>
            <a:p>
              <a:pPr algn="ctr"/>
              <a:r>
                <a:rPr lang="en-US" altLang="zh-CN" sz="1400" dirty="0">
                  <a:solidFill>
                    <a:prstClr val="black">
                      <a:lumMod val="50000"/>
                      <a:lumOff val="50000"/>
                    </a:prstClr>
                  </a:solidFill>
                  <a:latin typeface="Arial Unicode MS" panose="020B0604020202020204" charset="-122"/>
                  <a:ea typeface="微软雅黑" panose="020B0503020204020204" pitchFamily="34" charset="-122"/>
                </a:rPr>
                <a:t>Click here to add your company</a:t>
              </a:r>
            </a:p>
          </p:txBody>
        </p:sp>
      </p:grpSp>
      <p:cxnSp>
        <p:nvCxnSpPr>
          <p:cNvPr id="80" name="直接连接符 79"/>
          <p:cNvCxnSpPr/>
          <p:nvPr/>
        </p:nvCxnSpPr>
        <p:spPr>
          <a:xfrm>
            <a:off x="5657636" y="2011779"/>
            <a:ext cx="787400" cy="0"/>
          </a:xfrm>
          <a:prstGeom prst="line">
            <a:avLst/>
          </a:prstGeom>
          <a:noFill/>
          <a:ln w="28575" cap="flat" cmpd="sng" algn="ctr">
            <a:solidFill>
              <a:srgbClr val="0BD0D9"/>
            </a:solidFill>
            <a:prstDash val="solid"/>
            <a:miter lim="800000"/>
          </a:ln>
          <a:effectLst/>
        </p:spPr>
      </p:cxnSp>
      <p:sp>
        <p:nvSpPr>
          <p:cNvPr id="81" name="Rectangle 5"/>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 </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a:t>
            </a:r>
            <a:endParaRPr lang="en-US"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97"/>
    </mc:Choice>
    <mc:Fallback xmlns="">
      <p:transition spd="slow" advTm="2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300" fill="hold"/>
                                        <p:tgtEl>
                                          <p:spTgt spid="80"/>
                                        </p:tgtEl>
                                        <p:attrNameLst>
                                          <p:attrName>ppt_x</p:attrName>
                                        </p:attrNameLst>
                                      </p:cBhvr>
                                      <p:tavLst>
                                        <p:tav tm="0">
                                          <p:val>
                                            <p:strVal val="#ppt_x"/>
                                          </p:val>
                                        </p:tav>
                                        <p:tav tm="100000">
                                          <p:val>
                                            <p:strVal val="#ppt_x"/>
                                          </p:val>
                                        </p:tav>
                                      </p:tavLst>
                                    </p:anim>
                                    <p:anim calcmode="lin" valueType="num">
                                      <p:cBhvr additive="base">
                                        <p:cTn id="8" dur="3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300" fill="hold"/>
                                        <p:tgtEl>
                                          <p:spTgt spid="77"/>
                                        </p:tgtEl>
                                        <p:attrNameLst>
                                          <p:attrName>ppt_x</p:attrName>
                                        </p:attrNameLst>
                                      </p:cBhvr>
                                      <p:tavLst>
                                        <p:tav tm="0">
                                          <p:val>
                                            <p:strVal val="#ppt_x"/>
                                          </p:val>
                                        </p:tav>
                                        <p:tav tm="100000">
                                          <p:val>
                                            <p:strVal val="#ppt_x"/>
                                          </p:val>
                                        </p:tav>
                                      </p:tavLst>
                                    </p:anim>
                                    <p:anim calcmode="lin" valueType="num">
                                      <p:cBhvr additive="base">
                                        <p:cTn id="12" dur="300" fill="hold"/>
                                        <p:tgtEl>
                                          <p:spTgt spid="7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300" fill="hold"/>
                                        <p:tgtEl>
                                          <p:spTgt spid="76"/>
                                        </p:tgtEl>
                                        <p:attrNameLst>
                                          <p:attrName>ppt_w</p:attrName>
                                        </p:attrNameLst>
                                      </p:cBhvr>
                                      <p:tavLst>
                                        <p:tav tm="0">
                                          <p:val>
                                            <p:fltVal val="0"/>
                                          </p:val>
                                        </p:tav>
                                        <p:tav tm="100000">
                                          <p:val>
                                            <p:strVal val="#ppt_w"/>
                                          </p:val>
                                        </p:tav>
                                      </p:tavLst>
                                    </p:anim>
                                    <p:anim calcmode="lin" valueType="num">
                                      <p:cBhvr>
                                        <p:cTn id="17" dur="300" fill="hold"/>
                                        <p:tgtEl>
                                          <p:spTgt spid="76"/>
                                        </p:tgtEl>
                                        <p:attrNameLst>
                                          <p:attrName>ppt_h</p:attrName>
                                        </p:attrNameLst>
                                      </p:cBhvr>
                                      <p:tavLst>
                                        <p:tav tm="0">
                                          <p:val>
                                            <p:fltVal val="0"/>
                                          </p:val>
                                        </p:tav>
                                        <p:tav tm="100000">
                                          <p:val>
                                            <p:strVal val="#ppt_h"/>
                                          </p:val>
                                        </p:tav>
                                      </p:tavLst>
                                    </p:anim>
                                    <p:animEffect transition="in" filter="fade">
                                      <p:cBhvr>
                                        <p:cTn id="18" dur="300"/>
                                        <p:tgtEl>
                                          <p:spTgt spid="76"/>
                                        </p:tgtEl>
                                      </p:cBhvr>
                                    </p:animEffect>
                                  </p:childTnLst>
                                </p:cTn>
                              </p:par>
                            </p:childTnLst>
                          </p:cTn>
                        </p:par>
                        <p:par>
                          <p:cTn id="19" fill="hold">
                            <p:stCondLst>
                              <p:cond delay="1000"/>
                            </p:stCondLst>
                            <p:childTnLst>
                              <p:par>
                                <p:cTn id="20" presetID="12" presetClass="entr" presetSubtype="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p:tgtEl>
                                          <p:spTgt spid="75"/>
                                        </p:tgtEl>
                                        <p:attrNameLst>
                                          <p:attrName>ppt_x</p:attrName>
                                        </p:attrNameLst>
                                      </p:cBhvr>
                                      <p:tavLst>
                                        <p:tav tm="0">
                                          <p:val>
                                            <p:strVal val="#ppt_x+#ppt_w*1.125000"/>
                                          </p:val>
                                        </p:tav>
                                        <p:tav tm="100000">
                                          <p:val>
                                            <p:strVal val="#ppt_x"/>
                                          </p:val>
                                        </p:tav>
                                      </p:tavLst>
                                    </p:anim>
                                    <p:animEffect transition="in" filter="wipe(left)">
                                      <p:cBhvr>
                                        <p:cTn id="23" dur="500"/>
                                        <p:tgtEl>
                                          <p:spTgt spid="75"/>
                                        </p:tgtEl>
                                      </p:cBhvr>
                                    </p:animEffect>
                                  </p:childTnLst>
                                </p:cTn>
                              </p:par>
                              <p:par>
                                <p:cTn id="24" presetID="12" presetClass="entr" presetSubtype="8"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p:tgtEl>
                                          <p:spTgt spid="74"/>
                                        </p:tgtEl>
                                        <p:attrNameLst>
                                          <p:attrName>ppt_x</p:attrName>
                                        </p:attrNameLst>
                                      </p:cBhvr>
                                      <p:tavLst>
                                        <p:tav tm="0">
                                          <p:val>
                                            <p:strVal val="#ppt_x-#ppt_w*1.125000"/>
                                          </p:val>
                                        </p:tav>
                                        <p:tav tm="100000">
                                          <p:val>
                                            <p:strVal val="#ppt_x"/>
                                          </p:val>
                                        </p:tav>
                                      </p:tavLst>
                                    </p:anim>
                                    <p:animEffect transition="in" filter="wipe(right)">
                                      <p:cBhvr>
                                        <p:cTn id="27" dur="500"/>
                                        <p:tgtEl>
                                          <p:spTgt spid="74"/>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up)">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
          <p:cNvSpPr txBox="1"/>
          <p:nvPr/>
        </p:nvSpPr>
        <p:spPr>
          <a:xfrm>
            <a:off x="9092845" y="4001031"/>
            <a:ext cx="2007477"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文本框 2"/>
          <p:cNvSpPr txBox="1"/>
          <p:nvPr/>
        </p:nvSpPr>
        <p:spPr>
          <a:xfrm>
            <a:off x="6647068" y="4491726"/>
            <a:ext cx="4521785" cy="723900"/>
          </a:xfrm>
          <a:prstGeom prst="rect">
            <a:avLst/>
          </a:prstGeom>
          <a:noFill/>
        </p:spPr>
        <p:txBody>
          <a:bodyPr wrap="square" lIns="91435" tIns="45716" rIns="91435" bIns="45716" rtlCol="0">
            <a:spAutoFit/>
          </a:bodyPr>
          <a:lstStyle/>
          <a:p>
            <a:pPr>
              <a:lnSpc>
                <a:spcPct val="130000"/>
              </a:lnSpc>
              <a:spcBef>
                <a:spcPct val="0"/>
              </a:spcBef>
              <a:buNone/>
            </a:pPr>
            <a:r>
              <a:rPr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68" name="文本框 4"/>
          <p:cNvSpPr txBox="1"/>
          <p:nvPr/>
        </p:nvSpPr>
        <p:spPr>
          <a:xfrm>
            <a:off x="9024316" y="1504004"/>
            <a:ext cx="2144537" cy="430879"/>
          </a:xfrm>
          <a:prstGeom prst="rect">
            <a:avLst/>
          </a:prstGeom>
          <a:noFill/>
        </p:spPr>
        <p:txBody>
          <a:bodyPr wrap="square" lIns="91435" tIns="45716" rIns="91435" bIns="45716" rtlCol="0">
            <a:spAutoFit/>
          </a:bodyPr>
          <a:lstStyle/>
          <a:p>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文本框 5"/>
          <p:cNvSpPr txBox="1"/>
          <p:nvPr/>
        </p:nvSpPr>
        <p:spPr>
          <a:xfrm>
            <a:off x="8413341" y="1947749"/>
            <a:ext cx="2934532"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0" name="文本框 6"/>
          <p:cNvSpPr txBox="1"/>
          <p:nvPr/>
        </p:nvSpPr>
        <p:spPr>
          <a:xfrm>
            <a:off x="8407862" y="1442845"/>
            <a:ext cx="654557" cy="584767"/>
          </a:xfrm>
          <a:prstGeom prst="rect">
            <a:avLst/>
          </a:prstGeom>
          <a:noFill/>
        </p:spPr>
        <p:txBody>
          <a:bodyPr wrap="square" lIns="91435" tIns="45716" rIns="91435" bIns="45716" rtlCol="0">
            <a:spAutoFit/>
          </a:bodyPr>
          <a:lstStyle/>
          <a:p>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
          <p:cNvSpPr txBox="1"/>
          <p:nvPr/>
        </p:nvSpPr>
        <p:spPr>
          <a:xfrm>
            <a:off x="1070690" y="4786207"/>
            <a:ext cx="2182903"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文本框 8"/>
          <p:cNvSpPr txBox="1"/>
          <p:nvPr/>
        </p:nvSpPr>
        <p:spPr>
          <a:xfrm>
            <a:off x="1070689" y="5224469"/>
            <a:ext cx="2765967"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3" name="文本框 9"/>
          <p:cNvSpPr txBox="1"/>
          <p:nvPr/>
        </p:nvSpPr>
        <p:spPr>
          <a:xfrm>
            <a:off x="3206333" y="4719567"/>
            <a:ext cx="654557" cy="584767"/>
          </a:xfrm>
          <a:prstGeom prst="rect">
            <a:avLst/>
          </a:prstGeom>
          <a:noFill/>
        </p:spPr>
        <p:txBody>
          <a:bodyPr wrap="square" lIns="91435" tIns="45716" rIns="91435" bIns="45716" rtlCol="0">
            <a:spAutoFit/>
          </a:bodyPr>
          <a:lstStyle/>
          <a:p>
            <a:pPr algn="r"/>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10"/>
          <p:cNvSpPr txBox="1"/>
          <p:nvPr/>
        </p:nvSpPr>
        <p:spPr>
          <a:xfrm>
            <a:off x="1854656" y="1843618"/>
            <a:ext cx="1829712" cy="430879"/>
          </a:xfrm>
          <a:prstGeom prst="rect">
            <a:avLst/>
          </a:prstGeom>
          <a:noFill/>
        </p:spPr>
        <p:txBody>
          <a:bodyPr wrap="square" lIns="91435" tIns="45716" rIns="91435" bIns="45716" rtlCol="0">
            <a:spAutoFit/>
          </a:bodyPr>
          <a:lstStyle/>
          <a:p>
            <a:pPr algn="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文本框 11"/>
          <p:cNvSpPr txBox="1"/>
          <p:nvPr/>
        </p:nvSpPr>
        <p:spPr>
          <a:xfrm>
            <a:off x="1070689" y="2281879"/>
            <a:ext cx="3203094" cy="867922"/>
          </a:xfrm>
          <a:prstGeom prst="rect">
            <a:avLst/>
          </a:prstGeom>
          <a:noFill/>
        </p:spPr>
        <p:txBody>
          <a:bodyPr wrap="square" lIns="91435" tIns="45716" rIns="91435" bIns="45716" rtlCol="0">
            <a:spAutoFit/>
          </a:bodyPr>
          <a:lstStyle/>
          <a:p>
            <a:pPr algn="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6" name="文本框 12"/>
          <p:cNvSpPr txBox="1"/>
          <p:nvPr/>
        </p:nvSpPr>
        <p:spPr>
          <a:xfrm>
            <a:off x="3624411" y="1776979"/>
            <a:ext cx="654557" cy="584767"/>
          </a:xfrm>
          <a:prstGeom prst="rect">
            <a:avLst/>
          </a:prstGeom>
          <a:noFill/>
        </p:spPr>
        <p:txBody>
          <a:bodyPr wrap="square" lIns="91435" tIns="45716" rIns="91435" bIns="45716" rtlCol="0">
            <a:spAutoFit/>
          </a:bodyPr>
          <a:lstStyle/>
          <a:p>
            <a:pPr algn="r"/>
            <a:r>
              <a:rPr lang="en-US" altLang="zh-CN"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7" name="组合 76"/>
          <p:cNvGrpSpPr/>
          <p:nvPr/>
        </p:nvGrpSpPr>
        <p:grpSpPr>
          <a:xfrm>
            <a:off x="4404825" y="1811269"/>
            <a:ext cx="1620000" cy="1620000"/>
            <a:chOff x="4679217" y="1783973"/>
            <a:chExt cx="1620000" cy="1620000"/>
          </a:xfrm>
        </p:grpSpPr>
        <p:sp>
          <p:nvSpPr>
            <p:cNvPr id="78" name="泪滴形 77"/>
            <p:cNvSpPr/>
            <p:nvPr/>
          </p:nvSpPr>
          <p:spPr>
            <a:xfrm rot="5400000">
              <a:off x="4679217" y="1783973"/>
              <a:ext cx="1620000" cy="1620000"/>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9" name="组合 78"/>
            <p:cNvGrpSpPr>
              <a:grpSpLocks noChangeAspect="1"/>
            </p:cNvGrpSpPr>
            <p:nvPr/>
          </p:nvGrpSpPr>
          <p:grpSpPr>
            <a:xfrm>
              <a:off x="5357079" y="2323973"/>
              <a:ext cx="337232" cy="540000"/>
              <a:chOff x="8902075" y="6748292"/>
              <a:chExt cx="250825" cy="401638"/>
            </a:xfrm>
            <a:solidFill>
              <a:srgbClr val="9DA8B1"/>
            </a:solidFill>
          </p:grpSpPr>
          <p:sp>
            <p:nvSpPr>
              <p:cNvPr id="80"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2" name="组合 81"/>
          <p:cNvGrpSpPr/>
          <p:nvPr/>
        </p:nvGrpSpPr>
        <p:grpSpPr>
          <a:xfrm>
            <a:off x="3943338" y="3596070"/>
            <a:ext cx="2083094" cy="2083092"/>
            <a:chOff x="4217730" y="3568774"/>
            <a:chExt cx="2083094" cy="2083092"/>
          </a:xfrm>
        </p:grpSpPr>
        <p:sp>
          <p:nvSpPr>
            <p:cNvPr id="83" name="泪滴形 82"/>
            <p:cNvSpPr/>
            <p:nvPr/>
          </p:nvSpPr>
          <p:spPr>
            <a:xfrm>
              <a:off x="4217730" y="3568774"/>
              <a:ext cx="2083094" cy="208309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4" name="组合 83"/>
            <p:cNvGrpSpPr>
              <a:grpSpLocks noChangeAspect="1"/>
            </p:cNvGrpSpPr>
            <p:nvPr/>
          </p:nvGrpSpPr>
          <p:grpSpPr>
            <a:xfrm>
              <a:off x="5035146" y="4244787"/>
              <a:ext cx="525001" cy="540000"/>
              <a:chOff x="7240588" y="6794047"/>
              <a:chExt cx="388938" cy="400050"/>
            </a:xfrm>
            <a:solidFill>
              <a:srgbClr val="9DA8B1"/>
            </a:solidFill>
          </p:grpSpPr>
          <p:sp>
            <p:nvSpPr>
              <p:cNvPr id="85"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8" name="组合 87"/>
          <p:cNvGrpSpPr/>
          <p:nvPr/>
        </p:nvGrpSpPr>
        <p:grpSpPr>
          <a:xfrm>
            <a:off x="6185557" y="1348177"/>
            <a:ext cx="2083094" cy="2083092"/>
            <a:chOff x="6443907" y="1320881"/>
            <a:chExt cx="2083094" cy="2083092"/>
          </a:xfrm>
        </p:grpSpPr>
        <p:sp>
          <p:nvSpPr>
            <p:cNvPr id="89" name="泪滴形 88"/>
            <p:cNvSpPr/>
            <p:nvPr/>
          </p:nvSpPr>
          <p:spPr>
            <a:xfrm rot="10800000">
              <a:off x="6443907" y="1320881"/>
              <a:ext cx="2083094" cy="208309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1"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759"/>
    </mc:Choice>
    <mc:Fallback xmlns="">
      <p:transition spd="slow" advTm="5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76"/>
                                        </p:tgtEl>
                                        <p:attrNameLst>
                                          <p:attrName>style.visibility</p:attrName>
                                        </p:attrNameLst>
                                      </p:cBhvr>
                                      <p:to>
                                        <p:strVal val="visible"/>
                                      </p:to>
                                    </p:set>
                                    <p:animEffect transition="in" filter="wipe(right)">
                                      <p:cBhvr>
                                        <p:cTn id="11" dur="300"/>
                                        <p:tgtEl>
                                          <p:spTgt spid="76"/>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75"/>
                                        </p:tgtEl>
                                        <p:attrNameLst>
                                          <p:attrName>style.visibility</p:attrName>
                                        </p:attrNameLst>
                                      </p:cBhvr>
                                      <p:to>
                                        <p:strVal val="visible"/>
                                      </p:to>
                                    </p:set>
                                    <p:animEffect transition="in" filter="wipe(right)">
                                      <p:cBhvr>
                                        <p:cTn id="14" dur="750"/>
                                        <p:tgtEl>
                                          <p:spTgt spid="75"/>
                                        </p:tgtEl>
                                      </p:cBhvr>
                                    </p:animEffect>
                                  </p:childTnLst>
                                </p:cTn>
                              </p:par>
                              <p:par>
                                <p:cTn id="15" presetID="22" presetClass="entr" presetSubtype="2" fill="hold" grpId="0" nodeType="withEffect">
                                  <p:stCondLst>
                                    <p:cond delay="55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350"/>
                                        <p:tgtEl>
                                          <p:spTgt spid="74"/>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750" fill="hold"/>
                                        <p:tgtEl>
                                          <p:spTgt spid="88"/>
                                        </p:tgtEl>
                                        <p:attrNameLst>
                                          <p:attrName>ppt_w</p:attrName>
                                        </p:attrNameLst>
                                      </p:cBhvr>
                                      <p:tavLst>
                                        <p:tav tm="0">
                                          <p:val>
                                            <p:fltVal val="0"/>
                                          </p:val>
                                        </p:tav>
                                        <p:tav tm="100000">
                                          <p:val>
                                            <p:strVal val="#ppt_w"/>
                                          </p:val>
                                        </p:tav>
                                      </p:tavLst>
                                    </p:anim>
                                    <p:anim calcmode="lin" valueType="num">
                                      <p:cBhvr>
                                        <p:cTn id="22" dur="750" fill="hold"/>
                                        <p:tgtEl>
                                          <p:spTgt spid="88"/>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300"/>
                                        <p:tgtEl>
                                          <p:spTgt spid="7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750"/>
                                        <p:tgtEl>
                                          <p:spTgt spid="69"/>
                                        </p:tgtEl>
                                      </p:cBhvr>
                                    </p:animEffect>
                                  </p:childTnLst>
                                </p:cTn>
                              </p:par>
                              <p:par>
                                <p:cTn id="29" presetID="22" presetClass="entr" presetSubtype="8" fill="hold" grpId="0" nodeType="withEffect">
                                  <p:stCondLst>
                                    <p:cond delay="55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350"/>
                                        <p:tgtEl>
                                          <p:spTgt spid="68"/>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750" fill="hold"/>
                                        <p:tgtEl>
                                          <p:spTgt spid="82"/>
                                        </p:tgtEl>
                                        <p:attrNameLst>
                                          <p:attrName>ppt_w</p:attrName>
                                        </p:attrNameLst>
                                      </p:cBhvr>
                                      <p:tavLst>
                                        <p:tav tm="0">
                                          <p:val>
                                            <p:fltVal val="0"/>
                                          </p:val>
                                        </p:tav>
                                        <p:tav tm="100000">
                                          <p:val>
                                            <p:strVal val="#ppt_w"/>
                                          </p:val>
                                        </p:tav>
                                      </p:tavLst>
                                    </p:anim>
                                    <p:anim calcmode="lin" valueType="num">
                                      <p:cBhvr>
                                        <p:cTn id="36" dur="750" fill="hold"/>
                                        <p:tgtEl>
                                          <p:spTgt spid="82"/>
                                        </p:tgtEl>
                                        <p:attrNameLst>
                                          <p:attrName>ppt_h</p:attrName>
                                        </p:attrNameLst>
                                      </p:cBhvr>
                                      <p:tavLst>
                                        <p:tav tm="0">
                                          <p:val>
                                            <p:fltVal val="0"/>
                                          </p:val>
                                        </p:tav>
                                        <p:tav tm="100000">
                                          <p:val>
                                            <p:strVal val="#ppt_h"/>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73"/>
                                        </p:tgtEl>
                                        <p:attrNameLst>
                                          <p:attrName>style.visibility</p:attrName>
                                        </p:attrNameLst>
                                      </p:cBhvr>
                                      <p:to>
                                        <p:strVal val="visible"/>
                                      </p:to>
                                    </p:set>
                                    <p:animEffect transition="in" filter="wipe(right)">
                                      <p:cBhvr>
                                        <p:cTn id="39" dur="300"/>
                                        <p:tgtEl>
                                          <p:spTgt spid="73"/>
                                        </p:tgtEl>
                                      </p:cBhvr>
                                    </p:animEffect>
                                  </p:childTnLst>
                                </p:cTn>
                              </p:par>
                              <p:par>
                                <p:cTn id="40" presetID="22" presetClass="entr" presetSubtype="2" fill="hold" grpId="0" nodeType="withEffect">
                                  <p:stCondLst>
                                    <p:cond delay="250"/>
                                  </p:stCondLst>
                                  <p:childTnLst>
                                    <p:set>
                                      <p:cBhvr>
                                        <p:cTn id="41" dur="1" fill="hold">
                                          <p:stCondLst>
                                            <p:cond delay="0"/>
                                          </p:stCondLst>
                                        </p:cTn>
                                        <p:tgtEl>
                                          <p:spTgt spid="72"/>
                                        </p:tgtEl>
                                        <p:attrNameLst>
                                          <p:attrName>style.visibility</p:attrName>
                                        </p:attrNameLst>
                                      </p:cBhvr>
                                      <p:to>
                                        <p:strVal val="visible"/>
                                      </p:to>
                                    </p:set>
                                    <p:animEffect transition="in" filter="wipe(right)">
                                      <p:cBhvr>
                                        <p:cTn id="42" dur="750"/>
                                        <p:tgtEl>
                                          <p:spTgt spid="72"/>
                                        </p:tgtEl>
                                      </p:cBhvr>
                                    </p:animEffect>
                                  </p:childTnLst>
                                </p:cTn>
                              </p:par>
                              <p:par>
                                <p:cTn id="43" presetID="22" presetClass="entr" presetSubtype="2" fill="hold" grpId="0" nodeType="withEffect">
                                  <p:stCondLst>
                                    <p:cond delay="550"/>
                                  </p:stCondLst>
                                  <p:childTnLst>
                                    <p:set>
                                      <p:cBhvr>
                                        <p:cTn id="44" dur="1" fill="hold">
                                          <p:stCondLst>
                                            <p:cond delay="0"/>
                                          </p:stCondLst>
                                        </p:cTn>
                                        <p:tgtEl>
                                          <p:spTgt spid="71"/>
                                        </p:tgtEl>
                                        <p:attrNameLst>
                                          <p:attrName>style.visibility</p:attrName>
                                        </p:attrNameLst>
                                      </p:cBhvr>
                                      <p:to>
                                        <p:strVal val="visible"/>
                                      </p:to>
                                    </p:set>
                                    <p:animEffect transition="in" filter="wipe(right)">
                                      <p:cBhvr>
                                        <p:cTn id="45" dur="350"/>
                                        <p:tgtEl>
                                          <p:spTgt spid="7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left)">
                                      <p:cBhvr>
                                        <p:cTn id="49" dur="750"/>
                                        <p:tgtEl>
                                          <p:spTgt spid="34">
                                            <p:txEl>
                                              <p:pRg st="0" end="0"/>
                                            </p:txEl>
                                          </p:spTgt>
                                        </p:tgtEl>
                                      </p:cBhvr>
                                    </p:animEffect>
                                  </p:childTnLst>
                                </p:cTn>
                              </p:par>
                            </p:childTnLst>
                          </p:cTn>
                        </p:par>
                        <p:par>
                          <p:cTn id="50" fill="hold">
                            <p:stCondLst>
                              <p:cond delay="3500"/>
                            </p:stCondLst>
                            <p:childTnLst>
                              <p:par>
                                <p:cTn id="51" presetID="41" presetClass="entr" presetSubtype="0" fill="hold" grpId="0" nodeType="afterEffect">
                                  <p:stCondLst>
                                    <p:cond delay="0"/>
                                  </p:stCondLst>
                                  <p:iterate type="lt">
                                    <p:tmPct val="3623"/>
                                  </p:iterate>
                                  <p:childTnLst>
                                    <p:set>
                                      <p:cBhvr>
                                        <p:cTn id="52" dur="1" fill="hold">
                                          <p:stCondLst>
                                            <p:cond delay="0"/>
                                          </p:stCondLst>
                                        </p:cTn>
                                        <p:tgtEl>
                                          <p:spTgt spid="67"/>
                                        </p:tgtEl>
                                        <p:attrNameLst>
                                          <p:attrName>style.visibility</p:attrName>
                                        </p:attrNameLst>
                                      </p:cBhvr>
                                      <p:to>
                                        <p:strVal val="visible"/>
                                      </p:to>
                                    </p:set>
                                    <p:anim calcmode="lin" valueType="num">
                                      <p:cBhvr>
                                        <p:cTn id="53" dur="75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54" dur="750" fill="hold"/>
                                        <p:tgtEl>
                                          <p:spTgt spid="67"/>
                                        </p:tgtEl>
                                        <p:attrNameLst>
                                          <p:attrName>ppt_y</p:attrName>
                                        </p:attrNameLst>
                                      </p:cBhvr>
                                      <p:tavLst>
                                        <p:tav tm="0">
                                          <p:val>
                                            <p:strVal val="#ppt_y"/>
                                          </p:val>
                                        </p:tav>
                                        <p:tav tm="100000">
                                          <p:val>
                                            <p:strVal val="#ppt_y"/>
                                          </p:val>
                                        </p:tav>
                                      </p:tavLst>
                                    </p:anim>
                                    <p:anim calcmode="lin" valueType="num">
                                      <p:cBhvr>
                                        <p:cTn id="55" dur="75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56" dur="75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750" tmFilter="0,0; .5, 1; 1, 1"/>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67" grpId="0"/>
      <p:bldP spid="68" grpId="0"/>
      <p:bldP spid="69" grpId="0"/>
      <p:bldP spid="70" grpId="0"/>
      <p:bldP spid="71" grpId="0"/>
      <p:bldP spid="72" grpId="0"/>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6"/>
          <p:cNvSpPr/>
          <p:nvPr/>
        </p:nvSpPr>
        <p:spPr bwMode="auto">
          <a:xfrm>
            <a:off x="2470150" y="3630613"/>
            <a:ext cx="1350963"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67" name="Oval 7"/>
          <p:cNvSpPr>
            <a:spLocks noChangeArrowheads="1"/>
          </p:cNvSpPr>
          <p:nvPr/>
        </p:nvSpPr>
        <p:spPr bwMode="auto">
          <a:xfrm>
            <a:off x="1246188" y="2441575"/>
            <a:ext cx="2206625" cy="220662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68" name="Freeform 8"/>
          <p:cNvSpPr/>
          <p:nvPr/>
        </p:nvSpPr>
        <p:spPr bwMode="auto">
          <a:xfrm>
            <a:off x="671513" y="3630613"/>
            <a:ext cx="3149600" cy="717550"/>
          </a:xfrm>
          <a:custGeom>
            <a:avLst/>
            <a:gdLst>
              <a:gd name="T0" fmla="*/ 0 w 3337"/>
              <a:gd name="T1" fmla="*/ 0 h 760"/>
              <a:gd name="T2" fmla="*/ 3337 w 3337"/>
              <a:gd name="T3" fmla="*/ 0 h 760"/>
              <a:gd name="T4" fmla="*/ 3150 w 3337"/>
              <a:gd name="T5" fmla="*/ 760 h 760"/>
              <a:gd name="T6" fmla="*/ 275 w 3337"/>
              <a:gd name="T7" fmla="*/ 760 h 760"/>
              <a:gd name="T8" fmla="*/ 0 w 3337"/>
              <a:gd name="T9" fmla="*/ 0 h 760"/>
            </a:gdLst>
            <a:ahLst/>
            <a:cxnLst>
              <a:cxn ang="0">
                <a:pos x="T0" y="T1"/>
              </a:cxn>
              <a:cxn ang="0">
                <a:pos x="T2" y="T3"/>
              </a:cxn>
              <a:cxn ang="0">
                <a:pos x="T4" y="T5"/>
              </a:cxn>
              <a:cxn ang="0">
                <a:pos x="T6" y="T7"/>
              </a:cxn>
              <a:cxn ang="0">
                <a:pos x="T8" y="T9"/>
              </a:cxn>
            </a:cxnLst>
            <a:rect l="0" t="0" r="r" b="b"/>
            <a:pathLst>
              <a:path w="3337" h="760">
                <a:moveTo>
                  <a:pt x="0" y="0"/>
                </a:moveTo>
                <a:lnTo>
                  <a:pt x="3337" y="0"/>
                </a:lnTo>
                <a:lnTo>
                  <a:pt x="3150" y="760"/>
                </a:lnTo>
                <a:lnTo>
                  <a:pt x="275" y="760"/>
                </a:lnTo>
                <a:lnTo>
                  <a:pt x="0" y="0"/>
                </a:lnTo>
                <a:close/>
              </a:path>
            </a:pathLst>
          </a:custGeom>
          <a:solidFill>
            <a:schemeClr val="tx1">
              <a:lumMod val="65000"/>
              <a:lumOff val="35000"/>
            </a:schemeClr>
          </a:solidFill>
          <a:ln>
            <a:noFill/>
          </a:ln>
        </p:spPr>
        <p:txBody>
          <a:bodyPr/>
          <a:lstStyle/>
          <a:p>
            <a:pPr fontAlgn="base">
              <a:spcBef>
                <a:spcPct val="0"/>
              </a:spcBef>
              <a:spcAft>
                <a:spcPct val="0"/>
              </a:spcAft>
              <a:buFont typeface="Arial" panose="020B0604020202020204" pitchFamily="34" charset="0"/>
              <a:buNone/>
            </a:pPr>
            <a:endParaRPr lang="zh-CN" altLang="en-US">
              <a:solidFill>
                <a:srgbClr val="2A495A"/>
              </a:solidFill>
              <a:latin typeface="Arial" panose="020B0604020202020204" pitchFamily="34" charset="0"/>
            </a:endParaRPr>
          </a:p>
        </p:txBody>
      </p:sp>
      <p:sp>
        <p:nvSpPr>
          <p:cNvPr id="69" name="TextBox 7"/>
          <p:cNvSpPr txBox="1">
            <a:spLocks noChangeArrowheads="1"/>
          </p:cNvSpPr>
          <p:nvPr/>
        </p:nvSpPr>
        <p:spPr bwMode="auto">
          <a:xfrm>
            <a:off x="1603375" y="2492375"/>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8000" b="1">
                <a:solidFill>
                  <a:srgbClr val="F8F8F8"/>
                </a:solidFill>
                <a:latin typeface="微软雅黑" panose="020B0503020204020204" pitchFamily="34" charset="-122"/>
                <a:ea typeface="微软雅黑" panose="020B0503020204020204" pitchFamily="34" charset="-122"/>
              </a:rPr>
              <a:t>3</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0" name="TextBox 8"/>
          <p:cNvSpPr txBox="1">
            <a:spLocks noChangeArrowheads="1"/>
          </p:cNvSpPr>
          <p:nvPr/>
        </p:nvSpPr>
        <p:spPr bwMode="auto">
          <a:xfrm>
            <a:off x="2209800" y="3106738"/>
            <a:ext cx="1392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个模式</a:t>
            </a:r>
          </a:p>
        </p:txBody>
      </p:sp>
      <p:sp>
        <p:nvSpPr>
          <p:cNvPr id="71" name="TextBox 10"/>
          <p:cNvSpPr txBox="1">
            <a:spLocks noChangeArrowheads="1"/>
          </p:cNvSpPr>
          <p:nvPr/>
        </p:nvSpPr>
        <p:spPr bwMode="auto">
          <a:xfrm>
            <a:off x="938213" y="3775075"/>
            <a:ext cx="2441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200">
                <a:solidFill>
                  <a:srgbClr val="F8F8F8"/>
                </a:solidFill>
                <a:latin typeface="微软雅黑" panose="020B0503020204020204" pitchFamily="34" charset="-122"/>
                <a:ea typeface="微软雅黑" panose="020B0503020204020204" pitchFamily="34" charset="-122"/>
              </a:rPr>
              <a:t>行业主要盈利模式</a:t>
            </a:r>
          </a:p>
        </p:txBody>
      </p:sp>
      <p:sp>
        <p:nvSpPr>
          <p:cNvPr id="72" name="Freeform 9"/>
          <p:cNvSpPr/>
          <p:nvPr/>
        </p:nvSpPr>
        <p:spPr bwMode="auto">
          <a:xfrm>
            <a:off x="4714875" y="1052325"/>
            <a:ext cx="2673350" cy="50958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3" name="Freeform 10"/>
          <p:cNvSpPr/>
          <p:nvPr/>
        </p:nvSpPr>
        <p:spPr bwMode="auto">
          <a:xfrm>
            <a:off x="4548188" y="1052325"/>
            <a:ext cx="2884487" cy="420688"/>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4" name="Freeform 11"/>
          <p:cNvSpPr/>
          <p:nvPr/>
        </p:nvSpPr>
        <p:spPr bwMode="auto">
          <a:xfrm>
            <a:off x="4714875" y="2738250"/>
            <a:ext cx="2673350" cy="509588"/>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5" name="Freeform 12"/>
          <p:cNvSpPr/>
          <p:nvPr/>
        </p:nvSpPr>
        <p:spPr bwMode="auto">
          <a:xfrm>
            <a:off x="4548188" y="2738250"/>
            <a:ext cx="2884487" cy="420688"/>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6" name="Freeform 13"/>
          <p:cNvSpPr/>
          <p:nvPr/>
        </p:nvSpPr>
        <p:spPr bwMode="auto">
          <a:xfrm>
            <a:off x="4714875" y="4419413"/>
            <a:ext cx="2673350" cy="511175"/>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rgbClr val="2A495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7" name="Freeform 14"/>
          <p:cNvSpPr/>
          <p:nvPr/>
        </p:nvSpPr>
        <p:spPr bwMode="auto">
          <a:xfrm>
            <a:off x="4548188" y="4419413"/>
            <a:ext cx="2884487" cy="420687"/>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78" name="TextBox 19"/>
          <p:cNvSpPr txBox="1">
            <a:spLocks noChangeArrowheads="1"/>
          </p:cNvSpPr>
          <p:nvPr/>
        </p:nvSpPr>
        <p:spPr bwMode="auto">
          <a:xfrm>
            <a:off x="5018088" y="102216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会员付费</a:t>
            </a:r>
          </a:p>
        </p:txBody>
      </p:sp>
      <p:sp>
        <p:nvSpPr>
          <p:cNvPr id="79" name="TextBox 20"/>
          <p:cNvSpPr txBox="1">
            <a:spLocks noChangeArrowheads="1"/>
          </p:cNvSpPr>
          <p:nvPr/>
        </p:nvSpPr>
        <p:spPr bwMode="auto">
          <a:xfrm>
            <a:off x="5018088" y="27080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网络广告</a:t>
            </a:r>
          </a:p>
        </p:txBody>
      </p:sp>
      <p:sp>
        <p:nvSpPr>
          <p:cNvPr id="80" name="TextBox 21"/>
          <p:cNvSpPr txBox="1">
            <a:spLocks noChangeArrowheads="1"/>
          </p:cNvSpPr>
          <p:nvPr/>
        </p:nvSpPr>
        <p:spPr bwMode="auto">
          <a:xfrm>
            <a:off x="5018088" y="43940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a:solidFill>
                  <a:srgbClr val="F8F8F8"/>
                </a:solidFill>
                <a:latin typeface="微软雅黑" panose="020B0503020204020204" pitchFamily="34" charset="-122"/>
                <a:ea typeface="微软雅黑" panose="020B0503020204020204" pitchFamily="34" charset="-122"/>
              </a:rPr>
              <a:t>增值服务</a:t>
            </a:r>
          </a:p>
        </p:txBody>
      </p:sp>
      <p:sp>
        <p:nvSpPr>
          <p:cNvPr id="81" name="TextBox 22"/>
          <p:cNvSpPr txBox="1">
            <a:spLocks noChangeArrowheads="1"/>
          </p:cNvSpPr>
          <p:nvPr/>
        </p:nvSpPr>
        <p:spPr bwMode="auto">
          <a:xfrm>
            <a:off x="4527550" y="1677675"/>
            <a:ext cx="6419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a:solidFill>
                  <a:srgbClr val="2A495A"/>
                </a:solidFill>
                <a:latin typeface="微软雅黑" panose="020B0503020204020204" pitchFamily="34" charset="-122"/>
                <a:ea typeface="微软雅黑" panose="020B0503020204020204" pitchFamily="34" charset="-122"/>
              </a:rPr>
              <a:t>会员付费是最主要的盈利模式，大约占到总收入的一半左右。通过不断地推陈出新，留住老会员，吸收新会员。</a:t>
            </a:r>
          </a:p>
        </p:txBody>
      </p:sp>
      <p:sp>
        <p:nvSpPr>
          <p:cNvPr id="82" name="TextBox 23"/>
          <p:cNvSpPr txBox="1">
            <a:spLocks noChangeArrowheads="1"/>
          </p:cNvSpPr>
          <p:nvPr/>
        </p:nvSpPr>
        <p:spPr bwMode="auto">
          <a:xfrm>
            <a:off x="4527550" y="3333438"/>
            <a:ext cx="6419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a:solidFill>
                  <a:srgbClr val="2A495A"/>
                </a:solidFill>
                <a:latin typeface="微软雅黑" panose="020B0503020204020204" pitchFamily="34" charset="-122"/>
                <a:ea typeface="微软雅黑" panose="020B0503020204020204" pitchFamily="34" charset="-122"/>
              </a:rPr>
              <a:t>网络广告主要来自周边厂商的，转化率相对较高，收入也相对稳定，收入点到总收入的</a:t>
            </a:r>
            <a:r>
              <a:rPr lang="en-US" altLang="zh-CN">
                <a:solidFill>
                  <a:srgbClr val="2A495A"/>
                </a:solidFill>
                <a:latin typeface="微软雅黑" panose="020B0503020204020204" pitchFamily="34" charset="-122"/>
                <a:ea typeface="微软雅黑" panose="020B0503020204020204" pitchFamily="34" charset="-122"/>
              </a:rPr>
              <a:t>35%</a:t>
            </a:r>
            <a:r>
              <a:rPr lang="zh-CN" altLang="en-US">
                <a:solidFill>
                  <a:srgbClr val="2A495A"/>
                </a:solidFill>
                <a:latin typeface="微软雅黑" panose="020B0503020204020204" pitchFamily="34" charset="-122"/>
                <a:ea typeface="微软雅黑" panose="020B0503020204020204" pitchFamily="34" charset="-122"/>
              </a:rPr>
              <a:t>左右。</a:t>
            </a:r>
          </a:p>
        </p:txBody>
      </p:sp>
      <p:sp>
        <p:nvSpPr>
          <p:cNvPr id="83" name="TextBox 24"/>
          <p:cNvSpPr txBox="1">
            <a:spLocks noChangeArrowheads="1"/>
          </p:cNvSpPr>
          <p:nvPr/>
        </p:nvSpPr>
        <p:spPr bwMode="auto">
          <a:xfrm>
            <a:off x="4527550" y="5052700"/>
            <a:ext cx="6419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dirty="0">
                <a:solidFill>
                  <a:srgbClr val="2A495A"/>
                </a:solidFill>
                <a:latin typeface="微软雅黑" panose="020B0503020204020204" pitchFamily="34" charset="-122"/>
                <a:ea typeface="微软雅黑" panose="020B0503020204020204" pitchFamily="34" charset="-122"/>
              </a:rPr>
              <a:t>通过开发虚拟物品、植入广告、付费道具、超级会员特权等增值服务。占总收入</a:t>
            </a:r>
            <a:r>
              <a:rPr lang="en-US" altLang="zh-CN" dirty="0">
                <a:solidFill>
                  <a:srgbClr val="2A495A"/>
                </a:solidFill>
                <a:latin typeface="微软雅黑" panose="020B0503020204020204" pitchFamily="34" charset="-122"/>
                <a:ea typeface="微软雅黑" panose="020B0503020204020204" pitchFamily="34" charset="-122"/>
              </a:rPr>
              <a:t>15%</a:t>
            </a:r>
            <a:r>
              <a:rPr lang="zh-CN" altLang="en-US" dirty="0">
                <a:solidFill>
                  <a:srgbClr val="2A495A"/>
                </a:solidFill>
                <a:latin typeface="微软雅黑" panose="020B0503020204020204" pitchFamily="34" charset="-122"/>
                <a:ea typeface="微软雅黑" panose="020B0503020204020204" pitchFamily="34" charset="-122"/>
              </a:rPr>
              <a:t>左右，这也是未来重要增长点，有很大的开发空间。</a:t>
            </a:r>
            <a:endParaRPr lang="en-US" altLang="zh-CN" dirty="0">
              <a:solidFill>
                <a:srgbClr val="2A495A"/>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Font typeface="Arial" panose="020B0604020202020204" pitchFamily="34" charset="0"/>
              <a:buNone/>
            </a:pPr>
            <a:endParaRPr lang="zh-CN" altLang="en-US" dirty="0">
              <a:solidFill>
                <a:srgbClr val="2A495A"/>
              </a:solidFill>
              <a:latin typeface="微软雅黑" panose="020B0503020204020204" pitchFamily="34" charset="-122"/>
              <a:ea typeface="微软雅黑" panose="020B0503020204020204" pitchFamily="34" charset="-122"/>
            </a:endParaRPr>
          </a:p>
        </p:txBody>
      </p:sp>
      <p:sp>
        <p:nvSpPr>
          <p:cNvPr id="84"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808"/>
    </mc:Choice>
    <mc:Fallback xmlns="">
      <p:transition spd="slow" advTm="7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Scale>
                                      <p:cBhvr>
                                        <p:cTn id="7"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67"/>
                                        </p:tgtEl>
                                        <p:attrNameLst>
                                          <p:attrName>ppt_x</p:attrName>
                                          <p:attrName>ppt_y</p:attrName>
                                        </p:attrNameLst>
                                      </p:cBhvr>
                                      <p:rCtr x="0" y="0"/>
                                    </p:animMotion>
                                    <p:animEffect transition="in" filter="fade">
                                      <p:cBhvr>
                                        <p:cTn id="9" dur="1000"/>
                                        <p:tgtEl>
                                          <p:spTgt spid="6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right)">
                                      <p:cBhvr>
                                        <p:cTn id="17" dur="500"/>
                                        <p:tgtEl>
                                          <p:spTgt spid="6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 calcmode="lin" valueType="num">
                                      <p:cBhvr>
                                        <p:cTn id="23" dur="500" fill="hold"/>
                                        <p:tgtEl>
                                          <p:spTgt spid="69"/>
                                        </p:tgtEl>
                                        <p:attrNameLst>
                                          <p:attrName>style.rotation</p:attrName>
                                        </p:attrNameLst>
                                      </p:cBhvr>
                                      <p:tavLst>
                                        <p:tav tm="0">
                                          <p:val>
                                            <p:fltVal val="90"/>
                                          </p:val>
                                        </p:tav>
                                        <p:tav tm="100000">
                                          <p:val>
                                            <p:fltVal val="0"/>
                                          </p:val>
                                        </p:tav>
                                      </p:tavLst>
                                    </p:anim>
                                    <p:animEffect transition="in" filter="fade">
                                      <p:cBhvr>
                                        <p:cTn id="24" dur="500"/>
                                        <p:tgtEl>
                                          <p:spTgt spid="6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 calcmode="lin" valueType="num">
                                      <p:cBhvr>
                                        <p:cTn id="29" dur="500" fill="hold"/>
                                        <p:tgtEl>
                                          <p:spTgt spid="70"/>
                                        </p:tgtEl>
                                        <p:attrNameLst>
                                          <p:attrName>style.rotation</p:attrName>
                                        </p:attrNameLst>
                                      </p:cBhvr>
                                      <p:tavLst>
                                        <p:tav tm="0">
                                          <p:val>
                                            <p:fltVal val="90"/>
                                          </p:val>
                                        </p:tav>
                                        <p:tav tm="100000">
                                          <p:val>
                                            <p:fltVal val="0"/>
                                          </p:val>
                                        </p:tav>
                                      </p:tavLst>
                                    </p:anim>
                                    <p:animEffect transition="in" filter="fade">
                                      <p:cBhvr>
                                        <p:cTn id="30" dur="500"/>
                                        <p:tgtEl>
                                          <p:spTgt spid="7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300"/>
                                        <p:tgtEl>
                                          <p:spTgt spid="72"/>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right)">
                                      <p:cBhvr>
                                        <p:cTn id="42" dur="400"/>
                                        <p:tgtEl>
                                          <p:spTgt spid="73"/>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300" fill="hold"/>
                                        <p:tgtEl>
                                          <p:spTgt spid="78"/>
                                        </p:tgtEl>
                                        <p:attrNameLst>
                                          <p:attrName>ppt_w</p:attrName>
                                        </p:attrNameLst>
                                      </p:cBhvr>
                                      <p:tavLst>
                                        <p:tav tm="0">
                                          <p:val>
                                            <p:fltVal val="0"/>
                                          </p:val>
                                        </p:tav>
                                        <p:tav tm="100000">
                                          <p:val>
                                            <p:strVal val="#ppt_w"/>
                                          </p:val>
                                        </p:tav>
                                      </p:tavLst>
                                    </p:anim>
                                    <p:anim calcmode="lin" valueType="num">
                                      <p:cBhvr>
                                        <p:cTn id="47" dur="300" fill="hold"/>
                                        <p:tgtEl>
                                          <p:spTgt spid="78"/>
                                        </p:tgtEl>
                                        <p:attrNameLst>
                                          <p:attrName>ppt_h</p:attrName>
                                        </p:attrNameLst>
                                      </p:cBhvr>
                                      <p:tavLst>
                                        <p:tav tm="0">
                                          <p:val>
                                            <p:fltVal val="0"/>
                                          </p:val>
                                        </p:tav>
                                        <p:tav tm="100000">
                                          <p:val>
                                            <p:strVal val="#ppt_h"/>
                                          </p:val>
                                        </p:tav>
                                      </p:tavLst>
                                    </p:anim>
                                    <p:anim calcmode="lin" valueType="num">
                                      <p:cBhvr>
                                        <p:cTn id="48" dur="300" fill="hold"/>
                                        <p:tgtEl>
                                          <p:spTgt spid="78"/>
                                        </p:tgtEl>
                                        <p:attrNameLst>
                                          <p:attrName>style.rotation</p:attrName>
                                        </p:attrNameLst>
                                      </p:cBhvr>
                                      <p:tavLst>
                                        <p:tav tm="0">
                                          <p:val>
                                            <p:fltVal val="90"/>
                                          </p:val>
                                        </p:tav>
                                        <p:tav tm="100000">
                                          <p:val>
                                            <p:fltVal val="0"/>
                                          </p:val>
                                        </p:tav>
                                      </p:tavLst>
                                    </p:anim>
                                    <p:animEffect transition="in" filter="fade">
                                      <p:cBhvr>
                                        <p:cTn id="49" dur="300"/>
                                        <p:tgtEl>
                                          <p:spTgt spid="78"/>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up)">
                                      <p:cBhvr>
                                        <p:cTn id="53" dur="500"/>
                                        <p:tgtEl>
                                          <p:spTgt spid="8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left)">
                                      <p:cBhvr>
                                        <p:cTn id="57" dur="300"/>
                                        <p:tgtEl>
                                          <p:spTgt spid="74"/>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right)">
                                      <p:cBhvr>
                                        <p:cTn id="61" dur="400"/>
                                        <p:tgtEl>
                                          <p:spTgt spid="75"/>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p:cTn id="65" dur="300" fill="hold"/>
                                        <p:tgtEl>
                                          <p:spTgt spid="79"/>
                                        </p:tgtEl>
                                        <p:attrNameLst>
                                          <p:attrName>ppt_w</p:attrName>
                                        </p:attrNameLst>
                                      </p:cBhvr>
                                      <p:tavLst>
                                        <p:tav tm="0">
                                          <p:val>
                                            <p:fltVal val="0"/>
                                          </p:val>
                                        </p:tav>
                                        <p:tav tm="100000">
                                          <p:val>
                                            <p:strVal val="#ppt_w"/>
                                          </p:val>
                                        </p:tav>
                                      </p:tavLst>
                                    </p:anim>
                                    <p:anim calcmode="lin" valueType="num">
                                      <p:cBhvr>
                                        <p:cTn id="66" dur="300" fill="hold"/>
                                        <p:tgtEl>
                                          <p:spTgt spid="79"/>
                                        </p:tgtEl>
                                        <p:attrNameLst>
                                          <p:attrName>ppt_h</p:attrName>
                                        </p:attrNameLst>
                                      </p:cBhvr>
                                      <p:tavLst>
                                        <p:tav tm="0">
                                          <p:val>
                                            <p:fltVal val="0"/>
                                          </p:val>
                                        </p:tav>
                                        <p:tav tm="100000">
                                          <p:val>
                                            <p:strVal val="#ppt_h"/>
                                          </p:val>
                                        </p:tav>
                                      </p:tavLst>
                                    </p:anim>
                                    <p:anim calcmode="lin" valueType="num">
                                      <p:cBhvr>
                                        <p:cTn id="67" dur="300" fill="hold"/>
                                        <p:tgtEl>
                                          <p:spTgt spid="79"/>
                                        </p:tgtEl>
                                        <p:attrNameLst>
                                          <p:attrName>style.rotation</p:attrName>
                                        </p:attrNameLst>
                                      </p:cBhvr>
                                      <p:tavLst>
                                        <p:tav tm="0">
                                          <p:val>
                                            <p:fltVal val="90"/>
                                          </p:val>
                                        </p:tav>
                                        <p:tav tm="100000">
                                          <p:val>
                                            <p:fltVal val="0"/>
                                          </p:val>
                                        </p:tav>
                                      </p:tavLst>
                                    </p:anim>
                                    <p:animEffect transition="in" filter="fade">
                                      <p:cBhvr>
                                        <p:cTn id="68" dur="300"/>
                                        <p:tgtEl>
                                          <p:spTgt spid="79"/>
                                        </p:tgtEl>
                                      </p:cBhvr>
                                    </p:animEffect>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up)">
                                      <p:cBhvr>
                                        <p:cTn id="72" dur="500"/>
                                        <p:tgtEl>
                                          <p:spTgt spid="82"/>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left)">
                                      <p:cBhvr>
                                        <p:cTn id="76" dur="300"/>
                                        <p:tgtEl>
                                          <p:spTgt spid="76"/>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wipe(right)">
                                      <p:cBhvr>
                                        <p:cTn id="80" dur="400"/>
                                        <p:tgtEl>
                                          <p:spTgt spid="77"/>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p:cTn id="84" dur="300" fill="hold"/>
                                        <p:tgtEl>
                                          <p:spTgt spid="80"/>
                                        </p:tgtEl>
                                        <p:attrNameLst>
                                          <p:attrName>ppt_w</p:attrName>
                                        </p:attrNameLst>
                                      </p:cBhvr>
                                      <p:tavLst>
                                        <p:tav tm="0">
                                          <p:val>
                                            <p:fltVal val="0"/>
                                          </p:val>
                                        </p:tav>
                                        <p:tav tm="100000">
                                          <p:val>
                                            <p:strVal val="#ppt_w"/>
                                          </p:val>
                                        </p:tav>
                                      </p:tavLst>
                                    </p:anim>
                                    <p:anim calcmode="lin" valueType="num">
                                      <p:cBhvr>
                                        <p:cTn id="85" dur="300" fill="hold"/>
                                        <p:tgtEl>
                                          <p:spTgt spid="80"/>
                                        </p:tgtEl>
                                        <p:attrNameLst>
                                          <p:attrName>ppt_h</p:attrName>
                                        </p:attrNameLst>
                                      </p:cBhvr>
                                      <p:tavLst>
                                        <p:tav tm="0">
                                          <p:val>
                                            <p:fltVal val="0"/>
                                          </p:val>
                                        </p:tav>
                                        <p:tav tm="100000">
                                          <p:val>
                                            <p:strVal val="#ppt_h"/>
                                          </p:val>
                                        </p:tav>
                                      </p:tavLst>
                                    </p:anim>
                                    <p:anim calcmode="lin" valueType="num">
                                      <p:cBhvr>
                                        <p:cTn id="86" dur="300" fill="hold"/>
                                        <p:tgtEl>
                                          <p:spTgt spid="80"/>
                                        </p:tgtEl>
                                        <p:attrNameLst>
                                          <p:attrName>style.rotation</p:attrName>
                                        </p:attrNameLst>
                                      </p:cBhvr>
                                      <p:tavLst>
                                        <p:tav tm="0">
                                          <p:val>
                                            <p:fltVal val="90"/>
                                          </p:val>
                                        </p:tav>
                                        <p:tav tm="100000">
                                          <p:val>
                                            <p:fltVal val="0"/>
                                          </p:val>
                                        </p:tav>
                                      </p:tavLst>
                                    </p:anim>
                                    <p:animEffect transition="in" filter="fade">
                                      <p:cBhvr>
                                        <p:cTn id="87" dur="300"/>
                                        <p:tgtEl>
                                          <p:spTgt spid="80"/>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up)">
                                      <p:cBhvr>
                                        <p:cTn id="9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autoUpdateAnimBg="0"/>
      <p:bldP spid="68" grpId="0" animBg="1"/>
      <p:bldP spid="69" grpId="0" autoUpdateAnimBg="0"/>
      <p:bldP spid="70" grpId="0" autoUpdateAnimBg="0"/>
      <p:bldP spid="71" grpId="0" autoUpdateAnimBg="0"/>
      <p:bldP spid="72" grpId="0" animBg="1"/>
      <p:bldP spid="73" grpId="0" animBg="1"/>
      <p:bldP spid="74" grpId="0" animBg="1"/>
      <p:bldP spid="75" grpId="0" animBg="1"/>
      <p:bldP spid="76" grpId="0" animBg="1"/>
      <p:bldP spid="77" grpId="0" animBg="1"/>
      <p:bldP spid="78" grpId="0" autoUpdateAnimBg="0"/>
      <p:bldP spid="79" grpId="0" autoUpdateAnimBg="0"/>
      <p:bldP spid="80" grpId="0" autoUpdateAnimBg="0"/>
      <p:bldP spid="81" grpId="0" autoUpdateAnimBg="0"/>
      <p:bldP spid="82" grpId="0" autoUpdateAnimBg="0"/>
      <p:bldP spid="8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94350" y="1416217"/>
            <a:ext cx="6586538" cy="439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5"/>
          <p:cNvSpPr txBox="1">
            <a:spLocks noChangeArrowheads="1"/>
          </p:cNvSpPr>
          <p:nvPr/>
        </p:nvSpPr>
        <p:spPr bwMode="auto">
          <a:xfrm>
            <a:off x="1352550" y="1636713"/>
            <a:ext cx="379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dirty="0">
                <a:solidFill>
                  <a:srgbClr val="4E4B49"/>
                </a:solidFill>
                <a:latin typeface="微软雅黑" panose="020B0503020204020204" pitchFamily="34" charset="-122"/>
                <a:ea typeface="微软雅黑" panose="020B0503020204020204" pitchFamily="34" charset="-122"/>
              </a:rPr>
              <a:t>单击这里添加标题</a:t>
            </a:r>
          </a:p>
        </p:txBody>
      </p:sp>
      <p:sp>
        <p:nvSpPr>
          <p:cNvPr id="68" name="TextBox 6"/>
          <p:cNvSpPr txBox="1">
            <a:spLocks noChangeArrowheads="1"/>
          </p:cNvSpPr>
          <p:nvPr/>
        </p:nvSpPr>
        <p:spPr bwMode="auto">
          <a:xfrm>
            <a:off x="1344613" y="2122425"/>
            <a:ext cx="3883025"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69" name="TextBox 7"/>
          <p:cNvSpPr txBox="1">
            <a:spLocks noChangeArrowheads="1"/>
          </p:cNvSpPr>
          <p:nvPr/>
        </p:nvSpPr>
        <p:spPr bwMode="auto">
          <a:xfrm>
            <a:off x="1352550" y="4017963"/>
            <a:ext cx="402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dirty="0">
                <a:solidFill>
                  <a:srgbClr val="4E4B49"/>
                </a:solidFill>
                <a:latin typeface="微软雅黑" panose="020B0503020204020204" pitchFamily="34" charset="-122"/>
                <a:ea typeface="微软雅黑" panose="020B0503020204020204" pitchFamily="34" charset="-122"/>
              </a:rPr>
              <a:t>单击这里添加标题</a:t>
            </a:r>
          </a:p>
        </p:txBody>
      </p:sp>
      <p:sp>
        <p:nvSpPr>
          <p:cNvPr id="70" name="TextBox 8"/>
          <p:cNvSpPr txBox="1">
            <a:spLocks noChangeArrowheads="1"/>
          </p:cNvSpPr>
          <p:nvPr/>
        </p:nvSpPr>
        <p:spPr bwMode="auto">
          <a:xfrm>
            <a:off x="1344613" y="4519300"/>
            <a:ext cx="3883025"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1" name="Oval 7"/>
          <p:cNvSpPr>
            <a:spLocks noChangeArrowheads="1"/>
          </p:cNvSpPr>
          <p:nvPr/>
        </p:nvSpPr>
        <p:spPr bwMode="auto">
          <a:xfrm>
            <a:off x="773113" y="1843088"/>
            <a:ext cx="509587" cy="511175"/>
          </a:xfrm>
          <a:prstGeom prst="ellipse">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rPr>
              <a:t>1</a:t>
            </a:r>
            <a:endParaRPr kumimoji="0" lang="zh-CN" altLang="en-US"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endParaRPr>
          </a:p>
        </p:txBody>
      </p:sp>
      <p:sp>
        <p:nvSpPr>
          <p:cNvPr id="72" name="Oval 12"/>
          <p:cNvSpPr>
            <a:spLocks noChangeArrowheads="1"/>
          </p:cNvSpPr>
          <p:nvPr/>
        </p:nvSpPr>
        <p:spPr bwMode="auto">
          <a:xfrm>
            <a:off x="773113" y="4332288"/>
            <a:ext cx="509587" cy="5111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rPr>
              <a:t>2</a:t>
            </a:r>
            <a:endParaRPr kumimoji="0" lang="zh-CN" altLang="en-US" sz="2200" b="1" i="0" u="none" strike="noStrike" kern="0" cap="none" spc="0" normalizeH="0" baseline="0" noProof="0">
              <a:ln>
                <a:noFill/>
              </a:ln>
              <a:solidFill>
                <a:srgbClr val="F8F8F8"/>
              </a:solidFill>
              <a:effectLst/>
              <a:uLnTx/>
              <a:uFillTx/>
              <a:latin typeface="Arial" panose="020B0604020202020204" pitchFamily="34" charset="0"/>
              <a:ea typeface="宋体" panose="02010600030101010101" pitchFamily="2" charset="-122"/>
            </a:endParaRPr>
          </a:p>
        </p:txBody>
      </p:sp>
      <p:sp>
        <p:nvSpPr>
          <p:cNvPr id="73"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936"/>
    </mc:Choice>
    <mc:Fallback xmlns="">
      <p:transition spd="slow" advTm="3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 calcmode="lin" valueType="num">
                                      <p:cBhvr>
                                        <p:cTn id="15" dur="500" fill="hold"/>
                                        <p:tgtEl>
                                          <p:spTgt spid="67"/>
                                        </p:tgtEl>
                                        <p:attrNameLst>
                                          <p:attrName>style.rotation</p:attrName>
                                        </p:attrNameLst>
                                      </p:cBhvr>
                                      <p:tavLst>
                                        <p:tav tm="0">
                                          <p:val>
                                            <p:fltVal val="90"/>
                                          </p:val>
                                        </p:tav>
                                        <p:tav tm="100000">
                                          <p:val>
                                            <p:fltVal val="0"/>
                                          </p:val>
                                        </p:tav>
                                      </p:tavLst>
                                    </p:anim>
                                    <p:animEffect transition="in" filter="fade">
                                      <p:cBhvr>
                                        <p:cTn id="16" dur="500"/>
                                        <p:tgtEl>
                                          <p:spTgt spid="6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up)">
                                      <p:cBhvr>
                                        <p:cTn id="20" dur="500"/>
                                        <p:tgtEl>
                                          <p:spTgt spid="6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 calcmode="lin" valueType="num">
                                      <p:cBhvr>
                                        <p:cTn id="32" dur="500" fill="hold"/>
                                        <p:tgtEl>
                                          <p:spTgt spid="69"/>
                                        </p:tgtEl>
                                        <p:attrNameLst>
                                          <p:attrName>style.rotation</p:attrName>
                                        </p:attrNameLst>
                                      </p:cBhvr>
                                      <p:tavLst>
                                        <p:tav tm="0">
                                          <p:val>
                                            <p:fltVal val="90"/>
                                          </p:val>
                                        </p:tav>
                                        <p:tav tm="100000">
                                          <p:val>
                                            <p:fltVal val="0"/>
                                          </p:val>
                                        </p:tav>
                                      </p:tavLst>
                                    </p:anim>
                                    <p:animEffect transition="in" filter="fade">
                                      <p:cBhvr>
                                        <p:cTn id="33" dur="500"/>
                                        <p:tgtEl>
                                          <p:spTgt spid="6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par>
                          <p:cTn id="38" fill="hold">
                            <p:stCondLst>
                              <p:cond delay="3000"/>
                            </p:stCondLst>
                            <p:childTnLst>
                              <p:par>
                                <p:cTn id="39" presetID="14" presetClass="entr" presetSubtype="1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68" grpId="0" autoUpdateAnimBg="0"/>
      <p:bldP spid="69" grpId="0" autoUpdateAnimBg="0"/>
      <p:bldP spid="70" grpId="0" autoUpdateAnimBg="0"/>
      <p:bldP spid="71" grpId="0" animBg="1" autoUpdateAnimBg="0"/>
      <p:bldP spid="7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86985" y="2921420"/>
            <a:ext cx="10610092" cy="1719222"/>
            <a:chOff x="787171" y="2988535"/>
            <a:chExt cx="10612880" cy="1719669"/>
          </a:xfrm>
        </p:grpSpPr>
        <p:sp>
          <p:nvSpPr>
            <p:cNvPr id="67" name="椭圆 66"/>
            <p:cNvSpPr/>
            <p:nvPr/>
          </p:nvSpPr>
          <p:spPr>
            <a:xfrm>
              <a:off x="787171" y="3378470"/>
              <a:ext cx="939802"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数据</a:t>
              </a:r>
            </a:p>
          </p:txBody>
        </p:sp>
        <p:sp>
          <p:nvSpPr>
            <p:cNvPr id="68" name="虚尾箭头 67"/>
            <p:cNvSpPr/>
            <p:nvPr/>
          </p:nvSpPr>
          <p:spPr>
            <a:xfrm>
              <a:off x="1975573"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69" name="椭圆 68"/>
            <p:cNvSpPr/>
            <p:nvPr/>
          </p:nvSpPr>
          <p:spPr>
            <a:xfrm>
              <a:off x="2664243" y="3378470"/>
              <a:ext cx="939800" cy="939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整理</a:t>
              </a:r>
            </a:p>
          </p:txBody>
        </p:sp>
        <p:sp>
          <p:nvSpPr>
            <p:cNvPr id="70" name="虚尾箭头 69"/>
            <p:cNvSpPr/>
            <p:nvPr/>
          </p:nvSpPr>
          <p:spPr>
            <a:xfrm>
              <a:off x="3736008"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1" name="椭圆 70"/>
            <p:cNvSpPr/>
            <p:nvPr/>
          </p:nvSpPr>
          <p:spPr>
            <a:xfrm>
              <a:off x="4445879" y="3378470"/>
              <a:ext cx="939800"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参考</a:t>
              </a:r>
            </a:p>
          </p:txBody>
        </p:sp>
        <p:sp>
          <p:nvSpPr>
            <p:cNvPr id="72" name="虚尾箭头 71"/>
            <p:cNvSpPr/>
            <p:nvPr/>
          </p:nvSpPr>
          <p:spPr>
            <a:xfrm>
              <a:off x="5496443" y="3670570"/>
              <a:ext cx="546101"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3" name="椭圆 72"/>
            <p:cNvSpPr/>
            <p:nvPr/>
          </p:nvSpPr>
          <p:spPr>
            <a:xfrm>
              <a:off x="6163909" y="2988535"/>
              <a:ext cx="1719669" cy="17196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分析</a:t>
              </a:r>
            </a:p>
          </p:txBody>
        </p:sp>
        <p:sp>
          <p:nvSpPr>
            <p:cNvPr id="74" name="椭圆 73"/>
            <p:cNvSpPr/>
            <p:nvPr/>
          </p:nvSpPr>
          <p:spPr>
            <a:xfrm>
              <a:off x="8619402" y="3378470"/>
              <a:ext cx="939800" cy="9398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结论</a:t>
              </a:r>
            </a:p>
          </p:txBody>
        </p:sp>
        <p:sp>
          <p:nvSpPr>
            <p:cNvPr id="75" name="虚尾箭头 74"/>
            <p:cNvSpPr/>
            <p:nvPr/>
          </p:nvSpPr>
          <p:spPr>
            <a:xfrm>
              <a:off x="7983741" y="3670570"/>
              <a:ext cx="546100"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6" name="虚尾箭头 75"/>
            <p:cNvSpPr/>
            <p:nvPr/>
          </p:nvSpPr>
          <p:spPr>
            <a:xfrm>
              <a:off x="9659366" y="3670570"/>
              <a:ext cx="546100" cy="355600"/>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latin typeface="微软雅黑" panose="020B0503020204020204" pitchFamily="34" charset="-122"/>
                <a:ea typeface="微软雅黑" panose="020B0503020204020204" pitchFamily="34" charset="-122"/>
              </a:endParaRPr>
            </a:p>
          </p:txBody>
        </p:sp>
        <p:sp>
          <p:nvSpPr>
            <p:cNvPr id="77" name="椭圆 76"/>
            <p:cNvSpPr/>
            <p:nvPr/>
          </p:nvSpPr>
          <p:spPr>
            <a:xfrm>
              <a:off x="10316234" y="3306462"/>
              <a:ext cx="1083817" cy="10838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建议</a:t>
              </a:r>
            </a:p>
          </p:txBody>
        </p:sp>
      </p:grpSp>
      <p:grpSp>
        <p:nvGrpSpPr>
          <p:cNvPr id="78" name="组合 77"/>
          <p:cNvGrpSpPr/>
          <p:nvPr/>
        </p:nvGrpSpPr>
        <p:grpSpPr>
          <a:xfrm>
            <a:off x="1187470" y="1651799"/>
            <a:ext cx="2158292" cy="1523046"/>
            <a:chOff x="895845" y="1359458"/>
            <a:chExt cx="2158854" cy="1523442"/>
          </a:xfrm>
        </p:grpSpPr>
        <p:sp>
          <p:nvSpPr>
            <p:cNvPr id="79" name="椭圆 78"/>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0" name="直接连接符 79"/>
            <p:cNvCxnSpPr>
              <a:stCxn id="79" idx="0"/>
            </p:cNvCxnSpPr>
            <p:nvPr/>
          </p:nvCxnSpPr>
          <p:spPr>
            <a:xfrm flipH="1" flipV="1">
              <a:off x="959345" y="1386434"/>
              <a:ext cx="1" cy="13694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文本框 3"/>
            <p:cNvSpPr txBox="1"/>
            <p:nvPr/>
          </p:nvSpPr>
          <p:spPr>
            <a:xfrm>
              <a:off x="1022845" y="1359458"/>
              <a:ext cx="2031854" cy="1323783"/>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数据来源</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杭州</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宁波等地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山核桃产业相关机构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1315416" y="4361208"/>
            <a:ext cx="1898130" cy="1267207"/>
            <a:chOff x="2754834" y="4214343"/>
            <a:chExt cx="1898625" cy="1267536"/>
          </a:xfrm>
        </p:grpSpPr>
        <p:sp>
          <p:nvSpPr>
            <p:cNvPr id="83" name="椭圆 82"/>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4" name="直接连接符 83"/>
            <p:cNvCxnSpPr/>
            <p:nvPr/>
          </p:nvCxnSpPr>
          <p:spPr>
            <a:xfrm>
              <a:off x="4586152" y="4338636"/>
              <a:ext cx="0" cy="10460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5" name="文本框 3"/>
            <p:cNvSpPr txBox="1"/>
            <p:nvPr/>
          </p:nvSpPr>
          <p:spPr>
            <a:xfrm>
              <a:off x="2754834" y="4373595"/>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p>
          </p:txBody>
        </p:sp>
      </p:grpSp>
      <p:grpSp>
        <p:nvGrpSpPr>
          <p:cNvPr id="86" name="组合 85"/>
          <p:cNvGrpSpPr/>
          <p:nvPr/>
        </p:nvGrpSpPr>
        <p:grpSpPr>
          <a:xfrm>
            <a:off x="8987268" y="1678768"/>
            <a:ext cx="1138084" cy="1510346"/>
            <a:chOff x="4831624" y="1372161"/>
            <a:chExt cx="1138381" cy="1510739"/>
          </a:xfrm>
        </p:grpSpPr>
        <p:sp>
          <p:nvSpPr>
            <p:cNvPr id="87" name="椭圆 86"/>
            <p:cNvSpPr/>
            <p:nvPr/>
          </p:nvSpPr>
          <p:spPr>
            <a:xfrm>
              <a:off x="4831624"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flipV="1">
              <a:off x="4885010" y="1372161"/>
              <a:ext cx="0" cy="13837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9" name="文本框 3"/>
            <p:cNvSpPr txBox="1"/>
            <p:nvPr/>
          </p:nvSpPr>
          <p:spPr>
            <a:xfrm>
              <a:off x="4964339" y="1372161"/>
              <a:ext cx="1005666" cy="1323784"/>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四项维度</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产品形象</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文化传承</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区位环境</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产业形象</a:t>
              </a:r>
            </a:p>
          </p:txBody>
        </p:sp>
      </p:grpSp>
      <p:grpSp>
        <p:nvGrpSpPr>
          <p:cNvPr id="90" name="组合 89"/>
          <p:cNvGrpSpPr/>
          <p:nvPr/>
        </p:nvGrpSpPr>
        <p:grpSpPr>
          <a:xfrm>
            <a:off x="4821021" y="1651799"/>
            <a:ext cx="2158292" cy="1523046"/>
            <a:chOff x="895845" y="1359458"/>
            <a:chExt cx="2158854" cy="1523442"/>
          </a:xfrm>
        </p:grpSpPr>
        <p:sp>
          <p:nvSpPr>
            <p:cNvPr id="91" name="椭圆 90"/>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2" name="直接连接符 91"/>
            <p:cNvCxnSpPr>
              <a:stCxn id="91" idx="0"/>
            </p:cNvCxnSpPr>
            <p:nvPr/>
          </p:nvCxnSpPr>
          <p:spPr>
            <a:xfrm flipH="1" flipV="1">
              <a:off x="959345" y="1386434"/>
              <a:ext cx="1" cy="13694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文本框 3"/>
            <p:cNvSpPr txBox="1"/>
            <p:nvPr/>
          </p:nvSpPr>
          <p:spPr>
            <a:xfrm>
              <a:off x="1022845" y="1359458"/>
              <a:ext cx="2031854" cy="1323783"/>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数据来源</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上海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杭州</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宁波等地</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山核桃产业相关机构</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9047872" y="4361207"/>
            <a:ext cx="1898130" cy="1446529"/>
            <a:chOff x="2754834" y="4214343"/>
            <a:chExt cx="1898625" cy="1446905"/>
          </a:xfrm>
        </p:grpSpPr>
        <p:sp>
          <p:nvSpPr>
            <p:cNvPr id="95" name="椭圆 94"/>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6" name="直接连接符 95"/>
            <p:cNvCxnSpPr/>
            <p:nvPr/>
          </p:nvCxnSpPr>
          <p:spPr>
            <a:xfrm>
              <a:off x="4586152" y="4338634"/>
              <a:ext cx="0" cy="1322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7" name="文本框 3"/>
            <p:cNvSpPr txBox="1"/>
            <p:nvPr/>
          </p:nvSpPr>
          <p:spPr>
            <a:xfrm>
              <a:off x="2754834" y="4386299"/>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p>
          </p:txBody>
        </p:sp>
      </p:grpSp>
      <p:grpSp>
        <p:nvGrpSpPr>
          <p:cNvPr id="98" name="组合 97"/>
          <p:cNvGrpSpPr/>
          <p:nvPr/>
        </p:nvGrpSpPr>
        <p:grpSpPr>
          <a:xfrm>
            <a:off x="5232491" y="4736278"/>
            <a:ext cx="1898130" cy="1254507"/>
            <a:chOff x="2754834" y="4214343"/>
            <a:chExt cx="1898625" cy="1254833"/>
          </a:xfrm>
        </p:grpSpPr>
        <p:sp>
          <p:nvSpPr>
            <p:cNvPr id="99" name="椭圆 98"/>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4586152" y="4338634"/>
              <a:ext cx="0" cy="113054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文本框 3"/>
            <p:cNvSpPr txBox="1"/>
            <p:nvPr/>
          </p:nvSpPr>
          <p:spPr>
            <a:xfrm>
              <a:off x="2754834" y="4360892"/>
              <a:ext cx="1826617" cy="1108284"/>
            </a:xfrm>
            <a:prstGeom prst="rect">
              <a:avLst/>
            </a:prstGeom>
            <a:noFill/>
          </p:spPr>
          <p:txBody>
            <a:bodyPr wrap="none"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理论基础</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贝尔模型</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集群品牌形象特点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相关文献资料</a:t>
              </a:r>
            </a:p>
          </p:txBody>
        </p:sp>
      </p:grpSp>
      <p:sp>
        <p:nvSpPr>
          <p:cNvPr id="10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174"/>
    </mc:Choice>
    <mc:Fallback xmlns="">
      <p:transition spd="slow" advTm="4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500"/>
                                        <p:tgtEl>
                                          <p:spTgt spid="34"/>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down)">
                                      <p:cBhvr>
                                        <p:cTn id="11" dur="400"/>
                                        <p:tgtEl>
                                          <p:spTgt spid="7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up)">
                                      <p:cBhvr>
                                        <p:cTn id="15" dur="400"/>
                                        <p:tgtEl>
                                          <p:spTgt spid="82"/>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400"/>
                                        <p:tgtEl>
                                          <p:spTgt spid="90"/>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up)">
                                      <p:cBhvr>
                                        <p:cTn id="23" dur="400"/>
                                        <p:tgtEl>
                                          <p:spTgt spid="98"/>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down)">
                                      <p:cBhvr>
                                        <p:cTn id="27" dur="400"/>
                                        <p:tgtEl>
                                          <p:spTgt spid="86"/>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up)">
                                      <p:cBhvr>
                                        <p:cTn id="31"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Oval 15"/>
          <p:cNvSpPr>
            <a:spLocks noChangeArrowheads="1"/>
          </p:cNvSpPr>
          <p:nvPr/>
        </p:nvSpPr>
        <p:spPr bwMode="auto">
          <a:xfrm>
            <a:off x="5431337" y="2935900"/>
            <a:ext cx="1233855" cy="1232185"/>
          </a:xfrm>
          <a:prstGeom prst="ellipse">
            <a:avLst/>
          </a:prstGeom>
          <a:solidFill>
            <a:srgbClr val="C00000"/>
          </a:solidFill>
          <a:ln>
            <a:noFill/>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目标</a:t>
            </a:r>
          </a:p>
        </p:txBody>
      </p:sp>
      <p:grpSp>
        <p:nvGrpSpPr>
          <p:cNvPr id="103" name="组合 102"/>
          <p:cNvGrpSpPr/>
          <p:nvPr/>
        </p:nvGrpSpPr>
        <p:grpSpPr>
          <a:xfrm>
            <a:off x="4241925" y="1489881"/>
            <a:ext cx="2302634" cy="2472839"/>
            <a:chOff x="3088977" y="1117152"/>
            <a:chExt cx="1727200" cy="1854200"/>
          </a:xfrm>
        </p:grpSpPr>
        <p:sp>
          <p:nvSpPr>
            <p:cNvPr id="104" name="任意多边形 10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chemeClr val="tx1">
                <a:lumMod val="65000"/>
                <a:lumOff val="35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5"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不想做</a:t>
              </a:r>
            </a:p>
          </p:txBody>
        </p:sp>
      </p:grpSp>
      <p:grpSp>
        <p:nvGrpSpPr>
          <p:cNvPr id="106" name="组合 105"/>
          <p:cNvGrpSpPr/>
          <p:nvPr/>
        </p:nvGrpSpPr>
        <p:grpSpPr>
          <a:xfrm>
            <a:off x="5592183" y="3151850"/>
            <a:ext cx="2340729" cy="2428378"/>
            <a:chOff x="4101802" y="2363340"/>
            <a:chExt cx="1755775" cy="1820862"/>
          </a:xfrm>
        </p:grpSpPr>
        <p:sp>
          <p:nvSpPr>
            <p:cNvPr id="107" name="任意多边形 10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chemeClr val="tx1">
                <a:lumMod val="65000"/>
                <a:lumOff val="35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8"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不好做</a:t>
              </a:r>
            </a:p>
          </p:txBody>
        </p:sp>
      </p:grpSp>
      <p:grpSp>
        <p:nvGrpSpPr>
          <p:cNvPr id="109" name="组合 108"/>
          <p:cNvGrpSpPr/>
          <p:nvPr/>
        </p:nvGrpSpPr>
        <p:grpSpPr>
          <a:xfrm>
            <a:off x="5634511" y="1904844"/>
            <a:ext cx="2501574" cy="2093869"/>
            <a:chOff x="4133552" y="1428302"/>
            <a:chExt cx="1876425" cy="1570038"/>
          </a:xfrm>
        </p:grpSpPr>
        <p:sp>
          <p:nvSpPr>
            <p:cNvPr id="110" name="任意多边形 10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55" y="913462"/>
                    <a:pt x="111198" y="901507"/>
                    <a:pt x="102241" y="889552"/>
                  </a:cubicBezTo>
                  <a:cubicBezTo>
                    <a:pt x="-39579" y="687818"/>
                    <a:pt x="-35923" y="410555"/>
                    <a:pt x="126139" y="208394"/>
                  </a:cubicBezTo>
                  <a:close/>
                </a:path>
              </a:pathLst>
            </a:cu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1"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不会做</a:t>
              </a:r>
            </a:p>
          </p:txBody>
        </p:sp>
      </p:grpSp>
      <p:grpSp>
        <p:nvGrpSpPr>
          <p:cNvPr id="112" name="组合 111"/>
          <p:cNvGrpSpPr/>
          <p:nvPr/>
        </p:nvGrpSpPr>
        <p:grpSpPr>
          <a:xfrm>
            <a:off x="4028169" y="3107389"/>
            <a:ext cx="2457131" cy="2199727"/>
            <a:chOff x="2928639" y="2330002"/>
            <a:chExt cx="1843088" cy="1649413"/>
          </a:xfrm>
        </p:grpSpPr>
        <p:sp>
          <p:nvSpPr>
            <p:cNvPr id="113" name="任意多边形 11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4"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做不好</a:t>
              </a:r>
            </a:p>
          </p:txBody>
        </p:sp>
      </p:grpSp>
      <p:sp>
        <p:nvSpPr>
          <p:cNvPr id="115" name="矩形 114"/>
          <p:cNvSpPr/>
          <p:nvPr/>
        </p:nvSpPr>
        <p:spPr>
          <a:xfrm>
            <a:off x="7890582" y="1501137"/>
            <a:ext cx="2796467" cy="1539951"/>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6" name="矩形 115"/>
          <p:cNvSpPr/>
          <p:nvPr/>
        </p:nvSpPr>
        <p:spPr>
          <a:xfrm>
            <a:off x="7890582" y="3903803"/>
            <a:ext cx="2796467" cy="1542682"/>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7" name="矩形 116"/>
          <p:cNvSpPr/>
          <p:nvPr/>
        </p:nvSpPr>
        <p:spPr>
          <a:xfrm>
            <a:off x="1541381" y="1474004"/>
            <a:ext cx="2796469" cy="1594217"/>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8" name="矩形 117"/>
          <p:cNvSpPr/>
          <p:nvPr/>
        </p:nvSpPr>
        <p:spPr>
          <a:xfrm>
            <a:off x="1541381" y="3903803"/>
            <a:ext cx="2796469" cy="1542682"/>
          </a:xfrm>
          <a:prstGeom prst="rect">
            <a:avLst/>
          </a:prstGeom>
        </p:spPr>
        <p:txBody>
          <a:bodyPr lIns="121917" tIns="60958" rIns="121917" bIns="60958" anchor="ct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9"/>
    </mc:Choice>
    <mc:Fallback xmlns="">
      <p:transition spd="slow" advTm="2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style.rotation</p:attrName>
                                        </p:attrNameLst>
                                      </p:cBhvr>
                                      <p:tavLst>
                                        <p:tav tm="0">
                                          <p:val>
                                            <p:fltVal val="720"/>
                                          </p:val>
                                        </p:tav>
                                        <p:tav tm="100000">
                                          <p:val>
                                            <p:fltVal val="0"/>
                                          </p:val>
                                        </p:tav>
                                      </p:tavLst>
                                    </p:anim>
                                    <p:anim calcmode="lin" valueType="num">
                                      <p:cBhvr>
                                        <p:cTn id="9" dur="500" fill="hold"/>
                                        <p:tgtEl>
                                          <p:spTgt spid="103"/>
                                        </p:tgtEl>
                                        <p:attrNameLst>
                                          <p:attrName>ppt_h</p:attrName>
                                        </p:attrNameLst>
                                      </p:cBhvr>
                                      <p:tavLst>
                                        <p:tav tm="0">
                                          <p:val>
                                            <p:fltVal val="0"/>
                                          </p:val>
                                        </p:tav>
                                        <p:tav tm="100000">
                                          <p:val>
                                            <p:strVal val="#ppt_h"/>
                                          </p:val>
                                        </p:tav>
                                      </p:tavLst>
                                    </p:anim>
                                    <p:anim calcmode="lin" valueType="num">
                                      <p:cBhvr>
                                        <p:cTn id="10" dur="500" fill="hold"/>
                                        <p:tgtEl>
                                          <p:spTgt spid="10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anim calcmode="lin" valueType="num">
                                      <p:cBhvr>
                                        <p:cTn id="14" dur="500" fill="hold"/>
                                        <p:tgtEl>
                                          <p:spTgt spid="109"/>
                                        </p:tgtEl>
                                        <p:attrNameLst>
                                          <p:attrName>style.rotation</p:attrName>
                                        </p:attrNameLst>
                                      </p:cBhvr>
                                      <p:tavLst>
                                        <p:tav tm="0">
                                          <p:val>
                                            <p:fltVal val="720"/>
                                          </p:val>
                                        </p:tav>
                                        <p:tav tm="100000">
                                          <p:val>
                                            <p:fltVal val="0"/>
                                          </p:val>
                                        </p:tav>
                                      </p:tavLst>
                                    </p:anim>
                                    <p:anim calcmode="lin" valueType="num">
                                      <p:cBhvr>
                                        <p:cTn id="15" dur="500" fill="hold"/>
                                        <p:tgtEl>
                                          <p:spTgt spid="109"/>
                                        </p:tgtEl>
                                        <p:attrNameLst>
                                          <p:attrName>ppt_h</p:attrName>
                                        </p:attrNameLst>
                                      </p:cBhvr>
                                      <p:tavLst>
                                        <p:tav tm="0">
                                          <p:val>
                                            <p:fltVal val="0"/>
                                          </p:val>
                                        </p:tav>
                                        <p:tav tm="100000">
                                          <p:val>
                                            <p:strVal val="#ppt_h"/>
                                          </p:val>
                                        </p:tav>
                                      </p:tavLst>
                                    </p:anim>
                                    <p:anim calcmode="lin" valueType="num">
                                      <p:cBhvr>
                                        <p:cTn id="16" dur="500" fill="hold"/>
                                        <p:tgtEl>
                                          <p:spTgt spid="10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anim calcmode="lin" valueType="num">
                                      <p:cBhvr>
                                        <p:cTn id="20" dur="500" fill="hold"/>
                                        <p:tgtEl>
                                          <p:spTgt spid="106"/>
                                        </p:tgtEl>
                                        <p:attrNameLst>
                                          <p:attrName>style.rotation</p:attrName>
                                        </p:attrNameLst>
                                      </p:cBhvr>
                                      <p:tavLst>
                                        <p:tav tm="0">
                                          <p:val>
                                            <p:fltVal val="720"/>
                                          </p:val>
                                        </p:tav>
                                        <p:tav tm="100000">
                                          <p:val>
                                            <p:fltVal val="0"/>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anim calcmode="lin" valueType="num">
                                      <p:cBhvr>
                                        <p:cTn id="22" dur="500" fill="hold"/>
                                        <p:tgtEl>
                                          <p:spTgt spid="10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anim calcmode="lin" valueType="num">
                                      <p:cBhvr>
                                        <p:cTn id="26" dur="500" fill="hold"/>
                                        <p:tgtEl>
                                          <p:spTgt spid="112"/>
                                        </p:tgtEl>
                                        <p:attrNameLst>
                                          <p:attrName>style.rotation</p:attrName>
                                        </p:attrNameLst>
                                      </p:cBhvr>
                                      <p:tavLst>
                                        <p:tav tm="0">
                                          <p:val>
                                            <p:fltVal val="720"/>
                                          </p:val>
                                        </p:tav>
                                        <p:tav tm="100000">
                                          <p:val>
                                            <p:fltVal val="0"/>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 calcmode="lin" valueType="num">
                                      <p:cBhvr>
                                        <p:cTn id="28" dur="500" fill="hold"/>
                                        <p:tgtEl>
                                          <p:spTgt spid="112"/>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102"/>
                                        </p:tgtEl>
                                        <p:attrNameLst>
                                          <p:attrName>style.visibility</p:attrName>
                                        </p:attrNameLst>
                                      </p:cBhvr>
                                      <p:to>
                                        <p:strVal val="visible"/>
                                      </p:to>
                                    </p:set>
                                    <p:anim calcmode="lin" valueType="num">
                                      <p:cBhvr>
                                        <p:cTn id="31" dur="500" fill="hold"/>
                                        <p:tgtEl>
                                          <p:spTgt spid="102"/>
                                        </p:tgtEl>
                                        <p:attrNameLst>
                                          <p:attrName>ppt_w</p:attrName>
                                        </p:attrNameLst>
                                      </p:cBhvr>
                                      <p:tavLst>
                                        <p:tav tm="0">
                                          <p:val>
                                            <p:fltVal val="0"/>
                                          </p:val>
                                        </p:tav>
                                        <p:tav tm="100000">
                                          <p:val>
                                            <p:strVal val="#ppt_w"/>
                                          </p:val>
                                        </p:tav>
                                      </p:tavLst>
                                    </p:anim>
                                    <p:anim calcmode="lin" valueType="num">
                                      <p:cBhvr>
                                        <p:cTn id="32" dur="500" fill="hold"/>
                                        <p:tgtEl>
                                          <p:spTgt spid="102"/>
                                        </p:tgtEl>
                                        <p:attrNameLst>
                                          <p:attrName>ppt_h</p:attrName>
                                        </p:attrNameLst>
                                      </p:cBhvr>
                                      <p:tavLst>
                                        <p:tav tm="0">
                                          <p:val>
                                            <p:fltVal val="0"/>
                                          </p:val>
                                        </p:tav>
                                        <p:tav tm="100000">
                                          <p:val>
                                            <p:strVal val="#ppt_h"/>
                                          </p:val>
                                        </p:tav>
                                      </p:tavLst>
                                    </p:anim>
                                    <p:animEffect transition="in" filter="fade">
                                      <p:cBhvr>
                                        <p:cTn id="33" dur="500"/>
                                        <p:tgtEl>
                                          <p:spTgt spid="102"/>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 calcmode="lin" valueType="num">
                                      <p:cBhvr additive="base">
                                        <p:cTn id="41" dur="500" fill="hold"/>
                                        <p:tgtEl>
                                          <p:spTgt spid="115"/>
                                        </p:tgtEl>
                                        <p:attrNameLst>
                                          <p:attrName>ppt_x</p:attrName>
                                        </p:attrNameLst>
                                      </p:cBhvr>
                                      <p:tavLst>
                                        <p:tav tm="0">
                                          <p:val>
                                            <p:strVal val="1+#ppt_w/2"/>
                                          </p:val>
                                        </p:tav>
                                        <p:tav tm="100000">
                                          <p:val>
                                            <p:strVal val="#ppt_x"/>
                                          </p:val>
                                        </p:tav>
                                      </p:tavLst>
                                    </p:anim>
                                    <p:anim calcmode="lin" valueType="num">
                                      <p:cBhvr additive="base">
                                        <p:cTn id="42" dur="500" fill="hold"/>
                                        <p:tgtEl>
                                          <p:spTgt spid="11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118"/>
                                        </p:tgtEl>
                                        <p:attrNameLst>
                                          <p:attrName>style.visibility</p:attrName>
                                        </p:attrNameLst>
                                      </p:cBhvr>
                                      <p:to>
                                        <p:strVal val="visible"/>
                                      </p:to>
                                    </p:set>
                                    <p:anim calcmode="lin" valueType="num">
                                      <p:cBhvr additive="base">
                                        <p:cTn id="45" dur="500" fill="hold"/>
                                        <p:tgtEl>
                                          <p:spTgt spid="118"/>
                                        </p:tgtEl>
                                        <p:attrNameLst>
                                          <p:attrName>ppt_x</p:attrName>
                                        </p:attrNameLst>
                                      </p:cBhvr>
                                      <p:tavLst>
                                        <p:tav tm="0">
                                          <p:val>
                                            <p:strVal val="0-#ppt_w/2"/>
                                          </p:val>
                                        </p:tav>
                                        <p:tav tm="100000">
                                          <p:val>
                                            <p:strVal val="#ppt_x"/>
                                          </p:val>
                                        </p:tav>
                                      </p:tavLst>
                                    </p:anim>
                                    <p:anim calcmode="lin" valueType="num">
                                      <p:cBhvr additive="base">
                                        <p:cTn id="46" dur="500" fill="hold"/>
                                        <p:tgtEl>
                                          <p:spTgt spid="1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15" grpId="0"/>
      <p:bldP spid="116" grpId="0"/>
      <p:bldP spid="117"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03</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p>
        </p:txBody>
      </p:sp>
    </p:spTree>
  </p:cSld>
  <p:clrMapOvr>
    <a:masterClrMapping/>
  </p:clrMapOvr>
  <mc:AlternateContent xmlns:mc="http://schemas.openxmlformats.org/markup-compatibility/2006" xmlns:p14="http://schemas.microsoft.com/office/powerpoint/2010/main">
    <mc:Choice Requires="p14">
      <p:transition spd="slow" p14:dur="2000" advTm="6510"/>
    </mc:Choice>
    <mc:Fallback xmlns="">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1178102" y="1287389"/>
            <a:ext cx="2759177" cy="423366"/>
          </a:xfrm>
          <a:prstGeom prst="rect">
            <a:avLst/>
          </a:prstGeom>
          <a:noFill/>
        </p:spPr>
        <p:txBody>
          <a:bodyPr wrap="square" lIns="83991" tIns="41996" rIns="83991" bIns="41996" rtlCol="0">
            <a:spAutoFit/>
          </a:bodyPr>
          <a:lstStyle/>
          <a:p>
            <a:r>
              <a:rPr lang="zh-CN" altLang="en-US" sz="2200" b="1" dirty="0">
                <a:solidFill>
                  <a:prstClr val="black">
                    <a:lumMod val="50000"/>
                    <a:lumOff val="50000"/>
                  </a:prst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p>
        </p:txBody>
      </p:sp>
      <p:sp>
        <p:nvSpPr>
          <p:cNvPr id="81" name="TextBox 80"/>
          <p:cNvSpPr txBox="1"/>
          <p:nvPr/>
        </p:nvSpPr>
        <p:spPr>
          <a:xfrm>
            <a:off x="1178106" y="1869401"/>
            <a:ext cx="7158372" cy="1562140"/>
          </a:xfrm>
          <a:prstGeom prst="rect">
            <a:avLst/>
          </a:prstGeom>
          <a:noFill/>
        </p:spPr>
        <p:txBody>
          <a:bodyPr wrap="square" lIns="83991" tIns="41996" rIns="83991" bIns="41996" rtlCol="0">
            <a:spAutoFit/>
          </a:bodyPr>
          <a:lstStyle/>
          <a:p>
            <a:pPr>
              <a:lnSpc>
                <a:spcPct val="12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82" name="矩形 81"/>
          <p:cNvSpPr/>
          <p:nvPr/>
        </p:nvSpPr>
        <p:spPr>
          <a:xfrm>
            <a:off x="1949784" y="4804230"/>
            <a:ext cx="1631969" cy="1967493"/>
          </a:xfrm>
          <a:prstGeom prst="rect">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3" name="TextBox 82"/>
          <p:cNvSpPr txBox="1"/>
          <p:nvPr/>
        </p:nvSpPr>
        <p:spPr>
          <a:xfrm>
            <a:off x="2306363" y="4996540"/>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56%</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2049907" y="4258952"/>
            <a:ext cx="1347479" cy="430883"/>
          </a:xfrm>
          <a:prstGeom prst="rect">
            <a:avLst/>
          </a:prstGeom>
          <a:noFill/>
        </p:spPr>
        <p:txBody>
          <a:bodyPr wrap="none" lIns="121917" tIns="60958" rIns="121917" bIns="60958" rtlCol="0">
            <a:spAutoFit/>
          </a:bodyPr>
          <a:lstStyle/>
          <a:p>
            <a:r>
              <a:rPr lang="en-US" altLang="zh-CN" sz="2000" b="1" dirty="0">
                <a:solidFill>
                  <a:srgbClr val="0F6FC6"/>
                </a:solidFill>
                <a:latin typeface="微软雅黑" panose="020B0503020204020204" pitchFamily="34" charset="-122"/>
                <a:ea typeface="微软雅黑" panose="020B0503020204020204" pitchFamily="34" charset="-122"/>
              </a:rPr>
              <a:t> </a:t>
            </a:r>
            <a:r>
              <a:rPr lang="zh-CN" altLang="en-US" sz="2000" b="1" dirty="0">
                <a:solidFill>
                  <a:srgbClr val="0F6FC6"/>
                </a:solidFill>
                <a:latin typeface="微软雅黑" panose="020B0503020204020204" pitchFamily="34" charset="-122"/>
                <a:ea typeface="微软雅黑" panose="020B0503020204020204" pitchFamily="34" charset="-122"/>
              </a:rPr>
              <a:t>第一季度</a:t>
            </a:r>
          </a:p>
        </p:txBody>
      </p:sp>
      <p:sp>
        <p:nvSpPr>
          <p:cNvPr id="85" name="矩形 84"/>
          <p:cNvSpPr/>
          <p:nvPr/>
        </p:nvSpPr>
        <p:spPr>
          <a:xfrm>
            <a:off x="4147330" y="4449515"/>
            <a:ext cx="1631969" cy="2322208"/>
          </a:xfrm>
          <a:prstGeom prst="rect">
            <a:avLst/>
          </a:prstGeom>
          <a:solidFill>
            <a:schemeClr val="tx1">
              <a:lumMod val="65000"/>
              <a:lumOff val="35000"/>
            </a:schemeClr>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6" name="TextBox 85"/>
          <p:cNvSpPr txBox="1"/>
          <p:nvPr/>
        </p:nvSpPr>
        <p:spPr>
          <a:xfrm>
            <a:off x="4503909" y="4592808"/>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68%</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4257865" y="3900472"/>
            <a:ext cx="1347479" cy="430883"/>
          </a:xfrm>
          <a:prstGeom prst="rect">
            <a:avLst/>
          </a:prstGeom>
          <a:noFill/>
        </p:spPr>
        <p:txBody>
          <a:bodyPr wrap="none" lIns="121917" tIns="60958" rIns="121917" bIns="60958" rtlCol="0">
            <a:spAutoFit/>
          </a:bodyPr>
          <a:lstStyle/>
          <a:p>
            <a:r>
              <a:rPr lang="en-US" altLang="zh-CN" sz="2000" b="1" dirty="0">
                <a:solidFill>
                  <a:srgbClr val="009DD9"/>
                </a:solidFill>
                <a:latin typeface="微软雅黑" panose="020B0503020204020204" pitchFamily="34" charset="-122"/>
                <a:ea typeface="微软雅黑" panose="020B0503020204020204" pitchFamily="34" charset="-122"/>
              </a:rPr>
              <a:t> </a:t>
            </a:r>
            <a:r>
              <a:rPr lang="zh-CN" altLang="en-US" sz="2000" b="1" dirty="0">
                <a:solidFill>
                  <a:srgbClr val="009DD9"/>
                </a:solidFill>
                <a:latin typeface="微软雅黑" panose="020B0503020204020204" pitchFamily="34" charset="-122"/>
                <a:ea typeface="微软雅黑" panose="020B0503020204020204" pitchFamily="34" charset="-122"/>
              </a:rPr>
              <a:t>第二季度</a:t>
            </a:r>
          </a:p>
        </p:txBody>
      </p:sp>
      <p:sp>
        <p:nvSpPr>
          <p:cNvPr id="88" name="矩形 87"/>
          <p:cNvSpPr/>
          <p:nvPr/>
        </p:nvSpPr>
        <p:spPr>
          <a:xfrm>
            <a:off x="6355288" y="5115594"/>
            <a:ext cx="1631969" cy="1656129"/>
          </a:xfrm>
          <a:prstGeom prst="rect">
            <a:avLst/>
          </a:prstGeom>
          <a:solidFill>
            <a:srgbClr val="C00000"/>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89" name="TextBox 88"/>
          <p:cNvSpPr txBox="1"/>
          <p:nvPr/>
        </p:nvSpPr>
        <p:spPr>
          <a:xfrm>
            <a:off x="6711867" y="5264061"/>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42%</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6465823" y="4573027"/>
            <a:ext cx="1347479" cy="430883"/>
          </a:xfrm>
          <a:prstGeom prst="rect">
            <a:avLst/>
          </a:prstGeom>
          <a:noFill/>
        </p:spPr>
        <p:txBody>
          <a:bodyPr wrap="none" lIns="121917" tIns="60958" rIns="121917" bIns="60958" rtlCol="0">
            <a:spAutoFit/>
          </a:bodyPr>
          <a:lstStyle/>
          <a:p>
            <a:r>
              <a:rPr lang="en-US" altLang="zh-CN" sz="2000" b="1" dirty="0">
                <a:solidFill>
                  <a:srgbClr val="0BD0D9"/>
                </a:solidFill>
                <a:latin typeface="微软雅黑" panose="020B0503020204020204" pitchFamily="34" charset="-122"/>
                <a:ea typeface="微软雅黑" panose="020B0503020204020204" pitchFamily="34" charset="-122"/>
              </a:rPr>
              <a:t> </a:t>
            </a:r>
            <a:r>
              <a:rPr lang="zh-CN" altLang="en-US" sz="2000" b="1" dirty="0">
                <a:solidFill>
                  <a:srgbClr val="0BD0D9"/>
                </a:solidFill>
                <a:latin typeface="微软雅黑" panose="020B0503020204020204" pitchFamily="34" charset="-122"/>
                <a:ea typeface="微软雅黑" panose="020B0503020204020204" pitchFamily="34" charset="-122"/>
              </a:rPr>
              <a:t>第三季度</a:t>
            </a:r>
          </a:p>
        </p:txBody>
      </p:sp>
      <p:sp>
        <p:nvSpPr>
          <p:cNvPr id="91" name="矩形 90"/>
          <p:cNvSpPr/>
          <p:nvPr/>
        </p:nvSpPr>
        <p:spPr>
          <a:xfrm>
            <a:off x="8563246" y="3900115"/>
            <a:ext cx="1631969" cy="2871608"/>
          </a:xfrm>
          <a:prstGeom prst="rect">
            <a:avLst/>
          </a:prstGeom>
          <a:solidFill>
            <a:schemeClr val="tx1">
              <a:lumMod val="65000"/>
              <a:lumOff val="35000"/>
            </a:schemeClr>
          </a:solidFill>
          <a:ln w="12700" cap="flat" cmpd="sng" algn="ctr">
            <a:noFill/>
            <a:prstDash val="solid"/>
            <a:miter lim="800000"/>
          </a:ln>
          <a:effectLst/>
        </p:spPr>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92" name="TextBox 91"/>
          <p:cNvSpPr txBox="1"/>
          <p:nvPr/>
        </p:nvSpPr>
        <p:spPr>
          <a:xfrm>
            <a:off x="8919825" y="4034435"/>
            <a:ext cx="985200" cy="553994"/>
          </a:xfrm>
          <a:prstGeom prst="rect">
            <a:avLst/>
          </a:prstGeom>
          <a:noFill/>
        </p:spPr>
        <p:txBody>
          <a:bodyPr wrap="none" lIns="121917" tIns="60958" rIns="121917" bIns="60958" rtlCol="0">
            <a:spAutoFit/>
          </a:bodyPr>
          <a:lstStyle/>
          <a:p>
            <a:r>
              <a:rPr lang="en-US" altLang="zh-CN" sz="2800" dirty="0">
                <a:solidFill>
                  <a:prstClr val="white"/>
                </a:solidFill>
                <a:latin typeface="微软雅黑" panose="020B0503020204020204" pitchFamily="34" charset="-122"/>
                <a:ea typeface="微软雅黑" panose="020B0503020204020204" pitchFamily="34" charset="-122"/>
              </a:rPr>
              <a:t>80%</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8673781" y="3325607"/>
            <a:ext cx="1347479" cy="430883"/>
          </a:xfrm>
          <a:prstGeom prst="rect">
            <a:avLst/>
          </a:prstGeom>
          <a:noFill/>
        </p:spPr>
        <p:txBody>
          <a:bodyPr wrap="none" lIns="121917" tIns="60958" rIns="121917" bIns="60958" rtlCol="0">
            <a:spAutoFit/>
          </a:bodyPr>
          <a:lstStyle/>
          <a:p>
            <a:r>
              <a:rPr lang="en-US" altLang="zh-CN" sz="2000" b="1" dirty="0">
                <a:solidFill>
                  <a:srgbClr val="10CF9B"/>
                </a:solidFill>
                <a:latin typeface="微软雅黑" panose="020B0503020204020204" pitchFamily="34" charset="-122"/>
                <a:ea typeface="微软雅黑" panose="020B0503020204020204" pitchFamily="34" charset="-122"/>
              </a:rPr>
              <a:t> </a:t>
            </a:r>
            <a:r>
              <a:rPr lang="zh-CN" altLang="en-US" sz="2000" b="1" dirty="0">
                <a:solidFill>
                  <a:srgbClr val="10CF9B"/>
                </a:solidFill>
                <a:latin typeface="微软雅黑" panose="020B0503020204020204" pitchFamily="34" charset="-122"/>
                <a:ea typeface="微软雅黑" panose="020B0503020204020204" pitchFamily="34" charset="-122"/>
              </a:rPr>
              <a:t>第四季度</a:t>
            </a:r>
          </a:p>
        </p:txBody>
      </p:sp>
      <p:sp>
        <p:nvSpPr>
          <p:cNvPr id="71"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952"/>
    </mc:Choice>
    <mc:Fallback xmlns="">
      <p:transition spd="slow" advTm="6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p:tgtEl>
                                          <p:spTgt spid="80"/>
                                        </p:tgtEl>
                                        <p:attrNameLst>
                                          <p:attrName>ppt_x</p:attrName>
                                        </p:attrNameLst>
                                      </p:cBhvr>
                                      <p:tavLst>
                                        <p:tav tm="0">
                                          <p:val>
                                            <p:strVal val="#ppt_x-#ppt_w*1.125000"/>
                                          </p:val>
                                        </p:tav>
                                        <p:tav tm="100000">
                                          <p:val>
                                            <p:strVal val="#ppt_x"/>
                                          </p:val>
                                        </p:tav>
                                      </p:tavLst>
                                    </p:anim>
                                    <p:animEffect transition="in" filter="wipe(right)">
                                      <p:cBhvr>
                                        <p:cTn id="8" dur="500"/>
                                        <p:tgtEl>
                                          <p:spTgt spid="8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p:tgtEl>
                                          <p:spTgt spid="81"/>
                                        </p:tgtEl>
                                        <p:attrNameLst>
                                          <p:attrName>ppt_x</p:attrName>
                                        </p:attrNameLst>
                                      </p:cBhvr>
                                      <p:tavLst>
                                        <p:tav tm="0">
                                          <p:val>
                                            <p:strVal val="#ppt_x-#ppt_w*1.125000"/>
                                          </p:val>
                                        </p:tav>
                                        <p:tav tm="100000">
                                          <p:val>
                                            <p:strVal val="#ppt_x"/>
                                          </p:val>
                                        </p:tav>
                                      </p:tavLst>
                                    </p:anim>
                                    <p:animEffect transition="in" filter="wipe(right)">
                                      <p:cBhvr>
                                        <p:cTn id="12" dur="500"/>
                                        <p:tgtEl>
                                          <p:spTgt spid="8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down)">
                                      <p:cBhvr>
                                        <p:cTn id="16" dur="500"/>
                                        <p:tgtEl>
                                          <p:spTgt spid="82"/>
                                        </p:tgtEl>
                                      </p:cBhvr>
                                    </p:animEffect>
                                  </p:childTnLst>
                                </p:cTn>
                              </p:par>
                            </p:childTnLst>
                          </p:cTn>
                        </p:par>
                        <p:par>
                          <p:cTn id="17" fill="hold">
                            <p:stCondLst>
                              <p:cond delay="1000"/>
                            </p:stCondLst>
                            <p:childTnLst>
                              <p:par>
                                <p:cTn id="18" presetID="14" presetClass="entr" presetSubtype="5"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randombar(vertical)">
                                      <p:cBhvr>
                                        <p:cTn id="20" dur="500"/>
                                        <p:tgtEl>
                                          <p:spTgt spid="8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childTnLst>
                          </p:cTn>
                        </p:par>
                        <p:par>
                          <p:cTn id="29" fill="hold">
                            <p:stCondLst>
                              <p:cond delay="2500"/>
                            </p:stCondLst>
                            <p:childTnLst>
                              <p:par>
                                <p:cTn id="30" presetID="14" presetClass="entr" presetSubtype="5"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randombar(vertical)">
                                      <p:cBhvr>
                                        <p:cTn id="32" dur="500"/>
                                        <p:tgtEl>
                                          <p:spTgt spid="8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wipe(left)">
                                      <p:cBhvr>
                                        <p:cTn id="36" dur="500"/>
                                        <p:tgtEl>
                                          <p:spTgt spid="87"/>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4000"/>
                            </p:stCondLst>
                            <p:childTnLst>
                              <p:par>
                                <p:cTn id="42" presetID="14" presetClass="entr" presetSubtype="5"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randombar(vertical)">
                                      <p:cBhvr>
                                        <p:cTn id="44" dur="500"/>
                                        <p:tgtEl>
                                          <p:spTgt spid="89"/>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left)">
                                      <p:cBhvr>
                                        <p:cTn id="48" dur="500"/>
                                        <p:tgtEl>
                                          <p:spTgt spid="90"/>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down)">
                                      <p:cBhvr>
                                        <p:cTn id="52" dur="500"/>
                                        <p:tgtEl>
                                          <p:spTgt spid="91"/>
                                        </p:tgtEl>
                                      </p:cBhvr>
                                    </p:animEffect>
                                  </p:childTnLst>
                                </p:cTn>
                              </p:par>
                            </p:childTnLst>
                          </p:cTn>
                        </p:par>
                        <p:par>
                          <p:cTn id="53" fill="hold">
                            <p:stCondLst>
                              <p:cond delay="5500"/>
                            </p:stCondLst>
                            <p:childTnLst>
                              <p:par>
                                <p:cTn id="54" presetID="14" presetClass="entr" presetSubtype="5"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randombar(vertical)">
                                      <p:cBhvr>
                                        <p:cTn id="56" dur="500"/>
                                        <p:tgtEl>
                                          <p:spTgt spid="92"/>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left)">
                                      <p:cBhvr>
                                        <p:cTn id="6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animBg="1"/>
      <p:bldP spid="86" grpId="0"/>
      <p:bldP spid="87" grpId="0"/>
      <p:bldP spid="88" grpId="0" animBg="1"/>
      <p:bldP spid="89" grpId="0"/>
      <p:bldP spid="90" grpId="0"/>
      <p:bldP spid="91" grpId="0" animBg="1"/>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76999" y="1612930"/>
            <a:ext cx="2651100" cy="1437583"/>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3192960" y="4301851"/>
            <a:ext cx="2651100" cy="1528766"/>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5880909" y="1612930"/>
            <a:ext cx="2651100" cy="1437583"/>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8244015" y="4301851"/>
            <a:ext cx="2651100" cy="1528766"/>
          </a:xfrm>
          <a:prstGeom prst="rect">
            <a:avLst/>
          </a:prstGeom>
        </p:spPr>
        <p:txBody>
          <a:bodyPr lIns="62398" tIns="62398" rIns="62398" bIns="62398" anchor="ct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69"/>
          <p:cNvGrpSpPr/>
          <p:nvPr/>
        </p:nvGrpSpPr>
        <p:grpSpPr>
          <a:xfrm>
            <a:off x="8628008" y="3428560"/>
            <a:ext cx="2148098" cy="551112"/>
            <a:chOff x="6351617" y="2567188"/>
            <a:chExt cx="1611283" cy="413238"/>
          </a:xfrm>
        </p:grpSpPr>
        <p:sp>
          <p:nvSpPr>
            <p:cNvPr id="71" name="圆角矩形标注 70"/>
            <p:cNvSpPr/>
            <p:nvPr/>
          </p:nvSpPr>
          <p:spPr>
            <a:xfrm>
              <a:off x="6351617" y="2567188"/>
              <a:ext cx="1611283" cy="413238"/>
            </a:xfrm>
            <a:prstGeom prst="wedgeRoundRectCallout">
              <a:avLst>
                <a:gd name="adj1" fmla="val -20833"/>
                <a:gd name="adj2" fmla="val 101383"/>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p>
          </p:txBody>
        </p:sp>
        <p:sp>
          <p:nvSpPr>
            <p:cNvPr id="72"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488005" y="3145706"/>
            <a:ext cx="2148098" cy="833966"/>
            <a:chOff x="1325116" y="2355096"/>
            <a:chExt cx="1611283" cy="625330"/>
          </a:xfrm>
        </p:grpSpPr>
        <p:sp>
          <p:nvSpPr>
            <p:cNvPr id="74" name="任意多边形 7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p>
          </p:txBody>
        </p:sp>
        <p:sp>
          <p:nvSpPr>
            <p:cNvPr id="75"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3868006" y="3428560"/>
            <a:ext cx="2148098" cy="551112"/>
            <a:chOff x="3009957" y="2567188"/>
            <a:chExt cx="1611283" cy="413238"/>
          </a:xfrm>
        </p:grpSpPr>
        <p:sp>
          <p:nvSpPr>
            <p:cNvPr id="77" name="圆角矩形标注 76"/>
            <p:cNvSpPr/>
            <p:nvPr/>
          </p:nvSpPr>
          <p:spPr>
            <a:xfrm>
              <a:off x="3009957" y="2567188"/>
              <a:ext cx="1611283" cy="413238"/>
            </a:xfrm>
            <a:prstGeom prst="wedgeRoundRectCallout">
              <a:avLst>
                <a:gd name="adj1" fmla="val -20833"/>
                <a:gd name="adj2" fmla="val 101383"/>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p>
          </p:txBody>
        </p:sp>
        <p:sp>
          <p:nvSpPr>
            <p:cNvPr id="78"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248007" y="3145706"/>
            <a:ext cx="2148098" cy="833966"/>
            <a:chOff x="4672905" y="2355096"/>
            <a:chExt cx="1611283" cy="625330"/>
          </a:xfrm>
        </p:grpSpPr>
        <p:sp>
          <p:nvSpPr>
            <p:cNvPr id="80" name="任意多边形 79"/>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微软雅黑" panose="020B0503020204020204" pitchFamily="34" charset="-122"/>
                  <a:ea typeface="微软雅黑" panose="020B0503020204020204" pitchFamily="34" charset="-122"/>
                </a:rPr>
                <a:t>添加标题内容</a:t>
              </a:r>
            </a:p>
          </p:txBody>
        </p:sp>
        <p:grpSp>
          <p:nvGrpSpPr>
            <p:cNvPr id="81" name="组合 80"/>
            <p:cNvGrpSpPr/>
            <p:nvPr/>
          </p:nvGrpSpPr>
          <p:grpSpPr>
            <a:xfrm>
              <a:off x="4754994" y="2681581"/>
              <a:ext cx="327282" cy="204741"/>
              <a:chOff x="4748774" y="2700241"/>
              <a:chExt cx="327282" cy="204741"/>
            </a:xfrm>
          </p:grpSpPr>
          <p:sp>
            <p:nvSpPr>
              <p:cNvPr id="82"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pic>
            <p:nvPicPr>
              <p:cNvPr id="83" name="Picture 22" descr="C:\Users\MDG\Desktop\图片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4"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565"/>
    </mc:Choice>
    <mc:Fallback xmlns="">
      <p:transition spd="slow" advTm="1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ppt_x"/>
                                          </p:val>
                                        </p:tav>
                                        <p:tav tm="100000">
                                          <p:val>
                                            <p:strVal val="#ppt_x"/>
                                          </p:val>
                                        </p:tav>
                                      </p:tavLst>
                                    </p:anim>
                                    <p:anim calcmode="lin" valueType="num">
                                      <p:cBhvr additive="base">
                                        <p:cTn id="16" dur="5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4747" t="24502" b="16104"/>
          <a:stretch>
            <a:fillRect/>
          </a:stretch>
        </p:blipFill>
        <p:spPr>
          <a:xfrm>
            <a:off x="0" y="1045026"/>
            <a:ext cx="6532419" cy="4073237"/>
          </a:xfrm>
          <a:prstGeom prst="rect">
            <a:avLst/>
          </a:prstGeom>
        </p:spPr>
      </p:pic>
      <p:sp>
        <p:nvSpPr>
          <p:cNvPr id="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34" y="2731324"/>
            <a:ext cx="2724382" cy="1841836"/>
          </a:xfrm>
          <a:prstGeom prst="rect">
            <a:avLst/>
          </a:prstGeom>
        </p:spPr>
      </p:pic>
      <p:pic>
        <p:nvPicPr>
          <p:cNvPr id="62" name="图片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429" y="2952592"/>
            <a:ext cx="3644897" cy="3644897"/>
          </a:xfrm>
          <a:prstGeom prst="rect">
            <a:avLst/>
          </a:prstGeom>
        </p:spPr>
      </p:pic>
      <p:sp>
        <p:nvSpPr>
          <p:cNvPr id="83" name="平行四边形 82"/>
          <p:cNvSpPr/>
          <p:nvPr/>
        </p:nvSpPr>
        <p:spPr>
          <a:xfrm>
            <a:off x="7201486" y="1341708"/>
            <a:ext cx="696913" cy="523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4" name="平行四边形 83"/>
          <p:cNvSpPr/>
          <p:nvPr/>
        </p:nvSpPr>
        <p:spPr>
          <a:xfrm>
            <a:off x="7334836" y="1451244"/>
            <a:ext cx="696913" cy="5238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5" name="文本框 11"/>
          <p:cNvSpPr txBox="1"/>
          <p:nvPr/>
        </p:nvSpPr>
        <p:spPr>
          <a:xfrm>
            <a:off x="7328485" y="1492175"/>
            <a:ext cx="724882"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1" u="none" strike="noStrike" cap="none" normalizeH="0" baseline="0" dirty="0">
                <a:ln>
                  <a:noFill/>
                </a:ln>
                <a:solidFill>
                  <a:schemeClr val="bg1"/>
                </a:solidFill>
                <a:effectLst/>
                <a:ea typeface="微软雅黑 Light" panose="020B0502040204020203" pitchFamily="34" charset="-122"/>
                <a:cs typeface="宋体" panose="02010600030101010101" pitchFamily="2" charset="-122"/>
              </a:rPr>
              <a:t>01</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86" name="文本框 17"/>
          <p:cNvSpPr txBox="1"/>
          <p:nvPr/>
        </p:nvSpPr>
        <p:spPr>
          <a:xfrm>
            <a:off x="8031489" y="1494127"/>
            <a:ext cx="2954656"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87" name="平行四边形 86"/>
          <p:cNvSpPr/>
          <p:nvPr/>
        </p:nvSpPr>
        <p:spPr>
          <a:xfrm>
            <a:off x="6606645" y="3663493"/>
            <a:ext cx="696913" cy="523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8" name="平行四边形 87"/>
          <p:cNvSpPr/>
          <p:nvPr/>
        </p:nvSpPr>
        <p:spPr>
          <a:xfrm>
            <a:off x="6738407" y="3773029"/>
            <a:ext cx="696913" cy="52389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9" name="文本框 21"/>
          <p:cNvSpPr txBox="1"/>
          <p:nvPr/>
        </p:nvSpPr>
        <p:spPr>
          <a:xfrm>
            <a:off x="6733643" y="3802476"/>
            <a:ext cx="724881"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i="1" dirty="0">
                <a:solidFill>
                  <a:schemeClr val="bg1"/>
                </a:solidFill>
                <a:ea typeface="微软雅黑 Light" panose="020B0502040204020203" pitchFamily="34" charset="-122"/>
                <a:cs typeface="宋体" panose="02010600030101010101" pitchFamily="2" charset="-122"/>
              </a:rPr>
              <a:t>03</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0" name="文本框 22"/>
          <p:cNvSpPr txBox="1"/>
          <p:nvPr/>
        </p:nvSpPr>
        <p:spPr>
          <a:xfrm>
            <a:off x="7433353" y="3815913"/>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91" name="平行四边形 90"/>
          <p:cNvSpPr/>
          <p:nvPr/>
        </p:nvSpPr>
        <p:spPr>
          <a:xfrm>
            <a:off x="6878107" y="2502600"/>
            <a:ext cx="696913" cy="52389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2" name="平行四边形 91"/>
          <p:cNvSpPr/>
          <p:nvPr/>
        </p:nvSpPr>
        <p:spPr>
          <a:xfrm>
            <a:off x="7011457" y="2612137"/>
            <a:ext cx="696913" cy="523894"/>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3" name="文本框 25"/>
          <p:cNvSpPr txBox="1"/>
          <p:nvPr/>
        </p:nvSpPr>
        <p:spPr>
          <a:xfrm>
            <a:off x="7005106" y="2650720"/>
            <a:ext cx="724882"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i="1" dirty="0">
                <a:solidFill>
                  <a:schemeClr val="bg1"/>
                </a:solidFill>
                <a:ea typeface="微软雅黑 Light" panose="020B0502040204020203" pitchFamily="34" charset="-122"/>
                <a:cs typeface="宋体" panose="02010600030101010101" pitchFamily="2" charset="-122"/>
              </a:rPr>
              <a:t>02</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4" name="文本框 26"/>
          <p:cNvSpPr txBox="1"/>
          <p:nvPr/>
        </p:nvSpPr>
        <p:spPr>
          <a:xfrm>
            <a:off x="7721385" y="2655020"/>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95" name="平行四边形 94"/>
          <p:cNvSpPr/>
          <p:nvPr/>
        </p:nvSpPr>
        <p:spPr>
          <a:xfrm>
            <a:off x="6263770" y="4824384"/>
            <a:ext cx="696913" cy="52389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6" name="平行四边形 95"/>
          <p:cNvSpPr/>
          <p:nvPr/>
        </p:nvSpPr>
        <p:spPr>
          <a:xfrm>
            <a:off x="6395532" y="4933923"/>
            <a:ext cx="696913" cy="523894"/>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7" name="文本框 29"/>
          <p:cNvSpPr txBox="1"/>
          <p:nvPr/>
        </p:nvSpPr>
        <p:spPr>
          <a:xfrm>
            <a:off x="6390768" y="4974854"/>
            <a:ext cx="724881" cy="461665"/>
          </a:xfrm>
          <a:prstGeom prst="rect">
            <a:avLst/>
          </a:prstGeom>
          <a:noFill/>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1" u="none" strike="noStrike" cap="none" normalizeH="0" baseline="0" dirty="0">
                <a:ln>
                  <a:noFill/>
                </a:ln>
                <a:solidFill>
                  <a:schemeClr val="bg1"/>
                </a:solidFill>
                <a:effectLst/>
                <a:ea typeface="微软雅黑 Light" panose="020B0502040204020203" pitchFamily="34" charset="-122"/>
                <a:cs typeface="宋体" panose="02010600030101010101" pitchFamily="2" charset="-122"/>
              </a:rPr>
              <a:t>04</a:t>
            </a:r>
            <a:endParaRPr kumimoji="0" lang="zh-CN" altLang="zh-CN" sz="2400" b="1" i="1" u="none" strike="noStrike" cap="none" normalizeH="0" baseline="0" dirty="0">
              <a:ln>
                <a:noFill/>
              </a:ln>
              <a:solidFill>
                <a:schemeClr val="tx1"/>
              </a:solidFill>
              <a:effectLst/>
              <a:ea typeface="宋体" panose="02010600030101010101" pitchFamily="2" charset="-122"/>
              <a:cs typeface="宋体" panose="02010600030101010101" pitchFamily="2" charset="-122"/>
            </a:endParaRPr>
          </a:p>
        </p:txBody>
      </p:sp>
      <p:sp>
        <p:nvSpPr>
          <p:cNvPr id="98" name="文本框 30"/>
          <p:cNvSpPr txBox="1"/>
          <p:nvPr/>
        </p:nvSpPr>
        <p:spPr>
          <a:xfrm>
            <a:off x="7095386" y="4976805"/>
            <a:ext cx="2954655" cy="477054"/>
          </a:xfrm>
          <a:prstGeom prst="rect">
            <a:avLst/>
          </a:prstGeom>
          <a:noFill/>
        </p:spPr>
        <p:txBody>
          <a:bodyPr vert="horz" wrap="none" lIns="91440" tIns="45720" rIns="91440" bIns="45720" numCol="1" anchor="t" anchorCtr="0" compatLnSpc="1">
            <a:spAutoFit/>
          </a:bodyPr>
          <a:lstStyle/>
          <a:p>
            <a:pPr algn="ctr"/>
            <a:r>
              <a:rPr lang="zh-CN" altLang="en-US" sz="2400" b="1" spc="200" dirty="0">
                <a:solidFill>
                  <a:schemeClr val="tx1">
                    <a:lumMod val="65000"/>
                    <a:lumOff val="35000"/>
                  </a:schemeClr>
                </a:solidFill>
                <a:latin typeface="微软雅黑" panose="020B0503020204020204" pitchFamily="34" charset="-122"/>
                <a:ea typeface="微软雅黑" panose="020B0503020204020204" pitchFamily="34" charset="-122"/>
              </a:rPr>
              <a:t>请在此处输入标题</a:t>
            </a:r>
          </a:p>
        </p:txBody>
      </p:sp>
      <p:sp>
        <p:nvSpPr>
          <p:cNvPr id="53"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8950"/>
    </mc:Choice>
    <mc:Fallback xmlns="">
      <p:transition spd="slow" advTm="8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down)">
                                      <p:cBhvr>
                                        <p:cTn id="22" dur="500"/>
                                        <p:tgtEl>
                                          <p:spTgt spid="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up)">
                                      <p:cBhvr>
                                        <p:cTn id="25" dur="500"/>
                                        <p:tgtEl>
                                          <p:spTgt spid="84"/>
                                        </p:tgtEl>
                                      </p:cBhvr>
                                    </p:animEffect>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p:cTn id="29" dur="500" fill="hold"/>
                                        <p:tgtEl>
                                          <p:spTgt spid="85"/>
                                        </p:tgtEl>
                                        <p:attrNameLst>
                                          <p:attrName>ppt_w</p:attrName>
                                        </p:attrNameLst>
                                      </p:cBhvr>
                                      <p:tavLst>
                                        <p:tav tm="0">
                                          <p:val>
                                            <p:fltVal val="0"/>
                                          </p:val>
                                        </p:tav>
                                        <p:tav tm="100000">
                                          <p:val>
                                            <p:strVal val="#ppt_w"/>
                                          </p:val>
                                        </p:tav>
                                      </p:tavLst>
                                    </p:anim>
                                    <p:anim calcmode="lin" valueType="num">
                                      <p:cBhvr>
                                        <p:cTn id="30" dur="500" fill="hold"/>
                                        <p:tgtEl>
                                          <p:spTgt spid="85"/>
                                        </p:tgtEl>
                                        <p:attrNameLst>
                                          <p:attrName>ppt_h</p:attrName>
                                        </p:attrNameLst>
                                      </p:cBhvr>
                                      <p:tavLst>
                                        <p:tav tm="0">
                                          <p:val>
                                            <p:fltVal val="0"/>
                                          </p:val>
                                        </p:tav>
                                        <p:tav tm="100000">
                                          <p:val>
                                            <p:strVal val="#ppt_h"/>
                                          </p:val>
                                        </p:tav>
                                      </p:tavLst>
                                    </p:anim>
                                    <p:anim calcmode="lin" valueType="num">
                                      <p:cBhvr>
                                        <p:cTn id="31" dur="500" fill="hold"/>
                                        <p:tgtEl>
                                          <p:spTgt spid="85"/>
                                        </p:tgtEl>
                                        <p:attrNameLst>
                                          <p:attrName>style.rotation</p:attrName>
                                        </p:attrNameLst>
                                      </p:cBhvr>
                                      <p:tavLst>
                                        <p:tav tm="0">
                                          <p:val>
                                            <p:fltVal val="360"/>
                                          </p:val>
                                        </p:tav>
                                        <p:tav tm="100000">
                                          <p:val>
                                            <p:fltVal val="0"/>
                                          </p:val>
                                        </p:tav>
                                      </p:tavLst>
                                    </p:anim>
                                    <p:animEffect transition="in" filter="fade">
                                      <p:cBhvr>
                                        <p:cTn id="32" dur="500"/>
                                        <p:tgtEl>
                                          <p:spTgt spid="85"/>
                                        </p:tgtEl>
                                      </p:cBhvr>
                                    </p:animEffect>
                                  </p:childTnLst>
                                </p:cTn>
                              </p:par>
                            </p:childTnLst>
                          </p:cTn>
                        </p:par>
                        <p:par>
                          <p:cTn id="33" fill="hold">
                            <p:stCondLst>
                              <p:cond delay="1500"/>
                            </p:stCondLst>
                            <p:childTnLst>
                              <p:par>
                                <p:cTn id="34" presetID="22" presetClass="entr" presetSubtype="4" fill="hold" grpId="0" nodeType="afterEffect">
                                  <p:stCondLst>
                                    <p:cond delay="0"/>
                                  </p:stCondLst>
                                  <p:iterate type="lt">
                                    <p:tmPct val="10000"/>
                                  </p:iterate>
                                  <p:childTnLst>
                                    <p:set>
                                      <p:cBhvr>
                                        <p:cTn id="35" dur="1" fill="hold">
                                          <p:stCondLst>
                                            <p:cond delay="0"/>
                                          </p:stCondLst>
                                        </p:cTn>
                                        <p:tgtEl>
                                          <p:spTgt spid="86"/>
                                        </p:tgtEl>
                                        <p:attrNameLst>
                                          <p:attrName>style.visibility</p:attrName>
                                        </p:attrNameLst>
                                      </p:cBhvr>
                                      <p:to>
                                        <p:strVal val="visible"/>
                                      </p:to>
                                    </p:set>
                                    <p:animEffect transition="in" filter="wipe(down)">
                                      <p:cBhvr>
                                        <p:cTn id="36" dur="500"/>
                                        <p:tgtEl>
                                          <p:spTgt spid="86"/>
                                        </p:tgtEl>
                                      </p:cBhvr>
                                    </p:animEffect>
                                  </p:childTnLst>
                                </p:cTn>
                              </p:par>
                            </p:childTnLst>
                          </p:cTn>
                        </p:par>
                        <p:par>
                          <p:cTn id="37" fill="hold">
                            <p:stCondLst>
                              <p:cond delay="1350"/>
                            </p:stCondLst>
                            <p:childTnLst>
                              <p:par>
                                <p:cTn id="38" presetID="22" presetClass="entr" presetSubtype="4"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up)">
                                      <p:cBhvr>
                                        <p:cTn id="43" dur="500"/>
                                        <p:tgtEl>
                                          <p:spTgt spid="92"/>
                                        </p:tgtEl>
                                      </p:cBhvr>
                                    </p:animEffect>
                                  </p:childTnLst>
                                </p:cTn>
                              </p:par>
                            </p:childTnLst>
                          </p:cTn>
                        </p:par>
                        <p:par>
                          <p:cTn id="44" fill="hold">
                            <p:stCondLst>
                              <p:cond delay="1850"/>
                            </p:stCondLst>
                            <p:childTnLst>
                              <p:par>
                                <p:cTn id="45" presetID="49" presetClass="entr" presetSubtype="0" decel="100000"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 calcmode="lin" valueType="num">
                                      <p:cBhvr>
                                        <p:cTn id="49" dur="500" fill="hold"/>
                                        <p:tgtEl>
                                          <p:spTgt spid="93"/>
                                        </p:tgtEl>
                                        <p:attrNameLst>
                                          <p:attrName>style.rotation</p:attrName>
                                        </p:attrNameLst>
                                      </p:cBhvr>
                                      <p:tavLst>
                                        <p:tav tm="0">
                                          <p:val>
                                            <p:fltVal val="360"/>
                                          </p:val>
                                        </p:tav>
                                        <p:tav tm="100000">
                                          <p:val>
                                            <p:fltVal val="0"/>
                                          </p:val>
                                        </p:tav>
                                      </p:tavLst>
                                    </p:anim>
                                    <p:animEffect transition="in" filter="fade">
                                      <p:cBhvr>
                                        <p:cTn id="50" dur="500"/>
                                        <p:tgtEl>
                                          <p:spTgt spid="93"/>
                                        </p:tgtEl>
                                      </p:cBhvr>
                                    </p:animEffect>
                                  </p:childTnLst>
                                </p:cTn>
                              </p:par>
                            </p:childTnLst>
                          </p:cTn>
                        </p:par>
                        <p:par>
                          <p:cTn id="51" fill="hold">
                            <p:stCondLst>
                              <p:cond delay="2350"/>
                            </p:stCondLst>
                            <p:childTnLst>
                              <p:par>
                                <p:cTn id="52" presetID="22" presetClass="entr" presetSubtype="4" fill="hold" grpId="0" nodeType="afterEffect">
                                  <p:stCondLst>
                                    <p:cond delay="0"/>
                                  </p:stCondLst>
                                  <p:iterate type="lt">
                                    <p:tmPct val="10000"/>
                                  </p:iterate>
                                  <p:childTnLst>
                                    <p:set>
                                      <p:cBhvr>
                                        <p:cTn id="53" dur="1" fill="hold">
                                          <p:stCondLst>
                                            <p:cond delay="0"/>
                                          </p:stCondLst>
                                        </p:cTn>
                                        <p:tgtEl>
                                          <p:spTgt spid="94"/>
                                        </p:tgtEl>
                                        <p:attrNameLst>
                                          <p:attrName>style.visibility</p:attrName>
                                        </p:attrNameLst>
                                      </p:cBhvr>
                                      <p:to>
                                        <p:strVal val="visible"/>
                                      </p:to>
                                    </p:set>
                                    <p:animEffect transition="in" filter="wipe(down)">
                                      <p:cBhvr>
                                        <p:cTn id="54" dur="500"/>
                                        <p:tgtEl>
                                          <p:spTgt spid="94"/>
                                        </p:tgtEl>
                                      </p:cBhvr>
                                    </p:animEffect>
                                  </p:childTnLst>
                                </p:cTn>
                              </p:par>
                            </p:childTnLst>
                          </p:cTn>
                        </p:par>
                        <p:par>
                          <p:cTn id="55" fill="hold">
                            <p:stCondLst>
                              <p:cond delay="3200"/>
                            </p:stCondLst>
                            <p:childTnLst>
                              <p:par>
                                <p:cTn id="56" presetID="22" presetClass="entr" presetSubtype="4"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down)">
                                      <p:cBhvr>
                                        <p:cTn id="58" dur="500"/>
                                        <p:tgtEl>
                                          <p:spTgt spid="8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up)">
                                      <p:cBhvr>
                                        <p:cTn id="61" dur="500"/>
                                        <p:tgtEl>
                                          <p:spTgt spid="88"/>
                                        </p:tgtEl>
                                      </p:cBhvr>
                                    </p:animEffect>
                                  </p:childTnLst>
                                </p:cTn>
                              </p:par>
                            </p:childTnLst>
                          </p:cTn>
                        </p:par>
                        <p:par>
                          <p:cTn id="62" fill="hold">
                            <p:stCondLst>
                              <p:cond delay="3700"/>
                            </p:stCondLst>
                            <p:childTnLst>
                              <p:par>
                                <p:cTn id="63" presetID="49" presetClass="entr" presetSubtype="0" decel="10000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 calcmode="lin" valueType="num">
                                      <p:cBhvr>
                                        <p:cTn id="67" dur="500" fill="hold"/>
                                        <p:tgtEl>
                                          <p:spTgt spid="89"/>
                                        </p:tgtEl>
                                        <p:attrNameLst>
                                          <p:attrName>style.rotation</p:attrName>
                                        </p:attrNameLst>
                                      </p:cBhvr>
                                      <p:tavLst>
                                        <p:tav tm="0">
                                          <p:val>
                                            <p:fltVal val="360"/>
                                          </p:val>
                                        </p:tav>
                                        <p:tav tm="100000">
                                          <p:val>
                                            <p:fltVal val="0"/>
                                          </p:val>
                                        </p:tav>
                                      </p:tavLst>
                                    </p:anim>
                                    <p:animEffect transition="in" filter="fade">
                                      <p:cBhvr>
                                        <p:cTn id="68" dur="500"/>
                                        <p:tgtEl>
                                          <p:spTgt spid="89"/>
                                        </p:tgtEl>
                                      </p:cBhvr>
                                    </p:animEffect>
                                  </p:childTnLst>
                                </p:cTn>
                              </p:par>
                            </p:childTnLst>
                          </p:cTn>
                        </p:par>
                        <p:par>
                          <p:cTn id="69" fill="hold">
                            <p:stCondLst>
                              <p:cond delay="4200"/>
                            </p:stCondLst>
                            <p:childTnLst>
                              <p:par>
                                <p:cTn id="70" presetID="22" presetClass="entr" presetSubtype="4" fill="hold" grpId="0" nodeType="afterEffect">
                                  <p:stCondLst>
                                    <p:cond delay="0"/>
                                  </p:stCondLst>
                                  <p:iterate type="lt">
                                    <p:tmPct val="10000"/>
                                  </p:iterate>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p:stCondLst>
                              <p:cond delay="5050"/>
                            </p:stCondLst>
                            <p:childTnLst>
                              <p:par>
                                <p:cTn id="74" presetID="22" presetClass="entr" presetSubtype="4"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wipe(down)">
                                      <p:cBhvr>
                                        <p:cTn id="76" dur="500"/>
                                        <p:tgtEl>
                                          <p:spTgt spid="95"/>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up)">
                                      <p:cBhvr>
                                        <p:cTn id="79" dur="500"/>
                                        <p:tgtEl>
                                          <p:spTgt spid="96"/>
                                        </p:tgtEl>
                                      </p:cBhvr>
                                    </p:animEffect>
                                  </p:childTnLst>
                                </p:cTn>
                              </p:par>
                            </p:childTnLst>
                          </p:cTn>
                        </p:par>
                        <p:par>
                          <p:cTn id="80" fill="hold">
                            <p:stCondLst>
                              <p:cond delay="5550"/>
                            </p:stCondLst>
                            <p:childTnLst>
                              <p:par>
                                <p:cTn id="81" presetID="49" presetClass="entr" presetSubtype="0" decel="10000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p:cTn id="83" dur="500" fill="hold"/>
                                        <p:tgtEl>
                                          <p:spTgt spid="97"/>
                                        </p:tgtEl>
                                        <p:attrNameLst>
                                          <p:attrName>ppt_w</p:attrName>
                                        </p:attrNameLst>
                                      </p:cBhvr>
                                      <p:tavLst>
                                        <p:tav tm="0">
                                          <p:val>
                                            <p:fltVal val="0"/>
                                          </p:val>
                                        </p:tav>
                                        <p:tav tm="100000">
                                          <p:val>
                                            <p:strVal val="#ppt_w"/>
                                          </p:val>
                                        </p:tav>
                                      </p:tavLst>
                                    </p:anim>
                                    <p:anim calcmode="lin" valueType="num">
                                      <p:cBhvr>
                                        <p:cTn id="84" dur="500" fill="hold"/>
                                        <p:tgtEl>
                                          <p:spTgt spid="97"/>
                                        </p:tgtEl>
                                        <p:attrNameLst>
                                          <p:attrName>ppt_h</p:attrName>
                                        </p:attrNameLst>
                                      </p:cBhvr>
                                      <p:tavLst>
                                        <p:tav tm="0">
                                          <p:val>
                                            <p:fltVal val="0"/>
                                          </p:val>
                                        </p:tav>
                                        <p:tav tm="100000">
                                          <p:val>
                                            <p:strVal val="#ppt_h"/>
                                          </p:val>
                                        </p:tav>
                                      </p:tavLst>
                                    </p:anim>
                                    <p:anim calcmode="lin" valueType="num">
                                      <p:cBhvr>
                                        <p:cTn id="85" dur="500" fill="hold"/>
                                        <p:tgtEl>
                                          <p:spTgt spid="97"/>
                                        </p:tgtEl>
                                        <p:attrNameLst>
                                          <p:attrName>style.rotation</p:attrName>
                                        </p:attrNameLst>
                                      </p:cBhvr>
                                      <p:tavLst>
                                        <p:tav tm="0">
                                          <p:val>
                                            <p:fltVal val="360"/>
                                          </p:val>
                                        </p:tav>
                                        <p:tav tm="100000">
                                          <p:val>
                                            <p:fltVal val="0"/>
                                          </p:val>
                                        </p:tav>
                                      </p:tavLst>
                                    </p:anim>
                                    <p:animEffect transition="in" filter="fade">
                                      <p:cBhvr>
                                        <p:cTn id="86" dur="500"/>
                                        <p:tgtEl>
                                          <p:spTgt spid="97"/>
                                        </p:tgtEl>
                                      </p:cBhvr>
                                    </p:animEffect>
                                  </p:childTnLst>
                                </p:cTn>
                              </p:par>
                            </p:childTnLst>
                          </p:cTn>
                        </p:par>
                        <p:par>
                          <p:cTn id="87" fill="hold">
                            <p:stCondLst>
                              <p:cond delay="6050"/>
                            </p:stCondLst>
                            <p:childTnLst>
                              <p:par>
                                <p:cTn id="88" presetID="22" presetClass="entr" presetSubtype="4" fill="hold" grpId="0" nodeType="afterEffect">
                                  <p:stCondLst>
                                    <p:cond delay="0"/>
                                  </p:stCondLst>
                                  <p:iterate type="lt">
                                    <p:tmPct val="10000"/>
                                  </p:iterate>
                                  <p:childTnLst>
                                    <p:set>
                                      <p:cBhvr>
                                        <p:cTn id="89" dur="1" fill="hold">
                                          <p:stCondLst>
                                            <p:cond delay="0"/>
                                          </p:stCondLst>
                                        </p:cTn>
                                        <p:tgtEl>
                                          <p:spTgt spid="98"/>
                                        </p:tgtEl>
                                        <p:attrNameLst>
                                          <p:attrName>style.visibility</p:attrName>
                                        </p:attrNameLst>
                                      </p:cBhvr>
                                      <p:to>
                                        <p:strVal val="visible"/>
                                      </p:to>
                                    </p:set>
                                    <p:animEffect transition="in" filter="wipe(down)">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p:bldP spid="86" grpId="0"/>
      <p:bldP spid="87" grpId="0" animBg="1"/>
      <p:bldP spid="88" grpId="0" animBg="1"/>
      <p:bldP spid="89" grpId="0"/>
      <p:bldP spid="90" grpId="0"/>
      <p:bldP spid="91" grpId="0" animBg="1"/>
      <p:bldP spid="92" grpId="0" animBg="1"/>
      <p:bldP spid="93" grpId="0"/>
      <p:bldP spid="94" grpId="0"/>
      <p:bldP spid="95" grpId="0" animBg="1"/>
      <p:bldP spid="96" grpId="0" animBg="1"/>
      <p:bldP spid="9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0"/>
          <p:cNvSpPr>
            <a:spLocks noEditPoints="1"/>
          </p:cNvSpPr>
          <p:nvPr/>
        </p:nvSpPr>
        <p:spPr bwMode="auto">
          <a:xfrm>
            <a:off x="7080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5 w 3467"/>
              <a:gd name="T11" fmla="*/ 374 h 374"/>
              <a:gd name="T12" fmla="*/ 1905 w 3467"/>
              <a:gd name="T13" fmla="*/ 238 h 374"/>
              <a:gd name="T14" fmla="*/ 2014 w 3467"/>
              <a:gd name="T15" fmla="*/ 103 h 374"/>
              <a:gd name="T16" fmla="*/ 1795 w 3467"/>
              <a:gd name="T17" fmla="*/ 103 h 374"/>
              <a:gd name="T18" fmla="*/ 1577 w 3467"/>
              <a:gd name="T19" fmla="*/ 103 h 374"/>
              <a:gd name="T20" fmla="*/ 1686 w 3467"/>
              <a:gd name="T21" fmla="*/ 238 h 374"/>
              <a:gd name="T22" fmla="*/ 1795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7" name="Freeform 11"/>
          <p:cNvSpPr>
            <a:spLocks noEditPoints="1"/>
          </p:cNvSpPr>
          <p:nvPr/>
        </p:nvSpPr>
        <p:spPr bwMode="auto">
          <a:xfrm>
            <a:off x="34766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rgbClr val="C426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8" name="Freeform 12"/>
          <p:cNvSpPr>
            <a:spLocks noEditPoints="1"/>
          </p:cNvSpPr>
          <p:nvPr/>
        </p:nvSpPr>
        <p:spPr bwMode="auto">
          <a:xfrm>
            <a:off x="622617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69" name="Freeform 13"/>
          <p:cNvSpPr>
            <a:spLocks noEditPoints="1"/>
          </p:cNvSpPr>
          <p:nvPr/>
        </p:nvSpPr>
        <p:spPr bwMode="auto">
          <a:xfrm>
            <a:off x="8988425" y="3298825"/>
            <a:ext cx="2646363" cy="284163"/>
          </a:xfrm>
          <a:custGeom>
            <a:avLst/>
            <a:gdLst>
              <a:gd name="T0" fmla="*/ 0 w 3466"/>
              <a:gd name="T1" fmla="*/ 51 h 374"/>
              <a:gd name="T2" fmla="*/ 3466 w 3466"/>
              <a:gd name="T3" fmla="*/ 51 h 374"/>
              <a:gd name="T4" fmla="*/ 3466 w 3466"/>
              <a:gd name="T5" fmla="*/ 0 h 374"/>
              <a:gd name="T6" fmla="*/ 0 w 3466"/>
              <a:gd name="T7" fmla="*/ 0 h 374"/>
              <a:gd name="T8" fmla="*/ 0 w 3466"/>
              <a:gd name="T9" fmla="*/ 51 h 374"/>
              <a:gd name="T10" fmla="*/ 1795 w 3466"/>
              <a:gd name="T11" fmla="*/ 374 h 374"/>
              <a:gd name="T12" fmla="*/ 1904 w 3466"/>
              <a:gd name="T13" fmla="*/ 238 h 374"/>
              <a:gd name="T14" fmla="*/ 2013 w 3466"/>
              <a:gd name="T15" fmla="*/ 103 h 374"/>
              <a:gd name="T16" fmla="*/ 1795 w 3466"/>
              <a:gd name="T17" fmla="*/ 103 h 374"/>
              <a:gd name="T18" fmla="*/ 1576 w 3466"/>
              <a:gd name="T19" fmla="*/ 103 h 374"/>
              <a:gd name="T20" fmla="*/ 1686 w 3466"/>
              <a:gd name="T21" fmla="*/ 238 h 374"/>
              <a:gd name="T22" fmla="*/ 1795 w 3466"/>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6" h="374">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rgbClr val="C4261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70" name="TextBox 7"/>
          <p:cNvSpPr txBox="1">
            <a:spLocks noChangeArrowheads="1"/>
          </p:cNvSpPr>
          <p:nvPr/>
        </p:nvSpPr>
        <p:spPr bwMode="auto">
          <a:xfrm>
            <a:off x="708025" y="3836988"/>
            <a:ext cx="2625725" cy="369887"/>
          </a:xfrm>
          <a:prstGeom prst="rect">
            <a:avLst/>
          </a:prstGeom>
          <a:solidFill>
            <a:schemeClr val="tx1">
              <a:lumMod val="65000"/>
              <a:lumOff val="3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1" name="TextBox 8"/>
          <p:cNvSpPr txBox="1">
            <a:spLocks noChangeArrowheads="1"/>
          </p:cNvSpPr>
          <p:nvPr/>
        </p:nvSpPr>
        <p:spPr bwMode="auto">
          <a:xfrm>
            <a:off x="682625" y="4295775"/>
            <a:ext cx="2647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设置对象格式</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填充效果</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图片，选择事先准备好的图片即可。</a:t>
            </a:r>
          </a:p>
        </p:txBody>
      </p:sp>
      <p:sp>
        <p:nvSpPr>
          <p:cNvPr id="72" name="TextBox 9"/>
          <p:cNvSpPr txBox="1">
            <a:spLocks noChangeArrowheads="1"/>
          </p:cNvSpPr>
          <p:nvPr/>
        </p:nvSpPr>
        <p:spPr bwMode="auto">
          <a:xfrm>
            <a:off x="3505200" y="3836988"/>
            <a:ext cx="2627313" cy="369887"/>
          </a:xfrm>
          <a:prstGeom prst="rect">
            <a:avLst/>
          </a:prstGeom>
          <a:solidFill>
            <a:srgbClr val="C426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3" name="TextBox 10"/>
          <p:cNvSpPr txBox="1">
            <a:spLocks noChangeArrowheads="1"/>
          </p:cNvSpPr>
          <p:nvPr/>
        </p:nvSpPr>
        <p:spPr bwMode="auto">
          <a:xfrm>
            <a:off x="6289675" y="3836988"/>
            <a:ext cx="2627313" cy="369887"/>
          </a:xfrm>
          <a:prstGeom prst="rect">
            <a:avLst/>
          </a:prstGeom>
          <a:solidFill>
            <a:schemeClr val="tx1">
              <a:lumMod val="65000"/>
              <a:lumOff val="35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4" name="TextBox 11"/>
          <p:cNvSpPr txBox="1">
            <a:spLocks noChangeArrowheads="1"/>
          </p:cNvSpPr>
          <p:nvPr/>
        </p:nvSpPr>
        <p:spPr bwMode="auto">
          <a:xfrm>
            <a:off x="9018588" y="3836988"/>
            <a:ext cx="2627312" cy="369887"/>
          </a:xfrm>
          <a:prstGeom prst="rect">
            <a:avLst/>
          </a:prstGeom>
          <a:solidFill>
            <a:srgbClr val="C426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添加标题</a:t>
            </a:r>
            <a:endParaRPr kumimoji="0" lang="en-US" altLang="zh-CN" sz="180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75" name="TextBox 12"/>
          <p:cNvSpPr txBox="1">
            <a:spLocks noChangeArrowheads="1"/>
          </p:cNvSpPr>
          <p:nvPr/>
        </p:nvSpPr>
        <p:spPr bwMode="auto">
          <a:xfrm>
            <a:off x="3467100" y="4295775"/>
            <a:ext cx="2646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后文遇图均可按此操作，可保持动画不变。后文遇图均可按此操作，可保持动画不变。</a:t>
            </a:r>
          </a:p>
          <a:p>
            <a:pPr algn="just" eaLnBrk="1" fontAlgn="base" hangingPunct="1">
              <a:spcBef>
                <a:spcPct val="0"/>
              </a:spcBef>
              <a:spcAft>
                <a:spcPct val="0"/>
              </a:spcAft>
              <a:buFont typeface="Arial" panose="020B0604020202020204" pitchFamily="34" charset="0"/>
              <a:buNone/>
            </a:pP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76" name="TextBox 13"/>
          <p:cNvSpPr txBox="1">
            <a:spLocks noChangeArrowheads="1"/>
          </p:cNvSpPr>
          <p:nvPr/>
        </p:nvSpPr>
        <p:spPr bwMode="auto">
          <a:xfrm>
            <a:off x="6242050" y="4295775"/>
            <a:ext cx="2647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dirty="0">
                <a:solidFill>
                  <a:srgbClr val="4D4D4D"/>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设置对象格式</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填充效果</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图片，选择事先准备好的图片即可。</a:t>
            </a:r>
          </a:p>
        </p:txBody>
      </p:sp>
      <p:sp>
        <p:nvSpPr>
          <p:cNvPr id="77" name="TextBox 14"/>
          <p:cNvSpPr txBox="1">
            <a:spLocks noChangeArrowheads="1"/>
          </p:cNvSpPr>
          <p:nvPr/>
        </p:nvSpPr>
        <p:spPr bwMode="auto">
          <a:xfrm>
            <a:off x="9026525" y="4295775"/>
            <a:ext cx="26479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buFont typeface="Arial" panose="020B0604020202020204" pitchFamily="34" charset="0"/>
              <a:buNone/>
            </a:pPr>
            <a:r>
              <a:rPr lang="zh-CN" altLang="en-US">
                <a:solidFill>
                  <a:srgbClr val="4D4D4D"/>
                </a:solidFill>
                <a:latin typeface="微软雅黑" panose="020B0503020204020204" pitchFamily="34" charset="-122"/>
                <a:ea typeface="微软雅黑" panose="020B0503020204020204" pitchFamily="34" charset="-122"/>
              </a:rPr>
              <a:t>后文遇图均可按此操作，可保持动画不变。后文遇图均可按此操作，可保持动画不变。</a:t>
            </a:r>
          </a:p>
          <a:p>
            <a:pPr algn="just" eaLnBrk="1" fontAlgn="base" hangingPunct="1">
              <a:spcBef>
                <a:spcPct val="0"/>
              </a:spcBef>
              <a:spcAft>
                <a:spcPct val="0"/>
              </a:spcAft>
              <a:buFont typeface="Arial" panose="020B0604020202020204" pitchFamily="34" charset="0"/>
              <a:buNone/>
            </a:pPr>
            <a:endParaRPr lang="zh-CN" altLang="en-US">
              <a:solidFill>
                <a:srgbClr val="4D4D4D"/>
              </a:solidFill>
              <a:latin typeface="微软雅黑" panose="020B0503020204020204" pitchFamily="34" charset="-122"/>
              <a:ea typeface="微软雅黑" panose="020B0503020204020204" pitchFamily="34" charset="-122"/>
            </a:endParaRPr>
          </a:p>
        </p:txBody>
      </p:sp>
      <p:sp>
        <p:nvSpPr>
          <p:cNvPr id="78" name="Rectangle 6"/>
          <p:cNvSpPr>
            <a:spLocks noChangeArrowheads="1"/>
          </p:cNvSpPr>
          <p:nvPr/>
        </p:nvSpPr>
        <p:spPr bwMode="auto">
          <a:xfrm>
            <a:off x="715963" y="1196975"/>
            <a:ext cx="2640012" cy="2051050"/>
          </a:xfrm>
          <a:prstGeom prst="rect">
            <a:avLst/>
          </a:prstGeom>
          <a:blipFill dpi="0" rotWithShape="1">
            <a:blip r:embed="rId3"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79" name="Rectangle 7"/>
          <p:cNvSpPr>
            <a:spLocks noChangeArrowheads="1"/>
          </p:cNvSpPr>
          <p:nvPr/>
        </p:nvSpPr>
        <p:spPr bwMode="auto">
          <a:xfrm>
            <a:off x="3475038" y="1196975"/>
            <a:ext cx="2640012" cy="205105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0" name="Rectangle 8"/>
          <p:cNvSpPr>
            <a:spLocks noChangeArrowheads="1"/>
          </p:cNvSpPr>
          <p:nvPr/>
        </p:nvSpPr>
        <p:spPr bwMode="auto">
          <a:xfrm>
            <a:off x="6234113" y="1196975"/>
            <a:ext cx="2640012" cy="2051050"/>
          </a:xfrm>
          <a:prstGeom prst="rect">
            <a:avLst/>
          </a:prstGeom>
          <a:blipFill dpi="0" rotWithShape="1">
            <a:blip r:embed="rId5"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1" name="Rectangle 9"/>
          <p:cNvSpPr>
            <a:spLocks noChangeArrowheads="1"/>
          </p:cNvSpPr>
          <p:nvPr/>
        </p:nvSpPr>
        <p:spPr bwMode="auto">
          <a:xfrm>
            <a:off x="8993188" y="1196975"/>
            <a:ext cx="2638425" cy="2051050"/>
          </a:xfrm>
          <a:prstGeom prst="rect">
            <a:avLst/>
          </a:prstGeom>
          <a:blipFill dpi="0" rotWithShape="1">
            <a:blip r:embed="rId6"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8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791"/>
    </mc:Choice>
    <mc:Fallback xmlns="">
      <p:transition spd="slow" advTm="3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anim calcmode="lin" valueType="num">
                                      <p:cBhvr>
                                        <p:cTn id="18" dur="1000" fill="hold"/>
                                        <p:tgtEl>
                                          <p:spTgt spid="80"/>
                                        </p:tgtEl>
                                        <p:attrNameLst>
                                          <p:attrName>ppt_x</p:attrName>
                                        </p:attrNameLst>
                                      </p:cBhvr>
                                      <p:tavLst>
                                        <p:tav tm="0">
                                          <p:val>
                                            <p:strVal val="#ppt_x"/>
                                          </p:val>
                                        </p:tav>
                                        <p:tav tm="100000">
                                          <p:val>
                                            <p:strVal val="#ppt_x"/>
                                          </p:val>
                                        </p:tav>
                                      </p:tavLst>
                                    </p:anim>
                                    <p:anim calcmode="lin" valueType="num">
                                      <p:cBhvr>
                                        <p:cTn id="19" dur="1000" fill="hold"/>
                                        <p:tgtEl>
                                          <p:spTgt spid="8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60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0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anim calcmode="lin" valueType="num">
                                      <p:cBhvr>
                                        <p:cTn id="39" dur="500" fill="hold"/>
                                        <p:tgtEl>
                                          <p:spTgt spid="68"/>
                                        </p:tgtEl>
                                        <p:attrNameLst>
                                          <p:attrName>ppt_x</p:attrName>
                                        </p:attrNameLst>
                                      </p:cBhvr>
                                      <p:tavLst>
                                        <p:tav tm="0">
                                          <p:val>
                                            <p:strVal val="#ppt_x"/>
                                          </p:val>
                                        </p:tav>
                                        <p:tav tm="100000">
                                          <p:val>
                                            <p:strVal val="#ppt_x"/>
                                          </p:val>
                                        </p:tav>
                                      </p:tavLst>
                                    </p:anim>
                                    <p:anim calcmode="lin" valueType="num">
                                      <p:cBhvr>
                                        <p:cTn id="40" dur="500" fill="hold"/>
                                        <p:tgtEl>
                                          <p:spTgt spid="6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3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 presetClass="entr" presetSubtype="12"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20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0-#ppt_w/2"/>
                                          </p:val>
                                        </p:tav>
                                        <p:tav tm="100000">
                                          <p:val>
                                            <p:strVal val="#ppt_x"/>
                                          </p:val>
                                        </p:tav>
                                      </p:tavLst>
                                    </p:anim>
                                    <p:anim calcmode="lin" valueType="num">
                                      <p:cBhvr additive="base">
                                        <p:cTn id="54" dur="500" fill="hold"/>
                                        <p:tgtEl>
                                          <p:spTgt spid="72"/>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4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0-#ppt_w/2"/>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60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0-#ppt_w/2"/>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up)">
                                      <p:cBhvr>
                                        <p:cTn id="66" dur="500"/>
                                        <p:tgtEl>
                                          <p:spTgt spid="71"/>
                                        </p:tgtEl>
                                      </p:cBhvr>
                                    </p:animEffect>
                                  </p:childTnLst>
                                </p:cTn>
                              </p:par>
                              <p:par>
                                <p:cTn id="67" presetID="22" presetClass="entr" presetSubtype="1" fill="hold" grpId="0" nodeType="withEffect">
                                  <p:stCondLst>
                                    <p:cond delay="200"/>
                                  </p:stCondLst>
                                  <p:childTnLst>
                                    <p:set>
                                      <p:cBhvr>
                                        <p:cTn id="68" dur="1" fill="hold">
                                          <p:stCondLst>
                                            <p:cond delay="0"/>
                                          </p:stCondLst>
                                        </p:cTn>
                                        <p:tgtEl>
                                          <p:spTgt spid="75"/>
                                        </p:tgtEl>
                                        <p:attrNameLst>
                                          <p:attrName>style.visibility</p:attrName>
                                        </p:attrNameLst>
                                      </p:cBhvr>
                                      <p:to>
                                        <p:strVal val="visible"/>
                                      </p:to>
                                    </p:set>
                                    <p:animEffect transition="in" filter="wipe(up)">
                                      <p:cBhvr>
                                        <p:cTn id="69" dur="500"/>
                                        <p:tgtEl>
                                          <p:spTgt spid="75"/>
                                        </p:tgtEl>
                                      </p:cBhvr>
                                    </p:animEffect>
                                  </p:childTnLst>
                                </p:cTn>
                              </p:par>
                              <p:par>
                                <p:cTn id="70" presetID="22" presetClass="entr" presetSubtype="1" fill="hold" grpId="0" nodeType="withEffect">
                                  <p:stCondLst>
                                    <p:cond delay="400"/>
                                  </p:stCondLst>
                                  <p:childTnLst>
                                    <p:set>
                                      <p:cBhvr>
                                        <p:cTn id="71" dur="1" fill="hold">
                                          <p:stCondLst>
                                            <p:cond delay="0"/>
                                          </p:stCondLst>
                                        </p:cTn>
                                        <p:tgtEl>
                                          <p:spTgt spid="76"/>
                                        </p:tgtEl>
                                        <p:attrNameLst>
                                          <p:attrName>style.visibility</p:attrName>
                                        </p:attrNameLst>
                                      </p:cBhvr>
                                      <p:to>
                                        <p:strVal val="visible"/>
                                      </p:to>
                                    </p:set>
                                    <p:animEffect transition="in" filter="wipe(up)">
                                      <p:cBhvr>
                                        <p:cTn id="72" dur="500"/>
                                        <p:tgtEl>
                                          <p:spTgt spid="76"/>
                                        </p:tgtEl>
                                      </p:cBhvr>
                                    </p:animEffect>
                                  </p:childTnLst>
                                </p:cTn>
                              </p:par>
                              <p:par>
                                <p:cTn id="73" presetID="22" presetClass="entr" presetSubtype="1" fill="hold" grpId="0" nodeType="withEffect">
                                  <p:stCondLst>
                                    <p:cond delay="600"/>
                                  </p:stCondLst>
                                  <p:childTnLst>
                                    <p:set>
                                      <p:cBhvr>
                                        <p:cTn id="74" dur="1" fill="hold">
                                          <p:stCondLst>
                                            <p:cond delay="0"/>
                                          </p:stCondLst>
                                        </p:cTn>
                                        <p:tgtEl>
                                          <p:spTgt spid="77"/>
                                        </p:tgtEl>
                                        <p:attrNameLst>
                                          <p:attrName>style.visibility</p:attrName>
                                        </p:attrNameLst>
                                      </p:cBhvr>
                                      <p:to>
                                        <p:strVal val="visible"/>
                                      </p:to>
                                    </p:set>
                                    <p:animEffect transition="in" filter="wipe(up)">
                                      <p:cBhvr>
                                        <p:cTn id="7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autoUpdateAnimBg="0"/>
      <p:bldP spid="71" grpId="0" autoUpdateAnimBg="0"/>
      <p:bldP spid="72" grpId="0" animBg="1" autoUpdateAnimBg="0"/>
      <p:bldP spid="73" grpId="0" animBg="1" autoUpdateAnimBg="0"/>
      <p:bldP spid="74" grpId="0" animBg="1" autoUpdateAnimBg="0"/>
      <p:bldP spid="75" grpId="0" autoUpdateAnimBg="0"/>
      <p:bldP spid="76" grpId="0" autoUpdateAnimBg="0"/>
      <p:bldP spid="77" grpId="0" autoUpdateAnimBg="0"/>
      <p:bldP spid="78" grpId="0" animBg="1" autoUpdateAnimBg="0"/>
      <p:bldP spid="79" grpId="0" animBg="1" autoUpdateAnimBg="0"/>
      <p:bldP spid="80" grpId="0" animBg="1" autoUpdateAnimBg="0"/>
      <p:bldP spid="8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6"/>
          <p:cNvSpPr/>
          <p:nvPr/>
        </p:nvSpPr>
        <p:spPr bwMode="auto">
          <a:xfrm>
            <a:off x="8393558" y="1897483"/>
            <a:ext cx="1025866" cy="1025971"/>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7" name="Freeform 7"/>
          <p:cNvSpPr/>
          <p:nvPr/>
        </p:nvSpPr>
        <p:spPr bwMode="auto">
          <a:xfrm>
            <a:off x="7764744" y="2923456"/>
            <a:ext cx="1027664" cy="1027767"/>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8" name="Freeform 8"/>
          <p:cNvSpPr/>
          <p:nvPr/>
        </p:nvSpPr>
        <p:spPr bwMode="auto">
          <a:xfrm>
            <a:off x="6742468" y="2923456"/>
            <a:ext cx="1022274" cy="1027767"/>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69" name="Freeform 9"/>
          <p:cNvSpPr/>
          <p:nvPr/>
        </p:nvSpPr>
        <p:spPr bwMode="auto">
          <a:xfrm>
            <a:off x="6110061" y="1897483"/>
            <a:ext cx="1025866" cy="102597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0" name="Freeform 10"/>
          <p:cNvSpPr/>
          <p:nvPr/>
        </p:nvSpPr>
        <p:spPr bwMode="auto">
          <a:xfrm>
            <a:off x="5087789" y="1897483"/>
            <a:ext cx="1022274" cy="1025971"/>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1" name="Freeform 11"/>
          <p:cNvSpPr/>
          <p:nvPr/>
        </p:nvSpPr>
        <p:spPr bwMode="auto">
          <a:xfrm>
            <a:off x="5087789" y="2923456"/>
            <a:ext cx="1022274" cy="102776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2" name="Freeform 12"/>
          <p:cNvSpPr/>
          <p:nvPr/>
        </p:nvSpPr>
        <p:spPr bwMode="auto">
          <a:xfrm>
            <a:off x="6101699" y="3554562"/>
            <a:ext cx="1034228" cy="1025971"/>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3" name="Freeform 13"/>
          <p:cNvSpPr/>
          <p:nvPr/>
        </p:nvSpPr>
        <p:spPr bwMode="auto">
          <a:xfrm>
            <a:off x="6110061" y="4578306"/>
            <a:ext cx="1025866" cy="1027767"/>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4" name="Freeform 14"/>
          <p:cNvSpPr/>
          <p:nvPr/>
        </p:nvSpPr>
        <p:spPr bwMode="auto">
          <a:xfrm>
            <a:off x="5087789" y="4578306"/>
            <a:ext cx="1022274" cy="102776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tx1">
              <a:lumMod val="65000"/>
              <a:lumOff val="35000"/>
            </a:schemeClr>
          </a:solidFill>
          <a:ln>
            <a:noFill/>
          </a:ln>
        </p:spPr>
        <p:txBody>
          <a:bodyPr vert="horz" wrap="square" lIns="83991" tIns="41996" rIns="83991" bIns="41996" numCol="1" anchor="t" anchorCtr="0" compatLnSpc="1"/>
          <a:lstStyle/>
          <a:p>
            <a:endParaRPr lang="zh-CN" altLang="en-US"/>
          </a:p>
        </p:txBody>
      </p:sp>
      <p:sp>
        <p:nvSpPr>
          <p:cNvPr id="75" name="Freeform 15"/>
          <p:cNvSpPr/>
          <p:nvPr/>
        </p:nvSpPr>
        <p:spPr bwMode="auto">
          <a:xfrm>
            <a:off x="4458973" y="3552332"/>
            <a:ext cx="1022274" cy="1025971"/>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6" name="Freeform 16"/>
          <p:cNvSpPr/>
          <p:nvPr/>
        </p:nvSpPr>
        <p:spPr bwMode="auto">
          <a:xfrm>
            <a:off x="3431313" y="3552332"/>
            <a:ext cx="1027664" cy="1025971"/>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7" name="Freeform 17"/>
          <p:cNvSpPr/>
          <p:nvPr/>
        </p:nvSpPr>
        <p:spPr bwMode="auto">
          <a:xfrm>
            <a:off x="2804291" y="4578306"/>
            <a:ext cx="1022274" cy="1027767"/>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C00000"/>
          </a:solidFill>
          <a:ln>
            <a:noFill/>
          </a:ln>
        </p:spPr>
        <p:txBody>
          <a:bodyPr vert="horz" wrap="square" lIns="83991" tIns="41996" rIns="83991" bIns="41996" numCol="1" anchor="t" anchorCtr="0" compatLnSpc="1"/>
          <a:lstStyle/>
          <a:p>
            <a:endParaRPr lang="zh-CN" altLang="en-US"/>
          </a:p>
        </p:txBody>
      </p:sp>
      <p:sp>
        <p:nvSpPr>
          <p:cNvPr id="78" name="Oval 18"/>
          <p:cNvSpPr>
            <a:spLocks noChangeArrowheads="1"/>
          </p:cNvSpPr>
          <p:nvPr/>
        </p:nvSpPr>
        <p:spPr bwMode="auto">
          <a:xfrm>
            <a:off x="7216777" y="2380824"/>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第一季度</a:t>
            </a:r>
          </a:p>
        </p:txBody>
      </p:sp>
      <p:sp>
        <p:nvSpPr>
          <p:cNvPr id="79" name="Oval 19"/>
          <p:cNvSpPr>
            <a:spLocks noChangeArrowheads="1"/>
          </p:cNvSpPr>
          <p:nvPr/>
        </p:nvSpPr>
        <p:spPr bwMode="auto">
          <a:xfrm>
            <a:off x="5562095" y="2380824"/>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第二季度</a:t>
            </a:r>
          </a:p>
        </p:txBody>
      </p:sp>
      <p:sp>
        <p:nvSpPr>
          <p:cNvPr id="80" name="Oval 20"/>
          <p:cNvSpPr>
            <a:spLocks noChangeArrowheads="1"/>
          </p:cNvSpPr>
          <p:nvPr/>
        </p:nvSpPr>
        <p:spPr bwMode="auto">
          <a:xfrm>
            <a:off x="5562095" y="4026689"/>
            <a:ext cx="1099528" cy="1099640"/>
          </a:xfrm>
          <a:prstGeom prst="ellipse">
            <a:avLst/>
          </a:prstGeom>
          <a:solidFill>
            <a:schemeClr val="bg1">
              <a:lumMod val="95000"/>
            </a:schemeClr>
          </a:solidFill>
          <a:ln w="19050" cap="flat">
            <a:solidFill>
              <a:schemeClr val="accent3"/>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第三季度</a:t>
            </a:r>
          </a:p>
        </p:txBody>
      </p:sp>
      <p:sp>
        <p:nvSpPr>
          <p:cNvPr id="81" name="Oval 21"/>
          <p:cNvSpPr>
            <a:spLocks noChangeArrowheads="1"/>
          </p:cNvSpPr>
          <p:nvPr/>
        </p:nvSpPr>
        <p:spPr bwMode="auto">
          <a:xfrm>
            <a:off x="3907413" y="4026689"/>
            <a:ext cx="1099528" cy="1099640"/>
          </a:xfrm>
          <a:prstGeom prst="ellipse">
            <a:avLst/>
          </a:prstGeom>
          <a:solidFill>
            <a:schemeClr val="bg1">
              <a:lumMod val="95000"/>
            </a:schemeClr>
          </a:solidFill>
          <a:ln w="19050" cap="flat">
            <a:solidFill>
              <a:schemeClr val="tx1">
                <a:lumMod val="75000"/>
                <a:lumOff val="25000"/>
              </a:schemeClr>
            </a:solidFill>
            <a:prstDash val="solid"/>
            <a:miter lim="800000"/>
          </a:ln>
        </p:spPr>
        <p:txBody>
          <a:bodyPr vert="horz" wrap="square" lIns="83991" tIns="41996" rIns="83991" bIns="41996" numCol="1" anchor="ctr" anchorCtr="0" compatLnSpc="1"/>
          <a:lstStyle/>
          <a:p>
            <a:pPr algn="ct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第四季度</a:t>
            </a:r>
          </a:p>
        </p:txBody>
      </p:sp>
      <p:sp>
        <p:nvSpPr>
          <p:cNvPr id="82" name="矩形 81"/>
          <p:cNvSpPr/>
          <p:nvPr/>
        </p:nvSpPr>
        <p:spPr>
          <a:xfrm>
            <a:off x="9419424" y="1897484"/>
            <a:ext cx="2770989" cy="399953"/>
          </a:xfrm>
          <a:prstGeom prst="rect">
            <a:avLst/>
          </a:prstGeom>
          <a:solidFill>
            <a:srgbClr val="C00000"/>
          </a:solidFill>
          <a:ln>
            <a:noFill/>
          </a:ln>
        </p:spPr>
        <p:txBody>
          <a:bodyPr vert="horz" wrap="square" lIns="83991" tIns="41996" rIns="83991" bIns="41996" numCol="1" anchor="t" anchorCtr="0" compatLnSpc="1"/>
          <a:lstStyle/>
          <a:p>
            <a:endParaRPr lang="zh-CN" altLang="en-US">
              <a:solidFill>
                <a:schemeClr val="tx1"/>
              </a:solidFill>
            </a:endParaRPr>
          </a:p>
        </p:txBody>
      </p:sp>
      <p:sp>
        <p:nvSpPr>
          <p:cNvPr id="83" name="矩形 82"/>
          <p:cNvSpPr/>
          <p:nvPr/>
        </p:nvSpPr>
        <p:spPr>
          <a:xfrm>
            <a:off x="0" y="5206118"/>
            <a:ext cx="2816169" cy="399953"/>
          </a:xfrm>
          <a:prstGeom prst="rect">
            <a:avLst/>
          </a:prstGeom>
          <a:solidFill>
            <a:srgbClr val="C00000"/>
          </a:solidFill>
          <a:ln>
            <a:noFill/>
          </a:ln>
        </p:spPr>
        <p:txBody>
          <a:bodyPr vert="horz" wrap="square" lIns="83991" tIns="41996" rIns="83991" bIns="41996" numCol="1" anchor="t" anchorCtr="0" compatLnSpc="1"/>
          <a:lstStyle/>
          <a:p>
            <a:endParaRPr lang="zh-CN" altLang="en-US"/>
          </a:p>
        </p:txBody>
      </p:sp>
      <p:sp>
        <p:nvSpPr>
          <p:cNvPr id="84" name="TextBox 83"/>
          <p:cNvSpPr txBox="1"/>
          <p:nvPr/>
        </p:nvSpPr>
        <p:spPr>
          <a:xfrm>
            <a:off x="8999922" y="2460336"/>
            <a:ext cx="2115753" cy="451387"/>
          </a:xfrm>
          <a:prstGeom prst="rect">
            <a:avLst/>
          </a:prstGeom>
          <a:noFill/>
        </p:spPr>
        <p:txBody>
          <a:bodyPr wrap="square" lIns="83991" tIns="41996" rIns="83991" bIns="41996" rtlCol="0">
            <a:spAutoFit/>
          </a:bodyPr>
          <a:lstStyle/>
          <a:p>
            <a:pP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p>
        </p:txBody>
      </p:sp>
      <p:sp>
        <p:nvSpPr>
          <p:cNvPr id="85" name="TextBox 84"/>
          <p:cNvSpPr txBox="1"/>
          <p:nvPr/>
        </p:nvSpPr>
        <p:spPr>
          <a:xfrm>
            <a:off x="8999926" y="2941837"/>
            <a:ext cx="2639898" cy="805009"/>
          </a:xfrm>
          <a:prstGeom prst="rect">
            <a:avLst/>
          </a:prstGeom>
          <a:noFill/>
        </p:spPr>
        <p:txBody>
          <a:bodyPr wrap="square" lIns="83991" tIns="41996" rIns="83991" bIns="41996"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在这里。</a:t>
            </a:r>
          </a:p>
        </p:txBody>
      </p:sp>
      <p:sp>
        <p:nvSpPr>
          <p:cNvPr id="86" name="TextBox 85"/>
          <p:cNvSpPr txBox="1"/>
          <p:nvPr/>
        </p:nvSpPr>
        <p:spPr>
          <a:xfrm>
            <a:off x="2812652" y="2024874"/>
            <a:ext cx="2034020" cy="451387"/>
          </a:xfrm>
          <a:prstGeom prst="rect">
            <a:avLst/>
          </a:prstGeom>
          <a:noFill/>
        </p:spPr>
        <p:txBody>
          <a:bodyPr wrap="square" lIns="83991" tIns="41996" rIns="83991" bIns="41996" rtlCol="0">
            <a:spAutoFit/>
          </a:bodyPr>
          <a:lstStyle/>
          <a:p>
            <a:pPr algn="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p>
        </p:txBody>
      </p:sp>
      <p:sp>
        <p:nvSpPr>
          <p:cNvPr id="87" name="TextBox 86"/>
          <p:cNvSpPr txBox="1"/>
          <p:nvPr/>
        </p:nvSpPr>
        <p:spPr>
          <a:xfrm>
            <a:off x="2206775" y="2506375"/>
            <a:ext cx="2639898" cy="781606"/>
          </a:xfrm>
          <a:prstGeom prst="rect">
            <a:avLst/>
          </a:prstGeom>
          <a:noFill/>
        </p:spPr>
        <p:txBody>
          <a:bodyPr wrap="square" lIns="83991" tIns="41996" rIns="83991" bIns="41996"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8" name="TextBox 87"/>
          <p:cNvSpPr txBox="1"/>
          <p:nvPr/>
        </p:nvSpPr>
        <p:spPr>
          <a:xfrm>
            <a:off x="7415747" y="4123801"/>
            <a:ext cx="2152718" cy="451387"/>
          </a:xfrm>
          <a:prstGeom prst="rect">
            <a:avLst/>
          </a:prstGeom>
          <a:noFill/>
        </p:spPr>
        <p:txBody>
          <a:bodyPr wrap="square" lIns="83991" tIns="41996" rIns="83991" bIns="41996" rtlCol="0">
            <a:spAutoFit/>
          </a:bodyPr>
          <a:lstStyle/>
          <a:p>
            <a:pPr>
              <a:lnSpc>
                <a:spcPct val="150000"/>
              </a:lnSpc>
            </a:pPr>
            <a:r>
              <a:rPr lang="zh-CN" altLang="en-US" b="1" dirty="0">
                <a:solidFill>
                  <a:schemeClr val="accent3"/>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p>
        </p:txBody>
      </p:sp>
      <p:sp>
        <p:nvSpPr>
          <p:cNvPr id="89" name="TextBox 88"/>
          <p:cNvSpPr txBox="1"/>
          <p:nvPr/>
        </p:nvSpPr>
        <p:spPr>
          <a:xfrm>
            <a:off x="7415750" y="4605303"/>
            <a:ext cx="2639898" cy="805009"/>
          </a:xfrm>
          <a:prstGeom prst="rect">
            <a:avLst/>
          </a:prstGeom>
          <a:noFill/>
        </p:spPr>
        <p:txBody>
          <a:bodyPr wrap="square" lIns="83991" tIns="41996" rIns="83991" bIns="41996"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90" name="TextBox 89"/>
          <p:cNvSpPr txBox="1"/>
          <p:nvPr/>
        </p:nvSpPr>
        <p:spPr>
          <a:xfrm>
            <a:off x="990600" y="3724534"/>
            <a:ext cx="2199888" cy="451387"/>
          </a:xfrm>
          <a:prstGeom prst="rect">
            <a:avLst/>
          </a:prstGeom>
          <a:noFill/>
        </p:spPr>
        <p:txBody>
          <a:bodyPr wrap="square" lIns="83991" tIns="41996" rIns="83991" bIns="41996" rtlCol="0">
            <a:spAutoFit/>
          </a:bodyPr>
          <a:lstStyle/>
          <a:p>
            <a:pPr algn="r">
              <a:lnSpc>
                <a:spcPct val="15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p>
        </p:txBody>
      </p:sp>
      <p:sp>
        <p:nvSpPr>
          <p:cNvPr id="91" name="TextBox 90"/>
          <p:cNvSpPr txBox="1"/>
          <p:nvPr/>
        </p:nvSpPr>
        <p:spPr>
          <a:xfrm>
            <a:off x="550590" y="4206034"/>
            <a:ext cx="2639898" cy="781606"/>
          </a:xfrm>
          <a:prstGeom prst="rect">
            <a:avLst/>
          </a:prstGeom>
          <a:noFill/>
        </p:spPr>
        <p:txBody>
          <a:bodyPr wrap="square" lIns="83991" tIns="41996" rIns="83991" bIns="41996" rtlCol="0">
            <a:spAutoFit/>
          </a:bodyPr>
          <a:lstStyle/>
          <a:p>
            <a:pPr algn="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92"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227"/>
    </mc:Choice>
    <mc:Fallback xmlns="">
      <p:transition spd="slow" advTm="7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200"/>
                                        <p:tgtEl>
                                          <p:spTgt spid="8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200"/>
                                        <p:tgtEl>
                                          <p:spTgt spid="3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200"/>
                                        <p:tgtEl>
                                          <p:spTgt spid="6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200"/>
                                        <p:tgtEl>
                                          <p:spTgt spid="6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200"/>
                                        <p:tgtEl>
                                          <p:spTgt spid="6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right)">
                                      <p:cBhvr>
                                        <p:cTn id="27" dur="200"/>
                                        <p:tgtEl>
                                          <p:spTgt spid="7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up)">
                                      <p:cBhvr>
                                        <p:cTn id="31" dur="200"/>
                                        <p:tgtEl>
                                          <p:spTgt spid="7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200"/>
                                        <p:tgtEl>
                                          <p:spTgt spid="7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up)">
                                      <p:cBhvr>
                                        <p:cTn id="39" dur="200"/>
                                        <p:tgtEl>
                                          <p:spTgt spid="73"/>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200"/>
                                        <p:tgtEl>
                                          <p:spTgt spid="7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200"/>
                                        <p:tgtEl>
                                          <p:spTgt spid="75"/>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right)">
                                      <p:cBhvr>
                                        <p:cTn id="51" dur="200"/>
                                        <p:tgtEl>
                                          <p:spTgt spid="7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200"/>
                                        <p:tgtEl>
                                          <p:spTgt spid="77"/>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right)">
                                      <p:cBhvr>
                                        <p:cTn id="59" dur="200"/>
                                        <p:tgtEl>
                                          <p:spTgt spid="83"/>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p:cTn id="63" dur="500" fill="hold"/>
                                        <p:tgtEl>
                                          <p:spTgt spid="78"/>
                                        </p:tgtEl>
                                        <p:attrNameLst>
                                          <p:attrName>ppt_w</p:attrName>
                                        </p:attrNameLst>
                                      </p:cBhvr>
                                      <p:tavLst>
                                        <p:tav tm="0">
                                          <p:val>
                                            <p:fltVal val="0"/>
                                          </p:val>
                                        </p:tav>
                                        <p:tav tm="100000">
                                          <p:val>
                                            <p:strVal val="#ppt_w"/>
                                          </p:val>
                                        </p:tav>
                                      </p:tavLst>
                                    </p:anim>
                                    <p:anim calcmode="lin" valueType="num">
                                      <p:cBhvr>
                                        <p:cTn id="64" dur="500" fill="hold"/>
                                        <p:tgtEl>
                                          <p:spTgt spid="78"/>
                                        </p:tgtEl>
                                        <p:attrNameLst>
                                          <p:attrName>ppt_h</p:attrName>
                                        </p:attrNameLst>
                                      </p:cBhvr>
                                      <p:tavLst>
                                        <p:tav tm="0">
                                          <p:val>
                                            <p:fltVal val="0"/>
                                          </p:val>
                                        </p:tav>
                                        <p:tav tm="100000">
                                          <p:val>
                                            <p:strVal val="#ppt_h"/>
                                          </p:val>
                                        </p:tav>
                                      </p:tavLst>
                                    </p:anim>
                                    <p:anim calcmode="lin" valueType="num">
                                      <p:cBhvr>
                                        <p:cTn id="65" dur="500" fill="hold"/>
                                        <p:tgtEl>
                                          <p:spTgt spid="78"/>
                                        </p:tgtEl>
                                        <p:attrNameLst>
                                          <p:attrName>style.rotation</p:attrName>
                                        </p:attrNameLst>
                                      </p:cBhvr>
                                      <p:tavLst>
                                        <p:tav tm="0">
                                          <p:val>
                                            <p:fltVal val="360"/>
                                          </p:val>
                                        </p:tav>
                                        <p:tav tm="100000">
                                          <p:val>
                                            <p:fltVal val="0"/>
                                          </p:val>
                                        </p:tav>
                                      </p:tavLst>
                                    </p:anim>
                                    <p:animEffect transition="in" filter="fade">
                                      <p:cBhvr>
                                        <p:cTn id="66" dur="500"/>
                                        <p:tgtEl>
                                          <p:spTgt spid="78"/>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p:tgtEl>
                                          <p:spTgt spid="84"/>
                                        </p:tgtEl>
                                        <p:attrNameLst>
                                          <p:attrName>ppt_x</p:attrName>
                                        </p:attrNameLst>
                                      </p:cBhvr>
                                      <p:tavLst>
                                        <p:tav tm="0">
                                          <p:val>
                                            <p:strVal val="#ppt_x-#ppt_w*1.125000"/>
                                          </p:val>
                                        </p:tav>
                                        <p:tav tm="100000">
                                          <p:val>
                                            <p:strVal val="#ppt_x"/>
                                          </p:val>
                                        </p:tav>
                                      </p:tavLst>
                                    </p:anim>
                                    <p:animEffect transition="in" filter="wipe(right)">
                                      <p:cBhvr>
                                        <p:cTn id="71" dur="500"/>
                                        <p:tgtEl>
                                          <p:spTgt spid="84"/>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additive="base">
                                        <p:cTn id="74" dur="500"/>
                                        <p:tgtEl>
                                          <p:spTgt spid="85"/>
                                        </p:tgtEl>
                                        <p:attrNameLst>
                                          <p:attrName>ppt_x</p:attrName>
                                        </p:attrNameLst>
                                      </p:cBhvr>
                                      <p:tavLst>
                                        <p:tav tm="0">
                                          <p:val>
                                            <p:strVal val="#ppt_x-#ppt_w*1.125000"/>
                                          </p:val>
                                        </p:tav>
                                        <p:tav tm="100000">
                                          <p:val>
                                            <p:strVal val="#ppt_x"/>
                                          </p:val>
                                        </p:tav>
                                      </p:tavLst>
                                    </p:anim>
                                    <p:animEffect transition="in" filter="wipe(right)">
                                      <p:cBhvr>
                                        <p:cTn id="75" dur="500"/>
                                        <p:tgtEl>
                                          <p:spTgt spid="85"/>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ppt_w</p:attrName>
                                        </p:attrNameLst>
                                      </p:cBhvr>
                                      <p:tavLst>
                                        <p:tav tm="0">
                                          <p:val>
                                            <p:fltVal val="0"/>
                                          </p:val>
                                        </p:tav>
                                        <p:tav tm="100000">
                                          <p:val>
                                            <p:strVal val="#ppt_w"/>
                                          </p:val>
                                        </p:tav>
                                      </p:tavLst>
                                    </p:anim>
                                    <p:anim calcmode="lin" valueType="num">
                                      <p:cBhvr>
                                        <p:cTn id="80" dur="500" fill="hold"/>
                                        <p:tgtEl>
                                          <p:spTgt spid="79"/>
                                        </p:tgtEl>
                                        <p:attrNameLst>
                                          <p:attrName>ppt_h</p:attrName>
                                        </p:attrNameLst>
                                      </p:cBhvr>
                                      <p:tavLst>
                                        <p:tav tm="0">
                                          <p:val>
                                            <p:fltVal val="0"/>
                                          </p:val>
                                        </p:tav>
                                        <p:tav tm="100000">
                                          <p:val>
                                            <p:strVal val="#ppt_h"/>
                                          </p:val>
                                        </p:tav>
                                      </p:tavLst>
                                    </p:anim>
                                    <p:anim calcmode="lin" valueType="num">
                                      <p:cBhvr>
                                        <p:cTn id="81" dur="500" fill="hold"/>
                                        <p:tgtEl>
                                          <p:spTgt spid="79"/>
                                        </p:tgtEl>
                                        <p:attrNameLst>
                                          <p:attrName>style.rotation</p:attrName>
                                        </p:attrNameLst>
                                      </p:cBhvr>
                                      <p:tavLst>
                                        <p:tav tm="0">
                                          <p:val>
                                            <p:fltVal val="360"/>
                                          </p:val>
                                        </p:tav>
                                        <p:tav tm="100000">
                                          <p:val>
                                            <p:fltVal val="0"/>
                                          </p:val>
                                        </p:tav>
                                      </p:tavLst>
                                    </p:anim>
                                    <p:animEffect transition="in" filter="fade">
                                      <p:cBhvr>
                                        <p:cTn id="82" dur="500"/>
                                        <p:tgtEl>
                                          <p:spTgt spid="79"/>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additive="base">
                                        <p:cTn id="86" dur="500"/>
                                        <p:tgtEl>
                                          <p:spTgt spid="86"/>
                                        </p:tgtEl>
                                        <p:attrNameLst>
                                          <p:attrName>ppt_x</p:attrName>
                                        </p:attrNameLst>
                                      </p:cBhvr>
                                      <p:tavLst>
                                        <p:tav tm="0">
                                          <p:val>
                                            <p:strVal val="#ppt_x+#ppt_w*1.125000"/>
                                          </p:val>
                                        </p:tav>
                                        <p:tav tm="100000">
                                          <p:val>
                                            <p:strVal val="#ppt_x"/>
                                          </p:val>
                                        </p:tav>
                                      </p:tavLst>
                                    </p:anim>
                                    <p:animEffect transition="in" filter="wipe(left)">
                                      <p:cBhvr>
                                        <p:cTn id="87" dur="500"/>
                                        <p:tgtEl>
                                          <p:spTgt spid="86"/>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p:tgtEl>
                                          <p:spTgt spid="87"/>
                                        </p:tgtEl>
                                        <p:attrNameLst>
                                          <p:attrName>ppt_x</p:attrName>
                                        </p:attrNameLst>
                                      </p:cBhvr>
                                      <p:tavLst>
                                        <p:tav tm="0">
                                          <p:val>
                                            <p:strVal val="#ppt_x+#ppt_w*1.125000"/>
                                          </p:val>
                                        </p:tav>
                                        <p:tav tm="100000">
                                          <p:val>
                                            <p:strVal val="#ppt_x"/>
                                          </p:val>
                                        </p:tav>
                                      </p:tavLst>
                                    </p:anim>
                                    <p:animEffect transition="in" filter="wipe(left)">
                                      <p:cBhvr>
                                        <p:cTn id="91" dur="500"/>
                                        <p:tgtEl>
                                          <p:spTgt spid="87"/>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p:cTn id="95" dur="500" fill="hold"/>
                                        <p:tgtEl>
                                          <p:spTgt spid="80"/>
                                        </p:tgtEl>
                                        <p:attrNameLst>
                                          <p:attrName>ppt_w</p:attrName>
                                        </p:attrNameLst>
                                      </p:cBhvr>
                                      <p:tavLst>
                                        <p:tav tm="0">
                                          <p:val>
                                            <p:fltVal val="0"/>
                                          </p:val>
                                        </p:tav>
                                        <p:tav tm="100000">
                                          <p:val>
                                            <p:strVal val="#ppt_w"/>
                                          </p:val>
                                        </p:tav>
                                      </p:tavLst>
                                    </p:anim>
                                    <p:anim calcmode="lin" valueType="num">
                                      <p:cBhvr>
                                        <p:cTn id="96" dur="500" fill="hold"/>
                                        <p:tgtEl>
                                          <p:spTgt spid="80"/>
                                        </p:tgtEl>
                                        <p:attrNameLst>
                                          <p:attrName>ppt_h</p:attrName>
                                        </p:attrNameLst>
                                      </p:cBhvr>
                                      <p:tavLst>
                                        <p:tav tm="0">
                                          <p:val>
                                            <p:fltVal val="0"/>
                                          </p:val>
                                        </p:tav>
                                        <p:tav tm="100000">
                                          <p:val>
                                            <p:strVal val="#ppt_h"/>
                                          </p:val>
                                        </p:tav>
                                      </p:tavLst>
                                    </p:anim>
                                    <p:anim calcmode="lin" valueType="num">
                                      <p:cBhvr>
                                        <p:cTn id="97" dur="500" fill="hold"/>
                                        <p:tgtEl>
                                          <p:spTgt spid="80"/>
                                        </p:tgtEl>
                                        <p:attrNameLst>
                                          <p:attrName>style.rotation</p:attrName>
                                        </p:attrNameLst>
                                      </p:cBhvr>
                                      <p:tavLst>
                                        <p:tav tm="0">
                                          <p:val>
                                            <p:fltVal val="360"/>
                                          </p:val>
                                        </p:tav>
                                        <p:tav tm="100000">
                                          <p:val>
                                            <p:fltVal val="0"/>
                                          </p:val>
                                        </p:tav>
                                      </p:tavLst>
                                    </p:anim>
                                    <p:animEffect transition="in" filter="fade">
                                      <p:cBhvr>
                                        <p:cTn id="98" dur="500"/>
                                        <p:tgtEl>
                                          <p:spTgt spid="80"/>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p:tgtEl>
                                          <p:spTgt spid="88"/>
                                        </p:tgtEl>
                                        <p:attrNameLst>
                                          <p:attrName>ppt_x</p:attrName>
                                        </p:attrNameLst>
                                      </p:cBhvr>
                                      <p:tavLst>
                                        <p:tav tm="0">
                                          <p:val>
                                            <p:strVal val="#ppt_x-#ppt_w*1.125000"/>
                                          </p:val>
                                        </p:tav>
                                        <p:tav tm="100000">
                                          <p:val>
                                            <p:strVal val="#ppt_x"/>
                                          </p:val>
                                        </p:tav>
                                      </p:tavLst>
                                    </p:anim>
                                    <p:animEffect transition="in" filter="wipe(right)">
                                      <p:cBhvr>
                                        <p:cTn id="103" dur="500"/>
                                        <p:tgtEl>
                                          <p:spTgt spid="88"/>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 calcmode="lin" valueType="num">
                                      <p:cBhvr additive="base">
                                        <p:cTn id="106" dur="500"/>
                                        <p:tgtEl>
                                          <p:spTgt spid="89"/>
                                        </p:tgtEl>
                                        <p:attrNameLst>
                                          <p:attrName>ppt_x</p:attrName>
                                        </p:attrNameLst>
                                      </p:cBhvr>
                                      <p:tavLst>
                                        <p:tav tm="0">
                                          <p:val>
                                            <p:strVal val="#ppt_x-#ppt_w*1.125000"/>
                                          </p:val>
                                        </p:tav>
                                        <p:tav tm="100000">
                                          <p:val>
                                            <p:strVal val="#ppt_x"/>
                                          </p:val>
                                        </p:tav>
                                      </p:tavLst>
                                    </p:anim>
                                    <p:animEffect transition="in" filter="wipe(right)">
                                      <p:cBhvr>
                                        <p:cTn id="107" dur="500"/>
                                        <p:tgtEl>
                                          <p:spTgt spid="89"/>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 calcmode="lin" valueType="num">
                                      <p:cBhvr>
                                        <p:cTn id="111" dur="500" fill="hold"/>
                                        <p:tgtEl>
                                          <p:spTgt spid="81"/>
                                        </p:tgtEl>
                                        <p:attrNameLst>
                                          <p:attrName>ppt_w</p:attrName>
                                        </p:attrNameLst>
                                      </p:cBhvr>
                                      <p:tavLst>
                                        <p:tav tm="0">
                                          <p:val>
                                            <p:fltVal val="0"/>
                                          </p:val>
                                        </p:tav>
                                        <p:tav tm="100000">
                                          <p:val>
                                            <p:strVal val="#ppt_w"/>
                                          </p:val>
                                        </p:tav>
                                      </p:tavLst>
                                    </p:anim>
                                    <p:anim calcmode="lin" valueType="num">
                                      <p:cBhvr>
                                        <p:cTn id="112" dur="500" fill="hold"/>
                                        <p:tgtEl>
                                          <p:spTgt spid="81"/>
                                        </p:tgtEl>
                                        <p:attrNameLst>
                                          <p:attrName>ppt_h</p:attrName>
                                        </p:attrNameLst>
                                      </p:cBhvr>
                                      <p:tavLst>
                                        <p:tav tm="0">
                                          <p:val>
                                            <p:fltVal val="0"/>
                                          </p:val>
                                        </p:tav>
                                        <p:tav tm="100000">
                                          <p:val>
                                            <p:strVal val="#ppt_h"/>
                                          </p:val>
                                        </p:tav>
                                      </p:tavLst>
                                    </p:anim>
                                    <p:anim calcmode="lin" valueType="num">
                                      <p:cBhvr>
                                        <p:cTn id="113" dur="500" fill="hold"/>
                                        <p:tgtEl>
                                          <p:spTgt spid="81"/>
                                        </p:tgtEl>
                                        <p:attrNameLst>
                                          <p:attrName>style.rotation</p:attrName>
                                        </p:attrNameLst>
                                      </p:cBhvr>
                                      <p:tavLst>
                                        <p:tav tm="0">
                                          <p:val>
                                            <p:fltVal val="360"/>
                                          </p:val>
                                        </p:tav>
                                        <p:tav tm="100000">
                                          <p:val>
                                            <p:fltVal val="0"/>
                                          </p:val>
                                        </p:tav>
                                      </p:tavLst>
                                    </p:anim>
                                    <p:animEffect transition="in" filter="fade">
                                      <p:cBhvr>
                                        <p:cTn id="114" dur="500"/>
                                        <p:tgtEl>
                                          <p:spTgt spid="81"/>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90"/>
                                        </p:tgtEl>
                                        <p:attrNameLst>
                                          <p:attrName>style.visibility</p:attrName>
                                        </p:attrNameLst>
                                      </p:cBhvr>
                                      <p:to>
                                        <p:strVal val="visible"/>
                                      </p:to>
                                    </p:set>
                                    <p:anim calcmode="lin" valueType="num">
                                      <p:cBhvr additive="base">
                                        <p:cTn id="118" dur="500"/>
                                        <p:tgtEl>
                                          <p:spTgt spid="90"/>
                                        </p:tgtEl>
                                        <p:attrNameLst>
                                          <p:attrName>ppt_x</p:attrName>
                                        </p:attrNameLst>
                                      </p:cBhvr>
                                      <p:tavLst>
                                        <p:tav tm="0">
                                          <p:val>
                                            <p:strVal val="#ppt_x+#ppt_w*1.125000"/>
                                          </p:val>
                                        </p:tav>
                                        <p:tav tm="100000">
                                          <p:val>
                                            <p:strVal val="#ppt_x"/>
                                          </p:val>
                                        </p:tav>
                                      </p:tavLst>
                                    </p:anim>
                                    <p:animEffect transition="in" filter="wipe(left)">
                                      <p:cBhvr>
                                        <p:cTn id="119" dur="500"/>
                                        <p:tgtEl>
                                          <p:spTgt spid="90"/>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additive="base">
                                        <p:cTn id="122" dur="500"/>
                                        <p:tgtEl>
                                          <p:spTgt spid="91"/>
                                        </p:tgtEl>
                                        <p:attrNameLst>
                                          <p:attrName>ppt_x</p:attrName>
                                        </p:attrNameLst>
                                      </p:cBhvr>
                                      <p:tavLst>
                                        <p:tav tm="0">
                                          <p:val>
                                            <p:strVal val="#ppt_x+#ppt_w*1.125000"/>
                                          </p:val>
                                        </p:tav>
                                        <p:tav tm="100000">
                                          <p:val>
                                            <p:strVal val="#ppt_x"/>
                                          </p:val>
                                        </p:tav>
                                      </p:tavLst>
                                    </p:anim>
                                    <p:animEffect transition="in" filter="wipe(left)">
                                      <p:cBhvr>
                                        <p:cTn id="12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17"/>
          <p:cNvSpPr txBox="1"/>
          <p:nvPr/>
        </p:nvSpPr>
        <p:spPr>
          <a:xfrm>
            <a:off x="5470505" y="3122975"/>
            <a:ext cx="1247814" cy="131292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4265" b="1" dirty="0">
                <a:solidFill>
                  <a:prstClr val="black">
                    <a:lumMod val="65000"/>
                    <a:lumOff val="35000"/>
                  </a:prstClr>
                </a:solidFill>
                <a:latin typeface="微软雅黑" panose="020B0503020204020204" pitchFamily="34" charset="-122"/>
                <a:ea typeface="微软雅黑" panose="020B0503020204020204" pitchFamily="34" charset="-122"/>
              </a:rPr>
              <a:t>应用前景</a:t>
            </a:r>
            <a:endParaRPr lang="zh-CN" altLang="en-US" sz="42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1" name="TextBox 18"/>
          <p:cNvSpPr txBox="1"/>
          <p:nvPr/>
        </p:nvSpPr>
        <p:spPr>
          <a:xfrm>
            <a:off x="1676129" y="1850786"/>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2" name="TextBox 19"/>
          <p:cNvSpPr txBox="1"/>
          <p:nvPr/>
        </p:nvSpPr>
        <p:spPr>
          <a:xfrm>
            <a:off x="7805311" y="1850786"/>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3" name="TextBox 20"/>
          <p:cNvSpPr txBox="1"/>
          <p:nvPr/>
        </p:nvSpPr>
        <p:spPr>
          <a:xfrm>
            <a:off x="1676129" y="4435813"/>
            <a:ext cx="2743147" cy="15234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r>
              <a:rPr lang="zh-CN" altLang="en-US" sz="1200" dirty="0">
                <a:solidFill>
                  <a:prstClr val="black">
                    <a:lumMod val="50000"/>
                    <a:lumOff val="50000"/>
                  </a:prstClr>
                </a:solidFill>
                <a:sym typeface="Gill Sans" charset="0"/>
              </a:rPr>
              <a:t>。</a:t>
            </a:r>
            <a:endParaRPr lang="en-US" altLang="zh-CN" sz="1200" dirty="0">
              <a:solidFill>
                <a:prstClr val="black">
                  <a:lumMod val="50000"/>
                  <a:lumOff val="50000"/>
                </a:prstClr>
              </a:solidFill>
              <a:sym typeface="Gill Sans" charset="0"/>
            </a:endParaRPr>
          </a:p>
          <a:p>
            <a:pPr fontAlgn="base">
              <a:lnSpc>
                <a:spcPct val="150000"/>
              </a:lnSpc>
              <a:spcBef>
                <a:spcPct val="0"/>
              </a:spcBef>
              <a:spcAft>
                <a:spcPct val="0"/>
              </a:spcAft>
            </a:pP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sp>
        <p:nvSpPr>
          <p:cNvPr id="84" name="TextBox 21"/>
          <p:cNvSpPr txBox="1"/>
          <p:nvPr/>
        </p:nvSpPr>
        <p:spPr>
          <a:xfrm>
            <a:off x="7805311" y="4435813"/>
            <a:ext cx="2743147" cy="124649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cs typeface="Lato Light" charset="0"/>
              <a:sym typeface="Lato Light" charset="0"/>
            </a:endParaRPr>
          </a:p>
        </p:txBody>
      </p:sp>
      <p:grpSp>
        <p:nvGrpSpPr>
          <p:cNvPr id="85" name="组合 84"/>
          <p:cNvGrpSpPr/>
          <p:nvPr/>
        </p:nvGrpSpPr>
        <p:grpSpPr>
          <a:xfrm>
            <a:off x="4433263" y="2111895"/>
            <a:ext cx="3322301" cy="3334999"/>
            <a:chOff x="3325813" y="1973262"/>
            <a:chExt cx="2492375" cy="2501901"/>
          </a:xfrm>
        </p:grpSpPr>
        <p:sp>
          <p:nvSpPr>
            <p:cNvPr id="86"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tx1">
                <a:lumMod val="65000"/>
                <a:lumOff val="35000"/>
              </a:schemeClr>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6"/>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C00000"/>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C00000"/>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tx1">
                <a:lumMod val="65000"/>
                <a:lumOff val="35000"/>
              </a:schemeClr>
            </a:solidFill>
            <a:ln>
              <a:noFill/>
            </a:ln>
          </p:spPr>
          <p:txBody>
            <a:bodyPr vert="horz" wrap="square" lIns="121888" tIns="60944" rIns="121888" bIns="60944"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85"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TextBox 50"/>
            <p:cNvSpPr txBox="1"/>
            <p:nvPr/>
          </p:nvSpPr>
          <p:spPr>
            <a:xfrm>
              <a:off x="3786883"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1" name="TextBox 36"/>
            <p:cNvSpPr txBox="1"/>
            <p:nvPr/>
          </p:nvSpPr>
          <p:spPr>
            <a:xfrm>
              <a:off x="5251579"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2" name="TextBox 34"/>
            <p:cNvSpPr txBox="1"/>
            <p:nvPr/>
          </p:nvSpPr>
          <p:spPr>
            <a:xfrm>
              <a:off x="3786883"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3" name="TextBox 32"/>
            <p:cNvSpPr txBox="1"/>
            <p:nvPr/>
          </p:nvSpPr>
          <p:spPr>
            <a:xfrm>
              <a:off x="5251579"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93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556"/>
    </mc:Choice>
    <mc:Fallback xmlns="">
      <p:transition spd="slow" advTm="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1000" fill="hold"/>
                                        <p:tgtEl>
                                          <p:spTgt spid="85"/>
                                        </p:tgtEl>
                                        <p:attrNameLst>
                                          <p:attrName>ppt_w</p:attrName>
                                        </p:attrNameLst>
                                      </p:cBhvr>
                                      <p:tavLst>
                                        <p:tav tm="0">
                                          <p:val>
                                            <p:fltVal val="0"/>
                                          </p:val>
                                        </p:tav>
                                        <p:tav tm="100000">
                                          <p:val>
                                            <p:strVal val="#ppt_w"/>
                                          </p:val>
                                        </p:tav>
                                      </p:tavLst>
                                    </p:anim>
                                    <p:anim calcmode="lin" valueType="num">
                                      <p:cBhvr>
                                        <p:cTn id="14" dur="1000" fill="hold"/>
                                        <p:tgtEl>
                                          <p:spTgt spid="85"/>
                                        </p:tgtEl>
                                        <p:attrNameLst>
                                          <p:attrName>ppt_h</p:attrName>
                                        </p:attrNameLst>
                                      </p:cBhvr>
                                      <p:tavLst>
                                        <p:tav tm="0">
                                          <p:val>
                                            <p:fltVal val="0"/>
                                          </p:val>
                                        </p:tav>
                                        <p:tav tm="100000">
                                          <p:val>
                                            <p:strVal val="#ppt_h"/>
                                          </p:val>
                                        </p:tav>
                                      </p:tavLst>
                                    </p:anim>
                                    <p:animEffect transition="in" filter="fade">
                                      <p:cBhvr>
                                        <p:cTn id="15" dur="1000"/>
                                        <p:tgtEl>
                                          <p:spTgt spid="85"/>
                                        </p:tgtEl>
                                      </p:cBhvr>
                                    </p:animEffect>
                                  </p:childTnLst>
                                </p:cTn>
                              </p:par>
                              <p:par>
                                <p:cTn id="16" presetID="8" presetClass="emph" presetSubtype="0" fill="hold" nodeType="withEffect">
                                  <p:stCondLst>
                                    <p:cond delay="0"/>
                                  </p:stCondLst>
                                  <p:childTnLst>
                                    <p:animRot by="21600000">
                                      <p:cBhvr>
                                        <p:cTn id="17" dur="1000" fill="hold"/>
                                        <p:tgtEl>
                                          <p:spTgt spid="85"/>
                                        </p:tgtEl>
                                        <p:attrNameLst>
                                          <p:attrName>r</p:attrName>
                                        </p:attrNameLst>
                                      </p:cBhvr>
                                    </p:animRo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right)">
                                      <p:cBhvr>
                                        <p:cTn id="21" dur="500"/>
                                        <p:tgtEl>
                                          <p:spTgt spid="8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left)">
                                      <p:cBhvr>
                                        <p:cTn id="24" dur="500"/>
                                        <p:tgtEl>
                                          <p:spTgt spid="8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right)">
                                      <p:cBhvr>
                                        <p:cTn id="27" dur="500"/>
                                        <p:tgtEl>
                                          <p:spTgt spid="8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Shape 5166"/>
          <p:cNvSpPr/>
          <p:nvPr/>
        </p:nvSpPr>
        <p:spPr>
          <a:xfrm>
            <a:off x="2487347" y="1877010"/>
            <a:ext cx="1623865" cy="1439150"/>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ysClr val="window" lastClr="FFFFFF">
              <a:lumMod val="85000"/>
            </a:sysClr>
          </a:solidFill>
          <a:ln w="12700" cap="flat">
            <a:noFill/>
            <a:miter lim="400000"/>
          </a:ln>
          <a:effectLst/>
        </p:spPr>
        <p:txBody>
          <a:bodyPr wrap="square" lIns="50799" tIns="50799" rIns="50799" bIns="50799"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600" b="1" i="0" u="none" strike="noStrike" kern="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sp>
        <p:nvSpPr>
          <p:cNvPr id="96" name="Shape 5167"/>
          <p:cNvSpPr/>
          <p:nvPr/>
        </p:nvSpPr>
        <p:spPr>
          <a:xfrm>
            <a:off x="1994890" y="2730230"/>
            <a:ext cx="2614905" cy="1498236"/>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97" name="Shape 5168"/>
          <p:cNvSpPr/>
          <p:nvPr/>
        </p:nvSpPr>
        <p:spPr>
          <a:xfrm>
            <a:off x="1502435" y="3655378"/>
            <a:ext cx="3605945" cy="149823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98" name="Shape 5169"/>
          <p:cNvSpPr/>
          <p:nvPr/>
        </p:nvSpPr>
        <p:spPr>
          <a:xfrm>
            <a:off x="998527" y="4580526"/>
            <a:ext cx="4596976" cy="1498223"/>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CED1D2"/>
          </a:solidFill>
          <a:ln w="12700" cap="flat">
            <a:noFill/>
            <a:miter lim="400000"/>
          </a:ln>
          <a:effectLst/>
        </p:spPr>
        <p:txBody>
          <a:bodyPr wrap="square" lIns="50799" tIns="50799" rIns="50799" bIns="50799"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b="1"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99" name="组合 98"/>
          <p:cNvGrpSpPr/>
          <p:nvPr/>
        </p:nvGrpSpPr>
        <p:grpSpPr>
          <a:xfrm>
            <a:off x="2979804" y="1478317"/>
            <a:ext cx="1143692" cy="980850"/>
            <a:chOff x="2313735" y="1108481"/>
            <a:chExt cx="857881" cy="735467"/>
          </a:xfrm>
        </p:grpSpPr>
        <p:sp>
          <p:nvSpPr>
            <p:cNvPr id="100"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00000"/>
            </a:solidFill>
            <a:ln w="12700" cap="flat">
              <a:noFill/>
              <a:miter lim="400000"/>
            </a:ln>
            <a:effectLst/>
          </p:spPr>
          <p:txBody>
            <a:bodyPr wrap="square" lIns="0" tIns="0" rIns="0" bIns="0" numCol="1" anchor="t">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1"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输入文本</a:t>
              </a:r>
            </a:p>
          </p:txBody>
        </p:sp>
      </p:grpSp>
      <p:grpSp>
        <p:nvGrpSpPr>
          <p:cNvPr id="102" name="组合 101"/>
          <p:cNvGrpSpPr/>
          <p:nvPr/>
        </p:nvGrpSpPr>
        <p:grpSpPr>
          <a:xfrm>
            <a:off x="2487347" y="2730230"/>
            <a:ext cx="2119384" cy="576682"/>
            <a:chOff x="1944344" y="2047198"/>
            <a:chExt cx="1589745" cy="432411"/>
          </a:xfrm>
        </p:grpSpPr>
        <p:sp>
          <p:nvSpPr>
            <p:cNvPr id="103"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4"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点击输入文本</a:t>
              </a:r>
            </a:p>
          </p:txBody>
        </p:sp>
      </p:grpSp>
      <p:grpSp>
        <p:nvGrpSpPr>
          <p:cNvPr id="105" name="组合 104"/>
          <p:cNvGrpSpPr/>
          <p:nvPr/>
        </p:nvGrpSpPr>
        <p:grpSpPr>
          <a:xfrm>
            <a:off x="1994892" y="3655377"/>
            <a:ext cx="3110423" cy="576683"/>
            <a:chOff x="1574955" y="2740898"/>
            <a:chExt cx="2333121" cy="432412"/>
          </a:xfrm>
        </p:grpSpPr>
        <p:sp>
          <p:nvSpPr>
            <p:cNvPr id="106"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C00000"/>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07"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p>
          </p:txBody>
        </p:sp>
      </p:grpSp>
      <p:grpSp>
        <p:nvGrpSpPr>
          <p:cNvPr id="108" name="组合 107"/>
          <p:cNvGrpSpPr/>
          <p:nvPr/>
        </p:nvGrpSpPr>
        <p:grpSpPr>
          <a:xfrm>
            <a:off x="1502436" y="4580525"/>
            <a:ext cx="4101453" cy="576676"/>
            <a:chOff x="1205565" y="3434598"/>
            <a:chExt cx="3076490" cy="432407"/>
          </a:xfrm>
        </p:grpSpPr>
        <p:sp>
          <p:nvSpPr>
            <p:cNvPr id="109"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10"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p>
          </p:txBody>
        </p:sp>
      </p:grpSp>
      <p:grpSp>
        <p:nvGrpSpPr>
          <p:cNvPr id="111" name="组合 110"/>
          <p:cNvGrpSpPr/>
          <p:nvPr/>
        </p:nvGrpSpPr>
        <p:grpSpPr>
          <a:xfrm>
            <a:off x="998528" y="5492826"/>
            <a:ext cx="5092497" cy="576676"/>
            <a:chOff x="827585" y="4118665"/>
            <a:chExt cx="3819870" cy="432407"/>
          </a:xfrm>
        </p:grpSpPr>
        <p:sp>
          <p:nvSpPr>
            <p:cNvPr id="112"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C00000"/>
            </a:solidFill>
            <a:ln w="12700" cap="flat">
              <a:noFill/>
              <a:miter lim="400000"/>
            </a:ln>
            <a:effectLst/>
          </p:spPr>
          <p:txBody>
            <a:bodyPr wrap="square" lIns="38100" tIns="38100" rIns="38100" bIns="3810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solidFill>
                    <a:srgbClr val="4C4C4C"/>
                  </a:solidFill>
                </a:defRPr>
              </a:pPr>
              <a:endParaRPr kumimoji="0" 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defRPr/>
              </a:pPr>
              <a:r>
                <a:rPr kumimoji="0" lang="zh-CN" altLang="en-US" sz="1600" b="1" i="0" u="none" strike="noStrike" kern="0" cap="all"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p>
          </p:txBody>
        </p:sp>
      </p:grpSp>
      <p:sp>
        <p:nvSpPr>
          <p:cNvPr id="114" name="Round Same Side Corner Rectangle 67"/>
          <p:cNvSpPr/>
          <p:nvPr/>
        </p:nvSpPr>
        <p:spPr>
          <a:xfrm rot="10800000" flipH="1">
            <a:off x="6682625" y="1496238"/>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5" name="Round Same Side Corner Rectangle 68"/>
          <p:cNvSpPr/>
          <p:nvPr/>
        </p:nvSpPr>
        <p:spPr>
          <a:xfrm rot="10800000" flipH="1">
            <a:off x="6680438" y="2538199"/>
            <a:ext cx="66529" cy="685551"/>
          </a:xfrm>
          <a:prstGeom prst="round2SameRect">
            <a:avLst>
              <a:gd name="adj1" fmla="val 50000"/>
              <a:gd name="adj2" fmla="val 50000"/>
            </a:avLst>
          </a:prstGeom>
          <a:solidFill>
            <a:schemeClr val="tx1">
              <a:lumMod val="65000"/>
              <a:lumOff val="35000"/>
            </a:schemeClr>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6" name="Round Same Side Corner Rectangle 69"/>
          <p:cNvSpPr/>
          <p:nvPr/>
        </p:nvSpPr>
        <p:spPr>
          <a:xfrm rot="10800000" flipH="1">
            <a:off x="6682625" y="3485261"/>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17" name="TextBox 116"/>
          <p:cNvSpPr txBox="1"/>
          <p:nvPr/>
        </p:nvSpPr>
        <p:spPr>
          <a:xfrm>
            <a:off x="6949749" y="1520768"/>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18" name="TextBox 117"/>
          <p:cNvSpPr txBox="1"/>
          <p:nvPr/>
        </p:nvSpPr>
        <p:spPr>
          <a:xfrm>
            <a:off x="6949749" y="2534214"/>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19" name="TextBox 118"/>
          <p:cNvSpPr txBox="1"/>
          <p:nvPr/>
        </p:nvSpPr>
        <p:spPr>
          <a:xfrm>
            <a:off x="6949749" y="3547668"/>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20" name="Round Same Side Corner Rectangle 76"/>
          <p:cNvSpPr/>
          <p:nvPr/>
        </p:nvSpPr>
        <p:spPr>
          <a:xfrm rot="10800000" flipH="1">
            <a:off x="6680438" y="4446134"/>
            <a:ext cx="66529" cy="685551"/>
          </a:xfrm>
          <a:prstGeom prst="round2SameRect">
            <a:avLst>
              <a:gd name="adj1" fmla="val 50000"/>
              <a:gd name="adj2" fmla="val 50000"/>
            </a:avLst>
          </a:prstGeom>
          <a:solidFill>
            <a:schemeClr val="tx1">
              <a:lumMod val="65000"/>
              <a:lumOff val="35000"/>
            </a:schemeClr>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21" name="Round Same Side Corner Rectangle 77"/>
          <p:cNvSpPr/>
          <p:nvPr/>
        </p:nvSpPr>
        <p:spPr>
          <a:xfrm rot="10800000" flipH="1">
            <a:off x="6682625" y="5393196"/>
            <a:ext cx="66529" cy="685551"/>
          </a:xfrm>
          <a:prstGeom prst="round2SameRect">
            <a:avLst>
              <a:gd name="adj1" fmla="val 50000"/>
              <a:gd name="adj2" fmla="val 50000"/>
            </a:avLst>
          </a:prstGeom>
          <a:solidFill>
            <a:srgbClr val="C00000"/>
          </a:solidFill>
          <a:ln w="12700" cap="flat" cmpd="sng" algn="ctr">
            <a:noFill/>
            <a:prstDash val="solid"/>
            <a:miter lim="800000"/>
          </a:ln>
          <a:effectLst/>
        </p:spPr>
        <p:txBody>
          <a:bodyPr lIns="109707" tIns="54853" rIns="109707" bIns="548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prstClr val="white"/>
              </a:solidFill>
              <a:effectLst/>
              <a:uLnTx/>
              <a:uFillTx/>
              <a:latin typeface="Calibri Light" panose="020F0302020204030204"/>
              <a:ea typeface="微软雅黑" panose="020B0503020204020204" pitchFamily="34" charset="-122"/>
              <a:cs typeface="+mn-cs"/>
            </a:endParaRPr>
          </a:p>
        </p:txBody>
      </p:sp>
      <p:sp>
        <p:nvSpPr>
          <p:cNvPr id="122" name="TextBox 121"/>
          <p:cNvSpPr txBox="1"/>
          <p:nvPr/>
        </p:nvSpPr>
        <p:spPr>
          <a:xfrm>
            <a:off x="6949749" y="4442155"/>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23" name="TextBox 122"/>
          <p:cNvSpPr txBox="1"/>
          <p:nvPr/>
        </p:nvSpPr>
        <p:spPr>
          <a:xfrm>
            <a:off x="6949749" y="5455604"/>
            <a:ext cx="3938966" cy="551689"/>
          </a:xfrm>
          <a:prstGeom prst="rect">
            <a:avLst/>
          </a:prstGeom>
          <a:noFill/>
        </p:spPr>
        <p:txBody>
          <a:bodyPr wrap="square" lIns="34290" tIns="17145" rIns="34290" bIns="17145" rtlCol="0">
            <a:spAutoFit/>
          </a:bodyPr>
          <a:lstStyle/>
          <a:p>
            <a:pPr>
              <a:lnSpc>
                <a:spcPct val="12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540"/>
    </mc:Choice>
    <mc:Fallback xmlns="">
      <p:transition spd="slow" advTm="7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500"/>
                                        <p:tgtEl>
                                          <p:spTgt spid="1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right)">
                                      <p:cBhvr>
                                        <p:cTn id="15" dur="500"/>
                                        <p:tgtEl>
                                          <p:spTgt spid="1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500"/>
                                        <p:tgtEl>
                                          <p:spTgt spid="9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right)">
                                      <p:cBhvr>
                                        <p:cTn id="23" dur="500"/>
                                        <p:tgtEl>
                                          <p:spTgt spid="10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right)">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wipe(down)">
                                      <p:cBhvr>
                                        <p:cTn id="39" dur="500"/>
                                        <p:tgtEl>
                                          <p:spTgt spid="99"/>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up)">
                                      <p:cBhvr>
                                        <p:cTn id="43" dur="500"/>
                                        <p:tgtEl>
                                          <p:spTgt spid="11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up)">
                                      <p:cBhvr>
                                        <p:cTn id="47" dur="500"/>
                                        <p:tgtEl>
                                          <p:spTgt spid="115"/>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wipe(up)">
                                      <p:cBhvr>
                                        <p:cTn id="51" dur="500"/>
                                        <p:tgtEl>
                                          <p:spTgt spid="11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up)">
                                      <p:cBhvr>
                                        <p:cTn id="55" dur="500"/>
                                        <p:tgtEl>
                                          <p:spTgt spid="12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wipe(up)">
                                      <p:cBhvr>
                                        <p:cTn id="5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114" grpId="0" animBg="1"/>
      <p:bldP spid="115" grpId="0" animBg="1"/>
      <p:bldP spid="116"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a:solidFill>
                  <a:srgbClr val="C00000">
                    <a:alpha val="39000"/>
                  </a:srgbClr>
                </a:solidFill>
                <a:latin typeface="方正正大黑简体" panose="02000000000000000000" pitchFamily="2" charset="-122"/>
                <a:ea typeface="方正正大黑简体" panose="02000000000000000000" pitchFamily="2" charset="-122"/>
              </a:rPr>
              <a:t>04</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p>
        </p:txBody>
      </p:sp>
    </p:spTree>
  </p:cSld>
  <p:clrMapOvr>
    <a:masterClrMapping/>
  </p:clrMapOvr>
  <mc:AlternateContent xmlns:mc="http://schemas.openxmlformats.org/markup-compatibility/2006" xmlns:p14="http://schemas.microsoft.com/office/powerpoint/2010/main">
    <mc:Choice Requires="p14">
      <p:transition spd="slow" p14:dur="2000" advTm="6510"/>
    </mc:Choice>
    <mc:Fallback xmlns="">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Sev04"/>
          <p:cNvSpPr/>
          <p:nvPr/>
        </p:nvSpPr>
        <p:spPr>
          <a:xfrm rot="18900000">
            <a:off x="9327959" y="2390487"/>
            <a:ext cx="1612996" cy="1612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Sev03"/>
          <p:cNvSpPr/>
          <p:nvPr/>
        </p:nvSpPr>
        <p:spPr>
          <a:xfrm rot="18900000">
            <a:off x="6678192" y="2385454"/>
            <a:ext cx="1612996" cy="1612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8" name="Sev02"/>
          <p:cNvSpPr/>
          <p:nvPr/>
        </p:nvSpPr>
        <p:spPr>
          <a:xfrm rot="18900000">
            <a:off x="3962584" y="2390487"/>
            <a:ext cx="1612996" cy="1612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Sev01"/>
          <p:cNvSpPr/>
          <p:nvPr/>
        </p:nvSpPr>
        <p:spPr>
          <a:xfrm rot="18900000">
            <a:off x="1263444" y="2411120"/>
            <a:ext cx="1612996" cy="16129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25"/>
          <p:cNvSpPr txBox="1"/>
          <p:nvPr/>
        </p:nvSpPr>
        <p:spPr>
          <a:xfrm>
            <a:off x="860083" y="4648106"/>
            <a:ext cx="2394048"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1" name="Sev01"/>
          <p:cNvSpPr/>
          <p:nvPr/>
        </p:nvSpPr>
        <p:spPr>
          <a:xfrm rot="18900000">
            <a:off x="1263444" y="2298862"/>
            <a:ext cx="1612996" cy="161299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29"/>
          <p:cNvSpPr txBox="1"/>
          <p:nvPr/>
        </p:nvSpPr>
        <p:spPr>
          <a:xfrm>
            <a:off x="3538559" y="4648106"/>
            <a:ext cx="2443935"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3" name="Sev02"/>
          <p:cNvSpPr/>
          <p:nvPr/>
        </p:nvSpPr>
        <p:spPr>
          <a:xfrm rot="18900000">
            <a:off x="3962584" y="2298862"/>
            <a:ext cx="1612996" cy="16129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34"/>
          <p:cNvSpPr txBox="1"/>
          <p:nvPr/>
        </p:nvSpPr>
        <p:spPr>
          <a:xfrm>
            <a:off x="6268418" y="4648106"/>
            <a:ext cx="2423990"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5" name="Sev03"/>
          <p:cNvSpPr/>
          <p:nvPr/>
        </p:nvSpPr>
        <p:spPr>
          <a:xfrm rot="18900000">
            <a:off x="6678192" y="2298862"/>
            <a:ext cx="1612996" cy="161299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6" name="TextBox 38"/>
          <p:cNvSpPr txBox="1"/>
          <p:nvPr/>
        </p:nvSpPr>
        <p:spPr>
          <a:xfrm>
            <a:off x="8974963" y="4648105"/>
            <a:ext cx="2376551" cy="1154162"/>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7" name="Sev04"/>
          <p:cNvSpPr/>
          <p:nvPr/>
        </p:nvSpPr>
        <p:spPr>
          <a:xfrm rot="18900000">
            <a:off x="9327959" y="2298862"/>
            <a:ext cx="1612996" cy="16129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2"/>
          <p:cNvSpPr>
            <a:spLocks noEditPoints="1"/>
          </p:cNvSpPr>
          <p:nvPr/>
        </p:nvSpPr>
        <p:spPr bwMode="auto">
          <a:xfrm>
            <a:off x="9825662" y="2773139"/>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C00000"/>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42"/>
          <p:cNvSpPr>
            <a:spLocks noEditPoints="1"/>
          </p:cNvSpPr>
          <p:nvPr/>
        </p:nvSpPr>
        <p:spPr bwMode="auto">
          <a:xfrm>
            <a:off x="1733461" y="281573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8"/>
          <p:cNvSpPr>
            <a:spLocks noEditPoints="1"/>
          </p:cNvSpPr>
          <p:nvPr/>
        </p:nvSpPr>
        <p:spPr bwMode="auto">
          <a:xfrm>
            <a:off x="7148209" y="2851933"/>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86"/>
          <p:cNvSpPr>
            <a:spLocks noEditPoints="1"/>
          </p:cNvSpPr>
          <p:nvPr/>
        </p:nvSpPr>
        <p:spPr bwMode="auto">
          <a:xfrm>
            <a:off x="4538653" y="2717658"/>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341"/>
    </mc:Choice>
    <mc:Fallback xmlns="">
      <p:transition spd="slow" advTm="7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750" fill="hold"/>
                                        <p:tgtEl>
                                          <p:spTgt spid="69"/>
                                        </p:tgtEl>
                                        <p:attrNameLst>
                                          <p:attrName>ppt_x</p:attrName>
                                        </p:attrNameLst>
                                      </p:cBhvr>
                                      <p:tavLst>
                                        <p:tav tm="0">
                                          <p:val>
                                            <p:strVal val="#ppt_x"/>
                                          </p:val>
                                        </p:tav>
                                        <p:tav tm="100000">
                                          <p:val>
                                            <p:strVal val="#ppt_x"/>
                                          </p:val>
                                        </p:tav>
                                      </p:tavLst>
                                    </p:anim>
                                    <p:anim calcmode="lin" valueType="num">
                                      <p:cBhvr additive="base">
                                        <p:cTn id="13" dur="75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1000" fill="hold"/>
                                        <p:tgtEl>
                                          <p:spTgt spid="70"/>
                                        </p:tgtEl>
                                        <p:attrNameLst>
                                          <p:attrName>ppt_x</p:attrName>
                                        </p:attrNameLst>
                                      </p:cBhvr>
                                      <p:tavLst>
                                        <p:tav tm="0">
                                          <p:val>
                                            <p:strVal val="#ppt_x"/>
                                          </p:val>
                                        </p:tav>
                                        <p:tav tm="100000">
                                          <p:val>
                                            <p:strVal val="#ppt_x"/>
                                          </p:val>
                                        </p:tav>
                                      </p:tavLst>
                                    </p:anim>
                                    <p:anim calcmode="lin" valueType="num">
                                      <p:cBhvr additive="base">
                                        <p:cTn id="23" dur="1000" fill="hold"/>
                                        <p:tgtEl>
                                          <p:spTgt spid="7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750" fill="hold"/>
                                        <p:tgtEl>
                                          <p:spTgt spid="68"/>
                                        </p:tgtEl>
                                        <p:attrNameLst>
                                          <p:attrName>ppt_x</p:attrName>
                                        </p:attrNameLst>
                                      </p:cBhvr>
                                      <p:tavLst>
                                        <p:tav tm="0">
                                          <p:val>
                                            <p:strVal val="#ppt_x"/>
                                          </p:val>
                                        </p:tav>
                                        <p:tav tm="100000">
                                          <p:val>
                                            <p:strVal val="#ppt_x"/>
                                          </p:val>
                                        </p:tav>
                                      </p:tavLst>
                                    </p:anim>
                                    <p:anim calcmode="lin" valueType="num">
                                      <p:cBhvr additive="base">
                                        <p:cTn id="33" dur="750" fill="hold"/>
                                        <p:tgtEl>
                                          <p:spTgt spid="68"/>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1000" fill="hold"/>
                                        <p:tgtEl>
                                          <p:spTgt spid="72"/>
                                        </p:tgtEl>
                                        <p:attrNameLst>
                                          <p:attrName>ppt_x</p:attrName>
                                        </p:attrNameLst>
                                      </p:cBhvr>
                                      <p:tavLst>
                                        <p:tav tm="0">
                                          <p:val>
                                            <p:strVal val="#ppt_x"/>
                                          </p:val>
                                        </p:tav>
                                        <p:tav tm="100000">
                                          <p:val>
                                            <p:strVal val="#ppt_x"/>
                                          </p:val>
                                        </p:tav>
                                      </p:tavLst>
                                    </p:anim>
                                    <p:anim calcmode="lin" valueType="num">
                                      <p:cBhvr additive="base">
                                        <p:cTn id="43" dur="1000" fill="hold"/>
                                        <p:tgtEl>
                                          <p:spTgt spid="7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750" fill="hold"/>
                                        <p:tgtEl>
                                          <p:spTgt spid="67"/>
                                        </p:tgtEl>
                                        <p:attrNameLst>
                                          <p:attrName>ppt_x</p:attrName>
                                        </p:attrNameLst>
                                      </p:cBhvr>
                                      <p:tavLst>
                                        <p:tav tm="0">
                                          <p:val>
                                            <p:strVal val="#ppt_x"/>
                                          </p:val>
                                        </p:tav>
                                        <p:tav tm="100000">
                                          <p:val>
                                            <p:strVal val="#ppt_x"/>
                                          </p:val>
                                        </p:tav>
                                      </p:tavLst>
                                    </p:anim>
                                    <p:anim calcmode="lin" valueType="num">
                                      <p:cBhvr additive="base">
                                        <p:cTn id="53" dur="750" fill="hold"/>
                                        <p:tgtEl>
                                          <p:spTgt spid="67"/>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additive="base">
                                        <p:cTn id="62" dur="1000" fill="hold"/>
                                        <p:tgtEl>
                                          <p:spTgt spid="74"/>
                                        </p:tgtEl>
                                        <p:attrNameLst>
                                          <p:attrName>ppt_x</p:attrName>
                                        </p:attrNameLst>
                                      </p:cBhvr>
                                      <p:tavLst>
                                        <p:tav tm="0">
                                          <p:val>
                                            <p:strVal val="#ppt_x"/>
                                          </p:val>
                                        </p:tav>
                                        <p:tav tm="100000">
                                          <p:val>
                                            <p:strVal val="#ppt_x"/>
                                          </p:val>
                                        </p:tav>
                                      </p:tavLst>
                                    </p:anim>
                                    <p:anim calcmode="lin" valueType="num">
                                      <p:cBhvr additive="base">
                                        <p:cTn id="63" dur="1000" fill="hold"/>
                                        <p:tgtEl>
                                          <p:spTgt spid="74"/>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500" fill="hold"/>
                                        <p:tgtEl>
                                          <p:spTgt spid="77"/>
                                        </p:tgtEl>
                                        <p:attrNameLst>
                                          <p:attrName>ppt_w</p:attrName>
                                        </p:attrNameLst>
                                      </p:cBhvr>
                                      <p:tavLst>
                                        <p:tav tm="0">
                                          <p:val>
                                            <p:fltVal val="0"/>
                                          </p:val>
                                        </p:tav>
                                        <p:tav tm="100000">
                                          <p:val>
                                            <p:strVal val="#ppt_w"/>
                                          </p:val>
                                        </p:tav>
                                      </p:tavLst>
                                    </p:anim>
                                    <p:anim calcmode="lin" valueType="num">
                                      <p:cBhvr>
                                        <p:cTn id="68" dur="500" fill="hold"/>
                                        <p:tgtEl>
                                          <p:spTgt spid="77"/>
                                        </p:tgtEl>
                                        <p:attrNameLst>
                                          <p:attrName>ppt_h</p:attrName>
                                        </p:attrNameLst>
                                      </p:cBhvr>
                                      <p:tavLst>
                                        <p:tav tm="0">
                                          <p:val>
                                            <p:fltVal val="0"/>
                                          </p:val>
                                        </p:tav>
                                        <p:tav tm="100000">
                                          <p:val>
                                            <p:strVal val="#ppt_h"/>
                                          </p:val>
                                        </p:tav>
                                      </p:tavLst>
                                    </p:anim>
                                    <p:animEffect transition="in" filter="fade">
                                      <p:cBhvr>
                                        <p:cTn id="69" dur="500"/>
                                        <p:tgtEl>
                                          <p:spTgt spid="77"/>
                                        </p:tgtEl>
                                      </p:cBhvr>
                                    </p:animEffect>
                                  </p:childTnLst>
                                </p:cTn>
                              </p:par>
                              <p:par>
                                <p:cTn id="70" presetID="2" presetClass="entr" presetSubtype="4" accel="50000" decel="5000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ppt_x"/>
                                          </p:val>
                                        </p:tav>
                                        <p:tav tm="100000">
                                          <p:val>
                                            <p:strVal val="#ppt_x"/>
                                          </p:val>
                                        </p:tav>
                                      </p:tavLst>
                                    </p:anim>
                                    <p:anim calcmode="lin" valueType="num">
                                      <p:cBhvr additive="base">
                                        <p:cTn id="73" dur="7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1000" fill="hold"/>
                                        <p:tgtEl>
                                          <p:spTgt spid="76"/>
                                        </p:tgtEl>
                                        <p:attrNameLst>
                                          <p:attrName>ppt_x</p:attrName>
                                        </p:attrNameLst>
                                      </p:cBhvr>
                                      <p:tavLst>
                                        <p:tav tm="0">
                                          <p:val>
                                            <p:strVal val="#ppt_x"/>
                                          </p:val>
                                        </p:tav>
                                        <p:tav tm="100000">
                                          <p:val>
                                            <p:strVal val="#ppt_x"/>
                                          </p:val>
                                        </p:tav>
                                      </p:tavLst>
                                    </p:anim>
                                    <p:anim calcmode="lin" valueType="num">
                                      <p:cBhvr additive="base">
                                        <p:cTn id="83"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p:bldP spid="71" grpId="0" animBg="1"/>
      <p:bldP spid="72" grpId="0"/>
      <p:bldP spid="73" grpId="0" animBg="1"/>
      <p:bldP spid="74" grpId="0"/>
      <p:bldP spid="75" grpId="0" animBg="1"/>
      <p:bldP spid="76" grpId="0"/>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62344" y="1654262"/>
            <a:ext cx="3551713" cy="21504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5676" y="1572805"/>
            <a:ext cx="3625228" cy="224386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组合 68"/>
          <p:cNvGrpSpPr/>
          <p:nvPr/>
        </p:nvGrpSpPr>
        <p:grpSpPr>
          <a:xfrm>
            <a:off x="6430350" y="4256122"/>
            <a:ext cx="4675803" cy="767885"/>
            <a:chOff x="5256267" y="3223478"/>
            <a:chExt cx="3507766" cy="576064"/>
          </a:xfrm>
        </p:grpSpPr>
        <p:sp>
          <p:nvSpPr>
            <p:cNvPr id="70" name="椭圆 69"/>
            <p:cNvSpPr/>
            <p:nvPr/>
          </p:nvSpPr>
          <p:spPr>
            <a:xfrm>
              <a:off x="5256267" y="3223478"/>
              <a:ext cx="576064" cy="57606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1" name="TextBox 63"/>
            <p:cNvSpPr txBox="1"/>
            <p:nvPr/>
          </p:nvSpPr>
          <p:spPr>
            <a:xfrm>
              <a:off x="5965717" y="3243639"/>
              <a:ext cx="2798316"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pic>
          <p:nvPicPr>
            <p:cNvPr id="72" name="Picture 4" descr="E:\PPT\PPT_图标\095.pn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5365287" y="3338968"/>
              <a:ext cx="358023" cy="345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组合 72"/>
          <p:cNvGrpSpPr/>
          <p:nvPr/>
        </p:nvGrpSpPr>
        <p:grpSpPr>
          <a:xfrm>
            <a:off x="1709354" y="4256122"/>
            <a:ext cx="4551679" cy="767885"/>
            <a:chOff x="2340134" y="3223478"/>
            <a:chExt cx="3414648" cy="576064"/>
          </a:xfrm>
        </p:grpSpPr>
        <p:sp>
          <p:nvSpPr>
            <p:cNvPr id="74" name="椭圆 73"/>
            <p:cNvSpPr/>
            <p:nvPr/>
          </p:nvSpPr>
          <p:spPr>
            <a:xfrm>
              <a:off x="2340134" y="3223478"/>
              <a:ext cx="576064" cy="57606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5" name="TextBox 68"/>
            <p:cNvSpPr txBox="1"/>
            <p:nvPr/>
          </p:nvSpPr>
          <p:spPr>
            <a:xfrm>
              <a:off x="3059111" y="3243639"/>
              <a:ext cx="2695671"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pic>
          <p:nvPicPr>
            <p:cNvPr id="76" name="Picture 5" descr="E:\PPT\PPT_图标\002.png"/>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2443403" y="3361974"/>
              <a:ext cx="369526" cy="299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组合 76"/>
          <p:cNvGrpSpPr/>
          <p:nvPr/>
        </p:nvGrpSpPr>
        <p:grpSpPr>
          <a:xfrm>
            <a:off x="1709354" y="5227154"/>
            <a:ext cx="4551679" cy="767885"/>
            <a:chOff x="2340134" y="3951942"/>
            <a:chExt cx="3414648" cy="576064"/>
          </a:xfrm>
        </p:grpSpPr>
        <p:sp>
          <p:nvSpPr>
            <p:cNvPr id="78" name="椭圆 77"/>
            <p:cNvSpPr/>
            <p:nvPr/>
          </p:nvSpPr>
          <p:spPr>
            <a:xfrm>
              <a:off x="2340134" y="3951942"/>
              <a:ext cx="576064" cy="576064"/>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79" name="TextBox 72"/>
            <p:cNvSpPr txBox="1"/>
            <p:nvPr/>
          </p:nvSpPr>
          <p:spPr>
            <a:xfrm>
              <a:off x="3040056" y="3972103"/>
              <a:ext cx="2714726"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pic>
          <p:nvPicPr>
            <p:cNvPr id="94" name="Picture 6" descr="E:\PPT\PPT_图标\032.png"/>
            <p:cNvPicPr>
              <a:picLocks noChangeAspect="1" noChangeArrowheads="1"/>
            </p:cNvPicPr>
            <p:nvPr/>
          </p:nvPicPr>
          <p:blipFill>
            <a:blip r:embed="rId7" cstate="print">
              <a:biLevel thresh="50000"/>
              <a:extLst>
                <a:ext uri="{28A0092B-C50C-407E-A947-70E740481C1C}">
                  <a14:useLocalDpi xmlns:a14="http://schemas.microsoft.com/office/drawing/2010/main" val="0"/>
                </a:ext>
              </a:extLst>
            </a:blip>
            <a:srcRect/>
            <a:stretch>
              <a:fillRect/>
            </a:stretch>
          </p:blipFill>
          <p:spPr bwMode="auto">
            <a:xfrm>
              <a:off x="2454906" y="4082312"/>
              <a:ext cx="358023" cy="333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组合 94"/>
          <p:cNvGrpSpPr/>
          <p:nvPr/>
        </p:nvGrpSpPr>
        <p:grpSpPr>
          <a:xfrm>
            <a:off x="6430353" y="5227154"/>
            <a:ext cx="4675799" cy="767885"/>
            <a:chOff x="5256267" y="3951942"/>
            <a:chExt cx="3507762" cy="576064"/>
          </a:xfrm>
        </p:grpSpPr>
        <p:sp>
          <p:nvSpPr>
            <p:cNvPr id="96" name="椭圆 95"/>
            <p:cNvSpPr/>
            <p:nvPr/>
          </p:nvSpPr>
          <p:spPr>
            <a:xfrm>
              <a:off x="5256267" y="3951942"/>
              <a:ext cx="576064" cy="57606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75000"/>
                    <a:lumOff val="25000"/>
                  </a:prstClr>
                </a:solidFill>
                <a:effectLst/>
                <a:uLnTx/>
                <a:uFillTx/>
                <a:latin typeface="Arial Unicode MS" panose="020B0604020202020204" charset="-122"/>
                <a:ea typeface="微软雅黑" panose="020B0503020204020204" pitchFamily="34" charset="-122"/>
                <a:cs typeface="+mn-cs"/>
              </a:endParaRPr>
            </a:p>
          </p:txBody>
        </p:sp>
        <p:sp>
          <p:nvSpPr>
            <p:cNvPr id="97" name="TextBox 92"/>
            <p:cNvSpPr txBox="1"/>
            <p:nvPr/>
          </p:nvSpPr>
          <p:spPr>
            <a:xfrm>
              <a:off x="5956189" y="3972103"/>
              <a:ext cx="2807840" cy="457168"/>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pic>
          <p:nvPicPr>
            <p:cNvPr id="98" name="Picture 7" descr="E:\PPT\PPT_图标\058.png"/>
            <p:cNvPicPr>
              <a:picLocks noChangeAspect="1" noChangeArrowheads="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5365287" y="4082312"/>
              <a:ext cx="369526" cy="310575"/>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790"/>
    </mc:Choice>
    <mc:Fallback xmlns="">
      <p:transition spd="slow" advTm="2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fill="hold"/>
                                        <p:tgtEl>
                                          <p:spTgt spid="73"/>
                                        </p:tgtEl>
                                        <p:attrNameLst>
                                          <p:attrName>ppt_x</p:attrName>
                                        </p:attrNameLst>
                                      </p:cBhvr>
                                      <p:tavLst>
                                        <p:tav tm="0">
                                          <p:val>
                                            <p:strVal val="#ppt_x"/>
                                          </p:val>
                                        </p:tav>
                                        <p:tav tm="100000">
                                          <p:val>
                                            <p:strVal val="#ppt_x"/>
                                          </p:val>
                                        </p:tav>
                                      </p:tavLst>
                                    </p:anim>
                                    <p:anim calcmode="lin" valueType="num">
                                      <p:cBhvr additive="base">
                                        <p:cTn id="17" dur="5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ppt_x"/>
                                          </p:val>
                                        </p:tav>
                                        <p:tav tm="100000">
                                          <p:val>
                                            <p:strVal val="#ppt_x"/>
                                          </p:val>
                                        </p:tav>
                                      </p:tavLst>
                                    </p:anim>
                                    <p:anim calcmode="lin" valueType="num">
                                      <p:cBhvr additive="base">
                                        <p:cTn id="22" dur="500" fill="hold"/>
                                        <p:tgtEl>
                                          <p:spTgt spid="6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ppt_x"/>
                                          </p:val>
                                        </p:tav>
                                        <p:tav tm="100000">
                                          <p:val>
                                            <p:strVal val="#ppt_x"/>
                                          </p:val>
                                        </p:tav>
                                      </p:tavLst>
                                    </p:anim>
                                    <p:anim calcmode="lin" valueType="num">
                                      <p:cBhvr additive="base">
                                        <p:cTn id="27" dur="500" fill="hold"/>
                                        <p:tgtEl>
                                          <p:spTgt spid="7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ppt_x"/>
                                          </p:val>
                                        </p:tav>
                                        <p:tav tm="100000">
                                          <p:val>
                                            <p:strVal val="#ppt_x"/>
                                          </p:val>
                                        </p:tav>
                                      </p:tavLst>
                                    </p:anim>
                                    <p:anim calcmode="lin" valueType="num">
                                      <p:cBhvr additive="base">
                                        <p:cTn id="32"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1198724" y="1664601"/>
            <a:ext cx="9792965" cy="186122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7" name="TextBox 66"/>
          <p:cNvSpPr txBox="1"/>
          <p:nvPr/>
        </p:nvSpPr>
        <p:spPr>
          <a:xfrm>
            <a:off x="1595293" y="1989301"/>
            <a:ext cx="8999828" cy="950595"/>
          </a:xfrm>
          <a:prstGeom prst="rect">
            <a:avLst/>
          </a:prstGeom>
          <a:noFill/>
        </p:spPr>
        <p:txBody>
          <a:bodyPr wrap="square" lIns="0" tIns="0" rIns="0" bIns="0" rtlCol="0">
            <a:spAutoFit/>
          </a:bodyPr>
          <a:lstStyle/>
          <a:p>
            <a:pPr>
              <a:lnSpc>
                <a:spcPct val="130000"/>
              </a:lnSpc>
              <a:spcBef>
                <a:spcPct val="0"/>
              </a:spcBef>
            </a:pPr>
            <a:r>
              <a:rPr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p>
        </p:txBody>
      </p:sp>
      <p:sp>
        <p:nvSpPr>
          <p:cNvPr id="68" name="矩形 93"/>
          <p:cNvSpPr/>
          <p:nvPr/>
        </p:nvSpPr>
        <p:spPr>
          <a:xfrm>
            <a:off x="1148506" y="1605169"/>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9" name="矩形 93"/>
          <p:cNvSpPr/>
          <p:nvPr/>
        </p:nvSpPr>
        <p:spPr>
          <a:xfrm rot="10800000">
            <a:off x="10660573" y="3200877"/>
            <a:ext cx="383993"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0" name="Freeform 5"/>
          <p:cNvSpPr/>
          <p:nvPr/>
        </p:nvSpPr>
        <p:spPr bwMode="auto">
          <a:xfrm>
            <a:off x="4006113"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1" name="TextBox 70"/>
          <p:cNvSpPr txBox="1"/>
          <p:nvPr/>
        </p:nvSpPr>
        <p:spPr>
          <a:xfrm>
            <a:off x="4327196"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p>
        </p:txBody>
      </p:sp>
      <p:sp>
        <p:nvSpPr>
          <p:cNvPr id="72" name="Freeform 5"/>
          <p:cNvSpPr/>
          <p:nvPr/>
        </p:nvSpPr>
        <p:spPr bwMode="auto">
          <a:xfrm>
            <a:off x="1880987"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3" name="Freeform 5"/>
          <p:cNvSpPr/>
          <p:nvPr/>
        </p:nvSpPr>
        <p:spPr bwMode="auto">
          <a:xfrm>
            <a:off x="6131239"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4" name="Freeform 5"/>
          <p:cNvSpPr/>
          <p:nvPr/>
        </p:nvSpPr>
        <p:spPr bwMode="auto">
          <a:xfrm>
            <a:off x="8256365" y="4005992"/>
            <a:ext cx="1957063" cy="17651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121917" tIns="60958" rIns="121917" bIns="60958" numCol="1" anchor="t" anchorCtr="0" compatLnSpc="1"/>
          <a:lstStyle/>
          <a:p>
            <a:endParaRPr lang="zh-CN" altLang="en-US">
              <a:solidFill>
                <a:schemeClr val="bg1"/>
              </a:solidFill>
            </a:endParaRPr>
          </a:p>
        </p:txBody>
      </p:sp>
      <p:sp>
        <p:nvSpPr>
          <p:cNvPr id="75" name="TextBox 74"/>
          <p:cNvSpPr txBox="1"/>
          <p:nvPr/>
        </p:nvSpPr>
        <p:spPr>
          <a:xfrm>
            <a:off x="2224088"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p>
        </p:txBody>
      </p:sp>
      <p:sp>
        <p:nvSpPr>
          <p:cNvPr id="76" name="TextBox 75"/>
          <p:cNvSpPr txBox="1"/>
          <p:nvPr/>
        </p:nvSpPr>
        <p:spPr>
          <a:xfrm>
            <a:off x="6474340"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p>
        </p:txBody>
      </p:sp>
      <p:sp>
        <p:nvSpPr>
          <p:cNvPr id="77" name="TextBox 76"/>
          <p:cNvSpPr txBox="1"/>
          <p:nvPr/>
        </p:nvSpPr>
        <p:spPr>
          <a:xfrm>
            <a:off x="8599466" y="4442014"/>
            <a:ext cx="1291880" cy="8863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a:t>添加</a:t>
            </a:r>
            <a:endParaRPr lang="en-US" altLang="zh-CN" sz="2400" dirty="0"/>
          </a:p>
          <a:p>
            <a:pPr algn="ctr">
              <a:lnSpc>
                <a:spcPct val="120000"/>
              </a:lnSpc>
            </a:pPr>
            <a:r>
              <a:rPr lang="zh-CN" altLang="en-US" sz="2400" dirty="0"/>
              <a:t>关键字</a:t>
            </a:r>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337"/>
    </mc:Choice>
    <mc:Fallback xmlns="">
      <p:transition spd="slow" advTm="3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anim calcmode="lin" valueType="num">
                                      <p:cBhvr>
                                        <p:cTn id="10" dur="500" fill="hold"/>
                                        <p:tgtEl>
                                          <p:spTgt spid="68"/>
                                        </p:tgtEl>
                                        <p:attrNameLst>
                                          <p:attrName>ppt_x</p:attrName>
                                        </p:attrNameLst>
                                      </p:cBhvr>
                                      <p:tavLst>
                                        <p:tav tm="0">
                                          <p:val>
                                            <p:fltVal val="0.5"/>
                                          </p:val>
                                        </p:tav>
                                        <p:tav tm="100000">
                                          <p:val>
                                            <p:strVal val="#ppt_x"/>
                                          </p:val>
                                        </p:tav>
                                      </p:tavLst>
                                    </p:anim>
                                    <p:anim calcmode="lin" valueType="num">
                                      <p:cBhvr>
                                        <p:cTn id="11" dur="500" fill="hold"/>
                                        <p:tgtEl>
                                          <p:spTgt spid="6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anim calcmode="lin" valueType="num">
                                      <p:cBhvr>
                                        <p:cTn id="17" dur="500" fill="hold"/>
                                        <p:tgtEl>
                                          <p:spTgt spid="69"/>
                                        </p:tgtEl>
                                        <p:attrNameLst>
                                          <p:attrName>ppt_x</p:attrName>
                                        </p:attrNameLst>
                                      </p:cBhvr>
                                      <p:tavLst>
                                        <p:tav tm="0">
                                          <p:val>
                                            <p:fltVal val="0.5"/>
                                          </p:val>
                                        </p:tav>
                                        <p:tav tm="100000">
                                          <p:val>
                                            <p:strVal val="#ppt_x"/>
                                          </p:val>
                                        </p:tav>
                                      </p:tavLst>
                                    </p:anim>
                                    <p:anim calcmode="lin" valueType="num">
                                      <p:cBhvr>
                                        <p:cTn id="18" dur="500" fill="hold"/>
                                        <p:tgtEl>
                                          <p:spTgt spid="6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up)">
                                      <p:cBhvr>
                                        <p:cTn id="26" dur="500"/>
                                        <p:tgtEl>
                                          <p:spTgt spid="67"/>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p:bldP spid="68" grpId="0" animBg="1"/>
      <p:bldP spid="69" grpId="0" animBg="1"/>
      <p:bldP spid="70" grpId="0" animBg="1"/>
      <p:bldP spid="71" grpId="0"/>
      <p:bldP spid="72" grpId="0" animBg="1"/>
      <p:bldP spid="73" grpId="0" animBg="1"/>
      <p:bldP spid="74" grpId="0" animBg="1"/>
      <p:bldP spid="75" grpId="0"/>
      <p:bldP spid="76"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12699" y="2430656"/>
            <a:ext cx="12241206" cy="4111437"/>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102" name="组合 101"/>
          <p:cNvGrpSpPr/>
          <p:nvPr/>
        </p:nvGrpSpPr>
        <p:grpSpPr>
          <a:xfrm>
            <a:off x="1134374" y="3235153"/>
            <a:ext cx="1331095" cy="1301759"/>
            <a:chOff x="1331640" y="1918189"/>
            <a:chExt cx="1149695" cy="1123950"/>
          </a:xfrm>
          <a:solidFill>
            <a:srgbClr val="C00000"/>
          </a:solidFill>
          <a:scene3d>
            <a:camera prst="orthographicFront">
              <a:rot lat="0" lon="0" rev="0"/>
            </a:camera>
            <a:lightRig rig="glow" dir="t">
              <a:rot lat="0" lon="0" rev="4800000"/>
            </a:lightRig>
          </a:scene3d>
        </p:grpSpPr>
        <p:sp>
          <p:nvSpPr>
            <p:cNvPr id="103" name="椭圆形标注 102"/>
            <p:cNvSpPr/>
            <p:nvPr/>
          </p:nvSpPr>
          <p:spPr>
            <a:xfrm>
              <a:off x="1331640" y="1918189"/>
              <a:ext cx="1149695" cy="1123950"/>
            </a:xfrm>
            <a:prstGeom prst="wedgeEllipseCallout">
              <a:avLst>
                <a:gd name="adj1" fmla="val 23905"/>
                <a:gd name="adj2" fmla="val 58966"/>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4" name="TextBox 103"/>
            <p:cNvSpPr txBox="1"/>
            <p:nvPr/>
          </p:nvSpPr>
          <p:spPr>
            <a:xfrm>
              <a:off x="1558795" y="2141412"/>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p>
          </p:txBody>
        </p:sp>
      </p:grpSp>
      <p:grpSp>
        <p:nvGrpSpPr>
          <p:cNvPr id="105" name="组合 104"/>
          <p:cNvGrpSpPr/>
          <p:nvPr/>
        </p:nvGrpSpPr>
        <p:grpSpPr>
          <a:xfrm rot="1202733">
            <a:off x="4184239" y="4210143"/>
            <a:ext cx="1331095" cy="1301759"/>
            <a:chOff x="3694928" y="2635572"/>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106" name="椭圆形标注 105"/>
            <p:cNvSpPr/>
            <p:nvPr/>
          </p:nvSpPr>
          <p:spPr>
            <a:xfrm>
              <a:off x="3694928" y="2635572"/>
              <a:ext cx="1149695" cy="1123950"/>
            </a:xfrm>
            <a:prstGeom prst="wedgeEllipseCallout">
              <a:avLst>
                <a:gd name="adj1" fmla="val -50658"/>
                <a:gd name="adj2" fmla="val -4018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7" name="TextBox 106"/>
            <p:cNvSpPr txBox="1"/>
            <p:nvPr/>
          </p:nvSpPr>
          <p:spPr>
            <a:xfrm rot="20397267">
              <a:off x="3933201" y="2850203"/>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p>
          </p:txBody>
        </p:sp>
      </p:grpSp>
      <p:grpSp>
        <p:nvGrpSpPr>
          <p:cNvPr id="108" name="组合 107"/>
          <p:cNvGrpSpPr/>
          <p:nvPr/>
        </p:nvGrpSpPr>
        <p:grpSpPr>
          <a:xfrm rot="1708439">
            <a:off x="5759559" y="1172745"/>
            <a:ext cx="1331095" cy="1301759"/>
            <a:chOff x="4166431" y="757076"/>
            <a:chExt cx="1149695" cy="1123950"/>
          </a:xfrm>
          <a:solidFill>
            <a:srgbClr val="C00000"/>
          </a:solidFill>
          <a:scene3d>
            <a:camera prst="orthographicFront">
              <a:rot lat="0" lon="0" rev="0"/>
            </a:camera>
            <a:lightRig rig="glow" dir="t"/>
          </a:scene3d>
        </p:grpSpPr>
        <p:sp>
          <p:nvSpPr>
            <p:cNvPr id="109" name="椭圆形标注 108"/>
            <p:cNvSpPr/>
            <p:nvPr/>
          </p:nvSpPr>
          <p:spPr>
            <a:xfrm>
              <a:off x="4166431" y="757076"/>
              <a:ext cx="1149695" cy="1123950"/>
            </a:xfrm>
            <a:prstGeom prst="wedgeEllipseCallout">
              <a:avLst>
                <a:gd name="adj1" fmla="val 47102"/>
                <a:gd name="adj2" fmla="val 40322"/>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0" name="TextBox 109"/>
            <p:cNvSpPr txBox="1"/>
            <p:nvPr/>
          </p:nvSpPr>
          <p:spPr>
            <a:xfrm rot="19891561">
              <a:off x="4402667" y="958642"/>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p>
          </p:txBody>
        </p:sp>
      </p:grpSp>
      <p:grpSp>
        <p:nvGrpSpPr>
          <p:cNvPr id="111" name="组合 110"/>
          <p:cNvGrpSpPr/>
          <p:nvPr/>
        </p:nvGrpSpPr>
        <p:grpSpPr>
          <a:xfrm rot="1896863">
            <a:off x="8980446" y="2924649"/>
            <a:ext cx="1331095" cy="1301759"/>
            <a:chOff x="7164288" y="1682700"/>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112" name="椭圆形标注 111"/>
            <p:cNvSpPr/>
            <p:nvPr/>
          </p:nvSpPr>
          <p:spPr>
            <a:xfrm>
              <a:off x="7164288" y="1682700"/>
              <a:ext cx="1149695" cy="1123950"/>
            </a:xfrm>
            <a:prstGeom prst="wedgeEllipseCallout">
              <a:avLst>
                <a:gd name="adj1" fmla="val -45687"/>
                <a:gd name="adj2" fmla="val -4357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3" name="TextBox 112"/>
            <p:cNvSpPr txBox="1"/>
            <p:nvPr/>
          </p:nvSpPr>
          <p:spPr>
            <a:xfrm rot="19703137">
              <a:off x="7404991" y="1898508"/>
              <a:ext cx="691166" cy="717490"/>
            </a:xfrm>
            <a:prstGeom prst="rect">
              <a:avLst/>
            </a:prstGeom>
            <a:grpFill/>
            <a:ln>
              <a:noFill/>
            </a:ln>
            <a:effectLst/>
            <a:sp3d prstMaterial="matte"/>
          </p:spPr>
          <p:txBody>
            <a:bodyPr wrap="none" rtlCol="0">
              <a:sp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400" dirty="0">
                  <a:solidFill>
                    <a:schemeClr val="bg1">
                      <a:lumMod val="95000"/>
                    </a:schemeClr>
                  </a:solidFill>
                  <a:latin typeface="微软雅黑" panose="020B0503020204020204" pitchFamily="34" charset="-122"/>
                  <a:ea typeface="微软雅黑" panose="020B0503020204020204" pitchFamily="34" charset="-122"/>
                </a:rPr>
                <a:t>标题</a:t>
              </a:r>
            </a:p>
          </p:txBody>
        </p:sp>
      </p:grpSp>
      <p:sp>
        <p:nvSpPr>
          <p:cNvPr id="114" name="TextBox 113"/>
          <p:cNvSpPr txBox="1"/>
          <p:nvPr/>
        </p:nvSpPr>
        <p:spPr>
          <a:xfrm>
            <a:off x="2859844" y="2593634"/>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5" name="TextBox 114"/>
          <p:cNvSpPr txBox="1"/>
          <p:nvPr/>
        </p:nvSpPr>
        <p:spPr>
          <a:xfrm>
            <a:off x="1977048" y="5176997"/>
            <a:ext cx="2217245"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6" name="TextBox 115"/>
          <p:cNvSpPr txBox="1"/>
          <p:nvPr/>
        </p:nvSpPr>
        <p:spPr>
          <a:xfrm>
            <a:off x="5989683" y="3314272"/>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7" name="TextBox 116"/>
          <p:cNvSpPr txBox="1"/>
          <p:nvPr/>
        </p:nvSpPr>
        <p:spPr>
          <a:xfrm>
            <a:off x="8207166" y="1172529"/>
            <a:ext cx="2303956" cy="1092603"/>
          </a:xfrm>
          <a:prstGeom prst="rect">
            <a:avLst/>
          </a:prstGeom>
          <a:noFill/>
        </p:spPr>
        <p:txBody>
          <a:bodyPr wrap="square" lIns="121917" tIns="60958" rIns="121917" bIns="60958" rtlCol="0">
            <a:spAutoFit/>
          </a:bodyPr>
          <a:lstStyle/>
          <a:p>
            <a:pPr algn="just">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点击此处输入本栏的具体文字，请根据您的具体内容酌情修改。</a:t>
            </a:r>
            <a:endParaRPr lang="en-US" altLang="zh-CN" sz="1400" dirty="0">
              <a:solidFill>
                <a:schemeClr val="tx1">
                  <a:lumMod val="50000"/>
                  <a:lumOff val="50000"/>
                </a:schemeClr>
              </a:solidFill>
            </a:endParaRPr>
          </a:p>
        </p:txBody>
      </p:sp>
      <p:sp>
        <p:nvSpPr>
          <p:cNvPr id="118" name="椭圆 117"/>
          <p:cNvSpPr/>
          <p:nvPr/>
        </p:nvSpPr>
        <p:spPr>
          <a:xfrm>
            <a:off x="2124075" y="4817244"/>
            <a:ext cx="276225" cy="276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4148137" y="3731456"/>
            <a:ext cx="276225" cy="2762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6694394" y="2759906"/>
            <a:ext cx="276225" cy="276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9238767" y="2335407"/>
            <a:ext cx="276225" cy="2762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875"/>
    </mc:Choice>
    <mc:Fallback xmlns="">
      <p:transition spd="slow" advTm="4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1000"/>
                                        <p:tgtEl>
                                          <p:spTgt spid="102"/>
                                        </p:tgtEl>
                                      </p:cBhvr>
                                    </p:animEffect>
                                    <p:anim calcmode="lin" valueType="num">
                                      <p:cBhvr>
                                        <p:cTn id="12" dur="1000" fill="hold"/>
                                        <p:tgtEl>
                                          <p:spTgt spid="102"/>
                                        </p:tgtEl>
                                        <p:attrNameLst>
                                          <p:attrName>ppt_x</p:attrName>
                                        </p:attrNameLst>
                                      </p:cBhvr>
                                      <p:tavLst>
                                        <p:tav tm="0">
                                          <p:val>
                                            <p:strVal val="#ppt_x"/>
                                          </p:val>
                                        </p:tav>
                                        <p:tav tm="100000">
                                          <p:val>
                                            <p:strVal val="#ppt_x"/>
                                          </p:val>
                                        </p:tav>
                                      </p:tavLst>
                                    </p:anim>
                                    <p:anim calcmode="lin" valueType="num">
                                      <p:cBhvr>
                                        <p:cTn id="13" dur="1000" fill="hold"/>
                                        <p:tgtEl>
                                          <p:spTgt spid="10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1000"/>
                                        <p:tgtEl>
                                          <p:spTgt spid="105"/>
                                        </p:tgtEl>
                                      </p:cBhvr>
                                    </p:animEffect>
                                    <p:anim calcmode="lin" valueType="num">
                                      <p:cBhvr>
                                        <p:cTn id="21" dur="1000" fill="hold"/>
                                        <p:tgtEl>
                                          <p:spTgt spid="105"/>
                                        </p:tgtEl>
                                        <p:attrNameLst>
                                          <p:attrName>ppt_x</p:attrName>
                                        </p:attrNameLst>
                                      </p:cBhvr>
                                      <p:tavLst>
                                        <p:tav tm="0">
                                          <p:val>
                                            <p:strVal val="#ppt_x"/>
                                          </p:val>
                                        </p:tav>
                                        <p:tav tm="100000">
                                          <p:val>
                                            <p:strVal val="#ppt_x"/>
                                          </p:val>
                                        </p:tav>
                                      </p:tavLst>
                                    </p:anim>
                                    <p:anim calcmode="lin" valueType="num">
                                      <p:cBhvr>
                                        <p:cTn id="22" dur="1000" fill="hold"/>
                                        <p:tgtEl>
                                          <p:spTgt spid="10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1000"/>
                                        <p:tgtEl>
                                          <p:spTgt spid="114"/>
                                        </p:tgtEl>
                                      </p:cBhvr>
                                    </p:animEffect>
                                    <p:anim calcmode="lin" valueType="num">
                                      <p:cBhvr>
                                        <p:cTn id="26" dur="1000" fill="hold"/>
                                        <p:tgtEl>
                                          <p:spTgt spid="114"/>
                                        </p:tgtEl>
                                        <p:attrNameLst>
                                          <p:attrName>ppt_x</p:attrName>
                                        </p:attrNameLst>
                                      </p:cBhvr>
                                      <p:tavLst>
                                        <p:tav tm="0">
                                          <p:val>
                                            <p:strVal val="#ppt_x"/>
                                          </p:val>
                                        </p:tav>
                                        <p:tav tm="100000">
                                          <p:val>
                                            <p:strVal val="#ppt_x"/>
                                          </p:val>
                                        </p:tav>
                                      </p:tavLst>
                                    </p:anim>
                                    <p:anim calcmode="lin" valueType="num">
                                      <p:cBhvr>
                                        <p:cTn id="27" dur="1000" fill="hold"/>
                                        <p:tgtEl>
                                          <p:spTgt spid="1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1000"/>
                                        <p:tgtEl>
                                          <p:spTgt spid="108"/>
                                        </p:tgtEl>
                                      </p:cBhvr>
                                    </p:animEffect>
                                    <p:anim calcmode="lin" valueType="num">
                                      <p:cBhvr>
                                        <p:cTn id="32" dur="1000" fill="hold"/>
                                        <p:tgtEl>
                                          <p:spTgt spid="108"/>
                                        </p:tgtEl>
                                        <p:attrNameLst>
                                          <p:attrName>ppt_x</p:attrName>
                                        </p:attrNameLst>
                                      </p:cBhvr>
                                      <p:tavLst>
                                        <p:tav tm="0">
                                          <p:val>
                                            <p:strVal val="#ppt_x"/>
                                          </p:val>
                                        </p:tav>
                                        <p:tav tm="100000">
                                          <p:val>
                                            <p:strVal val="#ppt_x"/>
                                          </p:val>
                                        </p:tav>
                                      </p:tavLst>
                                    </p:anim>
                                    <p:anim calcmode="lin" valueType="num">
                                      <p:cBhvr>
                                        <p:cTn id="33" dur="1000" fill="hold"/>
                                        <p:tgtEl>
                                          <p:spTgt spid="108"/>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1000"/>
                                        <p:tgtEl>
                                          <p:spTgt spid="117"/>
                                        </p:tgtEl>
                                      </p:cBhvr>
                                    </p:animEffect>
                                    <p:anim calcmode="lin" valueType="num">
                                      <p:cBhvr>
                                        <p:cTn id="41" dur="1000" fill="hold"/>
                                        <p:tgtEl>
                                          <p:spTgt spid="117"/>
                                        </p:tgtEl>
                                        <p:attrNameLst>
                                          <p:attrName>ppt_x</p:attrName>
                                        </p:attrNameLst>
                                      </p:cBhvr>
                                      <p:tavLst>
                                        <p:tav tm="0">
                                          <p:val>
                                            <p:strVal val="#ppt_x"/>
                                          </p:val>
                                        </p:tav>
                                        <p:tav tm="100000">
                                          <p:val>
                                            <p:strVal val="#ppt_x"/>
                                          </p:val>
                                        </p:tav>
                                      </p:tavLst>
                                    </p:anim>
                                    <p:anim calcmode="lin" valueType="num">
                                      <p:cBhvr>
                                        <p:cTn id="42" dur="1000" fill="hold"/>
                                        <p:tgtEl>
                                          <p:spTgt spid="11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1000"/>
                                        <p:tgtEl>
                                          <p:spTgt spid="111"/>
                                        </p:tgtEl>
                                      </p:cBhvr>
                                    </p:animEffect>
                                    <p:anim calcmode="lin" valueType="num">
                                      <p:cBhvr>
                                        <p:cTn id="46" dur="1000" fill="hold"/>
                                        <p:tgtEl>
                                          <p:spTgt spid="111"/>
                                        </p:tgtEl>
                                        <p:attrNameLst>
                                          <p:attrName>ppt_x</p:attrName>
                                        </p:attrNameLst>
                                      </p:cBhvr>
                                      <p:tavLst>
                                        <p:tav tm="0">
                                          <p:val>
                                            <p:strVal val="#ppt_x"/>
                                          </p:val>
                                        </p:tav>
                                        <p:tav tm="100000">
                                          <p:val>
                                            <p:strVal val="#ppt_x"/>
                                          </p:val>
                                        </p:tav>
                                      </p:tavLst>
                                    </p:anim>
                                    <p:anim calcmode="lin" valueType="num">
                                      <p:cBhvr>
                                        <p:cTn id="47"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14" grpId="0"/>
      <p:bldP spid="115" grpId="0"/>
      <p:bldP spid="116"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02739" y="4738275"/>
            <a:ext cx="8585200" cy="1059255"/>
          </a:xfrm>
          <a:prstGeom prst="rect">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endParaRPr lang="zh-CN" altLang="en-US" sz="1155">
              <a:latin typeface="微软雅黑" panose="020B0503020204020204" pitchFamily="34" charset="-122"/>
              <a:ea typeface="微软雅黑" panose="020B0503020204020204" pitchFamily="34" charset="-122"/>
            </a:endParaRPr>
          </a:p>
        </p:txBody>
      </p:sp>
      <p:sp>
        <p:nvSpPr>
          <p:cNvPr id="67" name="矩形 66"/>
          <p:cNvSpPr/>
          <p:nvPr/>
        </p:nvSpPr>
        <p:spPr>
          <a:xfrm>
            <a:off x="1534574" y="2125813"/>
            <a:ext cx="2506818" cy="1267236"/>
          </a:xfrm>
          <a:prstGeom prst="rect">
            <a:avLst/>
          </a:prstGeom>
          <a:blipFill dpi="0" rotWithShape="0">
            <a:blip r:embed="rId3"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68" name="矩形 67"/>
          <p:cNvSpPr/>
          <p:nvPr/>
        </p:nvSpPr>
        <p:spPr>
          <a:xfrm>
            <a:off x="4661366" y="2125813"/>
            <a:ext cx="2506818" cy="1267236"/>
          </a:xfrm>
          <a:prstGeom prst="rect">
            <a:avLst/>
          </a:prstGeom>
          <a:blipFill dpi="0" rotWithShape="0">
            <a:blip r:embed="rId4"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69" name="矩形 68"/>
          <p:cNvSpPr/>
          <p:nvPr/>
        </p:nvSpPr>
        <p:spPr>
          <a:xfrm>
            <a:off x="7781122" y="2125813"/>
            <a:ext cx="2506818" cy="1267236"/>
          </a:xfrm>
          <a:prstGeom prst="rect">
            <a:avLst/>
          </a:prstGeom>
          <a:blipFill dpi="0" rotWithShape="0">
            <a:blip r:embed="rId5" cstate="print"/>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dirty="0">
              <a:latin typeface="微软雅黑" panose="020B0503020204020204" pitchFamily="34" charset="-122"/>
              <a:ea typeface="微软雅黑" panose="020B0503020204020204" pitchFamily="34" charset="-122"/>
            </a:endParaRPr>
          </a:p>
        </p:txBody>
      </p:sp>
      <p:sp>
        <p:nvSpPr>
          <p:cNvPr id="70" name="矩形 69"/>
          <p:cNvSpPr/>
          <p:nvPr/>
        </p:nvSpPr>
        <p:spPr>
          <a:xfrm>
            <a:off x="1534573" y="1822553"/>
            <a:ext cx="2506818" cy="33923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p>
        </p:txBody>
      </p:sp>
      <p:sp>
        <p:nvSpPr>
          <p:cNvPr id="71" name="矩形 70"/>
          <p:cNvSpPr/>
          <p:nvPr/>
        </p:nvSpPr>
        <p:spPr>
          <a:xfrm>
            <a:off x="4661366" y="1822532"/>
            <a:ext cx="2506818" cy="339232"/>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p>
        </p:txBody>
      </p:sp>
      <p:sp>
        <p:nvSpPr>
          <p:cNvPr id="72" name="矩形 71"/>
          <p:cNvSpPr/>
          <p:nvPr/>
        </p:nvSpPr>
        <p:spPr>
          <a:xfrm>
            <a:off x="7781121" y="1822532"/>
            <a:ext cx="2506818" cy="33923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9725" rIns="29725" rtlCol="0" anchor="ctr"/>
          <a:lstStyle/>
          <a:p>
            <a:pPr algn="ctr"/>
            <a:r>
              <a:rPr lang="zh-CN" altLang="en-US" sz="1650" b="1" dirty="0">
                <a:latin typeface="微软雅黑" panose="020B0503020204020204" pitchFamily="34" charset="-122"/>
                <a:ea typeface="微软雅黑" panose="020B0503020204020204" pitchFamily="34" charset="-122"/>
              </a:rPr>
              <a:t>添加标题</a:t>
            </a:r>
          </a:p>
        </p:txBody>
      </p:sp>
      <p:sp>
        <p:nvSpPr>
          <p:cNvPr id="73" name="TextBox 22"/>
          <p:cNvSpPr txBox="1"/>
          <p:nvPr/>
        </p:nvSpPr>
        <p:spPr>
          <a:xfrm>
            <a:off x="1495941" y="3553903"/>
            <a:ext cx="262022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p>
        </p:txBody>
      </p:sp>
      <p:sp>
        <p:nvSpPr>
          <p:cNvPr id="74" name="TextBox 23"/>
          <p:cNvSpPr txBox="1"/>
          <p:nvPr/>
        </p:nvSpPr>
        <p:spPr>
          <a:xfrm>
            <a:off x="4677456" y="3553903"/>
            <a:ext cx="2542378"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p>
        </p:txBody>
      </p:sp>
      <p:sp>
        <p:nvSpPr>
          <p:cNvPr id="75" name="TextBox 24"/>
          <p:cNvSpPr txBox="1"/>
          <p:nvPr/>
        </p:nvSpPr>
        <p:spPr>
          <a:xfrm>
            <a:off x="7794609" y="3553903"/>
            <a:ext cx="2529226" cy="792140"/>
          </a:xfrm>
          <a:prstGeom prst="rect">
            <a:avLst/>
          </a:prstGeom>
          <a:noFill/>
        </p:spPr>
        <p:txBody>
          <a:bodyPr wrap="square" rtlCol="0">
            <a:spAutoFit/>
          </a:bodyPr>
          <a:lstStyle>
            <a:defPPr>
              <a:defRPr lang="zh-CN"/>
            </a:defPPr>
            <a:lvl1pPr>
              <a:lnSpc>
                <a:spcPct val="120000"/>
              </a:lnSpc>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300" dirty="0"/>
              <a:t>您的内容打在这里，或者通过复制您的文本后，在此框中选择粘贴，并选择只保留文字。</a:t>
            </a:r>
          </a:p>
        </p:txBody>
      </p:sp>
      <p:sp>
        <p:nvSpPr>
          <p:cNvPr id="76" name="矩形 30"/>
          <p:cNvSpPr>
            <a:spLocks noChangeArrowheads="1"/>
          </p:cNvSpPr>
          <p:nvPr/>
        </p:nvSpPr>
        <p:spPr bwMode="auto">
          <a:xfrm>
            <a:off x="1937348" y="4807164"/>
            <a:ext cx="8115300" cy="922020"/>
          </a:xfrm>
          <a:prstGeom prst="rect">
            <a:avLst/>
          </a:prstGeom>
          <a:noFill/>
        </p:spPr>
        <p:txBody>
          <a:bodyPr wrap="square" rtlCol="0">
            <a:spAutoFit/>
          </a:bodyPr>
          <a:lstStyle/>
          <a:p>
            <a:pPr>
              <a:lnSpc>
                <a:spcPct val="130000"/>
              </a:lnSpc>
              <a:spcBef>
                <a:spcPct val="0"/>
              </a:spcBef>
              <a:buNone/>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p>
        </p:txBody>
      </p:sp>
      <p:sp>
        <p:nvSpPr>
          <p:cNvPr id="7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5597"/>
    </mc:Choice>
    <mc:Fallback xmlns="">
      <p:transition spd="slow" advTm="5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1+#ppt_w/2"/>
                                          </p:val>
                                        </p:tav>
                                        <p:tav tm="100000">
                                          <p:val>
                                            <p:strVal val="#ppt_x"/>
                                          </p:val>
                                        </p:tav>
                                      </p:tavLst>
                                    </p:anim>
                                    <p:anim calcmode="lin" valueType="num">
                                      <p:cBhvr additive="base">
                                        <p:cTn id="8" dur="10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0-#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p:tgtEl>
                                          <p:spTgt spid="70"/>
                                        </p:tgtEl>
                                        <p:attrNameLst>
                                          <p:attrName>ppt_y</p:attrName>
                                        </p:attrNameLst>
                                      </p:cBhvr>
                                      <p:tavLst>
                                        <p:tav tm="0">
                                          <p:val>
                                            <p:strVal val="#ppt_y-#ppt_h*1.125000"/>
                                          </p:val>
                                        </p:tav>
                                        <p:tav tm="100000">
                                          <p:val>
                                            <p:strVal val="#ppt_y"/>
                                          </p:val>
                                        </p:tav>
                                      </p:tavLst>
                                    </p:anim>
                                    <p:animEffect transition="in" filter="wipe(down)">
                                      <p:cBhvr>
                                        <p:cTn id="21" dur="500"/>
                                        <p:tgtEl>
                                          <p:spTgt spid="70"/>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p:tgtEl>
                                          <p:spTgt spid="71"/>
                                        </p:tgtEl>
                                        <p:attrNameLst>
                                          <p:attrName>ppt_y</p:attrName>
                                        </p:attrNameLst>
                                      </p:cBhvr>
                                      <p:tavLst>
                                        <p:tav tm="0">
                                          <p:val>
                                            <p:strVal val="#ppt_y-#ppt_h*1.125000"/>
                                          </p:val>
                                        </p:tav>
                                        <p:tav tm="100000">
                                          <p:val>
                                            <p:strVal val="#ppt_y"/>
                                          </p:val>
                                        </p:tav>
                                      </p:tavLst>
                                    </p:anim>
                                    <p:animEffect transition="in" filter="wipe(down)">
                                      <p:cBhvr>
                                        <p:cTn id="25" dur="500"/>
                                        <p:tgtEl>
                                          <p:spTgt spid="71"/>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p:tgtEl>
                                          <p:spTgt spid="72"/>
                                        </p:tgtEl>
                                        <p:attrNameLst>
                                          <p:attrName>ppt_y</p:attrName>
                                        </p:attrNameLst>
                                      </p:cBhvr>
                                      <p:tavLst>
                                        <p:tav tm="0">
                                          <p:val>
                                            <p:strVal val="#ppt_y-#ppt_h*1.125000"/>
                                          </p:val>
                                        </p:tav>
                                        <p:tav tm="100000">
                                          <p:val>
                                            <p:strVal val="#ppt_y"/>
                                          </p:val>
                                        </p:tav>
                                      </p:tavLst>
                                    </p:anim>
                                    <p:animEffect transition="in" filter="wipe(down)">
                                      <p:cBhvr>
                                        <p:cTn id="29" dur="500"/>
                                        <p:tgtEl>
                                          <p:spTgt spid="72"/>
                                        </p:tgtEl>
                                      </p:cBhvr>
                                    </p:animEffect>
                                  </p:childTnLst>
                                </p:cTn>
                              </p:par>
                            </p:childTnLst>
                          </p:cTn>
                        </p:par>
                        <p:par>
                          <p:cTn id="30" fill="hold">
                            <p:stCondLst>
                              <p:cond delay="1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73"/>
                                        </p:tgtEl>
                                        <p:attrNameLst>
                                          <p:attrName>style.visibility</p:attrName>
                                        </p:attrNameLst>
                                      </p:cBhvr>
                                      <p:to>
                                        <p:strVal val="visible"/>
                                      </p:to>
                                    </p:set>
                                    <p:animEffect transition="in" filter="randombar(horizontal)">
                                      <p:cBhvr>
                                        <p:cTn id="33" dur="200"/>
                                        <p:tgtEl>
                                          <p:spTgt spid="73"/>
                                        </p:tgtEl>
                                      </p:cBhvr>
                                    </p:animEffect>
                                  </p:childTnLst>
                                </p:cTn>
                              </p:par>
                              <p:par>
                                <p:cTn id="34" presetID="14" presetClass="entr" presetSubtype="10" fill="hold" grpId="0" nodeType="withEffect">
                                  <p:stCondLst>
                                    <p:cond delay="0"/>
                                  </p:stCondLst>
                                  <p:iterate type="lt">
                                    <p:tmPct val="10000"/>
                                  </p:iterate>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200"/>
                                        <p:tgtEl>
                                          <p:spTgt spid="74"/>
                                        </p:tgtEl>
                                      </p:cBhvr>
                                    </p:animEffect>
                                  </p:childTnLst>
                                </p:cTn>
                              </p:par>
                              <p:par>
                                <p:cTn id="37" presetID="14" presetClass="entr" presetSubtype="10" fill="hold" grpId="0" nodeType="withEffect">
                                  <p:stCondLst>
                                    <p:cond delay="0"/>
                                  </p:stCondLst>
                                  <p:iterate type="lt">
                                    <p:tmPct val="10000"/>
                                  </p:iterate>
                                  <p:childTnLst>
                                    <p:set>
                                      <p:cBhvr>
                                        <p:cTn id="38" dur="1" fill="hold">
                                          <p:stCondLst>
                                            <p:cond delay="0"/>
                                          </p:stCondLst>
                                        </p:cTn>
                                        <p:tgtEl>
                                          <p:spTgt spid="75"/>
                                        </p:tgtEl>
                                        <p:attrNameLst>
                                          <p:attrName>style.visibility</p:attrName>
                                        </p:attrNameLst>
                                      </p:cBhvr>
                                      <p:to>
                                        <p:strVal val="visible"/>
                                      </p:to>
                                    </p:set>
                                    <p:animEffect transition="in" filter="randombar(horizontal)">
                                      <p:cBhvr>
                                        <p:cTn id="39" dur="200"/>
                                        <p:tgtEl>
                                          <p:spTgt spid="75"/>
                                        </p:tgtEl>
                                      </p:cBhvr>
                                    </p:animEffect>
                                  </p:childTnLst>
                                </p:cTn>
                              </p:par>
                            </p:childTnLst>
                          </p:cTn>
                        </p:par>
                        <p:par>
                          <p:cTn id="40" fill="hold">
                            <p:stCondLst>
                              <p:cond delay="2460"/>
                            </p:stCondLst>
                            <p:childTnLst>
                              <p:par>
                                <p:cTn id="41" presetID="2" presetClass="entr" presetSubtype="4"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346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76"/>
                                        </p:tgtEl>
                                        <p:attrNameLst>
                                          <p:attrName>style.visibility</p:attrName>
                                        </p:attrNameLst>
                                      </p:cBhvr>
                                      <p:to>
                                        <p:strVal val="visible"/>
                                      </p:to>
                                    </p:set>
                                    <p:animEffect transition="in" filter="randombar(horizontal)">
                                      <p:cBhvr>
                                        <p:cTn id="48" dur="2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69" grpId="0" animBg="1"/>
      <p:bldP spid="70" grpId="0" animBg="1"/>
      <p:bldP spid="71" grpId="0" animBg="1"/>
      <p:bldP spid="72" grpId="0" animBg="1"/>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任意多边形 66"/>
          <p:cNvSpPr/>
          <p:nvPr/>
        </p:nvSpPr>
        <p:spPr>
          <a:xfrm>
            <a:off x="3773488" y="0"/>
            <a:ext cx="8451850" cy="6858000"/>
          </a:xfrm>
          <a:custGeom>
            <a:avLst/>
            <a:gdLst>
              <a:gd name="connsiteX0" fmla="*/ 3477143 w 8451742"/>
              <a:gd name="connsiteY0" fmla="*/ 0 h 6858000"/>
              <a:gd name="connsiteX1" fmla="*/ 8417858 w 8451742"/>
              <a:gd name="connsiteY1" fmla="*/ 0 h 6858000"/>
              <a:gd name="connsiteX2" fmla="*/ 8417858 w 8451742"/>
              <a:gd name="connsiteY2" fmla="*/ 4848537 h 6858000"/>
              <a:gd name="connsiteX3" fmla="*/ 8451742 w 8451742"/>
              <a:gd name="connsiteY3" fmla="*/ 4848537 h 6858000"/>
              <a:gd name="connsiteX4" fmla="*/ 7432904 w 8451742"/>
              <a:gd name="connsiteY4" fmla="*/ 6858000 h 6858000"/>
              <a:gd name="connsiteX5" fmla="*/ 0 w 84517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1742" h="6858000">
                <a:moveTo>
                  <a:pt x="3477143" y="0"/>
                </a:moveTo>
                <a:lnTo>
                  <a:pt x="8417858" y="0"/>
                </a:lnTo>
                <a:lnTo>
                  <a:pt x="8417858" y="4848537"/>
                </a:lnTo>
                <a:lnTo>
                  <a:pt x="8451742" y="4848537"/>
                </a:lnTo>
                <a:lnTo>
                  <a:pt x="7432904" y="6858000"/>
                </a:lnTo>
                <a:lnTo>
                  <a:pt x="0" y="6858000"/>
                </a:lnTo>
                <a:close/>
              </a:path>
            </a:pathLst>
          </a:custGeom>
          <a:solidFill>
            <a:schemeClr val="tx1">
              <a:lumMod val="65000"/>
              <a:lumOff val="3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任意多边形 67"/>
          <p:cNvSpPr/>
          <p:nvPr/>
        </p:nvSpPr>
        <p:spPr>
          <a:xfrm>
            <a:off x="4665663" y="0"/>
            <a:ext cx="7526337" cy="6858000"/>
          </a:xfrm>
          <a:custGeom>
            <a:avLst/>
            <a:gdLst>
              <a:gd name="connsiteX0" fmla="*/ 3487979 w 7526428"/>
              <a:gd name="connsiteY0" fmla="*/ 0 h 6858000"/>
              <a:gd name="connsiteX1" fmla="*/ 7526428 w 7526428"/>
              <a:gd name="connsiteY1" fmla="*/ 0 h 6858000"/>
              <a:gd name="connsiteX2" fmla="*/ 7526428 w 7526428"/>
              <a:gd name="connsiteY2" fmla="*/ 3147381 h 6858000"/>
              <a:gd name="connsiteX3" fmla="*/ 5639207 w 7526428"/>
              <a:gd name="connsiteY3" fmla="*/ 6858000 h 6858000"/>
              <a:gd name="connsiteX4" fmla="*/ 0 w 75264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428" h="6858000">
                <a:moveTo>
                  <a:pt x="3487979" y="0"/>
                </a:moveTo>
                <a:lnTo>
                  <a:pt x="7526428" y="0"/>
                </a:lnTo>
                <a:lnTo>
                  <a:pt x="7526428" y="3147381"/>
                </a:lnTo>
                <a:lnTo>
                  <a:pt x="5639207" y="6858000"/>
                </a:lnTo>
                <a:lnTo>
                  <a:pt x="0" y="6858000"/>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9A9A9"/>
              </a:solidFill>
              <a:effectLst/>
              <a:uLnTx/>
              <a:uFillTx/>
              <a:latin typeface="微软雅黑" panose="020B0503020204020204" pitchFamily="34" charset="-122"/>
              <a:ea typeface="微软雅黑" panose="020B0503020204020204" pitchFamily="34" charset="-122"/>
              <a:cs typeface="+mn-cs"/>
            </a:endParaRPr>
          </a:p>
        </p:txBody>
      </p:sp>
      <p:sp>
        <p:nvSpPr>
          <p:cNvPr id="69" name="TextBox 6"/>
          <p:cNvSpPr txBox="1">
            <a:spLocks noChangeArrowheads="1"/>
          </p:cNvSpPr>
          <p:nvPr/>
        </p:nvSpPr>
        <p:spPr bwMode="auto">
          <a:xfrm>
            <a:off x="8921750" y="3429000"/>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0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rPr>
              <a:t>赢在当前</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0" name="Rectangle 7"/>
          <p:cNvSpPr>
            <a:spLocks noChangeArrowheads="1"/>
          </p:cNvSpPr>
          <p:nvPr/>
        </p:nvSpPr>
        <p:spPr bwMode="auto">
          <a:xfrm>
            <a:off x="6734175" y="4386263"/>
            <a:ext cx="41481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eaLnBrk="0" fontAlgn="base" hangingPunct="0">
              <a:lnSpc>
                <a:spcPct val="150000"/>
              </a:lnSpc>
              <a:spcBef>
                <a:spcPct val="0"/>
              </a:spcBef>
              <a:spcAft>
                <a:spcPct val="0"/>
              </a:spcAft>
              <a:buFont typeface="Arial" panose="020B0604020202020204" pitchFamily="34" charset="0"/>
            </a:pPr>
            <a:r>
              <a:rPr lang="zh-CN" altLang="en-US" sz="1400" noProof="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bg1"/>
              </a:solidFill>
              <a:latin typeface="微软雅黑" panose="020B0503020204020204" pitchFamily="34" charset="-122"/>
              <a:ea typeface="微软雅黑" panose="020B0503020204020204" pitchFamily="34" charset="-122"/>
            </a:endParaRPr>
          </a:p>
          <a:p>
            <a:pPr eaLnBrk="0" fontAlgn="base" hangingPunct="0">
              <a:lnSpc>
                <a:spcPct val="150000"/>
              </a:lnSpc>
              <a:spcBef>
                <a:spcPct val="0"/>
              </a:spcBef>
              <a:spcAft>
                <a:spcPct val="0"/>
              </a:spcAft>
              <a:buFont typeface="Arial" panose="020B0604020202020204" pitchFamily="34" charset="0"/>
            </a:pPr>
            <a:endParaRPr lang="en-US" altLang="zh-CN" sz="1400" noProof="1">
              <a:solidFill>
                <a:schemeClr val="bg1"/>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7391400" y="277971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40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投资有道</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 name="TextBox 102"/>
          <p:cNvSpPr txBox="1"/>
          <p:nvPr/>
        </p:nvSpPr>
        <p:spPr>
          <a:xfrm>
            <a:off x="770844" y="908387"/>
            <a:ext cx="5713578" cy="3939540"/>
          </a:xfrm>
          <a:prstGeom prst="rect">
            <a:avLst/>
          </a:prstGeom>
          <a:noFill/>
        </p:spPr>
        <p:txBody>
          <a:bodyPr wrap="square" rtlCol="0">
            <a:spAutoFit/>
          </a:bodyPr>
          <a:lstStyle/>
          <a:p>
            <a:r>
              <a:rPr lang="en-US" altLang="zh-CN" sz="25000" b="1" dirty="0">
                <a:solidFill>
                  <a:srgbClr val="C00000">
                    <a:alpha val="39000"/>
                  </a:srgbClr>
                </a:solidFill>
                <a:latin typeface="方正正大黑简体" panose="02000000000000000000" pitchFamily="2" charset="-122"/>
                <a:ea typeface="方正正大黑简体" panose="02000000000000000000" pitchFamily="2" charset="-122"/>
              </a:rPr>
              <a:t>01</a:t>
            </a:r>
            <a:endParaRPr lang="zh-CN" altLang="en-US" sz="25000" b="1" dirty="0">
              <a:solidFill>
                <a:srgbClr val="C00000">
                  <a:alpha val="39000"/>
                </a:srgbClr>
              </a:solidFill>
              <a:latin typeface="方正正大黑简体" panose="02000000000000000000" pitchFamily="2" charset="-122"/>
              <a:ea typeface="方正正大黑简体" panose="02000000000000000000" pitchFamily="2" charset="-122"/>
            </a:endParaRPr>
          </a:p>
        </p:txBody>
      </p:sp>
      <p:grpSp>
        <p:nvGrpSpPr>
          <p:cNvPr id="112" name="组合 111"/>
          <p:cNvGrpSpPr/>
          <p:nvPr/>
        </p:nvGrpSpPr>
        <p:grpSpPr>
          <a:xfrm>
            <a:off x="260212" y="2415899"/>
            <a:ext cx="5463701" cy="1246067"/>
            <a:chOff x="260212" y="2415899"/>
            <a:chExt cx="5463701" cy="1246067"/>
          </a:xfrm>
        </p:grpSpPr>
        <p:grpSp>
          <p:nvGrpSpPr>
            <p:cNvPr id="104" name="组合 103"/>
            <p:cNvGrpSpPr/>
            <p:nvPr/>
          </p:nvGrpSpPr>
          <p:grpSpPr>
            <a:xfrm>
              <a:off x="260212" y="2415899"/>
              <a:ext cx="5356823" cy="131642"/>
              <a:chOff x="6246813" y="2146300"/>
              <a:chExt cx="5038725" cy="123825"/>
            </a:xfrm>
          </p:grpSpPr>
          <p:pic>
            <p:nvPicPr>
              <p:cNvPr id="105"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Rectangle 3"/>
            <p:cNvSpPr>
              <a:spLocks noChangeArrowheads="1"/>
            </p:cNvSpPr>
            <p:nvPr/>
          </p:nvSpPr>
          <p:spPr bwMode="auto">
            <a:xfrm>
              <a:off x="967600" y="2464459"/>
              <a:ext cx="3913158" cy="1073681"/>
            </a:xfrm>
            <a:prstGeom prst="rect">
              <a:avLst/>
            </a:prstGeom>
            <a:solidFill>
              <a:schemeClr val="bg1"/>
            </a:solidFill>
            <a:ln>
              <a:noFill/>
            </a:ln>
          </p:spPr>
          <p:txBody>
            <a:bodyPr vert="horz"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08" name="组合 107"/>
            <p:cNvGrpSpPr/>
            <p:nvPr/>
          </p:nvGrpSpPr>
          <p:grpSpPr>
            <a:xfrm>
              <a:off x="260212" y="3487600"/>
              <a:ext cx="5463701" cy="174366"/>
              <a:chOff x="6246813" y="2146300"/>
              <a:chExt cx="5038725" cy="123825"/>
            </a:xfrm>
          </p:grpSpPr>
          <p:pic>
            <p:nvPicPr>
              <p:cNvPr id="109"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57"/>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1" name="TextBox 110"/>
          <p:cNvSpPr txBox="1"/>
          <p:nvPr/>
        </p:nvSpPr>
        <p:spPr>
          <a:xfrm>
            <a:off x="889969" y="2642094"/>
            <a:ext cx="4083151" cy="677098"/>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800" b="1" dirty="0">
                <a:solidFill>
                  <a:schemeClr val="tx1">
                    <a:lumMod val="65000"/>
                    <a:lumOff val="35000"/>
                  </a:schemeClr>
                </a:solidFill>
                <a:latin typeface="微软雅黑" panose="020B0503020204020204" pitchFamily="34" charset="-122"/>
                <a:ea typeface="微软雅黑" panose="020B0503020204020204" pitchFamily="34" charset="-122"/>
              </a:rPr>
              <a:t>单击此处章节标题</a:t>
            </a:r>
          </a:p>
        </p:txBody>
      </p:sp>
    </p:spTree>
  </p:cSld>
  <p:clrMapOvr>
    <a:masterClrMapping/>
  </p:clrMapOvr>
  <mc:AlternateContent xmlns:mc="http://schemas.openxmlformats.org/markup-compatibility/2006" xmlns:p14="http://schemas.microsoft.com/office/powerpoint/2010/main">
    <mc:Choice Requires="p14">
      <p:transition spd="slow" p14:dur="2000" advTm="6510"/>
    </mc:Choice>
    <mc:Fallback xmlns="">
      <p:transition spd="slow" advTm="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par>
                          <p:cTn id="11" fill="hold">
                            <p:stCondLst>
                              <p:cond delay="500"/>
                            </p:stCondLst>
                            <p:childTnLst>
                              <p:par>
                                <p:cTn id="12" presetID="22" presetClass="entr" presetSubtype="1" fill="hold" grpId="0" nodeType="afterEffect">
                                  <p:stCondLst>
                                    <p:cond delay="0"/>
                                  </p:stCondLst>
                                  <p:iterate type="lt">
                                    <p:tmPct val="10000"/>
                                  </p:iterate>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649"/>
                            </p:stCondLst>
                            <p:childTnLst>
                              <p:par>
                                <p:cTn id="16" presetID="22" presetClass="entr" presetSubtype="1" fill="hold" grpId="0" nodeType="afterEffect">
                                  <p:stCondLst>
                                    <p:cond delay="0"/>
                                  </p:stCondLst>
                                  <p:iterate type="lt">
                                    <p:tmPct val="10000"/>
                                  </p:iterate>
                                  <p:childTnLst>
                                    <p:set>
                                      <p:cBhvr>
                                        <p:cTn id="17" dur="1" fill="hold">
                                          <p:stCondLst>
                                            <p:cond delay="0"/>
                                          </p:stCondLst>
                                        </p:cTn>
                                        <p:tgtEl>
                                          <p:spTgt spid="69"/>
                                        </p:tgtEl>
                                        <p:attrNameLst>
                                          <p:attrName>style.visibility</p:attrName>
                                        </p:attrNameLst>
                                      </p:cBhvr>
                                      <p:to>
                                        <p:strVal val="visible"/>
                                      </p:to>
                                    </p:set>
                                    <p:animEffect transition="in" filter="wipe(up)">
                                      <p:cBhvr>
                                        <p:cTn id="18" dur="500"/>
                                        <p:tgtEl>
                                          <p:spTgt spid="69"/>
                                        </p:tgtEl>
                                      </p:cBhvr>
                                    </p:animEffect>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par>
                          <p:cTn id="23" fill="hold">
                            <p:stCondLst>
                              <p:cond delay="1799"/>
                            </p:stCondLst>
                            <p:childTnLst>
                              <p:par>
                                <p:cTn id="24" presetID="16" presetClass="entr" presetSubtype="42"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barn(outHorizontal)">
                                      <p:cBhvr>
                                        <p:cTn id="26" dur="500"/>
                                        <p:tgtEl>
                                          <p:spTgt spid="112"/>
                                        </p:tgtEl>
                                      </p:cBhvr>
                                    </p:animEffect>
                                  </p:childTnLst>
                                </p:cTn>
                              </p:par>
                            </p:childTnLst>
                          </p:cTn>
                        </p:par>
                        <p:par>
                          <p:cTn id="27" fill="hold">
                            <p:stCondLst>
                              <p:cond delay="2299"/>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299"/>
                            </p:stCondLst>
                            <p:childTnLst>
                              <p:par>
                                <p:cTn id="34" presetID="22" presetClass="entr" presetSubtype="1"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1" grpId="0"/>
      <p:bldP spid="103" grpId="0"/>
      <p:bldP spid="1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MH_Other_1"/>
          <p:cNvSpPr/>
          <p:nvPr>
            <p:custDataLst>
              <p:tags r:id="rId1"/>
            </p:custDataLst>
          </p:nvPr>
        </p:nvSpPr>
        <p:spPr>
          <a:xfrm>
            <a:off x="555818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C00000"/>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MH_Other_2"/>
          <p:cNvSpPr/>
          <p:nvPr>
            <p:custDataLst>
              <p:tags r:id="rId2"/>
            </p:custDataLst>
          </p:nvPr>
        </p:nvSpPr>
        <p:spPr>
          <a:xfrm flipH="1">
            <a:off x="337225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tx1">
              <a:lumMod val="65000"/>
              <a:lumOff val="35000"/>
            </a:schemeClr>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MH_Other_3"/>
          <p:cNvSpPr/>
          <p:nvPr>
            <p:custDataLst>
              <p:tags r:id="rId3"/>
            </p:custDataLst>
          </p:nvPr>
        </p:nvSpPr>
        <p:spPr>
          <a:xfrm flipH="1" flipV="1">
            <a:off x="5399194"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tx1">
              <a:lumMod val="65000"/>
              <a:lumOff val="35000"/>
            </a:schemeClr>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MH_Other_4"/>
          <p:cNvSpPr/>
          <p:nvPr>
            <p:custDataLst>
              <p:tags r:id="rId4"/>
            </p:custDataLst>
          </p:nvPr>
        </p:nvSpPr>
        <p:spPr>
          <a:xfrm flipV="1">
            <a:off x="5558177"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C00000"/>
          </a:solidFill>
          <a:ln w="12700" cap="flat" cmpd="sng" algn="ctr">
            <a:noFill/>
            <a:prstDash val="solid"/>
            <a:miter lim="800000"/>
          </a:ln>
          <a:effectLst>
            <a:reflection blurRad="6350" stA="52000" endA="300" endPos="35000" dir="5400000" sy="-100000" algn="bl" rotWithShape="0"/>
          </a:effectLst>
        </p:spPr>
        <p:txBody>
          <a:bodyPr rot="0" spcFirstLastPara="0" vertOverflow="overflow" horzOverflow="overflow" vert="horz" wrap="square" lIns="91440" tIns="0" rIns="91440" bIns="0" numCol="1" spcCol="0" rtlCol="0" fromWordArt="0" anchor="ctr" anchorCtr="0" forceAA="0" compatLnSpc="1">
            <a:no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MH_SubTitle_1"/>
          <p:cNvSpPr txBox="1"/>
          <p:nvPr>
            <p:custDataLst>
              <p:tags r:id="rId5"/>
            </p:custDataLst>
          </p:nvPr>
        </p:nvSpPr>
        <p:spPr>
          <a:xfrm>
            <a:off x="952499" y="1752599"/>
            <a:ext cx="2209359" cy="892630"/>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处于起步阶段</a:t>
            </a:r>
            <a:endParaRPr lang="en-US" altLang="zh-CN" b="1" dirty="0">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gn="r">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整体规模较小</a:t>
            </a:r>
          </a:p>
        </p:txBody>
      </p:sp>
      <p:sp>
        <p:nvSpPr>
          <p:cNvPr id="80" name="MH_Text_1"/>
          <p:cNvSpPr txBox="1"/>
          <p:nvPr>
            <p:custDataLst>
              <p:tags r:id="rId6"/>
            </p:custDataLst>
          </p:nvPr>
        </p:nvSpPr>
        <p:spPr>
          <a:xfrm>
            <a:off x="1726082" y="2829038"/>
            <a:ext cx="3273815" cy="1247663"/>
          </a:xfrm>
          <a:prstGeom prst="rect">
            <a:avLst/>
          </a:prstGeom>
          <a:noFill/>
        </p:spPr>
        <p:txBody>
          <a:bodyPr wrap="square" rtlCol="0">
            <a:noAutofit/>
          </a:bodyPr>
          <a:lstStyle/>
          <a:p>
            <a:pPr algn="r">
              <a:lnSpc>
                <a:spcPct val="160000"/>
              </a:lnSpc>
            </a:pPr>
            <a:r>
              <a:rPr lang="zh-CN" altLang="en-US" sz="1400" dirty="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p>
        </p:txBody>
      </p:sp>
      <p:sp>
        <p:nvSpPr>
          <p:cNvPr id="81" name="MH_SubTitle_2"/>
          <p:cNvSpPr txBox="1"/>
          <p:nvPr>
            <p:custDataLst>
              <p:tags r:id="rId7"/>
            </p:custDataLst>
          </p:nvPr>
        </p:nvSpPr>
        <p:spPr>
          <a:xfrm>
            <a:off x="8874706" y="1752599"/>
            <a:ext cx="2083579" cy="855922"/>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市场占有率低</a:t>
            </a:r>
            <a:endParaRPr lang="en-US" altLang="zh-CN" b="1" dirty="0">
              <a:solidFill>
                <a:schemeClr val="tx1">
                  <a:lumMod val="65000"/>
                  <a:lumOff val="35000"/>
                </a:schemeClr>
              </a:solidFill>
              <a:latin typeface="Arial Unicode MS" panose="020B0604020202020204" charset="-122"/>
              <a:ea typeface="微软雅黑" panose="020B0503020204020204" pitchFamily="34" charset="-122"/>
            </a:endParaRPr>
          </a:p>
          <a:p>
            <a:pPr marL="285750" indent="-285750">
              <a:lnSpc>
                <a:spcPct val="170000"/>
              </a:lnSpc>
              <a:buFont typeface="Arial" panose="020B0604020202020204" pitchFamily="34" charset="0"/>
              <a:buChar char="•"/>
            </a:pPr>
            <a:r>
              <a:rPr lang="zh-CN" altLang="en-US" b="1" dirty="0">
                <a:solidFill>
                  <a:schemeClr val="tx1">
                    <a:lumMod val="65000"/>
                    <a:lumOff val="35000"/>
                  </a:schemeClr>
                </a:solidFill>
                <a:latin typeface="Arial Unicode MS" panose="020B0604020202020204" charset="-122"/>
                <a:ea typeface="微软雅黑" panose="020B0503020204020204" pitchFamily="34" charset="-122"/>
              </a:rPr>
              <a:t>市场认知度低</a:t>
            </a:r>
          </a:p>
        </p:txBody>
      </p:sp>
      <p:sp>
        <p:nvSpPr>
          <p:cNvPr id="82" name="Rectangle 5"/>
          <p:cNvSpPr/>
          <p:nvPr/>
        </p:nvSpPr>
        <p:spPr bwMode="auto">
          <a:xfrm>
            <a:off x="1424212" y="48616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在此录入上述图表的描述说明。</a:t>
            </a:r>
          </a:p>
        </p:txBody>
      </p:sp>
      <p:sp>
        <p:nvSpPr>
          <p:cNvPr id="83" name="MH_Text_1"/>
          <p:cNvSpPr txBox="1"/>
          <p:nvPr>
            <p:custDataLst>
              <p:tags r:id="rId8"/>
            </p:custDataLst>
          </p:nvPr>
        </p:nvSpPr>
        <p:spPr>
          <a:xfrm>
            <a:off x="7033837" y="2803639"/>
            <a:ext cx="3273815" cy="1247663"/>
          </a:xfrm>
          <a:prstGeom prst="rect">
            <a:avLst/>
          </a:prstGeom>
          <a:noFill/>
        </p:spPr>
        <p:txBody>
          <a:bodyPr wrap="square" rtlCol="0">
            <a:noAutofit/>
          </a:bodyPr>
          <a:lstStyle/>
          <a:p>
            <a:pPr>
              <a:lnSpc>
                <a:spcPct val="160000"/>
              </a:lnSpc>
            </a:pPr>
            <a:r>
              <a:rPr lang="zh-CN" altLang="en-US" sz="1400" dirty="0">
                <a:solidFill>
                  <a:prstClr val="black">
                    <a:lumMod val="50000"/>
                    <a:lumOff val="50000"/>
                  </a:prstClr>
                </a:solidFill>
                <a:latin typeface="Arial Unicode MS" panose="020B0604020202020204" charset="-122"/>
                <a:ea typeface="微软雅黑" panose="020B0503020204020204" pitchFamily="34" charset="-122"/>
              </a:rPr>
              <a:t>此处添加详细文本描述，建议与标题相关并符合整体语言风格，语言描述尽量简洁生动。</a:t>
            </a:r>
          </a:p>
        </p:txBody>
      </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53"/>
    </mc:Choice>
    <mc:Fallback xmlns="">
      <p:transition spd="slow" advTm="3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500"/>
                                        <p:tgtEl>
                                          <p:spTgt spid="7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right)">
                                      <p:cBhvr>
                                        <p:cTn id="17" dur="500"/>
                                        <p:tgtEl>
                                          <p:spTgt spid="76"/>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left)">
                                      <p:cBhvr>
                                        <p:cTn id="24" dur="500"/>
                                        <p:tgtEl>
                                          <p:spTgt spid="81"/>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500"/>
                                        <p:tgtEl>
                                          <p:spTgt spid="8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anim calcmode="lin" valueType="num">
                                      <p:cBhvr>
                                        <p:cTn id="36" dur="500" fill="hold"/>
                                        <p:tgtEl>
                                          <p:spTgt spid="82"/>
                                        </p:tgtEl>
                                        <p:attrNameLst>
                                          <p:attrName>ppt_x</p:attrName>
                                        </p:attrNameLst>
                                      </p:cBhvr>
                                      <p:tavLst>
                                        <p:tav tm="0">
                                          <p:val>
                                            <p:strVal val="#ppt_x"/>
                                          </p:val>
                                        </p:tav>
                                        <p:tav tm="100000">
                                          <p:val>
                                            <p:strVal val="#ppt_x"/>
                                          </p:val>
                                        </p:tav>
                                      </p:tavLst>
                                    </p:anim>
                                    <p:anim calcmode="lin" valueType="num">
                                      <p:cBhvr>
                                        <p:cTn id="37"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0" grpId="0"/>
      <p:bldP spid="81" grpId="0"/>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组合 101"/>
          <p:cNvPicPr>
            <a:picLocks noChangeArrowheads="1"/>
          </p:cNvPicPr>
          <p:nvPr/>
        </p:nvPicPr>
        <p:blipFill>
          <a:blip r:embed="rId3" cstate="print">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59025" y="3717925"/>
            <a:ext cx="798513" cy="579438"/>
          </a:xfrm>
          <a:prstGeom prst="rect">
            <a:avLst/>
          </a:prstGeom>
          <a:solidFill>
            <a:schemeClr val="tx1">
              <a:lumMod val="75000"/>
              <a:lumOff val="25000"/>
            </a:schemeClr>
          </a:solidFill>
          <a:ln>
            <a:noFill/>
          </a:ln>
        </p:spPr>
      </p:pic>
      <p:grpSp>
        <p:nvGrpSpPr>
          <p:cNvPr id="67" name="组合 104"/>
          <p:cNvGrpSpPr/>
          <p:nvPr/>
        </p:nvGrpSpPr>
        <p:grpSpPr bwMode="auto">
          <a:xfrm>
            <a:off x="2359025" y="5613400"/>
            <a:ext cx="2765425" cy="577850"/>
            <a:chOff x="0" y="0"/>
            <a:chExt cx="2765425" cy="577850"/>
          </a:xfrm>
        </p:grpSpPr>
        <p:sp>
          <p:nvSpPr>
            <p:cNvPr id="68" name="Rectangle 9"/>
            <p:cNvSpPr>
              <a:spLocks noChangeArrowheads="1"/>
            </p:cNvSpPr>
            <p:nvPr/>
          </p:nvSpPr>
          <p:spPr bwMode="auto">
            <a:xfrm>
              <a:off x="0" y="0"/>
              <a:ext cx="2765425" cy="577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84849"/>
                </a:solidFill>
                <a:effectLst/>
                <a:uLnTx/>
                <a:uFillTx/>
                <a:latin typeface="Arial" panose="020B0604020202020204" pitchFamily="34" charset="0"/>
                <a:ea typeface="宋体" panose="02010600030101010101" pitchFamily="2" charset="-122"/>
              </a:endParaRPr>
            </a:p>
          </p:txBody>
        </p:sp>
        <p:sp>
          <p:nvSpPr>
            <p:cNvPr id="69" name="Freeform 12"/>
            <p:cNvSpPr>
              <a:spLocks noEditPoints="1"/>
            </p:cNvSpPr>
            <p:nvPr/>
          </p:nvSpPr>
          <p:spPr bwMode="auto">
            <a:xfrm>
              <a:off x="2160588" y="57150"/>
              <a:ext cx="504825" cy="474663"/>
            </a:xfrm>
            <a:custGeom>
              <a:avLst/>
              <a:gdLst>
                <a:gd name="T0" fmla="*/ 359 w 587"/>
                <a:gd name="T1" fmla="*/ 10 h 552"/>
                <a:gd name="T2" fmla="*/ 286 w 587"/>
                <a:gd name="T3" fmla="*/ 36 h 552"/>
                <a:gd name="T4" fmla="*/ 220 w 587"/>
                <a:gd name="T5" fmla="*/ 7 h 552"/>
                <a:gd name="T6" fmla="*/ 7 w 587"/>
                <a:gd name="T7" fmla="*/ 220 h 552"/>
                <a:gd name="T8" fmla="*/ 77 w 587"/>
                <a:gd name="T9" fmla="*/ 320 h 552"/>
                <a:gd name="T10" fmla="*/ 112 w 587"/>
                <a:gd name="T11" fmla="*/ 384 h 552"/>
                <a:gd name="T12" fmla="*/ 157 w 587"/>
                <a:gd name="T13" fmla="*/ 477 h 552"/>
                <a:gd name="T14" fmla="*/ 241 w 587"/>
                <a:gd name="T15" fmla="*/ 513 h 552"/>
                <a:gd name="T16" fmla="*/ 337 w 587"/>
                <a:gd name="T17" fmla="*/ 531 h 552"/>
                <a:gd name="T18" fmla="*/ 374 w 587"/>
                <a:gd name="T19" fmla="*/ 517 h 552"/>
                <a:gd name="T20" fmla="*/ 432 w 587"/>
                <a:gd name="T21" fmla="*/ 477 h 552"/>
                <a:gd name="T22" fmla="*/ 446 w 587"/>
                <a:gd name="T23" fmla="*/ 421 h 552"/>
                <a:gd name="T24" fmla="*/ 492 w 587"/>
                <a:gd name="T25" fmla="*/ 415 h 552"/>
                <a:gd name="T26" fmla="*/ 507 w 587"/>
                <a:gd name="T27" fmla="*/ 360 h 552"/>
                <a:gd name="T28" fmla="*/ 558 w 587"/>
                <a:gd name="T29" fmla="*/ 309 h 552"/>
                <a:gd name="T30" fmla="*/ 577 w 587"/>
                <a:gd name="T31" fmla="*/ 256 h 552"/>
                <a:gd name="T32" fmla="*/ 555 w 587"/>
                <a:gd name="T33" fmla="*/ 248 h 552"/>
                <a:gd name="T34" fmla="*/ 531 w 587"/>
                <a:gd name="T35" fmla="*/ 263 h 552"/>
                <a:gd name="T36" fmla="*/ 466 w 587"/>
                <a:gd name="T37" fmla="*/ 302 h 552"/>
                <a:gd name="T38" fmla="*/ 467 w 587"/>
                <a:gd name="T39" fmla="*/ 307 h 552"/>
                <a:gd name="T40" fmla="*/ 403 w 587"/>
                <a:gd name="T41" fmla="*/ 346 h 552"/>
                <a:gd name="T42" fmla="*/ 422 w 587"/>
                <a:gd name="T43" fmla="*/ 380 h 552"/>
                <a:gd name="T44" fmla="*/ 357 w 587"/>
                <a:gd name="T45" fmla="*/ 419 h 552"/>
                <a:gd name="T46" fmla="*/ 374 w 587"/>
                <a:gd name="T47" fmla="*/ 449 h 552"/>
                <a:gd name="T48" fmla="*/ 309 w 587"/>
                <a:gd name="T49" fmla="*/ 488 h 552"/>
                <a:gd name="T50" fmla="*/ 320 w 587"/>
                <a:gd name="T51" fmla="*/ 514 h 552"/>
                <a:gd name="T52" fmla="*/ 265 w 587"/>
                <a:gd name="T53" fmla="*/ 498 h 552"/>
                <a:gd name="T54" fmla="*/ 274 w 587"/>
                <a:gd name="T55" fmla="*/ 479 h 552"/>
                <a:gd name="T56" fmla="*/ 337 w 587"/>
                <a:gd name="T57" fmla="*/ 385 h 552"/>
                <a:gd name="T58" fmla="*/ 188 w 587"/>
                <a:gd name="T59" fmla="*/ 494 h 552"/>
                <a:gd name="T60" fmla="*/ 201 w 587"/>
                <a:gd name="T61" fmla="*/ 440 h 552"/>
                <a:gd name="T62" fmla="*/ 169 w 587"/>
                <a:gd name="T63" fmla="*/ 442 h 552"/>
                <a:gd name="T64" fmla="*/ 128 w 587"/>
                <a:gd name="T65" fmla="*/ 401 h 552"/>
                <a:gd name="T66" fmla="*/ 153 w 587"/>
                <a:gd name="T67" fmla="*/ 347 h 552"/>
                <a:gd name="T68" fmla="*/ 98 w 587"/>
                <a:gd name="T69" fmla="*/ 342 h 552"/>
                <a:gd name="T70" fmla="*/ 100 w 587"/>
                <a:gd name="T71" fmla="*/ 324 h 552"/>
                <a:gd name="T72" fmla="*/ 106 w 587"/>
                <a:gd name="T73" fmla="*/ 313 h 552"/>
                <a:gd name="T74" fmla="*/ 185 w 587"/>
                <a:gd name="T75" fmla="*/ 233 h 552"/>
                <a:gd name="T76" fmla="*/ 125 w 587"/>
                <a:gd name="T77" fmla="*/ 239 h 552"/>
                <a:gd name="T78" fmla="*/ 86 w 587"/>
                <a:gd name="T79" fmla="*/ 177 h 552"/>
                <a:gd name="T80" fmla="*/ 317 w 587"/>
                <a:gd name="T81" fmla="*/ 174 h 552"/>
                <a:gd name="T82" fmla="*/ 308 w 587"/>
                <a:gd name="T83" fmla="*/ 50 h 552"/>
                <a:gd name="T84" fmla="*/ 359 w 587"/>
                <a:gd name="T85" fmla="*/ 33 h 552"/>
                <a:gd name="T86" fmla="*/ 555 w 587"/>
                <a:gd name="T87" fmla="*/ 2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7" h="552">
                  <a:moveTo>
                    <a:pt x="556" y="166"/>
                  </a:moveTo>
                  <a:lnTo>
                    <a:pt x="425" y="35"/>
                  </a:lnTo>
                  <a:cubicBezTo>
                    <a:pt x="409" y="19"/>
                    <a:pt x="384" y="10"/>
                    <a:pt x="359" y="10"/>
                  </a:cubicBezTo>
                  <a:cubicBezTo>
                    <a:pt x="351" y="10"/>
                    <a:pt x="343" y="11"/>
                    <a:pt x="335" y="13"/>
                  </a:cubicBezTo>
                  <a:lnTo>
                    <a:pt x="330" y="15"/>
                  </a:lnTo>
                  <a:cubicBezTo>
                    <a:pt x="317" y="19"/>
                    <a:pt x="301" y="26"/>
                    <a:pt x="286" y="36"/>
                  </a:cubicBezTo>
                  <a:lnTo>
                    <a:pt x="286" y="35"/>
                  </a:lnTo>
                  <a:cubicBezTo>
                    <a:pt x="260" y="24"/>
                    <a:pt x="236" y="12"/>
                    <a:pt x="225" y="9"/>
                  </a:cubicBezTo>
                  <a:lnTo>
                    <a:pt x="220" y="7"/>
                  </a:lnTo>
                  <a:cubicBezTo>
                    <a:pt x="199" y="0"/>
                    <a:pt x="169" y="8"/>
                    <a:pt x="154" y="23"/>
                  </a:cubicBezTo>
                  <a:lnTo>
                    <a:pt x="23" y="154"/>
                  </a:lnTo>
                  <a:cubicBezTo>
                    <a:pt x="7" y="169"/>
                    <a:pt x="0" y="199"/>
                    <a:pt x="7" y="220"/>
                  </a:cubicBezTo>
                  <a:lnTo>
                    <a:pt x="10" y="227"/>
                  </a:lnTo>
                  <a:cubicBezTo>
                    <a:pt x="16" y="248"/>
                    <a:pt x="34" y="278"/>
                    <a:pt x="50" y="293"/>
                  </a:cubicBezTo>
                  <a:lnTo>
                    <a:pt x="77" y="320"/>
                  </a:lnTo>
                  <a:cubicBezTo>
                    <a:pt x="71" y="339"/>
                    <a:pt x="74" y="358"/>
                    <a:pt x="88" y="371"/>
                  </a:cubicBezTo>
                  <a:cubicBezTo>
                    <a:pt x="94" y="378"/>
                    <a:pt x="102" y="382"/>
                    <a:pt x="112" y="384"/>
                  </a:cubicBezTo>
                  <a:cubicBezTo>
                    <a:pt x="86" y="409"/>
                    <a:pt x="83" y="445"/>
                    <a:pt x="104" y="466"/>
                  </a:cubicBezTo>
                  <a:cubicBezTo>
                    <a:pt x="113" y="475"/>
                    <a:pt x="125" y="480"/>
                    <a:pt x="138" y="480"/>
                  </a:cubicBezTo>
                  <a:cubicBezTo>
                    <a:pt x="145" y="480"/>
                    <a:pt x="151" y="479"/>
                    <a:pt x="157" y="477"/>
                  </a:cubicBezTo>
                  <a:cubicBezTo>
                    <a:pt x="157" y="490"/>
                    <a:pt x="162" y="502"/>
                    <a:pt x="171" y="511"/>
                  </a:cubicBezTo>
                  <a:cubicBezTo>
                    <a:pt x="180" y="519"/>
                    <a:pt x="192" y="524"/>
                    <a:pt x="205" y="524"/>
                  </a:cubicBezTo>
                  <a:cubicBezTo>
                    <a:pt x="218" y="524"/>
                    <a:pt x="230" y="520"/>
                    <a:pt x="241" y="513"/>
                  </a:cubicBezTo>
                  <a:cubicBezTo>
                    <a:pt x="243" y="522"/>
                    <a:pt x="247" y="531"/>
                    <a:pt x="255" y="538"/>
                  </a:cubicBezTo>
                  <a:cubicBezTo>
                    <a:pt x="263" y="547"/>
                    <a:pt x="275" y="552"/>
                    <a:pt x="289" y="552"/>
                  </a:cubicBezTo>
                  <a:cubicBezTo>
                    <a:pt x="306" y="552"/>
                    <a:pt x="323" y="544"/>
                    <a:pt x="337" y="531"/>
                  </a:cubicBezTo>
                  <a:lnTo>
                    <a:pt x="344" y="524"/>
                  </a:lnTo>
                  <a:cubicBezTo>
                    <a:pt x="352" y="525"/>
                    <a:pt x="361" y="524"/>
                    <a:pt x="369" y="520"/>
                  </a:cubicBezTo>
                  <a:lnTo>
                    <a:pt x="374" y="517"/>
                  </a:lnTo>
                  <a:cubicBezTo>
                    <a:pt x="388" y="508"/>
                    <a:pt x="393" y="492"/>
                    <a:pt x="390" y="478"/>
                  </a:cubicBezTo>
                  <a:lnTo>
                    <a:pt x="393" y="474"/>
                  </a:lnTo>
                  <a:cubicBezTo>
                    <a:pt x="404" y="483"/>
                    <a:pt x="420" y="484"/>
                    <a:pt x="432" y="477"/>
                  </a:cubicBezTo>
                  <a:lnTo>
                    <a:pt x="437" y="474"/>
                  </a:lnTo>
                  <a:cubicBezTo>
                    <a:pt x="454" y="464"/>
                    <a:pt x="459" y="443"/>
                    <a:pt x="449" y="426"/>
                  </a:cubicBezTo>
                  <a:lnTo>
                    <a:pt x="446" y="421"/>
                  </a:lnTo>
                  <a:lnTo>
                    <a:pt x="450" y="417"/>
                  </a:lnTo>
                  <a:cubicBezTo>
                    <a:pt x="461" y="424"/>
                    <a:pt x="475" y="425"/>
                    <a:pt x="487" y="418"/>
                  </a:cubicBezTo>
                  <a:lnTo>
                    <a:pt x="492" y="415"/>
                  </a:lnTo>
                  <a:cubicBezTo>
                    <a:pt x="508" y="406"/>
                    <a:pt x="514" y="384"/>
                    <a:pt x="504" y="368"/>
                  </a:cubicBezTo>
                  <a:lnTo>
                    <a:pt x="502" y="365"/>
                  </a:lnTo>
                  <a:lnTo>
                    <a:pt x="507" y="360"/>
                  </a:lnTo>
                  <a:cubicBezTo>
                    <a:pt x="518" y="366"/>
                    <a:pt x="531" y="366"/>
                    <a:pt x="541" y="360"/>
                  </a:cubicBezTo>
                  <a:lnTo>
                    <a:pt x="546" y="357"/>
                  </a:lnTo>
                  <a:cubicBezTo>
                    <a:pt x="563" y="347"/>
                    <a:pt x="568" y="325"/>
                    <a:pt x="558" y="309"/>
                  </a:cubicBezTo>
                  <a:lnTo>
                    <a:pt x="555" y="304"/>
                  </a:lnTo>
                  <a:cubicBezTo>
                    <a:pt x="564" y="290"/>
                    <a:pt x="571" y="276"/>
                    <a:pt x="575" y="264"/>
                  </a:cubicBezTo>
                  <a:lnTo>
                    <a:pt x="577" y="256"/>
                  </a:lnTo>
                  <a:cubicBezTo>
                    <a:pt x="587" y="226"/>
                    <a:pt x="578" y="188"/>
                    <a:pt x="556" y="166"/>
                  </a:cubicBezTo>
                  <a:close/>
                  <a:moveTo>
                    <a:pt x="555" y="248"/>
                  </a:moveTo>
                  <a:lnTo>
                    <a:pt x="555" y="248"/>
                  </a:lnTo>
                  <a:lnTo>
                    <a:pt x="552" y="256"/>
                  </a:lnTo>
                  <a:cubicBezTo>
                    <a:pt x="550" y="264"/>
                    <a:pt x="546" y="272"/>
                    <a:pt x="541" y="281"/>
                  </a:cubicBezTo>
                  <a:lnTo>
                    <a:pt x="531" y="263"/>
                  </a:lnTo>
                  <a:cubicBezTo>
                    <a:pt x="521" y="246"/>
                    <a:pt x="499" y="241"/>
                    <a:pt x="483" y="251"/>
                  </a:cubicBezTo>
                  <a:lnTo>
                    <a:pt x="478" y="254"/>
                  </a:lnTo>
                  <a:cubicBezTo>
                    <a:pt x="461" y="264"/>
                    <a:pt x="456" y="285"/>
                    <a:pt x="466" y="302"/>
                  </a:cubicBezTo>
                  <a:lnTo>
                    <a:pt x="491" y="343"/>
                  </a:lnTo>
                  <a:lnTo>
                    <a:pt x="490" y="344"/>
                  </a:lnTo>
                  <a:lnTo>
                    <a:pt x="467" y="307"/>
                  </a:lnTo>
                  <a:cubicBezTo>
                    <a:pt x="458" y="291"/>
                    <a:pt x="436" y="285"/>
                    <a:pt x="420" y="295"/>
                  </a:cubicBezTo>
                  <a:lnTo>
                    <a:pt x="415" y="298"/>
                  </a:lnTo>
                  <a:cubicBezTo>
                    <a:pt x="398" y="308"/>
                    <a:pt x="393" y="329"/>
                    <a:pt x="403" y="346"/>
                  </a:cubicBezTo>
                  <a:lnTo>
                    <a:pt x="435" y="399"/>
                  </a:lnTo>
                  <a:lnTo>
                    <a:pt x="434" y="400"/>
                  </a:lnTo>
                  <a:lnTo>
                    <a:pt x="422" y="380"/>
                  </a:lnTo>
                  <a:cubicBezTo>
                    <a:pt x="412" y="364"/>
                    <a:pt x="390" y="358"/>
                    <a:pt x="374" y="368"/>
                  </a:cubicBezTo>
                  <a:lnTo>
                    <a:pt x="369" y="371"/>
                  </a:lnTo>
                  <a:cubicBezTo>
                    <a:pt x="352" y="381"/>
                    <a:pt x="347" y="402"/>
                    <a:pt x="357" y="419"/>
                  </a:cubicBezTo>
                  <a:lnTo>
                    <a:pt x="379" y="455"/>
                  </a:lnTo>
                  <a:lnTo>
                    <a:pt x="378" y="456"/>
                  </a:lnTo>
                  <a:lnTo>
                    <a:pt x="374" y="449"/>
                  </a:lnTo>
                  <a:cubicBezTo>
                    <a:pt x="364" y="433"/>
                    <a:pt x="343" y="427"/>
                    <a:pt x="326" y="437"/>
                  </a:cubicBezTo>
                  <a:lnTo>
                    <a:pt x="321" y="440"/>
                  </a:lnTo>
                  <a:cubicBezTo>
                    <a:pt x="305" y="450"/>
                    <a:pt x="300" y="471"/>
                    <a:pt x="309" y="488"/>
                  </a:cubicBezTo>
                  <a:lnTo>
                    <a:pt x="321" y="508"/>
                  </a:lnTo>
                  <a:cubicBezTo>
                    <a:pt x="322" y="509"/>
                    <a:pt x="323" y="510"/>
                    <a:pt x="323" y="510"/>
                  </a:cubicBezTo>
                  <a:lnTo>
                    <a:pt x="320" y="514"/>
                  </a:lnTo>
                  <a:cubicBezTo>
                    <a:pt x="311" y="523"/>
                    <a:pt x="299" y="528"/>
                    <a:pt x="289" y="528"/>
                  </a:cubicBezTo>
                  <a:cubicBezTo>
                    <a:pt x="282" y="528"/>
                    <a:pt x="276" y="526"/>
                    <a:pt x="271" y="522"/>
                  </a:cubicBezTo>
                  <a:cubicBezTo>
                    <a:pt x="266" y="516"/>
                    <a:pt x="264" y="507"/>
                    <a:pt x="265" y="498"/>
                  </a:cubicBezTo>
                  <a:cubicBezTo>
                    <a:pt x="266" y="494"/>
                    <a:pt x="267" y="490"/>
                    <a:pt x="270" y="485"/>
                  </a:cubicBezTo>
                  <a:cubicBezTo>
                    <a:pt x="270" y="485"/>
                    <a:pt x="270" y="484"/>
                    <a:pt x="271" y="484"/>
                  </a:cubicBezTo>
                  <a:cubicBezTo>
                    <a:pt x="272" y="482"/>
                    <a:pt x="273" y="481"/>
                    <a:pt x="274" y="479"/>
                  </a:cubicBezTo>
                  <a:cubicBezTo>
                    <a:pt x="275" y="477"/>
                    <a:pt x="277" y="475"/>
                    <a:pt x="279" y="473"/>
                  </a:cubicBezTo>
                  <a:lnTo>
                    <a:pt x="352" y="400"/>
                  </a:lnTo>
                  <a:lnTo>
                    <a:pt x="337" y="385"/>
                  </a:lnTo>
                  <a:lnTo>
                    <a:pt x="236" y="486"/>
                  </a:lnTo>
                  <a:cubicBezTo>
                    <a:pt x="227" y="496"/>
                    <a:pt x="215" y="501"/>
                    <a:pt x="205" y="501"/>
                  </a:cubicBezTo>
                  <a:cubicBezTo>
                    <a:pt x="198" y="501"/>
                    <a:pt x="192" y="498"/>
                    <a:pt x="188" y="494"/>
                  </a:cubicBezTo>
                  <a:cubicBezTo>
                    <a:pt x="176" y="483"/>
                    <a:pt x="180" y="461"/>
                    <a:pt x="195" y="445"/>
                  </a:cubicBezTo>
                  <a:lnTo>
                    <a:pt x="199" y="442"/>
                  </a:lnTo>
                  <a:lnTo>
                    <a:pt x="201" y="440"/>
                  </a:lnTo>
                  <a:lnTo>
                    <a:pt x="296" y="344"/>
                  </a:lnTo>
                  <a:lnTo>
                    <a:pt x="282" y="330"/>
                  </a:lnTo>
                  <a:lnTo>
                    <a:pt x="169" y="442"/>
                  </a:lnTo>
                  <a:cubicBezTo>
                    <a:pt x="160" y="451"/>
                    <a:pt x="149" y="456"/>
                    <a:pt x="138" y="456"/>
                  </a:cubicBezTo>
                  <a:cubicBezTo>
                    <a:pt x="132" y="456"/>
                    <a:pt x="125" y="454"/>
                    <a:pt x="121" y="449"/>
                  </a:cubicBezTo>
                  <a:cubicBezTo>
                    <a:pt x="110" y="438"/>
                    <a:pt x="113" y="416"/>
                    <a:pt x="128" y="401"/>
                  </a:cubicBezTo>
                  <a:lnTo>
                    <a:pt x="241" y="289"/>
                  </a:lnTo>
                  <a:lnTo>
                    <a:pt x="226" y="274"/>
                  </a:lnTo>
                  <a:lnTo>
                    <a:pt x="153" y="347"/>
                  </a:lnTo>
                  <a:cubicBezTo>
                    <a:pt x="144" y="356"/>
                    <a:pt x="132" y="361"/>
                    <a:pt x="122" y="361"/>
                  </a:cubicBezTo>
                  <a:cubicBezTo>
                    <a:pt x="115" y="361"/>
                    <a:pt x="109" y="359"/>
                    <a:pt x="104" y="355"/>
                  </a:cubicBezTo>
                  <a:cubicBezTo>
                    <a:pt x="101" y="351"/>
                    <a:pt x="99" y="346"/>
                    <a:pt x="98" y="342"/>
                  </a:cubicBezTo>
                  <a:cubicBezTo>
                    <a:pt x="98" y="338"/>
                    <a:pt x="98" y="333"/>
                    <a:pt x="99" y="329"/>
                  </a:cubicBezTo>
                  <a:cubicBezTo>
                    <a:pt x="99" y="329"/>
                    <a:pt x="99" y="328"/>
                    <a:pt x="99" y="327"/>
                  </a:cubicBezTo>
                  <a:cubicBezTo>
                    <a:pt x="100" y="326"/>
                    <a:pt x="100" y="325"/>
                    <a:pt x="100" y="324"/>
                  </a:cubicBezTo>
                  <a:cubicBezTo>
                    <a:pt x="101" y="322"/>
                    <a:pt x="102" y="321"/>
                    <a:pt x="102" y="319"/>
                  </a:cubicBezTo>
                  <a:cubicBezTo>
                    <a:pt x="103" y="319"/>
                    <a:pt x="103" y="318"/>
                    <a:pt x="103" y="317"/>
                  </a:cubicBezTo>
                  <a:cubicBezTo>
                    <a:pt x="104" y="316"/>
                    <a:pt x="105" y="314"/>
                    <a:pt x="106" y="313"/>
                  </a:cubicBezTo>
                  <a:cubicBezTo>
                    <a:pt x="107" y="313"/>
                    <a:pt x="107" y="312"/>
                    <a:pt x="107" y="311"/>
                  </a:cubicBezTo>
                  <a:cubicBezTo>
                    <a:pt x="109" y="310"/>
                    <a:pt x="110" y="308"/>
                    <a:pt x="112" y="306"/>
                  </a:cubicBezTo>
                  <a:lnTo>
                    <a:pt x="185" y="233"/>
                  </a:lnTo>
                  <a:lnTo>
                    <a:pt x="178" y="226"/>
                  </a:lnTo>
                  <a:cubicBezTo>
                    <a:pt x="174" y="222"/>
                    <a:pt x="171" y="218"/>
                    <a:pt x="169" y="213"/>
                  </a:cubicBezTo>
                  <a:lnTo>
                    <a:pt x="125" y="239"/>
                  </a:lnTo>
                  <a:cubicBezTo>
                    <a:pt x="118" y="242"/>
                    <a:pt x="111" y="244"/>
                    <a:pt x="103" y="244"/>
                  </a:cubicBezTo>
                  <a:cubicBezTo>
                    <a:pt x="90" y="244"/>
                    <a:pt x="78" y="238"/>
                    <a:pt x="71" y="227"/>
                  </a:cubicBezTo>
                  <a:cubicBezTo>
                    <a:pt x="60" y="211"/>
                    <a:pt x="67" y="188"/>
                    <a:pt x="86" y="177"/>
                  </a:cubicBezTo>
                  <a:lnTo>
                    <a:pt x="216" y="104"/>
                  </a:lnTo>
                  <a:cubicBezTo>
                    <a:pt x="220" y="109"/>
                    <a:pt x="225" y="114"/>
                    <a:pt x="231" y="118"/>
                  </a:cubicBezTo>
                  <a:lnTo>
                    <a:pt x="317" y="174"/>
                  </a:lnTo>
                  <a:cubicBezTo>
                    <a:pt x="342" y="191"/>
                    <a:pt x="375" y="186"/>
                    <a:pt x="390" y="164"/>
                  </a:cubicBezTo>
                  <a:cubicBezTo>
                    <a:pt x="405" y="141"/>
                    <a:pt x="396" y="109"/>
                    <a:pt x="371" y="92"/>
                  </a:cubicBezTo>
                  <a:lnTo>
                    <a:pt x="308" y="50"/>
                  </a:lnTo>
                  <a:cubicBezTo>
                    <a:pt x="318" y="45"/>
                    <a:pt x="328" y="40"/>
                    <a:pt x="337" y="37"/>
                  </a:cubicBezTo>
                  <a:lnTo>
                    <a:pt x="342" y="36"/>
                  </a:lnTo>
                  <a:cubicBezTo>
                    <a:pt x="347" y="34"/>
                    <a:pt x="353" y="33"/>
                    <a:pt x="359" y="33"/>
                  </a:cubicBezTo>
                  <a:cubicBezTo>
                    <a:pt x="377" y="33"/>
                    <a:pt x="396" y="40"/>
                    <a:pt x="408" y="52"/>
                  </a:cubicBezTo>
                  <a:lnTo>
                    <a:pt x="539" y="183"/>
                  </a:lnTo>
                  <a:cubicBezTo>
                    <a:pt x="555" y="198"/>
                    <a:pt x="562" y="228"/>
                    <a:pt x="555" y="2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grpSp>
      <p:pic>
        <p:nvPicPr>
          <p:cNvPr id="70" name="组合 107"/>
          <p:cNvPicPr>
            <a:picLocks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59025" y="4979988"/>
            <a:ext cx="2116138" cy="579437"/>
          </a:xfrm>
          <a:prstGeom prst="rect">
            <a:avLst/>
          </a:prstGeom>
          <a:solidFill>
            <a:schemeClr val="tx1">
              <a:lumMod val="75000"/>
              <a:lumOff val="25000"/>
            </a:schemeClr>
          </a:solidFill>
          <a:ln>
            <a:noFill/>
          </a:ln>
        </p:spPr>
      </p:pic>
      <p:grpSp>
        <p:nvGrpSpPr>
          <p:cNvPr id="71" name="组合 110"/>
          <p:cNvGrpSpPr/>
          <p:nvPr/>
        </p:nvGrpSpPr>
        <p:grpSpPr bwMode="auto">
          <a:xfrm>
            <a:off x="2359025" y="4349750"/>
            <a:ext cx="1435100" cy="577850"/>
            <a:chOff x="0" y="0"/>
            <a:chExt cx="1435100" cy="577850"/>
          </a:xfrm>
        </p:grpSpPr>
        <p:sp>
          <p:nvSpPr>
            <p:cNvPr id="72" name="Rectangle 7"/>
            <p:cNvSpPr>
              <a:spLocks noChangeArrowheads="1"/>
            </p:cNvSpPr>
            <p:nvPr/>
          </p:nvSpPr>
          <p:spPr bwMode="auto">
            <a:xfrm>
              <a:off x="0" y="0"/>
              <a:ext cx="1435100" cy="577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84849"/>
                </a:solidFill>
                <a:effectLst/>
                <a:uLnTx/>
                <a:uFillTx/>
                <a:latin typeface="Arial" panose="020B0604020202020204" pitchFamily="34" charset="0"/>
                <a:ea typeface="宋体" panose="02010600030101010101" pitchFamily="2" charset="-122"/>
              </a:endParaRPr>
            </a:p>
          </p:txBody>
        </p:sp>
        <p:sp>
          <p:nvSpPr>
            <p:cNvPr id="73" name="Freeform 14"/>
            <p:cNvSpPr>
              <a:spLocks noEditPoints="1"/>
            </p:cNvSpPr>
            <p:nvPr/>
          </p:nvSpPr>
          <p:spPr bwMode="auto">
            <a:xfrm>
              <a:off x="893763" y="60325"/>
              <a:ext cx="457200" cy="457200"/>
            </a:xfrm>
            <a:custGeom>
              <a:avLst/>
              <a:gdLst>
                <a:gd name="T0" fmla="*/ 94 w 532"/>
                <a:gd name="T1" fmla="*/ 366 h 532"/>
                <a:gd name="T2" fmla="*/ 438 w 532"/>
                <a:gd name="T3" fmla="*/ 167 h 532"/>
                <a:gd name="T4" fmla="*/ 383 w 532"/>
                <a:gd name="T5" fmla="*/ 468 h 532"/>
                <a:gd name="T6" fmla="*/ 150 w 532"/>
                <a:gd name="T7" fmla="*/ 64 h 532"/>
                <a:gd name="T8" fmla="*/ 383 w 532"/>
                <a:gd name="T9" fmla="*/ 468 h 532"/>
                <a:gd name="T10" fmla="*/ 124 w 532"/>
                <a:gd name="T11" fmla="*/ 348 h 532"/>
                <a:gd name="T12" fmla="*/ 408 w 532"/>
                <a:gd name="T13" fmla="*/ 184 h 532"/>
                <a:gd name="T14" fmla="*/ 355 w 532"/>
                <a:gd name="T15" fmla="*/ 420 h 532"/>
                <a:gd name="T16" fmla="*/ 177 w 532"/>
                <a:gd name="T17" fmla="*/ 112 h 532"/>
                <a:gd name="T18" fmla="*/ 355 w 532"/>
                <a:gd name="T19" fmla="*/ 420 h 532"/>
                <a:gd name="T20" fmla="*/ 266 w 532"/>
                <a:gd name="T21" fmla="*/ 291 h 532"/>
                <a:gd name="T22" fmla="*/ 266 w 532"/>
                <a:gd name="T23" fmla="*/ 241 h 532"/>
                <a:gd name="T24" fmla="*/ 278 w 532"/>
                <a:gd name="T25" fmla="*/ 123 h 532"/>
                <a:gd name="T26" fmla="*/ 265 w 532"/>
                <a:gd name="T27" fmla="*/ 134 h 532"/>
                <a:gd name="T28" fmla="*/ 255 w 532"/>
                <a:gd name="T29" fmla="*/ 105 h 532"/>
                <a:gd name="T30" fmla="*/ 267 w 532"/>
                <a:gd name="T31" fmla="*/ 94 h 532"/>
                <a:gd name="T32" fmla="*/ 278 w 532"/>
                <a:gd name="T33" fmla="*/ 123 h 532"/>
                <a:gd name="T34" fmla="*/ 267 w 532"/>
                <a:gd name="T35" fmla="*/ 439 h 532"/>
                <a:gd name="T36" fmla="*/ 255 w 532"/>
                <a:gd name="T37" fmla="*/ 428 h 532"/>
                <a:gd name="T38" fmla="*/ 265 w 532"/>
                <a:gd name="T39" fmla="*/ 399 h 532"/>
                <a:gd name="T40" fmla="*/ 278 w 532"/>
                <a:gd name="T41" fmla="*/ 410 h 532"/>
                <a:gd name="T42" fmla="*/ 122 w 532"/>
                <a:gd name="T43" fmla="*/ 253 h 532"/>
                <a:gd name="T44" fmla="*/ 133 w 532"/>
                <a:gd name="T45" fmla="*/ 265 h 532"/>
                <a:gd name="T46" fmla="*/ 105 w 532"/>
                <a:gd name="T47" fmla="*/ 276 h 532"/>
                <a:gd name="T48" fmla="*/ 94 w 532"/>
                <a:gd name="T49" fmla="*/ 264 h 532"/>
                <a:gd name="T50" fmla="*/ 122 w 532"/>
                <a:gd name="T51" fmla="*/ 253 h 532"/>
                <a:gd name="T52" fmla="*/ 438 w 532"/>
                <a:gd name="T53" fmla="*/ 264 h 532"/>
                <a:gd name="T54" fmla="*/ 428 w 532"/>
                <a:gd name="T55" fmla="*/ 276 h 532"/>
                <a:gd name="T56" fmla="*/ 399 w 532"/>
                <a:gd name="T57" fmla="*/ 265 h 532"/>
                <a:gd name="T58" fmla="*/ 410 w 532"/>
                <a:gd name="T59" fmla="*/ 253 h 532"/>
                <a:gd name="T60" fmla="*/ 280 w 532"/>
                <a:gd name="T61" fmla="*/ 266 h 532"/>
                <a:gd name="T62" fmla="*/ 253 w 532"/>
                <a:gd name="T63" fmla="*/ 266 h 532"/>
                <a:gd name="T64" fmla="*/ 267 w 532"/>
                <a:gd name="T65" fmla="*/ 156 h 532"/>
                <a:gd name="T66" fmla="*/ 280 w 532"/>
                <a:gd name="T67" fmla="*/ 266 h 532"/>
                <a:gd name="T68" fmla="*/ 202 w 532"/>
                <a:gd name="T69" fmla="*/ 332 h 532"/>
                <a:gd name="T70" fmla="*/ 254 w 532"/>
                <a:gd name="T71" fmla="*/ 260 h 532"/>
                <a:gd name="T72" fmla="*/ 274 w 532"/>
                <a:gd name="T73" fmla="*/ 28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2" h="532">
                  <a:moveTo>
                    <a:pt x="167" y="94"/>
                  </a:moveTo>
                  <a:cubicBezTo>
                    <a:pt x="72" y="149"/>
                    <a:pt x="39" y="271"/>
                    <a:pt x="94" y="366"/>
                  </a:cubicBezTo>
                  <a:cubicBezTo>
                    <a:pt x="149" y="460"/>
                    <a:pt x="271" y="493"/>
                    <a:pt x="365" y="438"/>
                  </a:cubicBezTo>
                  <a:cubicBezTo>
                    <a:pt x="460" y="383"/>
                    <a:pt x="493" y="262"/>
                    <a:pt x="438" y="167"/>
                  </a:cubicBezTo>
                  <a:cubicBezTo>
                    <a:pt x="383" y="72"/>
                    <a:pt x="262" y="40"/>
                    <a:pt x="167" y="94"/>
                  </a:cubicBezTo>
                  <a:close/>
                  <a:moveTo>
                    <a:pt x="383" y="468"/>
                  </a:moveTo>
                  <a:cubicBezTo>
                    <a:pt x="271" y="532"/>
                    <a:pt x="129" y="494"/>
                    <a:pt x="64" y="383"/>
                  </a:cubicBezTo>
                  <a:cubicBezTo>
                    <a:pt x="0" y="272"/>
                    <a:pt x="38" y="129"/>
                    <a:pt x="150" y="64"/>
                  </a:cubicBezTo>
                  <a:cubicBezTo>
                    <a:pt x="261" y="0"/>
                    <a:pt x="404" y="38"/>
                    <a:pt x="468" y="150"/>
                  </a:cubicBezTo>
                  <a:cubicBezTo>
                    <a:pt x="532" y="261"/>
                    <a:pt x="494" y="404"/>
                    <a:pt x="383" y="468"/>
                  </a:cubicBezTo>
                  <a:close/>
                  <a:moveTo>
                    <a:pt x="184" y="124"/>
                  </a:moveTo>
                  <a:cubicBezTo>
                    <a:pt x="106" y="169"/>
                    <a:pt x="79" y="270"/>
                    <a:pt x="124" y="348"/>
                  </a:cubicBezTo>
                  <a:cubicBezTo>
                    <a:pt x="169" y="427"/>
                    <a:pt x="270" y="454"/>
                    <a:pt x="348" y="408"/>
                  </a:cubicBezTo>
                  <a:cubicBezTo>
                    <a:pt x="427" y="363"/>
                    <a:pt x="453" y="263"/>
                    <a:pt x="408" y="184"/>
                  </a:cubicBezTo>
                  <a:cubicBezTo>
                    <a:pt x="363" y="106"/>
                    <a:pt x="262" y="79"/>
                    <a:pt x="184" y="124"/>
                  </a:cubicBezTo>
                  <a:close/>
                  <a:moveTo>
                    <a:pt x="355" y="420"/>
                  </a:moveTo>
                  <a:cubicBezTo>
                    <a:pt x="270" y="469"/>
                    <a:pt x="161" y="440"/>
                    <a:pt x="112" y="355"/>
                  </a:cubicBezTo>
                  <a:cubicBezTo>
                    <a:pt x="63" y="270"/>
                    <a:pt x="92" y="161"/>
                    <a:pt x="177" y="112"/>
                  </a:cubicBezTo>
                  <a:cubicBezTo>
                    <a:pt x="262" y="63"/>
                    <a:pt x="371" y="92"/>
                    <a:pt x="420" y="177"/>
                  </a:cubicBezTo>
                  <a:cubicBezTo>
                    <a:pt x="469" y="262"/>
                    <a:pt x="440" y="371"/>
                    <a:pt x="355" y="420"/>
                  </a:cubicBezTo>
                  <a:close/>
                  <a:moveTo>
                    <a:pt x="291" y="266"/>
                  </a:moveTo>
                  <a:cubicBezTo>
                    <a:pt x="291" y="280"/>
                    <a:pt x="280" y="291"/>
                    <a:pt x="266" y="291"/>
                  </a:cubicBezTo>
                  <a:cubicBezTo>
                    <a:pt x="252" y="291"/>
                    <a:pt x="241" y="280"/>
                    <a:pt x="241" y="266"/>
                  </a:cubicBezTo>
                  <a:cubicBezTo>
                    <a:pt x="241" y="252"/>
                    <a:pt x="252" y="241"/>
                    <a:pt x="266" y="241"/>
                  </a:cubicBezTo>
                  <a:cubicBezTo>
                    <a:pt x="280" y="241"/>
                    <a:pt x="291" y="252"/>
                    <a:pt x="291" y="266"/>
                  </a:cubicBezTo>
                  <a:close/>
                  <a:moveTo>
                    <a:pt x="278" y="123"/>
                  </a:moveTo>
                  <a:cubicBezTo>
                    <a:pt x="278" y="129"/>
                    <a:pt x="273" y="134"/>
                    <a:pt x="267" y="134"/>
                  </a:cubicBezTo>
                  <a:lnTo>
                    <a:pt x="265" y="134"/>
                  </a:lnTo>
                  <a:cubicBezTo>
                    <a:pt x="259" y="134"/>
                    <a:pt x="255" y="129"/>
                    <a:pt x="255" y="123"/>
                  </a:cubicBezTo>
                  <a:lnTo>
                    <a:pt x="255" y="105"/>
                  </a:lnTo>
                  <a:cubicBezTo>
                    <a:pt x="255" y="99"/>
                    <a:pt x="259" y="94"/>
                    <a:pt x="265" y="94"/>
                  </a:cubicBezTo>
                  <a:lnTo>
                    <a:pt x="267" y="94"/>
                  </a:lnTo>
                  <a:cubicBezTo>
                    <a:pt x="273" y="94"/>
                    <a:pt x="278" y="99"/>
                    <a:pt x="278" y="105"/>
                  </a:cubicBezTo>
                  <a:lnTo>
                    <a:pt x="278" y="123"/>
                  </a:lnTo>
                  <a:close/>
                  <a:moveTo>
                    <a:pt x="278" y="428"/>
                  </a:moveTo>
                  <a:cubicBezTo>
                    <a:pt x="278" y="434"/>
                    <a:pt x="273" y="439"/>
                    <a:pt x="267" y="439"/>
                  </a:cubicBezTo>
                  <a:lnTo>
                    <a:pt x="265" y="439"/>
                  </a:lnTo>
                  <a:cubicBezTo>
                    <a:pt x="260" y="439"/>
                    <a:pt x="255" y="434"/>
                    <a:pt x="255" y="428"/>
                  </a:cubicBezTo>
                  <a:lnTo>
                    <a:pt x="255" y="410"/>
                  </a:lnTo>
                  <a:cubicBezTo>
                    <a:pt x="255" y="404"/>
                    <a:pt x="260" y="399"/>
                    <a:pt x="265" y="399"/>
                  </a:cubicBezTo>
                  <a:lnTo>
                    <a:pt x="267" y="399"/>
                  </a:lnTo>
                  <a:cubicBezTo>
                    <a:pt x="273" y="399"/>
                    <a:pt x="278" y="404"/>
                    <a:pt x="278" y="410"/>
                  </a:cubicBezTo>
                  <a:lnTo>
                    <a:pt x="278" y="428"/>
                  </a:lnTo>
                  <a:close/>
                  <a:moveTo>
                    <a:pt x="122" y="253"/>
                  </a:moveTo>
                  <a:cubicBezTo>
                    <a:pt x="128" y="253"/>
                    <a:pt x="133" y="258"/>
                    <a:pt x="133" y="264"/>
                  </a:cubicBezTo>
                  <a:lnTo>
                    <a:pt x="133" y="265"/>
                  </a:lnTo>
                  <a:cubicBezTo>
                    <a:pt x="133" y="271"/>
                    <a:pt x="128" y="276"/>
                    <a:pt x="122" y="276"/>
                  </a:cubicBezTo>
                  <a:lnTo>
                    <a:pt x="105" y="276"/>
                  </a:lnTo>
                  <a:cubicBezTo>
                    <a:pt x="99" y="276"/>
                    <a:pt x="94" y="271"/>
                    <a:pt x="94" y="265"/>
                  </a:cubicBezTo>
                  <a:lnTo>
                    <a:pt x="94" y="264"/>
                  </a:lnTo>
                  <a:cubicBezTo>
                    <a:pt x="94" y="258"/>
                    <a:pt x="99" y="253"/>
                    <a:pt x="105" y="253"/>
                  </a:cubicBezTo>
                  <a:lnTo>
                    <a:pt x="122" y="253"/>
                  </a:lnTo>
                  <a:close/>
                  <a:moveTo>
                    <a:pt x="428" y="253"/>
                  </a:moveTo>
                  <a:cubicBezTo>
                    <a:pt x="434" y="253"/>
                    <a:pt x="438" y="258"/>
                    <a:pt x="438" y="264"/>
                  </a:cubicBezTo>
                  <a:lnTo>
                    <a:pt x="438" y="265"/>
                  </a:lnTo>
                  <a:cubicBezTo>
                    <a:pt x="438" y="271"/>
                    <a:pt x="434" y="276"/>
                    <a:pt x="428" y="276"/>
                  </a:cubicBezTo>
                  <a:lnTo>
                    <a:pt x="410" y="276"/>
                  </a:lnTo>
                  <a:cubicBezTo>
                    <a:pt x="404" y="276"/>
                    <a:pt x="399" y="271"/>
                    <a:pt x="399" y="265"/>
                  </a:cubicBezTo>
                  <a:lnTo>
                    <a:pt x="399" y="264"/>
                  </a:lnTo>
                  <a:cubicBezTo>
                    <a:pt x="399" y="258"/>
                    <a:pt x="404" y="253"/>
                    <a:pt x="410" y="253"/>
                  </a:cubicBezTo>
                  <a:lnTo>
                    <a:pt x="428" y="253"/>
                  </a:lnTo>
                  <a:close/>
                  <a:moveTo>
                    <a:pt x="280" y="266"/>
                  </a:moveTo>
                  <a:cubicBezTo>
                    <a:pt x="280" y="274"/>
                    <a:pt x="274" y="280"/>
                    <a:pt x="267" y="280"/>
                  </a:cubicBezTo>
                  <a:cubicBezTo>
                    <a:pt x="259" y="280"/>
                    <a:pt x="253" y="274"/>
                    <a:pt x="253" y="266"/>
                  </a:cubicBezTo>
                  <a:lnTo>
                    <a:pt x="253" y="170"/>
                  </a:lnTo>
                  <a:cubicBezTo>
                    <a:pt x="253" y="162"/>
                    <a:pt x="259" y="156"/>
                    <a:pt x="267" y="156"/>
                  </a:cubicBezTo>
                  <a:cubicBezTo>
                    <a:pt x="274" y="156"/>
                    <a:pt x="280" y="162"/>
                    <a:pt x="280" y="170"/>
                  </a:cubicBezTo>
                  <a:lnTo>
                    <a:pt x="280" y="266"/>
                  </a:lnTo>
                  <a:close/>
                  <a:moveTo>
                    <a:pt x="223" y="331"/>
                  </a:moveTo>
                  <a:cubicBezTo>
                    <a:pt x="217" y="337"/>
                    <a:pt x="208" y="337"/>
                    <a:pt x="202" y="332"/>
                  </a:cubicBezTo>
                  <a:cubicBezTo>
                    <a:pt x="197" y="326"/>
                    <a:pt x="197" y="317"/>
                    <a:pt x="203" y="311"/>
                  </a:cubicBezTo>
                  <a:lnTo>
                    <a:pt x="254" y="260"/>
                  </a:lnTo>
                  <a:cubicBezTo>
                    <a:pt x="260" y="254"/>
                    <a:pt x="270" y="253"/>
                    <a:pt x="275" y="259"/>
                  </a:cubicBezTo>
                  <a:cubicBezTo>
                    <a:pt x="281" y="264"/>
                    <a:pt x="280" y="274"/>
                    <a:pt x="274" y="280"/>
                  </a:cubicBezTo>
                  <a:lnTo>
                    <a:pt x="223" y="3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grpSp>
      <p:sp>
        <p:nvSpPr>
          <p:cNvPr id="90" name="Freeform 10"/>
          <p:cNvSpPr>
            <a:spLocks noEditPoints="1"/>
          </p:cNvSpPr>
          <p:nvPr/>
        </p:nvSpPr>
        <p:spPr bwMode="auto">
          <a:xfrm>
            <a:off x="1071563" y="1192213"/>
            <a:ext cx="2171700" cy="5192712"/>
          </a:xfrm>
          <a:custGeom>
            <a:avLst/>
            <a:gdLst>
              <a:gd name="T0" fmla="*/ 1532 w 2525"/>
              <a:gd name="T1" fmla="*/ 1629 h 6037"/>
              <a:gd name="T2" fmla="*/ 1532 w 2525"/>
              <a:gd name="T3" fmla="*/ 1702 h 6037"/>
              <a:gd name="T4" fmla="*/ 1611 w 2525"/>
              <a:gd name="T5" fmla="*/ 1793 h 6037"/>
              <a:gd name="T6" fmla="*/ 1611 w 2525"/>
              <a:gd name="T7" fmla="*/ 1793 h 6037"/>
              <a:gd name="T8" fmla="*/ 1532 w 2525"/>
              <a:gd name="T9" fmla="*/ 1884 h 6037"/>
              <a:gd name="T10" fmla="*/ 1532 w 2525"/>
              <a:gd name="T11" fmla="*/ 1987 h 6037"/>
              <a:gd name="T12" fmla="*/ 1611 w 2525"/>
              <a:gd name="T13" fmla="*/ 2077 h 6037"/>
              <a:gd name="T14" fmla="*/ 1611 w 2525"/>
              <a:gd name="T15" fmla="*/ 2077 h 6037"/>
              <a:gd name="T16" fmla="*/ 1532 w 2525"/>
              <a:gd name="T17" fmla="*/ 2168 h 6037"/>
              <a:gd name="T18" fmla="*/ 1532 w 2525"/>
              <a:gd name="T19" fmla="*/ 5792 h 6037"/>
              <a:gd name="T20" fmla="*/ 1288 w 2525"/>
              <a:gd name="T21" fmla="*/ 6037 h 6037"/>
              <a:gd name="T22" fmla="*/ 1288 w 2525"/>
              <a:gd name="T23" fmla="*/ 6037 h 6037"/>
              <a:gd name="T24" fmla="*/ 1043 w 2525"/>
              <a:gd name="T25" fmla="*/ 5792 h 6037"/>
              <a:gd name="T26" fmla="*/ 1043 w 2525"/>
              <a:gd name="T27" fmla="*/ 2168 h 6037"/>
              <a:gd name="T28" fmla="*/ 965 w 2525"/>
              <a:gd name="T29" fmla="*/ 2077 h 6037"/>
              <a:gd name="T30" fmla="*/ 965 w 2525"/>
              <a:gd name="T31" fmla="*/ 2077 h 6037"/>
              <a:gd name="T32" fmla="*/ 1043 w 2525"/>
              <a:gd name="T33" fmla="*/ 1987 h 6037"/>
              <a:gd name="T34" fmla="*/ 1043 w 2525"/>
              <a:gd name="T35" fmla="*/ 1884 h 6037"/>
              <a:gd name="T36" fmla="*/ 965 w 2525"/>
              <a:gd name="T37" fmla="*/ 1793 h 6037"/>
              <a:gd name="T38" fmla="*/ 965 w 2525"/>
              <a:gd name="T39" fmla="*/ 1793 h 6037"/>
              <a:gd name="T40" fmla="*/ 1043 w 2525"/>
              <a:gd name="T41" fmla="*/ 1702 h 6037"/>
              <a:gd name="T42" fmla="*/ 1043 w 2525"/>
              <a:gd name="T43" fmla="*/ 1629 h 6037"/>
              <a:gd name="T44" fmla="*/ 814 w 2525"/>
              <a:gd name="T45" fmla="*/ 1629 h 6037"/>
              <a:gd name="T46" fmla="*/ 0 w 2525"/>
              <a:gd name="T47" fmla="*/ 814 h 6037"/>
              <a:gd name="T48" fmla="*/ 0 w 2525"/>
              <a:gd name="T49" fmla="*/ 814 h 6037"/>
              <a:gd name="T50" fmla="*/ 814 w 2525"/>
              <a:gd name="T51" fmla="*/ 0 h 6037"/>
              <a:gd name="T52" fmla="*/ 1710 w 2525"/>
              <a:gd name="T53" fmla="*/ 0 h 6037"/>
              <a:gd name="T54" fmla="*/ 2525 w 2525"/>
              <a:gd name="T55" fmla="*/ 814 h 6037"/>
              <a:gd name="T56" fmla="*/ 2525 w 2525"/>
              <a:gd name="T57" fmla="*/ 814 h 6037"/>
              <a:gd name="T58" fmla="*/ 1710 w 2525"/>
              <a:gd name="T59" fmla="*/ 1629 h 6037"/>
              <a:gd name="T60" fmla="*/ 1532 w 2525"/>
              <a:gd name="T61" fmla="*/ 1629 h 6037"/>
              <a:gd name="T62" fmla="*/ 814 w 2525"/>
              <a:gd name="T63" fmla="*/ 400 h 6037"/>
              <a:gd name="T64" fmla="*/ 1710 w 2525"/>
              <a:gd name="T65" fmla="*/ 400 h 6037"/>
              <a:gd name="T66" fmla="*/ 2125 w 2525"/>
              <a:gd name="T67" fmla="*/ 814 h 6037"/>
              <a:gd name="T68" fmla="*/ 2125 w 2525"/>
              <a:gd name="T69" fmla="*/ 814 h 6037"/>
              <a:gd name="T70" fmla="*/ 1710 w 2525"/>
              <a:gd name="T71" fmla="*/ 1229 h 6037"/>
              <a:gd name="T72" fmla="*/ 814 w 2525"/>
              <a:gd name="T73" fmla="*/ 1229 h 6037"/>
              <a:gd name="T74" fmla="*/ 400 w 2525"/>
              <a:gd name="T75" fmla="*/ 814 h 6037"/>
              <a:gd name="T76" fmla="*/ 400 w 2525"/>
              <a:gd name="T77" fmla="*/ 814 h 6037"/>
              <a:gd name="T78" fmla="*/ 814 w 2525"/>
              <a:gd name="T79" fmla="*/ 400 h 6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5" h="6037">
                <a:moveTo>
                  <a:pt x="1532" y="1629"/>
                </a:moveTo>
                <a:lnTo>
                  <a:pt x="1532" y="1702"/>
                </a:lnTo>
                <a:cubicBezTo>
                  <a:pt x="1577" y="1708"/>
                  <a:pt x="1611" y="1747"/>
                  <a:pt x="1611" y="1793"/>
                </a:cubicBezTo>
                <a:cubicBezTo>
                  <a:pt x="1611" y="1839"/>
                  <a:pt x="1577" y="1877"/>
                  <a:pt x="1532" y="1884"/>
                </a:cubicBezTo>
                <a:lnTo>
                  <a:pt x="1532" y="1987"/>
                </a:lnTo>
                <a:cubicBezTo>
                  <a:pt x="1577" y="1993"/>
                  <a:pt x="1611" y="2031"/>
                  <a:pt x="1611" y="2077"/>
                </a:cubicBezTo>
                <a:cubicBezTo>
                  <a:pt x="1611" y="2123"/>
                  <a:pt x="1577" y="2162"/>
                  <a:pt x="1532" y="2168"/>
                </a:cubicBezTo>
                <a:lnTo>
                  <a:pt x="1532" y="5792"/>
                </a:lnTo>
                <a:cubicBezTo>
                  <a:pt x="1532" y="5927"/>
                  <a:pt x="1422" y="6037"/>
                  <a:pt x="1288" y="6037"/>
                </a:cubicBezTo>
                <a:cubicBezTo>
                  <a:pt x="1153" y="6037"/>
                  <a:pt x="1043" y="5927"/>
                  <a:pt x="1043" y="5792"/>
                </a:cubicBezTo>
                <a:lnTo>
                  <a:pt x="1043" y="2168"/>
                </a:lnTo>
                <a:cubicBezTo>
                  <a:pt x="999" y="2162"/>
                  <a:pt x="965" y="2123"/>
                  <a:pt x="965" y="2077"/>
                </a:cubicBezTo>
                <a:cubicBezTo>
                  <a:pt x="965" y="2031"/>
                  <a:pt x="999" y="1993"/>
                  <a:pt x="1043" y="1987"/>
                </a:cubicBezTo>
                <a:lnTo>
                  <a:pt x="1043" y="1884"/>
                </a:lnTo>
                <a:cubicBezTo>
                  <a:pt x="999" y="1877"/>
                  <a:pt x="965" y="1839"/>
                  <a:pt x="965" y="1793"/>
                </a:cubicBezTo>
                <a:cubicBezTo>
                  <a:pt x="965" y="1747"/>
                  <a:pt x="999" y="1708"/>
                  <a:pt x="1043" y="1702"/>
                </a:cubicBezTo>
                <a:lnTo>
                  <a:pt x="1043" y="1629"/>
                </a:lnTo>
                <a:lnTo>
                  <a:pt x="814" y="1629"/>
                </a:lnTo>
                <a:cubicBezTo>
                  <a:pt x="366" y="1629"/>
                  <a:pt x="0" y="1262"/>
                  <a:pt x="0" y="814"/>
                </a:cubicBezTo>
                <a:cubicBezTo>
                  <a:pt x="0" y="366"/>
                  <a:pt x="366" y="0"/>
                  <a:pt x="814" y="0"/>
                </a:cubicBezTo>
                <a:lnTo>
                  <a:pt x="1710" y="0"/>
                </a:lnTo>
                <a:cubicBezTo>
                  <a:pt x="2158" y="0"/>
                  <a:pt x="2525" y="366"/>
                  <a:pt x="2525" y="814"/>
                </a:cubicBezTo>
                <a:cubicBezTo>
                  <a:pt x="2525" y="1262"/>
                  <a:pt x="2158" y="1629"/>
                  <a:pt x="1710" y="1629"/>
                </a:cubicBezTo>
                <a:lnTo>
                  <a:pt x="1532" y="1629"/>
                </a:lnTo>
                <a:close/>
                <a:moveTo>
                  <a:pt x="814" y="400"/>
                </a:moveTo>
                <a:lnTo>
                  <a:pt x="1710" y="400"/>
                </a:lnTo>
                <a:cubicBezTo>
                  <a:pt x="1938" y="400"/>
                  <a:pt x="2125" y="586"/>
                  <a:pt x="2125" y="814"/>
                </a:cubicBezTo>
                <a:cubicBezTo>
                  <a:pt x="2125" y="1042"/>
                  <a:pt x="1938" y="1229"/>
                  <a:pt x="1710" y="1229"/>
                </a:cubicBezTo>
                <a:lnTo>
                  <a:pt x="814" y="1229"/>
                </a:lnTo>
                <a:cubicBezTo>
                  <a:pt x="586" y="1229"/>
                  <a:pt x="400" y="1042"/>
                  <a:pt x="400" y="814"/>
                </a:cubicBezTo>
                <a:cubicBezTo>
                  <a:pt x="400" y="586"/>
                  <a:pt x="586" y="400"/>
                  <a:pt x="814" y="400"/>
                </a:cubicBez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91" name="矩形 90"/>
          <p:cNvSpPr/>
          <p:nvPr/>
        </p:nvSpPr>
        <p:spPr>
          <a:xfrm>
            <a:off x="5877026" y="2190943"/>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5877026" y="2675439"/>
            <a:ext cx="24169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p>
        </p:txBody>
      </p:sp>
      <p:sp>
        <p:nvSpPr>
          <p:cNvPr id="93" name="矩形 92"/>
          <p:cNvSpPr/>
          <p:nvPr/>
        </p:nvSpPr>
        <p:spPr>
          <a:xfrm>
            <a:off x="8664098" y="2190943"/>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664097" y="2675439"/>
            <a:ext cx="24005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p>
        </p:txBody>
      </p:sp>
      <p:sp>
        <p:nvSpPr>
          <p:cNvPr id="95" name="矩形 94"/>
          <p:cNvSpPr/>
          <p:nvPr/>
        </p:nvSpPr>
        <p:spPr>
          <a:xfrm>
            <a:off x="5877026" y="438060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5877026" y="4865100"/>
            <a:ext cx="24169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p>
        </p:txBody>
      </p:sp>
      <p:sp>
        <p:nvSpPr>
          <p:cNvPr id="97" name="矩形 96"/>
          <p:cNvSpPr/>
          <p:nvPr/>
        </p:nvSpPr>
        <p:spPr>
          <a:xfrm>
            <a:off x="8664098" y="438060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矩形 47"/>
          <p:cNvSpPr>
            <a:spLocks noChangeArrowheads="1"/>
          </p:cNvSpPr>
          <p:nvPr/>
        </p:nvSpPr>
        <p:spPr bwMode="auto">
          <a:xfrm>
            <a:off x="8664097" y="4865100"/>
            <a:ext cx="24005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sz="1400" dirty="0">
                <a:solidFill>
                  <a:schemeClr val="tx1">
                    <a:lumMod val="75000"/>
                    <a:lumOff val="25000"/>
                  </a:schemeClr>
                </a:solidFill>
                <a:sym typeface="微软雅黑" panose="020B0503020204020204" pitchFamily="34" charset="-122"/>
              </a:rPr>
              <a:t>在此录入上述图表的描述说明</a:t>
            </a:r>
          </a:p>
        </p:txBody>
      </p:sp>
      <p:sp>
        <p:nvSpPr>
          <p:cNvPr id="7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507"/>
    </mc:Choice>
    <mc:Fallback xmlns="">
      <p:transition spd="slow" advTm="4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100"/>
                                  </p:stCondLst>
                                  <p:childTnLst>
                                    <p:set>
                                      <p:cBhvr>
                                        <p:cTn id="15" dur="1" fill="hold">
                                          <p:stCondLst>
                                            <p:cond delay="0"/>
                                          </p:stCondLst>
                                        </p:cTn>
                                        <p:tgtEl>
                                          <p:spTgt spid="71"/>
                                        </p:tgtEl>
                                        <p:attrNameLst>
                                          <p:attrName>style.visibility</p:attrName>
                                        </p:attrNameLst>
                                      </p:cBhvr>
                                      <p:to>
                                        <p:strVal val="visible"/>
                                      </p:to>
                                    </p:set>
                                    <p:animEffect transition="in" filter="wipe(left)">
                                      <p:cBhvr>
                                        <p:cTn id="16" dur="500"/>
                                        <p:tgtEl>
                                          <p:spTgt spid="71"/>
                                        </p:tgtEl>
                                      </p:cBhvr>
                                    </p:animEffect>
                                  </p:childTnLst>
                                </p:cTn>
                              </p:par>
                              <p:par>
                                <p:cTn id="17" presetID="22" presetClass="entr" presetSubtype="8" fill="hold" nodeType="withEffect">
                                  <p:stCondLst>
                                    <p:cond delay="20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par>
                                <p:cTn id="20" presetID="22" presetClass="entr" presetSubtype="8" fill="hold" nodeType="withEffect">
                                  <p:stCondLst>
                                    <p:cond delay="30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randombar(horizontal)">
                                      <p:cBhvr>
                                        <p:cTn id="26" dur="400"/>
                                        <p:tgtEl>
                                          <p:spTgt spid="9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randombar(horizontal)">
                                      <p:cBhvr>
                                        <p:cTn id="29" dur="400"/>
                                        <p:tgtEl>
                                          <p:spTgt spid="92"/>
                                        </p:tgtEl>
                                      </p:cBhvr>
                                    </p:animEffect>
                                  </p:childTnLst>
                                </p:cTn>
                              </p:par>
                            </p:childTnLst>
                          </p:cTn>
                        </p:par>
                        <p:par>
                          <p:cTn id="30" fill="hold">
                            <p:stCondLst>
                              <p:cond delay="2000"/>
                            </p:stCondLst>
                            <p:childTnLst>
                              <p:par>
                                <p:cTn id="31" presetID="14" presetClass="entr" presetSubtype="10" fill="hold" grpId="0" nodeType="afterEffect">
                                  <p:stCondLst>
                                    <p:cond delay="100"/>
                                  </p:stCondLst>
                                  <p:childTnLst>
                                    <p:set>
                                      <p:cBhvr>
                                        <p:cTn id="32" dur="1" fill="hold">
                                          <p:stCondLst>
                                            <p:cond delay="0"/>
                                          </p:stCondLst>
                                        </p:cTn>
                                        <p:tgtEl>
                                          <p:spTgt spid="93"/>
                                        </p:tgtEl>
                                        <p:attrNameLst>
                                          <p:attrName>style.visibility</p:attrName>
                                        </p:attrNameLst>
                                      </p:cBhvr>
                                      <p:to>
                                        <p:strVal val="visible"/>
                                      </p:to>
                                    </p:set>
                                    <p:animEffect transition="in" filter="randombar(horizontal)">
                                      <p:cBhvr>
                                        <p:cTn id="33" dur="400"/>
                                        <p:tgtEl>
                                          <p:spTgt spid="93"/>
                                        </p:tgtEl>
                                      </p:cBhvr>
                                    </p:animEffect>
                                  </p:childTnLst>
                                </p:cTn>
                              </p:par>
                              <p:par>
                                <p:cTn id="34" presetID="14" presetClass="entr" presetSubtype="10" fill="hold" grpId="0" nodeType="withEffect">
                                  <p:stCondLst>
                                    <p:cond delay="100"/>
                                  </p:stCondLst>
                                  <p:childTnLst>
                                    <p:set>
                                      <p:cBhvr>
                                        <p:cTn id="35" dur="1" fill="hold">
                                          <p:stCondLst>
                                            <p:cond delay="0"/>
                                          </p:stCondLst>
                                        </p:cTn>
                                        <p:tgtEl>
                                          <p:spTgt spid="94"/>
                                        </p:tgtEl>
                                        <p:attrNameLst>
                                          <p:attrName>style.visibility</p:attrName>
                                        </p:attrNameLst>
                                      </p:cBhvr>
                                      <p:to>
                                        <p:strVal val="visible"/>
                                      </p:to>
                                    </p:set>
                                    <p:animEffect transition="in" filter="randombar(horizontal)">
                                      <p:cBhvr>
                                        <p:cTn id="36" dur="400"/>
                                        <p:tgtEl>
                                          <p:spTgt spid="94"/>
                                        </p:tgtEl>
                                      </p:cBhvr>
                                    </p:animEffect>
                                  </p:childTnLst>
                                </p:cTn>
                              </p:par>
                            </p:childTnLst>
                          </p:cTn>
                        </p:par>
                        <p:par>
                          <p:cTn id="37" fill="hold">
                            <p:stCondLst>
                              <p:cond delay="2600"/>
                            </p:stCondLst>
                            <p:childTnLst>
                              <p:par>
                                <p:cTn id="38" presetID="14" presetClass="entr" presetSubtype="10" fill="hold" grpId="0" nodeType="afterEffect">
                                  <p:stCondLst>
                                    <p:cond delay="100"/>
                                  </p:stCondLst>
                                  <p:childTnLst>
                                    <p:set>
                                      <p:cBhvr>
                                        <p:cTn id="39" dur="1" fill="hold">
                                          <p:stCondLst>
                                            <p:cond delay="0"/>
                                          </p:stCondLst>
                                        </p:cTn>
                                        <p:tgtEl>
                                          <p:spTgt spid="95"/>
                                        </p:tgtEl>
                                        <p:attrNameLst>
                                          <p:attrName>style.visibility</p:attrName>
                                        </p:attrNameLst>
                                      </p:cBhvr>
                                      <p:to>
                                        <p:strVal val="visible"/>
                                      </p:to>
                                    </p:set>
                                    <p:animEffect transition="in" filter="randombar(horizontal)">
                                      <p:cBhvr>
                                        <p:cTn id="40" dur="400"/>
                                        <p:tgtEl>
                                          <p:spTgt spid="95"/>
                                        </p:tgtEl>
                                      </p:cBhvr>
                                    </p:animEffect>
                                  </p:childTnLst>
                                </p:cTn>
                              </p:par>
                              <p:par>
                                <p:cTn id="41" presetID="14" presetClass="entr" presetSubtype="10" fill="hold" grpId="0" nodeType="withEffect">
                                  <p:stCondLst>
                                    <p:cond delay="100"/>
                                  </p:stCondLst>
                                  <p:childTnLst>
                                    <p:set>
                                      <p:cBhvr>
                                        <p:cTn id="42" dur="1" fill="hold">
                                          <p:stCondLst>
                                            <p:cond delay="0"/>
                                          </p:stCondLst>
                                        </p:cTn>
                                        <p:tgtEl>
                                          <p:spTgt spid="96"/>
                                        </p:tgtEl>
                                        <p:attrNameLst>
                                          <p:attrName>style.visibility</p:attrName>
                                        </p:attrNameLst>
                                      </p:cBhvr>
                                      <p:to>
                                        <p:strVal val="visible"/>
                                      </p:to>
                                    </p:set>
                                    <p:animEffect transition="in" filter="randombar(horizontal)">
                                      <p:cBhvr>
                                        <p:cTn id="43" dur="400"/>
                                        <p:tgtEl>
                                          <p:spTgt spid="96"/>
                                        </p:tgtEl>
                                      </p:cBhvr>
                                    </p:animEffect>
                                  </p:childTnLst>
                                </p:cTn>
                              </p:par>
                            </p:childTnLst>
                          </p:cTn>
                        </p:par>
                        <p:par>
                          <p:cTn id="44" fill="hold">
                            <p:stCondLst>
                              <p:cond delay="3200"/>
                            </p:stCondLst>
                            <p:childTnLst>
                              <p:par>
                                <p:cTn id="45" presetID="14" presetClass="entr" presetSubtype="10" fill="hold" grpId="0" nodeType="afterEffect">
                                  <p:stCondLst>
                                    <p:cond delay="100"/>
                                  </p:stCondLst>
                                  <p:childTnLst>
                                    <p:set>
                                      <p:cBhvr>
                                        <p:cTn id="46" dur="1" fill="hold">
                                          <p:stCondLst>
                                            <p:cond delay="0"/>
                                          </p:stCondLst>
                                        </p:cTn>
                                        <p:tgtEl>
                                          <p:spTgt spid="97"/>
                                        </p:tgtEl>
                                        <p:attrNameLst>
                                          <p:attrName>style.visibility</p:attrName>
                                        </p:attrNameLst>
                                      </p:cBhvr>
                                      <p:to>
                                        <p:strVal val="visible"/>
                                      </p:to>
                                    </p:set>
                                    <p:animEffect transition="in" filter="randombar(horizontal)">
                                      <p:cBhvr>
                                        <p:cTn id="47" dur="400"/>
                                        <p:tgtEl>
                                          <p:spTgt spid="97"/>
                                        </p:tgtEl>
                                      </p:cBhvr>
                                    </p:animEffect>
                                  </p:childTnLst>
                                </p:cTn>
                              </p:par>
                              <p:par>
                                <p:cTn id="48" presetID="14" presetClass="entr" presetSubtype="10" fill="hold" grpId="0" nodeType="withEffect">
                                  <p:stCondLst>
                                    <p:cond delay="100"/>
                                  </p:stCondLst>
                                  <p:childTnLst>
                                    <p:set>
                                      <p:cBhvr>
                                        <p:cTn id="49" dur="1" fill="hold">
                                          <p:stCondLst>
                                            <p:cond delay="0"/>
                                          </p:stCondLst>
                                        </p:cTn>
                                        <p:tgtEl>
                                          <p:spTgt spid="98"/>
                                        </p:tgtEl>
                                        <p:attrNameLst>
                                          <p:attrName>style.visibility</p:attrName>
                                        </p:attrNameLst>
                                      </p:cBhvr>
                                      <p:to>
                                        <p:strVal val="visible"/>
                                      </p:to>
                                    </p:set>
                                    <p:animEffect transition="in" filter="randombar(horizontal)">
                                      <p:cBhvr>
                                        <p:cTn id="50" dur="4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2" grpId="0"/>
      <p:bldP spid="93" grpId="0"/>
      <p:bldP spid="94" grpId="0"/>
      <p:bldP spid="95" grpId="0"/>
      <p:bldP spid="96" grpId="0"/>
      <p:bldP spid="97" grpId="0"/>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1667"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6"/>
          <p:cNvSpPr>
            <a:spLocks noChangeAspect="1" noChangeArrowheads="1"/>
          </p:cNvSpPr>
          <p:nvPr/>
        </p:nvSpPr>
        <p:spPr bwMode="auto">
          <a:xfrm>
            <a:off x="6037263" y="3917950"/>
            <a:ext cx="1436687" cy="1439863"/>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7" name="Oval 7"/>
          <p:cNvSpPr>
            <a:spLocks noChangeAspect="1" noChangeArrowheads="1"/>
          </p:cNvSpPr>
          <p:nvPr/>
        </p:nvSpPr>
        <p:spPr bwMode="auto">
          <a:xfrm>
            <a:off x="8239125" y="2667000"/>
            <a:ext cx="1438275" cy="1439863"/>
          </a:xfrm>
          <a:prstGeom prst="ellipse">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8" name="Oval 8"/>
          <p:cNvSpPr>
            <a:spLocks noChangeAspect="1" noChangeArrowheads="1"/>
          </p:cNvSpPr>
          <p:nvPr/>
        </p:nvSpPr>
        <p:spPr bwMode="auto">
          <a:xfrm>
            <a:off x="10061575" y="1341438"/>
            <a:ext cx="1436688" cy="143986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a typeface="宋体" panose="02010600030101010101" pitchFamily="2" charset="-122"/>
            </a:endParaRPr>
          </a:p>
        </p:txBody>
      </p:sp>
      <p:sp>
        <p:nvSpPr>
          <p:cNvPr id="69" name="Freeform 9"/>
          <p:cNvSpPr/>
          <p:nvPr/>
        </p:nvSpPr>
        <p:spPr bwMode="auto">
          <a:xfrm>
            <a:off x="5665788" y="2836863"/>
            <a:ext cx="6584950" cy="3714750"/>
          </a:xfrm>
          <a:custGeom>
            <a:avLst/>
            <a:gdLst>
              <a:gd name="T0" fmla="*/ 3479568 w 5358466"/>
              <a:gd name="T1" fmla="*/ 0 h 3767155"/>
              <a:gd name="T2" fmla="*/ 3618115 w 5358466"/>
              <a:gd name="T3" fmla="*/ 0 h 3767155"/>
              <a:gd name="T4" fmla="*/ 5358466 w 5358466"/>
              <a:gd name="T5" fmla="*/ 0 h 3767155"/>
              <a:gd name="T6" fmla="*/ 5358466 w 5358466"/>
              <a:gd name="T7" fmla="*/ 138769 h 3767155"/>
              <a:gd name="T8" fmla="*/ 3618115 w 5358466"/>
              <a:gd name="T9" fmla="*/ 138769 h 3767155"/>
              <a:gd name="T10" fmla="*/ 3618115 w 5358466"/>
              <a:gd name="T11" fmla="*/ 1287028 h 3767155"/>
              <a:gd name="T12" fmla="*/ 3618115 w 5358466"/>
              <a:gd name="T13" fmla="*/ 1425797 h 3767155"/>
              <a:gd name="T14" fmla="*/ 3479568 w 5358466"/>
              <a:gd name="T15" fmla="*/ 1425797 h 3767155"/>
              <a:gd name="T16" fmla="*/ 1878331 w 5358466"/>
              <a:gd name="T17" fmla="*/ 1425797 h 3767155"/>
              <a:gd name="T18" fmla="*/ 1878331 w 5358466"/>
              <a:gd name="T19" fmla="*/ 2574055 h 3767155"/>
              <a:gd name="T20" fmla="*/ 1878331 w 5358466"/>
              <a:gd name="T21" fmla="*/ 2712824 h 3767155"/>
              <a:gd name="T22" fmla="*/ 1739784 w 5358466"/>
              <a:gd name="T23" fmla="*/ 2712824 h 3767155"/>
              <a:gd name="T24" fmla="*/ 138547 w 5358466"/>
              <a:gd name="T25" fmla="*/ 2712824 h 3767155"/>
              <a:gd name="T26" fmla="*/ 138547 w 5358466"/>
              <a:gd name="T27" fmla="*/ 3767155 h 3767155"/>
              <a:gd name="T28" fmla="*/ 0 w 5358466"/>
              <a:gd name="T29" fmla="*/ 3767155 h 3767155"/>
              <a:gd name="T30" fmla="*/ 0 w 5358466"/>
              <a:gd name="T31" fmla="*/ 2712824 h 3767155"/>
              <a:gd name="T32" fmla="*/ 0 w 5358466"/>
              <a:gd name="T33" fmla="*/ 2574055 h 3767155"/>
              <a:gd name="T34" fmla="*/ 138547 w 5358466"/>
              <a:gd name="T35" fmla="*/ 2574055 h 3767155"/>
              <a:gd name="T36" fmla="*/ 1739784 w 5358466"/>
              <a:gd name="T37" fmla="*/ 2574055 h 3767155"/>
              <a:gd name="T38" fmla="*/ 1739784 w 5358466"/>
              <a:gd name="T39" fmla="*/ 1425797 h 3767155"/>
              <a:gd name="T40" fmla="*/ 1739784 w 5358466"/>
              <a:gd name="T41" fmla="*/ 1287028 h 3767155"/>
              <a:gd name="T42" fmla="*/ 1878331 w 5358466"/>
              <a:gd name="T43" fmla="*/ 1287028 h 3767155"/>
              <a:gd name="T44" fmla="*/ 3479568 w 5358466"/>
              <a:gd name="T45" fmla="*/ 1287028 h 3767155"/>
              <a:gd name="T46" fmla="*/ 3479568 w 5358466"/>
              <a:gd name="T47" fmla="*/ 138769 h 3767155"/>
              <a:gd name="T48" fmla="*/ 3479568 w 5358466"/>
              <a:gd name="T49" fmla="*/ 0 h 3767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lnTo>
                  <a:pt x="3479568" y="0"/>
                </a:lnTo>
                <a:close/>
              </a:path>
            </a:pathLst>
          </a:custGeom>
          <a:solidFill>
            <a:srgbClr val="48484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0" name="Line 10"/>
          <p:cNvSpPr>
            <a:spLocks noChangeShapeType="1"/>
          </p:cNvSpPr>
          <p:nvPr/>
        </p:nvSpPr>
        <p:spPr bwMode="auto">
          <a:xfrm flipH="1">
            <a:off x="4802188" y="4792663"/>
            <a:ext cx="1114425"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1" name="Line 11"/>
          <p:cNvSpPr>
            <a:spLocks noChangeShapeType="1"/>
          </p:cNvSpPr>
          <p:nvPr/>
        </p:nvSpPr>
        <p:spPr bwMode="auto">
          <a:xfrm flipH="1">
            <a:off x="5916613" y="3429000"/>
            <a:ext cx="2054225"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2" name="Line 12"/>
          <p:cNvSpPr>
            <a:spLocks noChangeShapeType="1"/>
          </p:cNvSpPr>
          <p:nvPr/>
        </p:nvSpPr>
        <p:spPr bwMode="auto">
          <a:xfrm flipH="1">
            <a:off x="6850063" y="2060575"/>
            <a:ext cx="3065462" cy="0"/>
          </a:xfrm>
          <a:prstGeom prst="line">
            <a:avLst/>
          </a:prstGeom>
          <a:noFill/>
          <a:ln w="12700">
            <a:solidFill>
              <a:srgbClr val="484849"/>
            </a:solidFill>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94A5A"/>
              </a:solidFill>
              <a:effectLst/>
              <a:uLnTx/>
              <a:uFillTx/>
              <a:latin typeface="Arial" panose="020B0604020202020204" pitchFamily="34" charset="0"/>
            </a:endParaRPr>
          </a:p>
        </p:txBody>
      </p:sp>
      <p:sp>
        <p:nvSpPr>
          <p:cNvPr id="73" name="TextBox 61"/>
          <p:cNvSpPr txBox="1">
            <a:spLocks noChangeArrowheads="1"/>
          </p:cNvSpPr>
          <p:nvPr/>
        </p:nvSpPr>
        <p:spPr bwMode="auto">
          <a:xfrm>
            <a:off x="10101263" y="1651000"/>
            <a:ext cx="139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投资理财</a:t>
            </a:r>
          </a:p>
        </p:txBody>
      </p:sp>
      <p:sp>
        <p:nvSpPr>
          <p:cNvPr id="74" name="TextBox 62"/>
          <p:cNvSpPr txBox="1">
            <a:spLocks noChangeArrowheads="1"/>
          </p:cNvSpPr>
          <p:nvPr/>
        </p:nvSpPr>
        <p:spPr bwMode="auto">
          <a:xfrm>
            <a:off x="8275638" y="2976563"/>
            <a:ext cx="1366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住房贷款</a:t>
            </a:r>
          </a:p>
        </p:txBody>
      </p:sp>
      <p:sp>
        <p:nvSpPr>
          <p:cNvPr id="75" name="TextBox 63"/>
          <p:cNvSpPr txBox="1">
            <a:spLocks noChangeArrowheads="1"/>
          </p:cNvSpPr>
          <p:nvPr/>
        </p:nvSpPr>
        <p:spPr bwMode="auto">
          <a:xfrm>
            <a:off x="6037263" y="4286250"/>
            <a:ext cx="1317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400" b="1" dirty="0">
                <a:solidFill>
                  <a:srgbClr val="F8F8F8"/>
                </a:solidFill>
                <a:latin typeface="微软雅黑" panose="020B0503020204020204" pitchFamily="34" charset="-122"/>
                <a:ea typeface="微软雅黑" panose="020B0503020204020204" pitchFamily="34" charset="-122"/>
              </a:rPr>
              <a:t>汽车贷款</a:t>
            </a:r>
          </a:p>
        </p:txBody>
      </p:sp>
      <p:sp>
        <p:nvSpPr>
          <p:cNvPr id="76" name="矩形 64"/>
          <p:cNvSpPr>
            <a:spLocks noChangeArrowheads="1"/>
          </p:cNvSpPr>
          <p:nvPr/>
        </p:nvSpPr>
        <p:spPr bwMode="auto">
          <a:xfrm>
            <a:off x="1201738" y="4378325"/>
            <a:ext cx="3384550"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77" name="矩形 65"/>
          <p:cNvSpPr>
            <a:spLocks noChangeArrowheads="1"/>
          </p:cNvSpPr>
          <p:nvPr/>
        </p:nvSpPr>
        <p:spPr bwMode="auto">
          <a:xfrm>
            <a:off x="1201738" y="3100388"/>
            <a:ext cx="4464050"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78" name="矩形 66"/>
          <p:cNvSpPr>
            <a:spLocks noChangeArrowheads="1"/>
          </p:cNvSpPr>
          <p:nvPr/>
        </p:nvSpPr>
        <p:spPr bwMode="auto">
          <a:xfrm>
            <a:off x="1201738" y="1466850"/>
            <a:ext cx="5648325" cy="80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79"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7078"/>
    </mc:Choice>
    <mc:Fallback xmlns="">
      <p:transition spd="slow" advTm="7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1000"/>
                                        <p:tgtEl>
                                          <p:spTgt spid="6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32">
                                          <p:stCondLst>
                                            <p:cond delay="0"/>
                                          </p:stCondLst>
                                        </p:cTn>
                                        <p:tgtEl>
                                          <p:spTgt spid="34"/>
                                        </p:tgtEl>
                                      </p:cBhvr>
                                    </p:animEffect>
                                    <p:anim calcmode="lin" valueType="num">
                                      <p:cBhvr>
                                        <p:cTn id="12" dur="72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34"/>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34"/>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34"/>
                                        </p:tgtEl>
                                        <p:attrNameLst>
                                          <p:attrName>ppt_y</p:attrName>
                                        </p:attrNameLst>
                                      </p:cBhvr>
                                      <p:tavLst>
                                        <p:tav tm="0" fmla="#ppt_y-sin(pi*$)/81">
                                          <p:val>
                                            <p:fltVal val="0"/>
                                          </p:val>
                                        </p:tav>
                                        <p:tav tm="100000">
                                          <p:val>
                                            <p:fltVal val="1"/>
                                          </p:val>
                                        </p:tav>
                                      </p:tavLst>
                                    </p:anim>
                                    <p:animScale>
                                      <p:cBhvr>
                                        <p:cTn id="17" dur="10">
                                          <p:stCondLst>
                                            <p:cond delay="260"/>
                                          </p:stCondLst>
                                        </p:cTn>
                                        <p:tgtEl>
                                          <p:spTgt spid="34"/>
                                        </p:tgtEl>
                                      </p:cBhvr>
                                      <p:to x="100000" y="60000"/>
                                    </p:animScale>
                                    <p:animScale>
                                      <p:cBhvr>
                                        <p:cTn id="18" dur="66" decel="50000">
                                          <p:stCondLst>
                                            <p:cond delay="270"/>
                                          </p:stCondLst>
                                        </p:cTn>
                                        <p:tgtEl>
                                          <p:spTgt spid="34"/>
                                        </p:tgtEl>
                                      </p:cBhvr>
                                      <p:to x="100000" y="100000"/>
                                    </p:animScale>
                                    <p:animScale>
                                      <p:cBhvr>
                                        <p:cTn id="19" dur="10">
                                          <p:stCondLst>
                                            <p:cond delay="525"/>
                                          </p:stCondLst>
                                        </p:cTn>
                                        <p:tgtEl>
                                          <p:spTgt spid="34"/>
                                        </p:tgtEl>
                                      </p:cBhvr>
                                      <p:to x="100000" y="80000"/>
                                    </p:animScale>
                                    <p:animScale>
                                      <p:cBhvr>
                                        <p:cTn id="20" dur="66" decel="50000">
                                          <p:stCondLst>
                                            <p:cond delay="535"/>
                                          </p:stCondLst>
                                        </p:cTn>
                                        <p:tgtEl>
                                          <p:spTgt spid="34"/>
                                        </p:tgtEl>
                                      </p:cBhvr>
                                      <p:to x="100000" y="100000"/>
                                    </p:animScale>
                                    <p:animScale>
                                      <p:cBhvr>
                                        <p:cTn id="21" dur="10">
                                          <p:stCondLst>
                                            <p:cond delay="657"/>
                                          </p:stCondLst>
                                        </p:cTn>
                                        <p:tgtEl>
                                          <p:spTgt spid="34"/>
                                        </p:tgtEl>
                                      </p:cBhvr>
                                      <p:to x="100000" y="90000"/>
                                    </p:animScale>
                                    <p:animScale>
                                      <p:cBhvr>
                                        <p:cTn id="22" dur="66" decel="50000">
                                          <p:stCondLst>
                                            <p:cond delay="667"/>
                                          </p:stCondLst>
                                        </p:cTn>
                                        <p:tgtEl>
                                          <p:spTgt spid="34"/>
                                        </p:tgtEl>
                                      </p:cBhvr>
                                      <p:to x="100000" y="100000"/>
                                    </p:animScale>
                                    <p:animScale>
                                      <p:cBhvr>
                                        <p:cTn id="23" dur="10">
                                          <p:stCondLst>
                                            <p:cond delay="723"/>
                                          </p:stCondLst>
                                        </p:cTn>
                                        <p:tgtEl>
                                          <p:spTgt spid="34"/>
                                        </p:tgtEl>
                                      </p:cBhvr>
                                      <p:to x="100000" y="95000"/>
                                    </p:animScale>
                                    <p:animScale>
                                      <p:cBhvr>
                                        <p:cTn id="24" dur="66" decel="50000">
                                          <p:stCondLst>
                                            <p:cond delay="734"/>
                                          </p:stCondLst>
                                        </p:cTn>
                                        <p:tgtEl>
                                          <p:spTgt spid="34"/>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290">
                                          <p:stCondLst>
                                            <p:cond delay="0"/>
                                          </p:stCondLst>
                                        </p:cTn>
                                        <p:tgtEl>
                                          <p:spTgt spid="67"/>
                                        </p:tgtEl>
                                      </p:cBhvr>
                                    </p:animEffect>
                                    <p:anim calcmode="lin" valueType="num">
                                      <p:cBhvr>
                                        <p:cTn id="28" dur="911"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6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6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67"/>
                                        </p:tgtEl>
                                        <p:attrNameLst>
                                          <p:attrName>ppt_y</p:attrName>
                                        </p:attrNameLst>
                                      </p:cBhvr>
                                      <p:tavLst>
                                        <p:tav tm="0" fmla="#ppt_y-sin(pi*$)/81">
                                          <p:val>
                                            <p:fltVal val="0"/>
                                          </p:val>
                                        </p:tav>
                                        <p:tav tm="100000">
                                          <p:val>
                                            <p:fltVal val="1"/>
                                          </p:val>
                                        </p:tav>
                                      </p:tavLst>
                                    </p:anim>
                                    <p:animScale>
                                      <p:cBhvr>
                                        <p:cTn id="33" dur="13">
                                          <p:stCondLst>
                                            <p:cond delay="325"/>
                                          </p:stCondLst>
                                        </p:cTn>
                                        <p:tgtEl>
                                          <p:spTgt spid="67"/>
                                        </p:tgtEl>
                                      </p:cBhvr>
                                      <p:to x="100000" y="60000"/>
                                    </p:animScale>
                                    <p:animScale>
                                      <p:cBhvr>
                                        <p:cTn id="34" dur="83" decel="50000">
                                          <p:stCondLst>
                                            <p:cond delay="338"/>
                                          </p:stCondLst>
                                        </p:cTn>
                                        <p:tgtEl>
                                          <p:spTgt spid="67"/>
                                        </p:tgtEl>
                                      </p:cBhvr>
                                      <p:to x="100000" y="100000"/>
                                    </p:animScale>
                                    <p:animScale>
                                      <p:cBhvr>
                                        <p:cTn id="35" dur="13">
                                          <p:stCondLst>
                                            <p:cond delay="656"/>
                                          </p:stCondLst>
                                        </p:cTn>
                                        <p:tgtEl>
                                          <p:spTgt spid="67"/>
                                        </p:tgtEl>
                                      </p:cBhvr>
                                      <p:to x="100000" y="80000"/>
                                    </p:animScale>
                                    <p:animScale>
                                      <p:cBhvr>
                                        <p:cTn id="36" dur="83" decel="50000">
                                          <p:stCondLst>
                                            <p:cond delay="669"/>
                                          </p:stCondLst>
                                        </p:cTn>
                                        <p:tgtEl>
                                          <p:spTgt spid="67"/>
                                        </p:tgtEl>
                                      </p:cBhvr>
                                      <p:to x="100000" y="100000"/>
                                    </p:animScale>
                                    <p:animScale>
                                      <p:cBhvr>
                                        <p:cTn id="37" dur="13">
                                          <p:stCondLst>
                                            <p:cond delay="821"/>
                                          </p:stCondLst>
                                        </p:cTn>
                                        <p:tgtEl>
                                          <p:spTgt spid="67"/>
                                        </p:tgtEl>
                                      </p:cBhvr>
                                      <p:to x="100000" y="90000"/>
                                    </p:animScale>
                                    <p:animScale>
                                      <p:cBhvr>
                                        <p:cTn id="38" dur="83" decel="50000">
                                          <p:stCondLst>
                                            <p:cond delay="834"/>
                                          </p:stCondLst>
                                        </p:cTn>
                                        <p:tgtEl>
                                          <p:spTgt spid="67"/>
                                        </p:tgtEl>
                                      </p:cBhvr>
                                      <p:to x="100000" y="100000"/>
                                    </p:animScale>
                                    <p:animScale>
                                      <p:cBhvr>
                                        <p:cTn id="39" dur="13">
                                          <p:stCondLst>
                                            <p:cond delay="904"/>
                                          </p:stCondLst>
                                        </p:cTn>
                                        <p:tgtEl>
                                          <p:spTgt spid="67"/>
                                        </p:tgtEl>
                                      </p:cBhvr>
                                      <p:to x="100000" y="95000"/>
                                    </p:animScale>
                                    <p:animScale>
                                      <p:cBhvr>
                                        <p:cTn id="40" dur="83" decel="50000">
                                          <p:stCondLst>
                                            <p:cond delay="917"/>
                                          </p:stCondLst>
                                        </p:cTn>
                                        <p:tgtEl>
                                          <p:spTgt spid="67"/>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68"/>
                                        </p:tgtEl>
                                        <p:attrNameLst>
                                          <p:attrName>style.visibility</p:attrName>
                                        </p:attrNameLst>
                                      </p:cBhvr>
                                      <p:to>
                                        <p:strVal val="visible"/>
                                      </p:to>
                                    </p:set>
                                    <p:animEffect transition="in" filter="wipe(down)">
                                      <p:cBhvr>
                                        <p:cTn id="43" dur="290">
                                          <p:stCondLst>
                                            <p:cond delay="0"/>
                                          </p:stCondLst>
                                        </p:cTn>
                                        <p:tgtEl>
                                          <p:spTgt spid="68"/>
                                        </p:tgtEl>
                                      </p:cBhvr>
                                    </p:animEffect>
                                    <p:anim calcmode="lin" valueType="num">
                                      <p:cBhvr>
                                        <p:cTn id="44" dur="911"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68"/>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68"/>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68"/>
                                        </p:tgtEl>
                                        <p:attrNameLst>
                                          <p:attrName>ppt_y</p:attrName>
                                        </p:attrNameLst>
                                      </p:cBhvr>
                                      <p:tavLst>
                                        <p:tav tm="0" fmla="#ppt_y-sin(pi*$)/81">
                                          <p:val>
                                            <p:fltVal val="0"/>
                                          </p:val>
                                        </p:tav>
                                        <p:tav tm="100000">
                                          <p:val>
                                            <p:fltVal val="1"/>
                                          </p:val>
                                        </p:tav>
                                      </p:tavLst>
                                    </p:anim>
                                    <p:animScale>
                                      <p:cBhvr>
                                        <p:cTn id="49" dur="13">
                                          <p:stCondLst>
                                            <p:cond delay="325"/>
                                          </p:stCondLst>
                                        </p:cTn>
                                        <p:tgtEl>
                                          <p:spTgt spid="68"/>
                                        </p:tgtEl>
                                      </p:cBhvr>
                                      <p:to x="100000" y="60000"/>
                                    </p:animScale>
                                    <p:animScale>
                                      <p:cBhvr>
                                        <p:cTn id="50" dur="83" decel="50000">
                                          <p:stCondLst>
                                            <p:cond delay="338"/>
                                          </p:stCondLst>
                                        </p:cTn>
                                        <p:tgtEl>
                                          <p:spTgt spid="68"/>
                                        </p:tgtEl>
                                      </p:cBhvr>
                                      <p:to x="100000" y="100000"/>
                                    </p:animScale>
                                    <p:animScale>
                                      <p:cBhvr>
                                        <p:cTn id="51" dur="13">
                                          <p:stCondLst>
                                            <p:cond delay="656"/>
                                          </p:stCondLst>
                                        </p:cTn>
                                        <p:tgtEl>
                                          <p:spTgt spid="68"/>
                                        </p:tgtEl>
                                      </p:cBhvr>
                                      <p:to x="100000" y="80000"/>
                                    </p:animScale>
                                    <p:animScale>
                                      <p:cBhvr>
                                        <p:cTn id="52" dur="83" decel="50000">
                                          <p:stCondLst>
                                            <p:cond delay="669"/>
                                          </p:stCondLst>
                                        </p:cTn>
                                        <p:tgtEl>
                                          <p:spTgt spid="68"/>
                                        </p:tgtEl>
                                      </p:cBhvr>
                                      <p:to x="100000" y="100000"/>
                                    </p:animScale>
                                    <p:animScale>
                                      <p:cBhvr>
                                        <p:cTn id="53" dur="13">
                                          <p:stCondLst>
                                            <p:cond delay="821"/>
                                          </p:stCondLst>
                                        </p:cTn>
                                        <p:tgtEl>
                                          <p:spTgt spid="68"/>
                                        </p:tgtEl>
                                      </p:cBhvr>
                                      <p:to x="100000" y="90000"/>
                                    </p:animScale>
                                    <p:animScale>
                                      <p:cBhvr>
                                        <p:cTn id="54" dur="83" decel="50000">
                                          <p:stCondLst>
                                            <p:cond delay="834"/>
                                          </p:stCondLst>
                                        </p:cTn>
                                        <p:tgtEl>
                                          <p:spTgt spid="68"/>
                                        </p:tgtEl>
                                      </p:cBhvr>
                                      <p:to x="100000" y="100000"/>
                                    </p:animScale>
                                    <p:animScale>
                                      <p:cBhvr>
                                        <p:cTn id="55" dur="13">
                                          <p:stCondLst>
                                            <p:cond delay="904"/>
                                          </p:stCondLst>
                                        </p:cTn>
                                        <p:tgtEl>
                                          <p:spTgt spid="68"/>
                                        </p:tgtEl>
                                      </p:cBhvr>
                                      <p:to x="100000" y="95000"/>
                                    </p:animScale>
                                    <p:animScale>
                                      <p:cBhvr>
                                        <p:cTn id="56" dur="83" decel="50000">
                                          <p:stCondLst>
                                            <p:cond delay="917"/>
                                          </p:stCondLst>
                                        </p:cTn>
                                        <p:tgtEl>
                                          <p:spTgt spid="68"/>
                                        </p:tgtEl>
                                      </p:cBhvr>
                                      <p:to x="100000" y="100000"/>
                                    </p:animScale>
                                  </p:childTnLst>
                                </p:cTn>
                              </p:par>
                            </p:childTnLst>
                          </p:cTn>
                        </p:par>
                        <p:par>
                          <p:cTn id="57" fill="hold">
                            <p:stCondLst>
                              <p:cond delay="2000"/>
                            </p:stCondLst>
                            <p:childTnLst>
                              <p:par>
                                <p:cTn id="58" presetID="31"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p:cTn id="60" dur="500" fill="hold"/>
                                        <p:tgtEl>
                                          <p:spTgt spid="75"/>
                                        </p:tgtEl>
                                        <p:attrNameLst>
                                          <p:attrName>ppt_w</p:attrName>
                                        </p:attrNameLst>
                                      </p:cBhvr>
                                      <p:tavLst>
                                        <p:tav tm="0">
                                          <p:val>
                                            <p:fltVal val="0"/>
                                          </p:val>
                                        </p:tav>
                                        <p:tav tm="100000">
                                          <p:val>
                                            <p:strVal val="#ppt_w"/>
                                          </p:val>
                                        </p:tav>
                                      </p:tavLst>
                                    </p:anim>
                                    <p:anim calcmode="lin" valueType="num">
                                      <p:cBhvr>
                                        <p:cTn id="61" dur="500" fill="hold"/>
                                        <p:tgtEl>
                                          <p:spTgt spid="75"/>
                                        </p:tgtEl>
                                        <p:attrNameLst>
                                          <p:attrName>ppt_h</p:attrName>
                                        </p:attrNameLst>
                                      </p:cBhvr>
                                      <p:tavLst>
                                        <p:tav tm="0">
                                          <p:val>
                                            <p:fltVal val="0"/>
                                          </p:val>
                                        </p:tav>
                                        <p:tav tm="100000">
                                          <p:val>
                                            <p:strVal val="#ppt_h"/>
                                          </p:val>
                                        </p:tav>
                                      </p:tavLst>
                                    </p:anim>
                                    <p:anim calcmode="lin" valueType="num">
                                      <p:cBhvr>
                                        <p:cTn id="62" dur="500" fill="hold"/>
                                        <p:tgtEl>
                                          <p:spTgt spid="75"/>
                                        </p:tgtEl>
                                        <p:attrNameLst>
                                          <p:attrName>style.rotation</p:attrName>
                                        </p:attrNameLst>
                                      </p:cBhvr>
                                      <p:tavLst>
                                        <p:tav tm="0">
                                          <p:val>
                                            <p:fltVal val="90"/>
                                          </p:val>
                                        </p:tav>
                                        <p:tav tm="100000">
                                          <p:val>
                                            <p:fltVal val="0"/>
                                          </p:val>
                                        </p:tav>
                                      </p:tavLst>
                                    </p:anim>
                                    <p:animEffect transition="in" filter="fade">
                                      <p:cBhvr>
                                        <p:cTn id="63" dur="500"/>
                                        <p:tgtEl>
                                          <p:spTgt spid="75"/>
                                        </p:tgtEl>
                                      </p:cBhvr>
                                    </p:animEffect>
                                  </p:childTnLst>
                                </p:cTn>
                              </p:par>
                            </p:childTnLst>
                          </p:cTn>
                        </p:par>
                        <p:par>
                          <p:cTn id="64" fill="hold">
                            <p:stCondLst>
                              <p:cond delay="2500"/>
                            </p:stCondLst>
                            <p:childTnLst>
                              <p:par>
                                <p:cTn id="65" presetID="22" presetClass="entr" presetSubtype="2"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right)">
                                      <p:cBhvr>
                                        <p:cTn id="67" dur="500"/>
                                        <p:tgtEl>
                                          <p:spTgt spid="70"/>
                                        </p:tgtEl>
                                      </p:cBhvr>
                                    </p:animEffect>
                                  </p:childTnLst>
                                </p:cTn>
                              </p:par>
                            </p:childTnLst>
                          </p:cTn>
                        </p:par>
                        <p:par>
                          <p:cTn id="68" fill="hold">
                            <p:stCondLst>
                              <p:cond delay="3000"/>
                            </p:stCondLst>
                            <p:childTnLst>
                              <p:par>
                                <p:cTn id="69" presetID="31"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400" fill="hold"/>
                                        <p:tgtEl>
                                          <p:spTgt spid="76"/>
                                        </p:tgtEl>
                                        <p:attrNameLst>
                                          <p:attrName>ppt_w</p:attrName>
                                        </p:attrNameLst>
                                      </p:cBhvr>
                                      <p:tavLst>
                                        <p:tav tm="0">
                                          <p:val>
                                            <p:fltVal val="0"/>
                                          </p:val>
                                        </p:tav>
                                        <p:tav tm="100000">
                                          <p:val>
                                            <p:strVal val="#ppt_w"/>
                                          </p:val>
                                        </p:tav>
                                      </p:tavLst>
                                    </p:anim>
                                    <p:anim calcmode="lin" valueType="num">
                                      <p:cBhvr>
                                        <p:cTn id="72" dur="400" fill="hold"/>
                                        <p:tgtEl>
                                          <p:spTgt spid="76"/>
                                        </p:tgtEl>
                                        <p:attrNameLst>
                                          <p:attrName>ppt_h</p:attrName>
                                        </p:attrNameLst>
                                      </p:cBhvr>
                                      <p:tavLst>
                                        <p:tav tm="0">
                                          <p:val>
                                            <p:fltVal val="0"/>
                                          </p:val>
                                        </p:tav>
                                        <p:tav tm="100000">
                                          <p:val>
                                            <p:strVal val="#ppt_h"/>
                                          </p:val>
                                        </p:tav>
                                      </p:tavLst>
                                    </p:anim>
                                    <p:anim calcmode="lin" valueType="num">
                                      <p:cBhvr>
                                        <p:cTn id="73" dur="400" fill="hold"/>
                                        <p:tgtEl>
                                          <p:spTgt spid="76"/>
                                        </p:tgtEl>
                                        <p:attrNameLst>
                                          <p:attrName>style.rotation</p:attrName>
                                        </p:attrNameLst>
                                      </p:cBhvr>
                                      <p:tavLst>
                                        <p:tav tm="0">
                                          <p:val>
                                            <p:fltVal val="90"/>
                                          </p:val>
                                        </p:tav>
                                        <p:tav tm="100000">
                                          <p:val>
                                            <p:fltVal val="0"/>
                                          </p:val>
                                        </p:tav>
                                      </p:tavLst>
                                    </p:anim>
                                    <p:animEffect transition="in" filter="fade">
                                      <p:cBhvr>
                                        <p:cTn id="74" dur="400"/>
                                        <p:tgtEl>
                                          <p:spTgt spid="76"/>
                                        </p:tgtEl>
                                      </p:cBhvr>
                                    </p:animEffect>
                                  </p:childTnLst>
                                </p:cTn>
                              </p:par>
                            </p:childTnLst>
                          </p:cTn>
                        </p:par>
                        <p:par>
                          <p:cTn id="75" fill="hold">
                            <p:stCondLst>
                              <p:cond delay="3500"/>
                            </p:stCondLst>
                            <p:childTnLst>
                              <p:par>
                                <p:cTn id="76" presetID="31" presetClass="entr" presetSubtype="0"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500" fill="hold"/>
                                        <p:tgtEl>
                                          <p:spTgt spid="74"/>
                                        </p:tgtEl>
                                        <p:attrNameLst>
                                          <p:attrName>ppt_w</p:attrName>
                                        </p:attrNameLst>
                                      </p:cBhvr>
                                      <p:tavLst>
                                        <p:tav tm="0">
                                          <p:val>
                                            <p:fltVal val="0"/>
                                          </p:val>
                                        </p:tav>
                                        <p:tav tm="100000">
                                          <p:val>
                                            <p:strVal val="#ppt_w"/>
                                          </p:val>
                                        </p:tav>
                                      </p:tavLst>
                                    </p:anim>
                                    <p:anim calcmode="lin" valueType="num">
                                      <p:cBhvr>
                                        <p:cTn id="79" dur="500" fill="hold"/>
                                        <p:tgtEl>
                                          <p:spTgt spid="74"/>
                                        </p:tgtEl>
                                        <p:attrNameLst>
                                          <p:attrName>ppt_h</p:attrName>
                                        </p:attrNameLst>
                                      </p:cBhvr>
                                      <p:tavLst>
                                        <p:tav tm="0">
                                          <p:val>
                                            <p:fltVal val="0"/>
                                          </p:val>
                                        </p:tav>
                                        <p:tav tm="100000">
                                          <p:val>
                                            <p:strVal val="#ppt_h"/>
                                          </p:val>
                                        </p:tav>
                                      </p:tavLst>
                                    </p:anim>
                                    <p:anim calcmode="lin" valueType="num">
                                      <p:cBhvr>
                                        <p:cTn id="80" dur="500" fill="hold"/>
                                        <p:tgtEl>
                                          <p:spTgt spid="74"/>
                                        </p:tgtEl>
                                        <p:attrNameLst>
                                          <p:attrName>style.rotation</p:attrName>
                                        </p:attrNameLst>
                                      </p:cBhvr>
                                      <p:tavLst>
                                        <p:tav tm="0">
                                          <p:val>
                                            <p:fltVal val="90"/>
                                          </p:val>
                                        </p:tav>
                                        <p:tav tm="100000">
                                          <p:val>
                                            <p:fltVal val="0"/>
                                          </p:val>
                                        </p:tav>
                                      </p:tavLst>
                                    </p:anim>
                                    <p:animEffect transition="in" filter="fade">
                                      <p:cBhvr>
                                        <p:cTn id="81" dur="500"/>
                                        <p:tgtEl>
                                          <p:spTgt spid="74"/>
                                        </p:tgtEl>
                                      </p:cBhvr>
                                    </p:animEffect>
                                  </p:childTnLst>
                                </p:cTn>
                              </p:par>
                            </p:childTnLst>
                          </p:cTn>
                        </p:par>
                        <p:par>
                          <p:cTn id="82" fill="hold">
                            <p:stCondLst>
                              <p:cond delay="4000"/>
                            </p:stCondLst>
                            <p:childTnLst>
                              <p:par>
                                <p:cTn id="83" presetID="22" presetClass="entr" presetSubtype="2"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right)">
                                      <p:cBhvr>
                                        <p:cTn id="85" dur="500"/>
                                        <p:tgtEl>
                                          <p:spTgt spid="71"/>
                                        </p:tgtEl>
                                      </p:cBhvr>
                                    </p:animEffect>
                                  </p:childTnLst>
                                </p:cTn>
                              </p:par>
                            </p:childTnLst>
                          </p:cTn>
                        </p:par>
                        <p:par>
                          <p:cTn id="86" fill="hold">
                            <p:stCondLst>
                              <p:cond delay="4500"/>
                            </p:stCondLst>
                            <p:childTnLst>
                              <p:par>
                                <p:cTn id="87" presetID="31" presetClass="entr" presetSubtype="0"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400" fill="hold"/>
                                        <p:tgtEl>
                                          <p:spTgt spid="77"/>
                                        </p:tgtEl>
                                        <p:attrNameLst>
                                          <p:attrName>ppt_w</p:attrName>
                                        </p:attrNameLst>
                                      </p:cBhvr>
                                      <p:tavLst>
                                        <p:tav tm="0">
                                          <p:val>
                                            <p:fltVal val="0"/>
                                          </p:val>
                                        </p:tav>
                                        <p:tav tm="100000">
                                          <p:val>
                                            <p:strVal val="#ppt_w"/>
                                          </p:val>
                                        </p:tav>
                                      </p:tavLst>
                                    </p:anim>
                                    <p:anim calcmode="lin" valueType="num">
                                      <p:cBhvr>
                                        <p:cTn id="90" dur="400" fill="hold"/>
                                        <p:tgtEl>
                                          <p:spTgt spid="77"/>
                                        </p:tgtEl>
                                        <p:attrNameLst>
                                          <p:attrName>ppt_h</p:attrName>
                                        </p:attrNameLst>
                                      </p:cBhvr>
                                      <p:tavLst>
                                        <p:tav tm="0">
                                          <p:val>
                                            <p:fltVal val="0"/>
                                          </p:val>
                                        </p:tav>
                                        <p:tav tm="100000">
                                          <p:val>
                                            <p:strVal val="#ppt_h"/>
                                          </p:val>
                                        </p:tav>
                                      </p:tavLst>
                                    </p:anim>
                                    <p:anim calcmode="lin" valueType="num">
                                      <p:cBhvr>
                                        <p:cTn id="91" dur="400" fill="hold"/>
                                        <p:tgtEl>
                                          <p:spTgt spid="77"/>
                                        </p:tgtEl>
                                        <p:attrNameLst>
                                          <p:attrName>style.rotation</p:attrName>
                                        </p:attrNameLst>
                                      </p:cBhvr>
                                      <p:tavLst>
                                        <p:tav tm="0">
                                          <p:val>
                                            <p:fltVal val="90"/>
                                          </p:val>
                                        </p:tav>
                                        <p:tav tm="100000">
                                          <p:val>
                                            <p:fltVal val="0"/>
                                          </p:val>
                                        </p:tav>
                                      </p:tavLst>
                                    </p:anim>
                                    <p:animEffect transition="in" filter="fade">
                                      <p:cBhvr>
                                        <p:cTn id="92" dur="400"/>
                                        <p:tgtEl>
                                          <p:spTgt spid="77"/>
                                        </p:tgtEl>
                                      </p:cBhvr>
                                    </p:animEffect>
                                  </p:childTnLst>
                                </p:cTn>
                              </p:par>
                            </p:childTnLst>
                          </p:cTn>
                        </p:par>
                        <p:par>
                          <p:cTn id="93" fill="hold">
                            <p:stCondLst>
                              <p:cond delay="5000"/>
                            </p:stCondLst>
                            <p:childTnLst>
                              <p:par>
                                <p:cTn id="94" presetID="31"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 calcmode="lin" valueType="num">
                                      <p:cBhvr>
                                        <p:cTn id="98" dur="500" fill="hold"/>
                                        <p:tgtEl>
                                          <p:spTgt spid="73"/>
                                        </p:tgtEl>
                                        <p:attrNameLst>
                                          <p:attrName>style.rotation</p:attrName>
                                        </p:attrNameLst>
                                      </p:cBhvr>
                                      <p:tavLst>
                                        <p:tav tm="0">
                                          <p:val>
                                            <p:fltVal val="90"/>
                                          </p:val>
                                        </p:tav>
                                        <p:tav tm="100000">
                                          <p:val>
                                            <p:fltVal val="0"/>
                                          </p:val>
                                        </p:tav>
                                      </p:tavLst>
                                    </p:anim>
                                    <p:animEffect transition="in" filter="fade">
                                      <p:cBhvr>
                                        <p:cTn id="99" dur="500"/>
                                        <p:tgtEl>
                                          <p:spTgt spid="73"/>
                                        </p:tgtEl>
                                      </p:cBhvr>
                                    </p:animEffect>
                                  </p:childTnLst>
                                </p:cTn>
                              </p:par>
                            </p:childTnLst>
                          </p:cTn>
                        </p:par>
                        <p:par>
                          <p:cTn id="100" fill="hold">
                            <p:stCondLst>
                              <p:cond delay="5500"/>
                            </p:stCondLst>
                            <p:childTnLst>
                              <p:par>
                                <p:cTn id="101" presetID="22" presetClass="entr" presetSubtype="2" fill="hold" grpId="0"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right)">
                                      <p:cBhvr>
                                        <p:cTn id="103" dur="500"/>
                                        <p:tgtEl>
                                          <p:spTgt spid="72"/>
                                        </p:tgtEl>
                                      </p:cBhvr>
                                    </p:animEffect>
                                  </p:childTnLst>
                                </p:cTn>
                              </p:par>
                            </p:childTnLst>
                          </p:cTn>
                        </p:par>
                        <p:par>
                          <p:cTn id="104" fill="hold">
                            <p:stCondLst>
                              <p:cond delay="6000"/>
                            </p:stCondLst>
                            <p:childTnLst>
                              <p:par>
                                <p:cTn id="105" presetID="31" presetClass="entr" presetSubtype="0" fill="hold" grpId="0" nodeType="after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p:cTn id="107" dur="400" fill="hold"/>
                                        <p:tgtEl>
                                          <p:spTgt spid="78"/>
                                        </p:tgtEl>
                                        <p:attrNameLst>
                                          <p:attrName>ppt_w</p:attrName>
                                        </p:attrNameLst>
                                      </p:cBhvr>
                                      <p:tavLst>
                                        <p:tav tm="0">
                                          <p:val>
                                            <p:fltVal val="0"/>
                                          </p:val>
                                        </p:tav>
                                        <p:tav tm="100000">
                                          <p:val>
                                            <p:strVal val="#ppt_w"/>
                                          </p:val>
                                        </p:tav>
                                      </p:tavLst>
                                    </p:anim>
                                    <p:anim calcmode="lin" valueType="num">
                                      <p:cBhvr>
                                        <p:cTn id="108" dur="400" fill="hold"/>
                                        <p:tgtEl>
                                          <p:spTgt spid="78"/>
                                        </p:tgtEl>
                                        <p:attrNameLst>
                                          <p:attrName>ppt_h</p:attrName>
                                        </p:attrNameLst>
                                      </p:cBhvr>
                                      <p:tavLst>
                                        <p:tav tm="0">
                                          <p:val>
                                            <p:fltVal val="0"/>
                                          </p:val>
                                        </p:tav>
                                        <p:tav tm="100000">
                                          <p:val>
                                            <p:strVal val="#ppt_h"/>
                                          </p:val>
                                        </p:tav>
                                      </p:tavLst>
                                    </p:anim>
                                    <p:anim calcmode="lin" valueType="num">
                                      <p:cBhvr>
                                        <p:cTn id="109" dur="400" fill="hold"/>
                                        <p:tgtEl>
                                          <p:spTgt spid="78"/>
                                        </p:tgtEl>
                                        <p:attrNameLst>
                                          <p:attrName>style.rotation</p:attrName>
                                        </p:attrNameLst>
                                      </p:cBhvr>
                                      <p:tavLst>
                                        <p:tav tm="0">
                                          <p:val>
                                            <p:fltVal val="90"/>
                                          </p:val>
                                        </p:tav>
                                        <p:tav tm="100000">
                                          <p:val>
                                            <p:fltVal val="0"/>
                                          </p:val>
                                        </p:tav>
                                      </p:tavLst>
                                    </p:anim>
                                    <p:animEffect transition="in" filter="fade">
                                      <p:cBhvr>
                                        <p:cTn id="110" dur="4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67" grpId="0" animBg="1" autoUpdateAnimBg="0"/>
      <p:bldP spid="68" grpId="0" animBg="1" autoUpdateAnimBg="0"/>
      <p:bldP spid="69" grpId="0" animBg="1"/>
      <p:bldP spid="70" grpId="0" animBg="1"/>
      <p:bldP spid="71" grpId="0" animBg="1"/>
      <p:bldP spid="72" grpId="0" animBg="1"/>
      <p:bldP spid="73" grpId="0" autoUpdateAnimBg="0"/>
      <p:bldP spid="74" grpId="0" autoUpdateAnimBg="0"/>
      <p:bldP spid="75" grpId="0" autoUpdateAnimBg="0"/>
      <p:bldP spid="76" grpId="0" bldLvl="0" animBg="1" autoUpdateAnimBg="0"/>
      <p:bldP spid="77" grpId="0" bldLvl="0" animBg="1" autoUpdateAnimBg="0"/>
      <p:bldP spid="78"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11"/>
          <p:cNvSpPr>
            <a:spLocks noChangeArrowheads="1"/>
          </p:cNvSpPr>
          <p:nvPr/>
        </p:nvSpPr>
        <p:spPr bwMode="auto">
          <a:xfrm>
            <a:off x="5578475" y="1196975"/>
            <a:ext cx="2663825" cy="2303463"/>
          </a:xfrm>
          <a:prstGeom prst="rect">
            <a:avLst/>
          </a:prstGeom>
          <a:blipFill dpi="0" rotWithShape="1">
            <a:blip r:embed="rId3"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7" name="矩形 12"/>
          <p:cNvSpPr>
            <a:spLocks noChangeArrowheads="1"/>
          </p:cNvSpPr>
          <p:nvPr/>
        </p:nvSpPr>
        <p:spPr bwMode="auto">
          <a:xfrm>
            <a:off x="914400" y="1196975"/>
            <a:ext cx="4535488" cy="2303463"/>
          </a:xfrm>
          <a:prstGeom prst="rect">
            <a:avLst/>
          </a:prstGeom>
          <a:solidFill>
            <a:schemeClr val="tx1">
              <a:lumMod val="65000"/>
              <a:lumOff val="3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8" name="矩形 13"/>
          <p:cNvSpPr>
            <a:spLocks noChangeArrowheads="1"/>
          </p:cNvSpPr>
          <p:nvPr/>
        </p:nvSpPr>
        <p:spPr bwMode="auto">
          <a:xfrm>
            <a:off x="8370888" y="1196975"/>
            <a:ext cx="2614612" cy="2303463"/>
          </a:xfrm>
          <a:prstGeom prst="rect">
            <a:avLst/>
          </a:prstGeom>
          <a:blipFill dpi="0" rotWithShape="1">
            <a:blip r:embed="rId4" cstate="print"/>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69" name="矩形 14"/>
          <p:cNvSpPr>
            <a:spLocks noChangeArrowheads="1"/>
          </p:cNvSpPr>
          <p:nvPr/>
        </p:nvSpPr>
        <p:spPr bwMode="auto">
          <a:xfrm>
            <a:off x="5683250" y="3671888"/>
            <a:ext cx="5302250" cy="2305050"/>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0" name="矩形 15"/>
          <p:cNvSpPr>
            <a:spLocks noChangeArrowheads="1"/>
          </p:cNvSpPr>
          <p:nvPr/>
        </p:nvSpPr>
        <p:spPr bwMode="auto">
          <a:xfrm>
            <a:off x="2046288" y="3671888"/>
            <a:ext cx="3529012" cy="2305050"/>
          </a:xfrm>
          <a:prstGeom prst="rect">
            <a:avLst/>
          </a:prstGeom>
          <a:blipFill dpi="0" rotWithShape="1">
            <a:blip r:embed="rId5" cstate="print"/>
            <a:srcRect/>
            <a:stretch>
              <a:fillRect/>
            </a:stretch>
          </a:blipFill>
          <a:ln w="9525" cmpd="sng">
            <a:solidFill>
              <a:srgbClr val="B5B5B7"/>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1" name="矩形 70"/>
          <p:cNvSpPr>
            <a:spLocks noChangeArrowheads="1"/>
          </p:cNvSpPr>
          <p:nvPr/>
        </p:nvSpPr>
        <p:spPr bwMode="auto">
          <a:xfrm>
            <a:off x="903288" y="3671888"/>
            <a:ext cx="998537" cy="2305050"/>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788"/>
              </a:solidFill>
              <a:effectLst/>
              <a:uLnTx/>
              <a:uFillTx/>
              <a:latin typeface="Arial" panose="020B0604020202020204" pitchFamily="34" charset="0"/>
              <a:ea typeface="宋体" panose="02010600030101010101" pitchFamily="2" charset="-122"/>
            </a:endParaRPr>
          </a:p>
        </p:txBody>
      </p:sp>
      <p:sp>
        <p:nvSpPr>
          <p:cNvPr id="72" name="TextBox 71"/>
          <p:cNvSpPr txBox="1">
            <a:spLocks noChangeArrowheads="1"/>
          </p:cNvSpPr>
          <p:nvPr/>
        </p:nvSpPr>
        <p:spPr bwMode="auto">
          <a:xfrm>
            <a:off x="1182688" y="1368425"/>
            <a:ext cx="176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这里是标题</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a:off x="1198563" y="1842900"/>
            <a:ext cx="4108450" cy="8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74" name="TextBox 73"/>
          <p:cNvSpPr txBox="1">
            <a:spLocks noChangeArrowheads="1"/>
          </p:cNvSpPr>
          <p:nvPr/>
        </p:nvSpPr>
        <p:spPr bwMode="auto">
          <a:xfrm>
            <a:off x="5973763" y="3911600"/>
            <a:ext cx="176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这里是标题</a:t>
            </a:r>
            <a:endParaRPr lang="en-US" altLang="zh-CN" sz="2400" b="1">
              <a:solidFill>
                <a:srgbClr val="FFFFFF"/>
              </a:solidFill>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5973763" y="4481325"/>
            <a:ext cx="4697412"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a:t>
            </a:r>
            <a:endPar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214"/>
    </mc:Choice>
    <mc:Fallback xmlns="">
      <p:transition spd="slow" advTm="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400" fill="hold"/>
                                        <p:tgtEl>
                                          <p:spTgt spid="68"/>
                                        </p:tgtEl>
                                        <p:attrNameLst>
                                          <p:attrName>ppt_x</p:attrName>
                                        </p:attrNameLst>
                                      </p:cBhvr>
                                      <p:tavLst>
                                        <p:tav tm="0">
                                          <p:val>
                                            <p:strVal val="1+#ppt_w/2"/>
                                          </p:val>
                                        </p:tav>
                                        <p:tav tm="100000">
                                          <p:val>
                                            <p:strVal val="#ppt_x"/>
                                          </p:val>
                                        </p:tav>
                                      </p:tavLst>
                                    </p:anim>
                                    <p:anim calcmode="lin" valueType="num">
                                      <p:cBhvr additive="base">
                                        <p:cTn id="8" dur="4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400" fill="hold"/>
                                        <p:tgtEl>
                                          <p:spTgt spid="34"/>
                                        </p:tgtEl>
                                        <p:attrNameLst>
                                          <p:attrName>ppt_x</p:attrName>
                                        </p:attrNameLst>
                                      </p:cBhvr>
                                      <p:tavLst>
                                        <p:tav tm="0">
                                          <p:val>
                                            <p:strVal val="1+#ppt_w/2"/>
                                          </p:val>
                                        </p:tav>
                                        <p:tav tm="100000">
                                          <p:val>
                                            <p:strVal val="#ppt_x"/>
                                          </p:val>
                                        </p:tav>
                                      </p:tavLst>
                                    </p:anim>
                                    <p:anim calcmode="lin" valueType="num">
                                      <p:cBhvr additive="base">
                                        <p:cTn id="12" dur="4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right)">
                                      <p:cBhvr>
                                        <p:cTn id="16" dur="500"/>
                                        <p:tgtEl>
                                          <p:spTgt spid="67"/>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72"/>
                                        </p:tgtEl>
                                        <p:attrNameLst>
                                          <p:attrName>style.visibility</p:attrName>
                                        </p:attrNameLst>
                                      </p:cBhvr>
                                      <p:to>
                                        <p:strVal val="visible"/>
                                      </p:to>
                                    </p:set>
                                    <p:anim calcmode="lin" valueType="num">
                                      <p:cBhvr>
                                        <p:cTn id="20" dur="300" fill="hold"/>
                                        <p:tgtEl>
                                          <p:spTgt spid="72"/>
                                        </p:tgtEl>
                                        <p:attrNameLst>
                                          <p:attrName>ppt_w</p:attrName>
                                        </p:attrNameLst>
                                      </p:cBhvr>
                                      <p:tavLst>
                                        <p:tav tm="0">
                                          <p:val>
                                            <p:fltVal val="0"/>
                                          </p:val>
                                        </p:tav>
                                        <p:tav tm="100000">
                                          <p:val>
                                            <p:strVal val="#ppt_w"/>
                                          </p:val>
                                        </p:tav>
                                      </p:tavLst>
                                    </p:anim>
                                    <p:anim calcmode="lin" valueType="num">
                                      <p:cBhvr>
                                        <p:cTn id="21" dur="300" fill="hold"/>
                                        <p:tgtEl>
                                          <p:spTgt spid="72"/>
                                        </p:tgtEl>
                                        <p:attrNameLst>
                                          <p:attrName>ppt_h</p:attrName>
                                        </p:attrNameLst>
                                      </p:cBhvr>
                                      <p:tavLst>
                                        <p:tav tm="0">
                                          <p:val>
                                            <p:fltVal val="0"/>
                                          </p:val>
                                        </p:tav>
                                        <p:tav tm="100000">
                                          <p:val>
                                            <p:strVal val="#ppt_h"/>
                                          </p:val>
                                        </p:tav>
                                      </p:tavLst>
                                    </p:anim>
                                    <p:anim calcmode="lin" valueType="num">
                                      <p:cBhvr>
                                        <p:cTn id="22" dur="300" fill="hold"/>
                                        <p:tgtEl>
                                          <p:spTgt spid="72"/>
                                        </p:tgtEl>
                                        <p:attrNameLst>
                                          <p:attrName>style.rotation</p:attrName>
                                        </p:attrNameLst>
                                      </p:cBhvr>
                                      <p:tavLst>
                                        <p:tav tm="0">
                                          <p:val>
                                            <p:fltVal val="90"/>
                                          </p:val>
                                        </p:tav>
                                        <p:tav tm="100000">
                                          <p:val>
                                            <p:fltVal val="0"/>
                                          </p:val>
                                        </p:tav>
                                      </p:tavLst>
                                    </p:anim>
                                    <p:animEffect transition="in" filter="fade">
                                      <p:cBhvr>
                                        <p:cTn id="23" dur="300"/>
                                        <p:tgtEl>
                                          <p:spTgt spid="7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up)">
                                      <p:cBhvr>
                                        <p:cTn id="27" dur="500"/>
                                        <p:tgtEl>
                                          <p:spTgt spid="73"/>
                                        </p:tgtEl>
                                      </p:cBhvr>
                                    </p:animEffect>
                                  </p:childTnLst>
                                </p:cTn>
                              </p:par>
                            </p:childTnLst>
                          </p:cTn>
                        </p:par>
                        <p:par>
                          <p:cTn id="28" fill="hold">
                            <p:stCondLst>
                              <p:cond delay="2000"/>
                            </p:stCondLst>
                            <p:childTnLst>
                              <p:par>
                                <p:cTn id="29" presetID="2" presetClass="entr" presetSubtype="1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400" fill="hold"/>
                                        <p:tgtEl>
                                          <p:spTgt spid="71"/>
                                        </p:tgtEl>
                                        <p:attrNameLst>
                                          <p:attrName>ppt_x</p:attrName>
                                        </p:attrNameLst>
                                      </p:cBhvr>
                                      <p:tavLst>
                                        <p:tav tm="0">
                                          <p:val>
                                            <p:strVal val="0-#ppt_w/2"/>
                                          </p:val>
                                        </p:tav>
                                        <p:tav tm="100000">
                                          <p:val>
                                            <p:strVal val="#ppt_x"/>
                                          </p:val>
                                        </p:tav>
                                      </p:tavLst>
                                    </p:anim>
                                    <p:anim calcmode="lin" valueType="num">
                                      <p:cBhvr additive="base">
                                        <p:cTn id="32" dur="400" fill="hold"/>
                                        <p:tgtEl>
                                          <p:spTgt spid="7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400" fill="hold"/>
                                        <p:tgtEl>
                                          <p:spTgt spid="70"/>
                                        </p:tgtEl>
                                        <p:attrNameLst>
                                          <p:attrName>ppt_x</p:attrName>
                                        </p:attrNameLst>
                                      </p:cBhvr>
                                      <p:tavLst>
                                        <p:tav tm="0">
                                          <p:val>
                                            <p:strVal val="0-#ppt_w/2"/>
                                          </p:val>
                                        </p:tav>
                                        <p:tav tm="100000">
                                          <p:val>
                                            <p:strVal val="#ppt_x"/>
                                          </p:val>
                                        </p:tav>
                                      </p:tavLst>
                                    </p:anim>
                                    <p:anim calcmode="lin" valueType="num">
                                      <p:cBhvr additive="base">
                                        <p:cTn id="36" dur="400" fill="hold"/>
                                        <p:tgtEl>
                                          <p:spTgt spid="70"/>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par>
                          <p:cTn id="41" fill="hold">
                            <p:stCondLst>
                              <p:cond delay="3000"/>
                            </p:stCondLst>
                            <p:childTnLst>
                              <p:par>
                                <p:cTn id="42" presetID="31"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300" fill="hold"/>
                                        <p:tgtEl>
                                          <p:spTgt spid="74"/>
                                        </p:tgtEl>
                                        <p:attrNameLst>
                                          <p:attrName>ppt_w</p:attrName>
                                        </p:attrNameLst>
                                      </p:cBhvr>
                                      <p:tavLst>
                                        <p:tav tm="0">
                                          <p:val>
                                            <p:fltVal val="0"/>
                                          </p:val>
                                        </p:tav>
                                        <p:tav tm="100000">
                                          <p:val>
                                            <p:strVal val="#ppt_w"/>
                                          </p:val>
                                        </p:tav>
                                      </p:tavLst>
                                    </p:anim>
                                    <p:anim calcmode="lin" valueType="num">
                                      <p:cBhvr>
                                        <p:cTn id="45" dur="300" fill="hold"/>
                                        <p:tgtEl>
                                          <p:spTgt spid="74"/>
                                        </p:tgtEl>
                                        <p:attrNameLst>
                                          <p:attrName>ppt_h</p:attrName>
                                        </p:attrNameLst>
                                      </p:cBhvr>
                                      <p:tavLst>
                                        <p:tav tm="0">
                                          <p:val>
                                            <p:fltVal val="0"/>
                                          </p:val>
                                        </p:tav>
                                        <p:tav tm="100000">
                                          <p:val>
                                            <p:strVal val="#ppt_h"/>
                                          </p:val>
                                        </p:tav>
                                      </p:tavLst>
                                    </p:anim>
                                    <p:anim calcmode="lin" valueType="num">
                                      <p:cBhvr>
                                        <p:cTn id="46" dur="300" fill="hold"/>
                                        <p:tgtEl>
                                          <p:spTgt spid="74"/>
                                        </p:tgtEl>
                                        <p:attrNameLst>
                                          <p:attrName>style.rotation</p:attrName>
                                        </p:attrNameLst>
                                      </p:cBhvr>
                                      <p:tavLst>
                                        <p:tav tm="0">
                                          <p:val>
                                            <p:fltVal val="90"/>
                                          </p:val>
                                        </p:tav>
                                        <p:tav tm="100000">
                                          <p:val>
                                            <p:fltVal val="0"/>
                                          </p:val>
                                        </p:tav>
                                      </p:tavLst>
                                    </p:anim>
                                    <p:animEffect transition="in" filter="fade">
                                      <p:cBhvr>
                                        <p:cTn id="47" dur="300"/>
                                        <p:tgtEl>
                                          <p:spTgt spid="74"/>
                                        </p:tgtEl>
                                      </p:cBhvr>
                                    </p:animEffec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up)">
                                      <p:cBhvr>
                                        <p:cTn id="5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67" grpId="0" animBg="1" autoUpdateAnimBg="0"/>
      <p:bldP spid="68" grpId="0" animBg="1" autoUpdateAnimBg="0"/>
      <p:bldP spid="69" grpId="0" animBg="1" autoUpdateAnimBg="0"/>
      <p:bldP spid="70" grpId="0" animBg="1" autoUpdateAnimBg="0"/>
      <p:bldP spid="71" grpId="0" animBg="1" autoUpdateAnimBg="0"/>
      <p:bldP spid="72" grpId="0" autoUpdateAnimBg="0"/>
      <p:bldP spid="73" grpId="0" autoUpdateAnimBg="0"/>
      <p:bldP spid="74" grpId="0" autoUpdateAnimBg="0"/>
      <p:bldP spid="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Box 2"/>
          <p:cNvSpPr txBox="1">
            <a:spLocks noChangeArrowheads="1"/>
          </p:cNvSpPr>
          <p:nvPr/>
        </p:nvSpPr>
        <p:spPr bwMode="auto">
          <a:xfrm>
            <a:off x="5527674" y="4241800"/>
            <a:ext cx="5801385"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67" name="Freeform 13"/>
          <p:cNvSpPr>
            <a:spLocks noEditPoints="1"/>
          </p:cNvSpPr>
          <p:nvPr/>
        </p:nvSpPr>
        <p:spPr bwMode="auto">
          <a:xfrm>
            <a:off x="955675" y="1968500"/>
            <a:ext cx="2490788" cy="2493963"/>
          </a:xfrm>
          <a:custGeom>
            <a:avLst/>
            <a:gdLst>
              <a:gd name="T0" fmla="*/ 2702 w 3719"/>
              <a:gd name="T1" fmla="*/ 1860 h 3719"/>
              <a:gd name="T2" fmla="*/ 1860 w 3719"/>
              <a:gd name="T3" fmla="*/ 2702 h 3719"/>
              <a:gd name="T4" fmla="*/ 1017 w 3719"/>
              <a:gd name="T5" fmla="*/ 1860 h 3719"/>
              <a:gd name="T6" fmla="*/ 1860 w 3719"/>
              <a:gd name="T7" fmla="*/ 1017 h 3719"/>
              <a:gd name="T8" fmla="*/ 2155 w 3719"/>
              <a:gd name="T9" fmla="*/ 1071 h 3719"/>
              <a:gd name="T10" fmla="*/ 2397 w 3719"/>
              <a:gd name="T11" fmla="*/ 829 h 3719"/>
              <a:gd name="T12" fmla="*/ 1860 w 3719"/>
              <a:gd name="T13" fmla="*/ 697 h 3719"/>
              <a:gd name="T14" fmla="*/ 697 w 3719"/>
              <a:gd name="T15" fmla="*/ 1860 h 3719"/>
              <a:gd name="T16" fmla="*/ 1860 w 3719"/>
              <a:gd name="T17" fmla="*/ 3022 h 3719"/>
              <a:gd name="T18" fmla="*/ 3022 w 3719"/>
              <a:gd name="T19" fmla="*/ 1860 h 3719"/>
              <a:gd name="T20" fmla="*/ 2889 w 3719"/>
              <a:gd name="T21" fmla="*/ 1322 h 3719"/>
              <a:gd name="T22" fmla="*/ 2649 w 3719"/>
              <a:gd name="T23" fmla="*/ 1564 h 3719"/>
              <a:gd name="T24" fmla="*/ 2702 w 3719"/>
              <a:gd name="T25" fmla="*/ 1860 h 3719"/>
              <a:gd name="T26" fmla="*/ 1860 w 3719"/>
              <a:gd name="T27" fmla="*/ 1337 h 3719"/>
              <a:gd name="T28" fmla="*/ 1337 w 3719"/>
              <a:gd name="T29" fmla="*/ 1860 h 3719"/>
              <a:gd name="T30" fmla="*/ 1860 w 3719"/>
              <a:gd name="T31" fmla="*/ 2383 h 3719"/>
              <a:gd name="T32" fmla="*/ 2383 w 3719"/>
              <a:gd name="T33" fmla="*/ 1860 h 3719"/>
              <a:gd name="T34" fmla="*/ 2302 w 3719"/>
              <a:gd name="T35" fmla="*/ 1581 h 3719"/>
              <a:gd name="T36" fmla="*/ 2897 w 3719"/>
              <a:gd name="T37" fmla="*/ 986 h 3719"/>
              <a:gd name="T38" fmla="*/ 3226 w 3719"/>
              <a:gd name="T39" fmla="*/ 986 h 3719"/>
              <a:gd name="T40" fmla="*/ 3719 w 3719"/>
              <a:gd name="T41" fmla="*/ 493 h 3719"/>
              <a:gd name="T42" fmla="*/ 3243 w 3719"/>
              <a:gd name="T43" fmla="*/ 476 h 3719"/>
              <a:gd name="T44" fmla="*/ 3226 w 3719"/>
              <a:gd name="T45" fmla="*/ 0 h 3719"/>
              <a:gd name="T46" fmla="*/ 2733 w 3719"/>
              <a:gd name="T47" fmla="*/ 493 h 3719"/>
              <a:gd name="T48" fmla="*/ 2733 w 3719"/>
              <a:gd name="T49" fmla="*/ 822 h 3719"/>
              <a:gd name="T50" fmla="*/ 2138 w 3719"/>
              <a:gd name="T51" fmla="*/ 1417 h 3719"/>
              <a:gd name="T52" fmla="*/ 1860 w 3719"/>
              <a:gd name="T53" fmla="*/ 1337 h 3719"/>
              <a:gd name="T54" fmla="*/ 3228 w 3719"/>
              <a:gd name="T55" fmla="*/ 1219 h 3719"/>
              <a:gd name="T56" fmla="*/ 3371 w 3719"/>
              <a:gd name="T57" fmla="*/ 1860 h 3719"/>
              <a:gd name="T58" fmla="*/ 1860 w 3719"/>
              <a:gd name="T59" fmla="*/ 3371 h 3719"/>
              <a:gd name="T60" fmla="*/ 349 w 3719"/>
              <a:gd name="T61" fmla="*/ 1860 h 3719"/>
              <a:gd name="T62" fmla="*/ 1860 w 3719"/>
              <a:gd name="T63" fmla="*/ 349 h 3719"/>
              <a:gd name="T64" fmla="*/ 2500 w 3719"/>
              <a:gd name="T65" fmla="*/ 491 h 3719"/>
              <a:gd name="T66" fmla="*/ 2568 w 3719"/>
              <a:gd name="T67" fmla="*/ 329 h 3719"/>
              <a:gd name="T68" fmla="*/ 2697 w 3719"/>
              <a:gd name="T69" fmla="*/ 200 h 3719"/>
              <a:gd name="T70" fmla="*/ 1860 w 3719"/>
              <a:gd name="T71" fmla="*/ 0 h 3719"/>
              <a:gd name="T72" fmla="*/ 0 w 3719"/>
              <a:gd name="T73" fmla="*/ 1860 h 3719"/>
              <a:gd name="T74" fmla="*/ 1860 w 3719"/>
              <a:gd name="T75" fmla="*/ 3719 h 3719"/>
              <a:gd name="T76" fmla="*/ 3719 w 3719"/>
              <a:gd name="T77" fmla="*/ 1860 h 3719"/>
              <a:gd name="T78" fmla="*/ 3520 w 3719"/>
              <a:gd name="T79" fmla="*/ 1022 h 3719"/>
              <a:gd name="T80" fmla="*/ 3390 w 3719"/>
              <a:gd name="T81" fmla="*/ 1151 h 3719"/>
              <a:gd name="T82" fmla="*/ 3228 w 3719"/>
              <a:gd name="T83" fmla="*/ 1219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19" h="3719">
                <a:moveTo>
                  <a:pt x="2702" y="1860"/>
                </a:moveTo>
                <a:cubicBezTo>
                  <a:pt x="2702" y="2324"/>
                  <a:pt x="2324" y="2702"/>
                  <a:pt x="1860" y="2702"/>
                </a:cubicBezTo>
                <a:cubicBezTo>
                  <a:pt x="1395" y="2702"/>
                  <a:pt x="1017" y="2324"/>
                  <a:pt x="1017" y="1860"/>
                </a:cubicBezTo>
                <a:cubicBezTo>
                  <a:pt x="1017" y="1395"/>
                  <a:pt x="1395" y="1017"/>
                  <a:pt x="1860" y="1017"/>
                </a:cubicBezTo>
                <a:cubicBezTo>
                  <a:pt x="1964" y="1017"/>
                  <a:pt x="2063" y="1036"/>
                  <a:pt x="2155" y="1071"/>
                </a:cubicBezTo>
                <a:lnTo>
                  <a:pt x="2397" y="829"/>
                </a:lnTo>
                <a:cubicBezTo>
                  <a:pt x="2236" y="745"/>
                  <a:pt x="2054" y="697"/>
                  <a:pt x="1860" y="697"/>
                </a:cubicBezTo>
                <a:cubicBezTo>
                  <a:pt x="1218" y="697"/>
                  <a:pt x="697" y="1218"/>
                  <a:pt x="697" y="1860"/>
                </a:cubicBezTo>
                <a:cubicBezTo>
                  <a:pt x="697" y="2501"/>
                  <a:pt x="1218" y="3022"/>
                  <a:pt x="1860" y="3022"/>
                </a:cubicBezTo>
                <a:cubicBezTo>
                  <a:pt x="2501" y="3022"/>
                  <a:pt x="3022" y="2501"/>
                  <a:pt x="3022" y="1860"/>
                </a:cubicBezTo>
                <a:cubicBezTo>
                  <a:pt x="3022" y="1666"/>
                  <a:pt x="2974" y="1483"/>
                  <a:pt x="2889" y="1322"/>
                </a:cubicBezTo>
                <a:lnTo>
                  <a:pt x="2649" y="1564"/>
                </a:lnTo>
                <a:cubicBezTo>
                  <a:pt x="2683" y="1656"/>
                  <a:pt x="2702" y="1756"/>
                  <a:pt x="2702" y="1860"/>
                </a:cubicBezTo>
                <a:close/>
                <a:moveTo>
                  <a:pt x="1860" y="1337"/>
                </a:moveTo>
                <a:cubicBezTo>
                  <a:pt x="1571" y="1337"/>
                  <a:pt x="1337" y="1571"/>
                  <a:pt x="1337" y="1860"/>
                </a:cubicBezTo>
                <a:cubicBezTo>
                  <a:pt x="1337" y="2148"/>
                  <a:pt x="1571" y="2383"/>
                  <a:pt x="1860" y="2383"/>
                </a:cubicBezTo>
                <a:cubicBezTo>
                  <a:pt x="2148" y="2383"/>
                  <a:pt x="2383" y="2148"/>
                  <a:pt x="2383" y="1860"/>
                </a:cubicBezTo>
                <a:cubicBezTo>
                  <a:pt x="2383" y="1757"/>
                  <a:pt x="2353" y="1662"/>
                  <a:pt x="2302" y="1581"/>
                </a:cubicBezTo>
                <a:lnTo>
                  <a:pt x="2897" y="986"/>
                </a:lnTo>
                <a:lnTo>
                  <a:pt x="3226" y="986"/>
                </a:lnTo>
                <a:lnTo>
                  <a:pt x="3719" y="493"/>
                </a:lnTo>
                <a:lnTo>
                  <a:pt x="3243" y="476"/>
                </a:lnTo>
                <a:lnTo>
                  <a:pt x="3226" y="0"/>
                </a:lnTo>
                <a:lnTo>
                  <a:pt x="2733" y="493"/>
                </a:lnTo>
                <a:lnTo>
                  <a:pt x="2733" y="822"/>
                </a:lnTo>
                <a:lnTo>
                  <a:pt x="2138" y="1417"/>
                </a:lnTo>
                <a:cubicBezTo>
                  <a:pt x="2057" y="1366"/>
                  <a:pt x="1962" y="1337"/>
                  <a:pt x="1860" y="1337"/>
                </a:cubicBezTo>
                <a:close/>
                <a:moveTo>
                  <a:pt x="3228" y="1219"/>
                </a:moveTo>
                <a:cubicBezTo>
                  <a:pt x="3319" y="1414"/>
                  <a:pt x="3371" y="1630"/>
                  <a:pt x="3371" y="1860"/>
                </a:cubicBezTo>
                <a:cubicBezTo>
                  <a:pt x="3371" y="2693"/>
                  <a:pt x="2693" y="3371"/>
                  <a:pt x="1860" y="3371"/>
                </a:cubicBezTo>
                <a:cubicBezTo>
                  <a:pt x="1026" y="3371"/>
                  <a:pt x="349" y="2693"/>
                  <a:pt x="349" y="1860"/>
                </a:cubicBezTo>
                <a:cubicBezTo>
                  <a:pt x="349" y="1026"/>
                  <a:pt x="1026" y="349"/>
                  <a:pt x="1860" y="349"/>
                </a:cubicBezTo>
                <a:cubicBezTo>
                  <a:pt x="2089" y="349"/>
                  <a:pt x="2306" y="400"/>
                  <a:pt x="2500" y="491"/>
                </a:cubicBezTo>
                <a:cubicBezTo>
                  <a:pt x="2501" y="430"/>
                  <a:pt x="2525" y="372"/>
                  <a:pt x="2568" y="329"/>
                </a:cubicBezTo>
                <a:lnTo>
                  <a:pt x="2697" y="200"/>
                </a:lnTo>
                <a:cubicBezTo>
                  <a:pt x="2446" y="72"/>
                  <a:pt x="2161" y="0"/>
                  <a:pt x="1860" y="0"/>
                </a:cubicBezTo>
                <a:cubicBezTo>
                  <a:pt x="832" y="0"/>
                  <a:pt x="0" y="832"/>
                  <a:pt x="0" y="1860"/>
                </a:cubicBezTo>
                <a:cubicBezTo>
                  <a:pt x="0" y="2887"/>
                  <a:pt x="832" y="3719"/>
                  <a:pt x="1860" y="3719"/>
                </a:cubicBezTo>
                <a:cubicBezTo>
                  <a:pt x="2887" y="3719"/>
                  <a:pt x="3719" y="2887"/>
                  <a:pt x="3719" y="1860"/>
                </a:cubicBezTo>
                <a:cubicBezTo>
                  <a:pt x="3719" y="1558"/>
                  <a:pt x="3647" y="1273"/>
                  <a:pt x="3520" y="1022"/>
                </a:cubicBezTo>
                <a:lnTo>
                  <a:pt x="3390" y="1151"/>
                </a:lnTo>
                <a:cubicBezTo>
                  <a:pt x="3347" y="1194"/>
                  <a:pt x="3289" y="1219"/>
                  <a:pt x="3228" y="1219"/>
                </a:cubicBezTo>
                <a:close/>
              </a:path>
            </a:pathLst>
          </a:custGeom>
          <a:solidFill>
            <a:schemeClr val="tx1">
              <a:lumMod val="65000"/>
              <a:lumOff val="35000"/>
            </a:schemeClr>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ndParaRPr>
          </a:p>
        </p:txBody>
      </p:sp>
      <p:sp>
        <p:nvSpPr>
          <p:cNvPr id="68" name="TextBox 6"/>
          <p:cNvSpPr txBox="1">
            <a:spLocks noChangeArrowheads="1"/>
          </p:cNvSpPr>
          <p:nvPr/>
        </p:nvSpPr>
        <p:spPr bwMode="auto">
          <a:xfrm>
            <a:off x="1119188" y="4646613"/>
            <a:ext cx="2098675" cy="584200"/>
          </a:xfrm>
          <a:prstGeom prst="rect">
            <a:avLst/>
          </a:prstGeom>
          <a:solidFill>
            <a:srgbClr val="C00000"/>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两个目标</a:t>
            </a:r>
          </a:p>
        </p:txBody>
      </p:sp>
      <p:sp>
        <p:nvSpPr>
          <p:cNvPr id="69" name="Oval 6"/>
          <p:cNvSpPr>
            <a:spLocks noChangeArrowheads="1"/>
          </p:cNvSpPr>
          <p:nvPr/>
        </p:nvSpPr>
        <p:spPr bwMode="auto">
          <a:xfrm>
            <a:off x="4591050" y="1944688"/>
            <a:ext cx="828675" cy="819150"/>
          </a:xfrm>
          <a:prstGeom prst="ellipse">
            <a:avLst/>
          </a:prstGeom>
          <a:solidFill>
            <a:srgbClr val="C00000"/>
          </a:solidFill>
          <a:ln w="28575" cmpd="sng">
            <a:solidFill>
              <a:srgbClr val="F8F8F8"/>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70" name="TextBox 8"/>
          <p:cNvSpPr txBox="1">
            <a:spLocks noChangeArrowheads="1"/>
          </p:cNvSpPr>
          <p:nvPr/>
        </p:nvSpPr>
        <p:spPr bwMode="auto">
          <a:xfrm>
            <a:off x="4792663" y="2060575"/>
            <a:ext cx="46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F8F8F8"/>
                </a:solidFill>
                <a:latin typeface="微软雅黑" panose="020B0503020204020204" pitchFamily="34" charset="-122"/>
                <a:ea typeface="微软雅黑" panose="020B0503020204020204" pitchFamily="34" charset="-122"/>
              </a:rPr>
              <a:t>1</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sp>
        <p:nvSpPr>
          <p:cNvPr id="71" name="Text Box 2"/>
          <p:cNvSpPr txBox="1">
            <a:spLocks noChangeArrowheads="1"/>
          </p:cNvSpPr>
          <p:nvPr/>
        </p:nvSpPr>
        <p:spPr bwMode="auto">
          <a:xfrm>
            <a:off x="5527674" y="1830388"/>
            <a:ext cx="5801385"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72" name="Oval 6"/>
          <p:cNvSpPr>
            <a:spLocks noChangeArrowheads="1"/>
          </p:cNvSpPr>
          <p:nvPr/>
        </p:nvSpPr>
        <p:spPr bwMode="auto">
          <a:xfrm>
            <a:off x="4591050" y="4278313"/>
            <a:ext cx="828675" cy="819150"/>
          </a:xfrm>
          <a:prstGeom prst="ellipse">
            <a:avLst/>
          </a:prstGeom>
          <a:solidFill>
            <a:schemeClr val="tx1">
              <a:lumMod val="65000"/>
              <a:lumOff val="35000"/>
            </a:schemeClr>
          </a:solidFill>
          <a:ln w="28575" cmpd="sng">
            <a:solidFill>
              <a:srgbClr val="F8F8F8"/>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2A495A"/>
              </a:solidFill>
              <a:effectLst/>
              <a:uLnTx/>
              <a:uFillTx/>
              <a:latin typeface="Arial" panose="020B0604020202020204" pitchFamily="34" charset="0"/>
              <a:ea typeface="宋体" panose="02010600030101010101" pitchFamily="2" charset="-122"/>
            </a:endParaRPr>
          </a:p>
        </p:txBody>
      </p:sp>
      <p:sp>
        <p:nvSpPr>
          <p:cNvPr id="73" name="TextBox 14"/>
          <p:cNvSpPr txBox="1">
            <a:spLocks noChangeArrowheads="1"/>
          </p:cNvSpPr>
          <p:nvPr/>
        </p:nvSpPr>
        <p:spPr bwMode="auto">
          <a:xfrm>
            <a:off x="4792663" y="4395788"/>
            <a:ext cx="46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600" b="1">
                <a:solidFill>
                  <a:srgbClr val="F8F8F8"/>
                </a:solidFill>
                <a:latin typeface="微软雅黑" panose="020B0503020204020204" pitchFamily="34" charset="-122"/>
                <a:ea typeface="微软雅黑" panose="020B0503020204020204" pitchFamily="34" charset="-122"/>
              </a:rPr>
              <a:t>2</a:t>
            </a:r>
            <a:endParaRPr lang="zh-CN" altLang="en-US" sz="3600" b="1">
              <a:solidFill>
                <a:srgbClr val="F8F8F8"/>
              </a:solidFill>
              <a:latin typeface="微软雅黑" panose="020B0503020204020204" pitchFamily="34" charset="-122"/>
              <a:ea typeface="微软雅黑" panose="020B0503020204020204" pitchFamily="34" charset="-122"/>
            </a:endParaRPr>
          </a:p>
        </p:txBody>
      </p:sp>
      <p:cxnSp>
        <p:nvCxnSpPr>
          <p:cNvPr id="74" name="直接连接符 15"/>
          <p:cNvCxnSpPr>
            <a:cxnSpLocks noChangeShapeType="1"/>
          </p:cNvCxnSpPr>
          <p:nvPr/>
        </p:nvCxnSpPr>
        <p:spPr bwMode="auto">
          <a:xfrm>
            <a:off x="3938588" y="1557338"/>
            <a:ext cx="0" cy="4319587"/>
          </a:xfrm>
          <a:prstGeom prst="line">
            <a:avLst/>
          </a:prstGeom>
          <a:noFill/>
          <a:ln w="9525" cmpd="sng">
            <a:solidFill>
              <a:srgbClr val="2A495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318"/>
    </mc:Choice>
    <mc:Fallback xmlns="">
      <p:transition spd="slow" advTm="6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up)">
                                      <p:cBhvr>
                                        <p:cTn id="13" dur="500"/>
                                        <p:tgtEl>
                                          <p:spTgt spid="6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Scale>
                                      <p:cBhvr>
                                        <p:cTn id="2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69"/>
                                        </p:tgtEl>
                                        <p:attrNameLst>
                                          <p:attrName>ppt_x</p:attrName>
                                          <p:attrName>ppt_y</p:attrName>
                                        </p:attrNameLst>
                                      </p:cBhvr>
                                      <p:rCtr x="0" y="0"/>
                                    </p:animMotion>
                                    <p:animEffect transition="in" filter="fade">
                                      <p:cBhvr>
                                        <p:cTn id="23" dur="1000"/>
                                        <p:tgtEl>
                                          <p:spTgt spid="69"/>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400" fill="hold"/>
                                        <p:tgtEl>
                                          <p:spTgt spid="70"/>
                                        </p:tgtEl>
                                        <p:attrNameLst>
                                          <p:attrName>ppt_w</p:attrName>
                                        </p:attrNameLst>
                                      </p:cBhvr>
                                      <p:tavLst>
                                        <p:tav tm="0">
                                          <p:val>
                                            <p:fltVal val="0"/>
                                          </p:val>
                                        </p:tav>
                                        <p:tav tm="100000">
                                          <p:val>
                                            <p:strVal val="#ppt_w"/>
                                          </p:val>
                                        </p:tav>
                                      </p:tavLst>
                                    </p:anim>
                                    <p:anim calcmode="lin" valueType="num">
                                      <p:cBhvr>
                                        <p:cTn id="28" dur="400" fill="hold"/>
                                        <p:tgtEl>
                                          <p:spTgt spid="70"/>
                                        </p:tgtEl>
                                        <p:attrNameLst>
                                          <p:attrName>ppt_h</p:attrName>
                                        </p:attrNameLst>
                                      </p:cBhvr>
                                      <p:tavLst>
                                        <p:tav tm="0">
                                          <p:val>
                                            <p:fltVal val="0"/>
                                          </p:val>
                                        </p:tav>
                                        <p:tav tm="100000">
                                          <p:val>
                                            <p:strVal val="#ppt_h"/>
                                          </p:val>
                                        </p:tav>
                                      </p:tavLst>
                                    </p:anim>
                                    <p:anim calcmode="lin" valueType="num">
                                      <p:cBhvr>
                                        <p:cTn id="29" dur="400" fill="hold"/>
                                        <p:tgtEl>
                                          <p:spTgt spid="70"/>
                                        </p:tgtEl>
                                        <p:attrNameLst>
                                          <p:attrName>style.rotation</p:attrName>
                                        </p:attrNameLst>
                                      </p:cBhvr>
                                      <p:tavLst>
                                        <p:tav tm="0">
                                          <p:val>
                                            <p:fltVal val="90"/>
                                          </p:val>
                                        </p:tav>
                                        <p:tav tm="100000">
                                          <p:val>
                                            <p:fltVal val="0"/>
                                          </p:val>
                                        </p:tav>
                                      </p:tavLst>
                                    </p:anim>
                                    <p:animEffect transition="in" filter="fade">
                                      <p:cBhvr>
                                        <p:cTn id="30" dur="400"/>
                                        <p:tgtEl>
                                          <p:spTgt spid="70"/>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left)">
                                      <p:cBhvr>
                                        <p:cTn id="34" dur="500"/>
                                        <p:tgtEl>
                                          <p:spTgt spid="71"/>
                                        </p:tgtEl>
                                      </p:cBhvr>
                                    </p:animEffect>
                                  </p:childTnLst>
                                </p:cTn>
                              </p:par>
                            </p:childTnLst>
                          </p:cTn>
                        </p:par>
                        <p:par>
                          <p:cTn id="35" fill="hold">
                            <p:stCondLst>
                              <p:cond delay="4000"/>
                            </p:stCondLst>
                            <p:childTnLst>
                              <p:par>
                                <p:cTn id="36" presetID="52"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Scale>
                                      <p:cBhvr>
                                        <p:cTn id="38"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72"/>
                                        </p:tgtEl>
                                        <p:attrNameLst>
                                          <p:attrName>ppt_x</p:attrName>
                                          <p:attrName>ppt_y</p:attrName>
                                        </p:attrNameLst>
                                      </p:cBhvr>
                                      <p:rCtr x="0" y="0"/>
                                    </p:animMotion>
                                    <p:animEffect transition="in" filter="fade">
                                      <p:cBhvr>
                                        <p:cTn id="40" dur="1000"/>
                                        <p:tgtEl>
                                          <p:spTgt spid="72"/>
                                        </p:tgtEl>
                                      </p:cBhvr>
                                    </p:animEffect>
                                  </p:childTnLst>
                                </p:cTn>
                              </p:par>
                            </p:childTnLst>
                          </p:cTn>
                        </p:par>
                        <p:par>
                          <p:cTn id="41" fill="hold">
                            <p:stCondLst>
                              <p:cond delay="5000"/>
                            </p:stCondLst>
                            <p:childTnLst>
                              <p:par>
                                <p:cTn id="42" presetID="31" presetClass="entr" presetSubtype="0"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400" fill="hold"/>
                                        <p:tgtEl>
                                          <p:spTgt spid="73"/>
                                        </p:tgtEl>
                                        <p:attrNameLst>
                                          <p:attrName>ppt_w</p:attrName>
                                        </p:attrNameLst>
                                      </p:cBhvr>
                                      <p:tavLst>
                                        <p:tav tm="0">
                                          <p:val>
                                            <p:fltVal val="0"/>
                                          </p:val>
                                        </p:tav>
                                        <p:tav tm="100000">
                                          <p:val>
                                            <p:strVal val="#ppt_w"/>
                                          </p:val>
                                        </p:tav>
                                      </p:tavLst>
                                    </p:anim>
                                    <p:anim calcmode="lin" valueType="num">
                                      <p:cBhvr>
                                        <p:cTn id="45" dur="400" fill="hold"/>
                                        <p:tgtEl>
                                          <p:spTgt spid="73"/>
                                        </p:tgtEl>
                                        <p:attrNameLst>
                                          <p:attrName>ppt_h</p:attrName>
                                        </p:attrNameLst>
                                      </p:cBhvr>
                                      <p:tavLst>
                                        <p:tav tm="0">
                                          <p:val>
                                            <p:fltVal val="0"/>
                                          </p:val>
                                        </p:tav>
                                        <p:tav tm="100000">
                                          <p:val>
                                            <p:strVal val="#ppt_h"/>
                                          </p:val>
                                        </p:tav>
                                      </p:tavLst>
                                    </p:anim>
                                    <p:anim calcmode="lin" valueType="num">
                                      <p:cBhvr>
                                        <p:cTn id="46" dur="400" fill="hold"/>
                                        <p:tgtEl>
                                          <p:spTgt spid="73"/>
                                        </p:tgtEl>
                                        <p:attrNameLst>
                                          <p:attrName>style.rotation</p:attrName>
                                        </p:attrNameLst>
                                      </p:cBhvr>
                                      <p:tavLst>
                                        <p:tav tm="0">
                                          <p:val>
                                            <p:fltVal val="90"/>
                                          </p:val>
                                        </p:tav>
                                        <p:tav tm="100000">
                                          <p:val>
                                            <p:fltVal val="0"/>
                                          </p:val>
                                        </p:tav>
                                      </p:tavLst>
                                    </p:anim>
                                    <p:animEffect transition="in" filter="fade">
                                      <p:cBhvr>
                                        <p:cTn id="47" dur="400"/>
                                        <p:tgtEl>
                                          <p:spTgt spid="7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67" grpId="0" animBg="1"/>
      <p:bldP spid="68" grpId="0" animBg="1" autoUpdateAnimBg="0"/>
      <p:bldP spid="69" grpId="0" animBg="1" autoUpdateAnimBg="0"/>
      <p:bldP spid="70" grpId="0" autoUpdateAnimBg="0"/>
      <p:bldP spid="71" grpId="0" autoUpdateAnimBg="0"/>
      <p:bldP spid="72" grpId="0" animBg="1" autoUpdateAnimBg="0"/>
      <p:bldP spid="7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Straight Connector 3"/>
          <p:cNvCxnSpPr/>
          <p:nvPr/>
        </p:nvCxnSpPr>
        <p:spPr>
          <a:xfrm>
            <a:off x="822853" y="3683813"/>
            <a:ext cx="10544709" cy="0"/>
          </a:xfrm>
          <a:prstGeom prst="line">
            <a:avLst/>
          </a:prstGeom>
          <a:noFill/>
          <a:ln w="38100" cap="flat" cmpd="sng" algn="ctr">
            <a:solidFill>
              <a:sysClr val="windowText" lastClr="000000"/>
            </a:solidFill>
            <a:prstDash val="solid"/>
            <a:miter lim="800000"/>
          </a:ln>
          <a:effectLst/>
        </p:spPr>
      </p:cxnSp>
      <p:sp>
        <p:nvSpPr>
          <p:cNvPr id="123" name="Oval 4"/>
          <p:cNvSpPr/>
          <p:nvPr/>
        </p:nvSpPr>
        <p:spPr>
          <a:xfrm>
            <a:off x="660064" y="356339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4" name="Oval 5"/>
          <p:cNvSpPr/>
          <p:nvPr/>
        </p:nvSpPr>
        <p:spPr>
          <a:xfrm>
            <a:off x="11345169" y="356339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5" name="Oval 6"/>
          <p:cNvSpPr/>
          <p:nvPr/>
        </p:nvSpPr>
        <p:spPr>
          <a:xfrm>
            <a:off x="6007561" y="3577249"/>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6" name="Oval 7"/>
          <p:cNvSpPr/>
          <p:nvPr/>
        </p:nvSpPr>
        <p:spPr>
          <a:xfrm>
            <a:off x="2400185" y="3563390"/>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7" name="Oval 8"/>
          <p:cNvSpPr/>
          <p:nvPr/>
        </p:nvSpPr>
        <p:spPr>
          <a:xfrm>
            <a:off x="7786764" y="3577250"/>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8" name="Oval 9"/>
          <p:cNvSpPr/>
          <p:nvPr/>
        </p:nvSpPr>
        <p:spPr>
          <a:xfrm>
            <a:off x="4225063" y="3577249"/>
            <a:ext cx="240759" cy="240846"/>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29" name="Oval 10"/>
          <p:cNvSpPr/>
          <p:nvPr/>
        </p:nvSpPr>
        <p:spPr>
          <a:xfrm>
            <a:off x="9565966" y="3577249"/>
            <a:ext cx="240759" cy="240846"/>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0" name="Rectangle 11"/>
          <p:cNvSpPr/>
          <p:nvPr/>
        </p:nvSpPr>
        <p:spPr>
          <a:xfrm>
            <a:off x="660065" y="3004783"/>
            <a:ext cx="3805755" cy="249440"/>
          </a:xfrm>
          <a:prstGeom prst="rect">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1" name="Rectangle 12"/>
          <p:cNvSpPr/>
          <p:nvPr/>
        </p:nvSpPr>
        <p:spPr>
          <a:xfrm>
            <a:off x="2562942" y="2450472"/>
            <a:ext cx="3685379" cy="248458"/>
          </a:xfrm>
          <a:prstGeom prst="rect">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2" name="Rectangle 13"/>
          <p:cNvSpPr/>
          <p:nvPr/>
        </p:nvSpPr>
        <p:spPr>
          <a:xfrm>
            <a:off x="6007561" y="1904738"/>
            <a:ext cx="3799164" cy="248458"/>
          </a:xfrm>
          <a:prstGeom prst="rect">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3" name="Rectangle 14"/>
          <p:cNvSpPr/>
          <p:nvPr/>
        </p:nvSpPr>
        <p:spPr>
          <a:xfrm>
            <a:off x="7900547" y="1375177"/>
            <a:ext cx="3685379" cy="248458"/>
          </a:xfrm>
          <a:prstGeom prst="rect">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4" name="Oval 15"/>
          <p:cNvSpPr/>
          <p:nvPr/>
        </p:nvSpPr>
        <p:spPr>
          <a:xfrm>
            <a:off x="833697" y="4326351"/>
            <a:ext cx="686913" cy="687162"/>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5" name="Oval 16"/>
          <p:cNvSpPr/>
          <p:nvPr/>
        </p:nvSpPr>
        <p:spPr>
          <a:xfrm>
            <a:off x="3683370" y="4326351"/>
            <a:ext cx="686913" cy="687162"/>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6" name="Oval 17"/>
          <p:cNvSpPr/>
          <p:nvPr/>
        </p:nvSpPr>
        <p:spPr>
          <a:xfrm>
            <a:off x="6533042" y="4326351"/>
            <a:ext cx="686913" cy="687162"/>
          </a:xfrm>
          <a:prstGeom prst="ellipse">
            <a:avLst/>
          </a:prstGeom>
          <a:solidFill>
            <a:srgbClr val="C00000"/>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7" name="Oval 18"/>
          <p:cNvSpPr/>
          <p:nvPr/>
        </p:nvSpPr>
        <p:spPr>
          <a:xfrm>
            <a:off x="9292701" y="4326349"/>
            <a:ext cx="686913" cy="687162"/>
          </a:xfrm>
          <a:prstGeom prst="ellipse">
            <a:avLst/>
          </a:prstGeom>
          <a:solidFill>
            <a:schemeClr val="tx1">
              <a:lumMod val="65000"/>
              <a:lumOff val="35000"/>
            </a:schemeClr>
          </a:solidFill>
          <a:ln w="1270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cs typeface="+mn-cs"/>
            </a:endParaRPr>
          </a:p>
        </p:txBody>
      </p:sp>
      <p:sp>
        <p:nvSpPr>
          <p:cNvPr id="138" name="TextBox 137"/>
          <p:cNvSpPr txBox="1"/>
          <p:nvPr/>
        </p:nvSpPr>
        <p:spPr>
          <a:xfrm>
            <a:off x="1474253"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139" name="Rectangle 20"/>
          <p:cNvSpPr/>
          <p:nvPr/>
        </p:nvSpPr>
        <p:spPr>
          <a:xfrm>
            <a:off x="9368891" y="5079299"/>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40" name="TextBox 139"/>
          <p:cNvSpPr txBox="1"/>
          <p:nvPr/>
        </p:nvSpPr>
        <p:spPr>
          <a:xfrm>
            <a:off x="4323924"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141" name="TextBox 140"/>
          <p:cNvSpPr txBox="1"/>
          <p:nvPr/>
        </p:nvSpPr>
        <p:spPr>
          <a:xfrm>
            <a:off x="7122956" y="4682675"/>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142" name="TextBox 141"/>
          <p:cNvSpPr txBox="1"/>
          <p:nvPr/>
        </p:nvSpPr>
        <p:spPr>
          <a:xfrm>
            <a:off x="9883406" y="4681096"/>
            <a:ext cx="1646601" cy="384719"/>
          </a:xfrm>
          <a:prstGeom prst="rect">
            <a:avLst/>
          </a:prstGeom>
          <a:noFill/>
        </p:spPr>
        <p:txBody>
          <a:bodyPr wrap="none" lIns="91438" tIns="45719" rIns="91438" bIns="45719" rtlCol="0">
            <a:spAutoFit/>
          </a:bodyPr>
          <a:lstStyle/>
          <a:p>
            <a:r>
              <a:rPr lang="zh-CN" altLang="en-US" sz="19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143" name="Rectangle 24"/>
          <p:cNvSpPr/>
          <p:nvPr/>
        </p:nvSpPr>
        <p:spPr>
          <a:xfrm>
            <a:off x="3794221" y="5079300"/>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44" name="Rectangle 25"/>
          <p:cNvSpPr/>
          <p:nvPr/>
        </p:nvSpPr>
        <p:spPr>
          <a:xfrm>
            <a:off x="6609233" y="5079300"/>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45" name="Rectangle 26"/>
          <p:cNvSpPr/>
          <p:nvPr/>
        </p:nvSpPr>
        <p:spPr>
          <a:xfrm>
            <a:off x="933704" y="5079299"/>
            <a:ext cx="2219490" cy="802640"/>
          </a:xfrm>
          <a:prstGeom prst="rect">
            <a:avLst/>
          </a:prstGeom>
        </p:spPr>
        <p:txBody>
          <a:bodyPr wrap="square" lIns="91438" tIns="45719" rIns="91438" bIns="45719">
            <a:spAutoFit/>
          </a:bodyPr>
          <a:lstStyle/>
          <a:p>
            <a:pPr>
              <a:lnSpc>
                <a:spcPct val="130000"/>
              </a:lnSpc>
              <a:spcBef>
                <a:spcPct val="0"/>
              </a:spcBef>
              <a:buNone/>
            </a:pPr>
            <a:r>
              <a:rPr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46" name="TextBox 145"/>
          <p:cNvSpPr txBox="1"/>
          <p:nvPr/>
        </p:nvSpPr>
        <p:spPr>
          <a:xfrm>
            <a:off x="11139219" y="3889852"/>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2017</a:t>
            </a:r>
          </a:p>
        </p:txBody>
      </p:sp>
      <p:sp>
        <p:nvSpPr>
          <p:cNvPr id="147" name="TextBox 146"/>
          <p:cNvSpPr txBox="1"/>
          <p:nvPr/>
        </p:nvSpPr>
        <p:spPr>
          <a:xfrm>
            <a:off x="9360016" y="3894825"/>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2016</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48" name="TextBox 147"/>
          <p:cNvSpPr txBox="1"/>
          <p:nvPr/>
        </p:nvSpPr>
        <p:spPr>
          <a:xfrm>
            <a:off x="7580814" y="3894825"/>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2015</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49" name="TextBox 148"/>
          <p:cNvSpPr txBox="1"/>
          <p:nvPr/>
        </p:nvSpPr>
        <p:spPr>
          <a:xfrm>
            <a:off x="5801611" y="3890728"/>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2014</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0" name="TextBox 149"/>
          <p:cNvSpPr txBox="1"/>
          <p:nvPr/>
        </p:nvSpPr>
        <p:spPr>
          <a:xfrm>
            <a:off x="4019113" y="3884728"/>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2013</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1" name="TextBox 150"/>
          <p:cNvSpPr txBox="1"/>
          <p:nvPr/>
        </p:nvSpPr>
        <p:spPr>
          <a:xfrm>
            <a:off x="2236613" y="3892429"/>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2012</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sp>
        <p:nvSpPr>
          <p:cNvPr id="152" name="TextBox 151"/>
          <p:cNvSpPr txBox="1"/>
          <p:nvPr/>
        </p:nvSpPr>
        <p:spPr>
          <a:xfrm>
            <a:off x="454113" y="3889852"/>
            <a:ext cx="689610" cy="386715"/>
          </a:xfrm>
          <a:prstGeom prst="rect">
            <a:avLst/>
          </a:prstGeom>
          <a:noFill/>
        </p:spPr>
        <p:txBody>
          <a:bodyPr wrap="none" lIns="91438" tIns="45719" rIns="91438" bIns="45719" rtlCol="0">
            <a:spAutoFit/>
          </a:bodyPr>
          <a:lstStyle/>
          <a:p>
            <a:r>
              <a:rPr lang="en-US">
                <a:solidFill>
                  <a:prstClr val="black">
                    <a:lumMod val="65000"/>
                    <a:lumOff val="35000"/>
                  </a:prstClr>
                </a:solidFill>
                <a:latin typeface="Arial Unicode MS" panose="020B0604020202020204" charset="-122"/>
                <a:ea typeface="微软雅黑" panose="020B0503020204020204" pitchFamily="34" charset="-122"/>
              </a:rPr>
              <a:t>2011</a:t>
            </a:r>
            <a:endParaRPr lang="en-GB">
              <a:solidFill>
                <a:prstClr val="black">
                  <a:lumMod val="65000"/>
                  <a:lumOff val="35000"/>
                </a:prstClr>
              </a:solidFill>
              <a:latin typeface="Arial Unicode MS" panose="020B0604020202020204" charset="-122"/>
              <a:ea typeface="微软雅黑" panose="020B0503020204020204" pitchFamily="34" charset="-122"/>
            </a:endParaRPr>
          </a:p>
        </p:txBody>
      </p:sp>
      <p:grpSp>
        <p:nvGrpSpPr>
          <p:cNvPr id="153" name="Group 36"/>
          <p:cNvGrpSpPr/>
          <p:nvPr/>
        </p:nvGrpSpPr>
        <p:grpSpPr>
          <a:xfrm>
            <a:off x="9444304" y="4519818"/>
            <a:ext cx="383705" cy="312324"/>
            <a:chOff x="10074275" y="4479132"/>
            <a:chExt cx="464344" cy="377825"/>
          </a:xfrm>
          <a:solidFill>
            <a:srgbClr val="DBF5F9"/>
          </a:solidFill>
        </p:grpSpPr>
        <p:sp>
          <p:nvSpPr>
            <p:cNvPr id="154"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5"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56" name="Group 39"/>
          <p:cNvGrpSpPr/>
          <p:nvPr/>
        </p:nvGrpSpPr>
        <p:grpSpPr>
          <a:xfrm>
            <a:off x="6684646" y="4471589"/>
            <a:ext cx="383705" cy="384501"/>
            <a:chOff x="9145588" y="4435475"/>
            <a:chExt cx="464344" cy="465138"/>
          </a:xfrm>
          <a:solidFill>
            <a:srgbClr val="DBF5F9"/>
          </a:solidFill>
        </p:grpSpPr>
        <p:sp>
          <p:nvSpPr>
            <p:cNvPr id="15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5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66" name="Group 49"/>
          <p:cNvGrpSpPr/>
          <p:nvPr/>
        </p:nvGrpSpPr>
        <p:grpSpPr>
          <a:xfrm>
            <a:off x="3834973" y="4468488"/>
            <a:ext cx="383705" cy="383844"/>
            <a:chOff x="4439444" y="1652588"/>
            <a:chExt cx="464344" cy="464344"/>
          </a:xfrm>
          <a:solidFill>
            <a:srgbClr val="DBF5F9"/>
          </a:solidFill>
        </p:grpSpPr>
        <p:sp>
          <p:nvSpPr>
            <p:cNvPr id="167"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8"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69"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grpSp>
        <p:nvGrpSpPr>
          <p:cNvPr id="170" name="Group 53"/>
          <p:cNvGrpSpPr/>
          <p:nvPr/>
        </p:nvGrpSpPr>
        <p:grpSpPr>
          <a:xfrm>
            <a:off x="981993" y="4523463"/>
            <a:ext cx="383705" cy="299857"/>
            <a:chOff x="2581275" y="1710532"/>
            <a:chExt cx="464344" cy="362744"/>
          </a:xfrm>
          <a:solidFill>
            <a:srgbClr val="DBF5F9"/>
          </a:solidFill>
        </p:grpSpPr>
        <p:sp>
          <p:nvSpPr>
            <p:cNvPr id="171"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2"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3"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4"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5"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6"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sp>
          <p:nvSpPr>
            <p:cNvPr id="17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Arial Unicode MS" panose="020B0604020202020204" charset="-122"/>
                <a:ea typeface="微软雅黑" panose="020B0503020204020204" pitchFamily="34" charset="-122"/>
                <a:sym typeface="Gill Sans" charset="0"/>
              </a:endParaRPr>
            </a:p>
          </p:txBody>
        </p:sp>
      </p:grpSp>
      <p:sp>
        <p:nvSpPr>
          <p:cNvPr id="90"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5845"/>
    </mc:Choice>
    <mc:Fallback xmlns="">
      <p:transition spd="slow" advTm="15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500" fill="hold"/>
                                        <p:tgtEl>
                                          <p:spTgt spid="124"/>
                                        </p:tgtEl>
                                        <p:attrNameLst>
                                          <p:attrName>ppt_x</p:attrName>
                                        </p:attrNameLst>
                                      </p:cBhvr>
                                      <p:tavLst>
                                        <p:tav tm="0">
                                          <p:val>
                                            <p:strVal val="0-#ppt_w/2"/>
                                          </p:val>
                                        </p:tav>
                                        <p:tav tm="100000">
                                          <p:val>
                                            <p:strVal val="#ppt_x"/>
                                          </p:val>
                                        </p:tav>
                                      </p:tavLst>
                                    </p:anim>
                                    <p:anim calcmode="lin" valueType="num">
                                      <p:cBhvr additive="base">
                                        <p:cTn id="12" dur="500" fill="hold"/>
                                        <p:tgtEl>
                                          <p:spTgt spid="1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additive="base">
                                        <p:cTn id="20" dur="500" fill="hold"/>
                                        <p:tgtEl>
                                          <p:spTgt spid="129"/>
                                        </p:tgtEl>
                                        <p:attrNameLst>
                                          <p:attrName>ppt_x</p:attrName>
                                        </p:attrNameLst>
                                      </p:cBhvr>
                                      <p:tavLst>
                                        <p:tav tm="0">
                                          <p:val>
                                            <p:strVal val="0-#ppt_w/2"/>
                                          </p:val>
                                        </p:tav>
                                        <p:tav tm="100000">
                                          <p:val>
                                            <p:strVal val="#ppt_x"/>
                                          </p:val>
                                        </p:tav>
                                      </p:tavLst>
                                    </p:anim>
                                    <p:anim calcmode="lin" valueType="num">
                                      <p:cBhvr additive="base">
                                        <p:cTn id="21" dur="500" fill="hold"/>
                                        <p:tgtEl>
                                          <p:spTgt spid="1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additive="base">
                                        <p:cTn id="29" dur="500" fill="hold"/>
                                        <p:tgtEl>
                                          <p:spTgt spid="127"/>
                                        </p:tgtEl>
                                        <p:attrNameLst>
                                          <p:attrName>ppt_x</p:attrName>
                                        </p:attrNameLst>
                                      </p:cBhvr>
                                      <p:tavLst>
                                        <p:tav tm="0">
                                          <p:val>
                                            <p:strVal val="0-#ppt_w/2"/>
                                          </p:val>
                                        </p:tav>
                                        <p:tav tm="100000">
                                          <p:val>
                                            <p:strVal val="#ppt_x"/>
                                          </p:val>
                                        </p:tav>
                                      </p:tavLst>
                                    </p:anim>
                                    <p:anim calcmode="lin" valueType="num">
                                      <p:cBhvr additive="base">
                                        <p:cTn id="30" dur="500" fill="hold"/>
                                        <p:tgtEl>
                                          <p:spTgt spid="12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500"/>
                                        <p:tgtEl>
                                          <p:spTgt spid="148"/>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additive="base">
                                        <p:cTn id="38" dur="500" fill="hold"/>
                                        <p:tgtEl>
                                          <p:spTgt spid="125"/>
                                        </p:tgtEl>
                                        <p:attrNameLst>
                                          <p:attrName>ppt_x</p:attrName>
                                        </p:attrNameLst>
                                      </p:cBhvr>
                                      <p:tavLst>
                                        <p:tav tm="0">
                                          <p:val>
                                            <p:strVal val="0-#ppt_w/2"/>
                                          </p:val>
                                        </p:tav>
                                        <p:tav tm="100000">
                                          <p:val>
                                            <p:strVal val="#ppt_x"/>
                                          </p:val>
                                        </p:tav>
                                      </p:tavLst>
                                    </p:anim>
                                    <p:anim calcmode="lin" valueType="num">
                                      <p:cBhvr additive="base">
                                        <p:cTn id="39" dur="500" fill="hold"/>
                                        <p:tgtEl>
                                          <p:spTgt spid="12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500" fill="hold"/>
                                        <p:tgtEl>
                                          <p:spTgt spid="128"/>
                                        </p:tgtEl>
                                        <p:attrNameLst>
                                          <p:attrName>ppt_x</p:attrName>
                                        </p:attrNameLst>
                                      </p:cBhvr>
                                      <p:tavLst>
                                        <p:tav tm="0">
                                          <p:val>
                                            <p:strVal val="0-#ppt_w/2"/>
                                          </p:val>
                                        </p:tav>
                                        <p:tav tm="100000">
                                          <p:val>
                                            <p:strVal val="#ppt_x"/>
                                          </p:val>
                                        </p:tav>
                                      </p:tavLst>
                                    </p:anim>
                                    <p:anim calcmode="lin" valueType="num">
                                      <p:cBhvr additive="base">
                                        <p:cTn id="48" dur="500" fill="hold"/>
                                        <p:tgtEl>
                                          <p:spTgt spid="128"/>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fade">
                                      <p:cBhvr>
                                        <p:cTn id="52" dur="500"/>
                                        <p:tgtEl>
                                          <p:spTgt spid="150"/>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126"/>
                                        </p:tgtEl>
                                        <p:attrNameLst>
                                          <p:attrName>style.visibility</p:attrName>
                                        </p:attrNameLst>
                                      </p:cBhvr>
                                      <p:to>
                                        <p:strVal val="visible"/>
                                      </p:to>
                                    </p:set>
                                    <p:anim calcmode="lin" valueType="num">
                                      <p:cBhvr additive="base">
                                        <p:cTn id="56" dur="500" fill="hold"/>
                                        <p:tgtEl>
                                          <p:spTgt spid="126"/>
                                        </p:tgtEl>
                                        <p:attrNameLst>
                                          <p:attrName>ppt_x</p:attrName>
                                        </p:attrNameLst>
                                      </p:cBhvr>
                                      <p:tavLst>
                                        <p:tav tm="0">
                                          <p:val>
                                            <p:strVal val="0-#ppt_w/2"/>
                                          </p:val>
                                        </p:tav>
                                        <p:tav tm="100000">
                                          <p:val>
                                            <p:strVal val="#ppt_x"/>
                                          </p:val>
                                        </p:tav>
                                      </p:tavLst>
                                    </p:anim>
                                    <p:anim calcmode="lin" valueType="num">
                                      <p:cBhvr additive="base">
                                        <p:cTn id="57" dur="500" fill="hold"/>
                                        <p:tgtEl>
                                          <p:spTgt spid="12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51"/>
                                        </p:tgtEl>
                                        <p:attrNameLst>
                                          <p:attrName>style.visibility</p:attrName>
                                        </p:attrNameLst>
                                      </p:cBhvr>
                                      <p:to>
                                        <p:strVal val="visible"/>
                                      </p:to>
                                    </p:set>
                                    <p:animEffect transition="in" filter="fade">
                                      <p:cBhvr>
                                        <p:cTn id="61" dur="500"/>
                                        <p:tgtEl>
                                          <p:spTgt spid="151"/>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additive="base">
                                        <p:cTn id="65" dur="500" fill="hold"/>
                                        <p:tgtEl>
                                          <p:spTgt spid="123"/>
                                        </p:tgtEl>
                                        <p:attrNameLst>
                                          <p:attrName>ppt_x</p:attrName>
                                        </p:attrNameLst>
                                      </p:cBhvr>
                                      <p:tavLst>
                                        <p:tav tm="0">
                                          <p:val>
                                            <p:strVal val="0-#ppt_w/2"/>
                                          </p:val>
                                        </p:tav>
                                        <p:tav tm="100000">
                                          <p:val>
                                            <p:strVal val="#ppt_x"/>
                                          </p:val>
                                        </p:tav>
                                      </p:tavLst>
                                    </p:anim>
                                    <p:anim calcmode="lin" valueType="num">
                                      <p:cBhvr additive="base">
                                        <p:cTn id="66" dur="500" fill="hold"/>
                                        <p:tgtEl>
                                          <p:spTgt spid="123"/>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500"/>
                                        <p:tgtEl>
                                          <p:spTgt spid="152"/>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wipe(left)">
                                      <p:cBhvr>
                                        <p:cTn id="74" dur="500"/>
                                        <p:tgtEl>
                                          <p:spTgt spid="130"/>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wipe(left)">
                                      <p:cBhvr>
                                        <p:cTn id="78" dur="500"/>
                                        <p:tgtEl>
                                          <p:spTgt spid="131"/>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wipe(left)">
                                      <p:cBhvr>
                                        <p:cTn id="82" dur="500"/>
                                        <p:tgtEl>
                                          <p:spTgt spid="132"/>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wipe(left)">
                                      <p:cBhvr>
                                        <p:cTn id="86" dur="500"/>
                                        <p:tgtEl>
                                          <p:spTgt spid="133"/>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500"/>
                                        <p:tgtEl>
                                          <p:spTgt spid="138"/>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145"/>
                                        </p:tgtEl>
                                        <p:attrNameLst>
                                          <p:attrName>style.visibility</p:attrName>
                                        </p:attrNameLst>
                                      </p:cBhvr>
                                      <p:to>
                                        <p:strVal val="visible"/>
                                      </p:to>
                                    </p:set>
                                    <p:animEffect transition="in" filter="fade">
                                      <p:cBhvr>
                                        <p:cTn id="98" dur="500"/>
                                        <p:tgtEl>
                                          <p:spTgt spid="145"/>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fade">
                                      <p:cBhvr>
                                        <p:cTn id="102" dur="500"/>
                                        <p:tgtEl>
                                          <p:spTgt spid="135"/>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fade">
                                      <p:cBhvr>
                                        <p:cTn id="106" dur="500"/>
                                        <p:tgtEl>
                                          <p:spTgt spid="140"/>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fade">
                                      <p:cBhvr>
                                        <p:cTn id="110" dur="500"/>
                                        <p:tgtEl>
                                          <p:spTgt spid="143"/>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36"/>
                                        </p:tgtEl>
                                        <p:attrNameLst>
                                          <p:attrName>style.visibility</p:attrName>
                                        </p:attrNameLst>
                                      </p:cBhvr>
                                      <p:to>
                                        <p:strVal val="visible"/>
                                      </p:to>
                                    </p:set>
                                    <p:animEffect transition="in" filter="fade">
                                      <p:cBhvr>
                                        <p:cTn id="114" dur="500"/>
                                        <p:tgtEl>
                                          <p:spTgt spid="136"/>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fade">
                                      <p:cBhvr>
                                        <p:cTn id="118" dur="500"/>
                                        <p:tgtEl>
                                          <p:spTgt spid="141"/>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fade">
                                      <p:cBhvr>
                                        <p:cTn id="122" dur="500"/>
                                        <p:tgtEl>
                                          <p:spTgt spid="144"/>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37"/>
                                        </p:tgtEl>
                                        <p:attrNameLst>
                                          <p:attrName>style.visibility</p:attrName>
                                        </p:attrNameLst>
                                      </p:cBhvr>
                                      <p:to>
                                        <p:strVal val="visible"/>
                                      </p:to>
                                    </p:set>
                                    <p:animEffect transition="in" filter="fade">
                                      <p:cBhvr>
                                        <p:cTn id="126" dur="500"/>
                                        <p:tgtEl>
                                          <p:spTgt spid="137"/>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142"/>
                                        </p:tgtEl>
                                        <p:attrNameLst>
                                          <p:attrName>style.visibility</p:attrName>
                                        </p:attrNameLst>
                                      </p:cBhvr>
                                      <p:to>
                                        <p:strVal val="visible"/>
                                      </p:to>
                                    </p:set>
                                    <p:animEffect transition="in" filter="fade">
                                      <p:cBhvr>
                                        <p:cTn id="130" dur="500"/>
                                        <p:tgtEl>
                                          <p:spTgt spid="142"/>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139"/>
                                        </p:tgtEl>
                                        <p:attrNameLst>
                                          <p:attrName>style.visibility</p:attrName>
                                        </p:attrNameLst>
                                      </p:cBhvr>
                                      <p:to>
                                        <p:strVal val="visible"/>
                                      </p:to>
                                    </p:set>
                                    <p:animEffect transition="in" filter="fade">
                                      <p:cBhvr>
                                        <p:cTn id="13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6780810"/>
            <a:ext cx="12192000" cy="890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Group 1"/>
          <p:cNvGrpSpPr/>
          <p:nvPr/>
        </p:nvGrpSpPr>
        <p:grpSpPr>
          <a:xfrm>
            <a:off x="8251892" y="1205804"/>
            <a:ext cx="2759583" cy="5019168"/>
            <a:chOff x="2777030" y="1276350"/>
            <a:chExt cx="1871170" cy="3403312"/>
          </a:xfrm>
        </p:grpSpPr>
        <p:pic>
          <p:nvPicPr>
            <p:cNvPr id="91" name="Picture 2"/>
            <p:cNvPicPr>
              <a:picLocks noChangeAspect="1"/>
            </p:cNvPicPr>
            <p:nvPr/>
          </p:nvPicPr>
          <p:blipFill>
            <a:blip r:embed="rId3" cstate="print"/>
            <a:stretch>
              <a:fillRect/>
            </a:stretch>
          </p:blipFill>
          <p:spPr>
            <a:xfrm>
              <a:off x="2777030" y="1276350"/>
              <a:ext cx="1871170" cy="3403312"/>
            </a:xfrm>
            <a:prstGeom prst="rect">
              <a:avLst/>
            </a:prstGeom>
          </p:spPr>
        </p:pic>
        <p:sp>
          <p:nvSpPr>
            <p:cNvPr id="92" name="Rectangle 3"/>
            <p:cNvSpPr/>
            <p:nvPr/>
          </p:nvSpPr>
          <p:spPr>
            <a:xfrm>
              <a:off x="2961703" y="1874759"/>
              <a:ext cx="1501824" cy="2211466"/>
            </a:xfrm>
            <a:prstGeom prst="rect">
              <a:avLst/>
            </a:prstGeom>
            <a:blipFill>
              <a:blip r:embed="rId4" cstate="prin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3" name="Rectangle 10"/>
          <p:cNvSpPr/>
          <p:nvPr/>
        </p:nvSpPr>
        <p:spPr>
          <a:xfrm>
            <a:off x="2754093" y="1619634"/>
            <a:ext cx="4865907" cy="107823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altLang="zh-CN"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94" name="Rectangle 15"/>
          <p:cNvSpPr/>
          <p:nvPr/>
        </p:nvSpPr>
        <p:spPr>
          <a:xfrm>
            <a:off x="2754093" y="3345408"/>
            <a:ext cx="4865907" cy="107823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95" name="Rectangle 19"/>
          <p:cNvSpPr/>
          <p:nvPr/>
        </p:nvSpPr>
        <p:spPr>
          <a:xfrm>
            <a:off x="2754093" y="4877795"/>
            <a:ext cx="4865907" cy="1291590"/>
          </a:xfrm>
          <a:prstGeom prst="rect">
            <a:avLst/>
          </a:prstGeom>
        </p:spPr>
        <p:txBody>
          <a:bodyPr wrap="square">
            <a:spAutoFit/>
          </a:bodyPr>
          <a:lstStyle/>
          <a:p>
            <a:r>
              <a:rPr lang="zh-CN" altLang="en-US"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altLang="zh-CN" sz="700" b="1"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nSpc>
                <a:spcPct val="130000"/>
              </a:lnSpc>
              <a:spcBef>
                <a:spcPct val="0"/>
              </a:spcBef>
              <a:buNone/>
            </a:pPr>
            <a:r>
              <a:rPr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a:p>
            <a:endParaRPr lang="en-US" altLang="zh-CN" sz="14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96" name="Group 8"/>
          <p:cNvGrpSpPr/>
          <p:nvPr/>
        </p:nvGrpSpPr>
        <p:grpSpPr>
          <a:xfrm>
            <a:off x="1555750" y="4822765"/>
            <a:ext cx="1117600" cy="1117600"/>
            <a:chOff x="609600" y="3714750"/>
            <a:chExt cx="838200" cy="838200"/>
          </a:xfrm>
        </p:grpSpPr>
        <p:sp>
          <p:nvSpPr>
            <p:cNvPr id="97" name="Oval 17"/>
            <p:cNvSpPr/>
            <p:nvPr/>
          </p:nvSpPr>
          <p:spPr>
            <a:xfrm>
              <a:off x="609600" y="3714750"/>
              <a:ext cx="838200" cy="838200"/>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8" name="Group 21"/>
            <p:cNvGrpSpPr/>
            <p:nvPr/>
          </p:nvGrpSpPr>
          <p:grpSpPr>
            <a:xfrm>
              <a:off x="803794" y="3936320"/>
              <a:ext cx="449813" cy="446732"/>
              <a:chOff x="1979613" y="3067051"/>
              <a:chExt cx="231775" cy="230188"/>
            </a:xfrm>
            <a:solidFill>
              <a:sysClr val="window" lastClr="FFFFFF"/>
            </a:solidFill>
          </p:grpSpPr>
          <p:sp>
            <p:nvSpPr>
              <p:cNvPr id="99"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1"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2" name="Group 5"/>
          <p:cNvGrpSpPr/>
          <p:nvPr/>
        </p:nvGrpSpPr>
        <p:grpSpPr>
          <a:xfrm>
            <a:off x="1555750" y="1564604"/>
            <a:ext cx="1117600" cy="1117600"/>
            <a:chOff x="609600" y="1657350"/>
            <a:chExt cx="838200" cy="838200"/>
          </a:xfrm>
        </p:grpSpPr>
        <p:sp>
          <p:nvSpPr>
            <p:cNvPr id="103" name="Oval 4"/>
            <p:cNvSpPr/>
            <p:nvPr/>
          </p:nvSpPr>
          <p:spPr>
            <a:xfrm>
              <a:off x="609600" y="1657350"/>
              <a:ext cx="838200" cy="838200"/>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Freeform 33"/>
            <p:cNvSpPr>
              <a:spLocks noEditPoints="1"/>
            </p:cNvSpPr>
            <p:nvPr/>
          </p:nvSpPr>
          <p:spPr bwMode="auto">
            <a:xfrm>
              <a:off x="797599" y="1919103"/>
              <a:ext cx="462203" cy="31469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Group 7"/>
          <p:cNvGrpSpPr/>
          <p:nvPr/>
        </p:nvGrpSpPr>
        <p:grpSpPr>
          <a:xfrm>
            <a:off x="1555750" y="3290378"/>
            <a:ext cx="1117600" cy="1117600"/>
            <a:chOff x="609600" y="2686050"/>
            <a:chExt cx="838200" cy="838200"/>
          </a:xfrm>
        </p:grpSpPr>
        <p:sp>
          <p:nvSpPr>
            <p:cNvPr id="106" name="Oval 13"/>
            <p:cNvSpPr/>
            <p:nvPr/>
          </p:nvSpPr>
          <p:spPr>
            <a:xfrm>
              <a:off x="609600" y="2686050"/>
              <a:ext cx="838200" cy="8382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7" name="Group 29"/>
            <p:cNvGrpSpPr/>
            <p:nvPr/>
          </p:nvGrpSpPr>
          <p:grpSpPr>
            <a:xfrm>
              <a:off x="811542" y="2893982"/>
              <a:ext cx="434317" cy="422336"/>
              <a:chOff x="390525" y="2455863"/>
              <a:chExt cx="230188" cy="223838"/>
            </a:xfrm>
            <a:solidFill>
              <a:sysClr val="window" lastClr="FFFFFF"/>
            </a:solidFill>
          </p:grpSpPr>
          <p:sp>
            <p:nvSpPr>
              <p:cNvPr id="10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7" name="平行四边形 5"/>
          <p:cNvSpPr/>
          <p:nvPr/>
        </p:nvSpPr>
        <p:spPr>
          <a:xfrm>
            <a:off x="-31667" y="-243440"/>
            <a:ext cx="5548746" cy="688770"/>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759533"/>
              <a:gd name="connsiteY0-12" fmla="*/ 1223159 h 1223159"/>
              <a:gd name="connsiteX1-13" fmla="*/ 305790 w 5759533"/>
              <a:gd name="connsiteY1-14" fmla="*/ 0 h 1223159"/>
              <a:gd name="connsiteX2-15" fmla="*/ 5759533 w 5759533"/>
              <a:gd name="connsiteY2-16" fmla="*/ 534389 h 1223159"/>
              <a:gd name="connsiteX3-17" fmla="*/ 5382490 w 5759533"/>
              <a:gd name="connsiteY3-18" fmla="*/ 1223159 h 1223159"/>
              <a:gd name="connsiteX4-19" fmla="*/ 0 w 5759533"/>
              <a:gd name="connsiteY4-20" fmla="*/ 1223159 h 1223159"/>
              <a:gd name="connsiteX0-21" fmla="*/ 0 w 5759533"/>
              <a:gd name="connsiteY0-22" fmla="*/ 724395 h 724395"/>
              <a:gd name="connsiteX1-23" fmla="*/ 175162 w 5759533"/>
              <a:gd name="connsiteY1-24" fmla="*/ 0 h 724395"/>
              <a:gd name="connsiteX2-25" fmla="*/ 5759533 w 5759533"/>
              <a:gd name="connsiteY2-26" fmla="*/ 35625 h 724395"/>
              <a:gd name="connsiteX3-27" fmla="*/ 5382490 w 5759533"/>
              <a:gd name="connsiteY3-28" fmla="*/ 724395 h 724395"/>
              <a:gd name="connsiteX4-29" fmla="*/ 0 w 5759533"/>
              <a:gd name="connsiteY4-30" fmla="*/ 724395 h 724395"/>
              <a:gd name="connsiteX0-31" fmla="*/ 0 w 5759533"/>
              <a:gd name="connsiteY0-32" fmla="*/ 688770 h 688770"/>
              <a:gd name="connsiteX1-33" fmla="*/ 151411 w 5759533"/>
              <a:gd name="connsiteY1-34" fmla="*/ 47502 h 688770"/>
              <a:gd name="connsiteX2-35" fmla="*/ 5759533 w 5759533"/>
              <a:gd name="connsiteY2-36" fmla="*/ 0 h 688770"/>
              <a:gd name="connsiteX3-37" fmla="*/ 5382490 w 5759533"/>
              <a:gd name="connsiteY3-38" fmla="*/ 688770 h 688770"/>
              <a:gd name="connsiteX4-39" fmla="*/ 0 w 5759533"/>
              <a:gd name="connsiteY4-40" fmla="*/ 688770 h 688770"/>
              <a:gd name="connsiteX0-41" fmla="*/ 0 w 5759533"/>
              <a:gd name="connsiteY0-42" fmla="*/ 688770 h 688770"/>
              <a:gd name="connsiteX1-43" fmla="*/ 151411 w 5759533"/>
              <a:gd name="connsiteY1-44" fmla="*/ 11876 h 688770"/>
              <a:gd name="connsiteX2-45" fmla="*/ 5759533 w 5759533"/>
              <a:gd name="connsiteY2-46" fmla="*/ 0 h 688770"/>
              <a:gd name="connsiteX3-47" fmla="*/ 5382490 w 5759533"/>
              <a:gd name="connsiteY3-48" fmla="*/ 688770 h 688770"/>
              <a:gd name="connsiteX4-49" fmla="*/ 0 w 5759533"/>
              <a:gd name="connsiteY4-50" fmla="*/ 688770 h 688770"/>
              <a:gd name="connsiteX0-51" fmla="*/ 74220 w 5608122"/>
              <a:gd name="connsiteY0-52" fmla="*/ 688770 h 688770"/>
              <a:gd name="connsiteX1-53" fmla="*/ 0 w 5608122"/>
              <a:gd name="connsiteY1-54" fmla="*/ 11876 h 688770"/>
              <a:gd name="connsiteX2-55" fmla="*/ 5608122 w 5608122"/>
              <a:gd name="connsiteY2-56" fmla="*/ 0 h 688770"/>
              <a:gd name="connsiteX3-57" fmla="*/ 5231079 w 5608122"/>
              <a:gd name="connsiteY3-58" fmla="*/ 688770 h 688770"/>
              <a:gd name="connsiteX4-59" fmla="*/ 74220 w 5608122"/>
              <a:gd name="connsiteY4-60" fmla="*/ 688770 h 688770"/>
              <a:gd name="connsiteX0-61" fmla="*/ 14844 w 5548746"/>
              <a:gd name="connsiteY0-62" fmla="*/ 688770 h 688770"/>
              <a:gd name="connsiteX1-63" fmla="*/ 0 w 5548746"/>
              <a:gd name="connsiteY1-64" fmla="*/ 11876 h 688770"/>
              <a:gd name="connsiteX2-65" fmla="*/ 5548746 w 5548746"/>
              <a:gd name="connsiteY2-66" fmla="*/ 0 h 688770"/>
              <a:gd name="connsiteX3-67" fmla="*/ 5171703 w 5548746"/>
              <a:gd name="connsiteY3-68" fmla="*/ 688770 h 688770"/>
              <a:gd name="connsiteX4-69" fmla="*/ 14844 w 5548746"/>
              <a:gd name="connsiteY4-70" fmla="*/ 688770 h 68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48746" h="688770">
                <a:moveTo>
                  <a:pt x="14844" y="688770"/>
                </a:moveTo>
                <a:lnTo>
                  <a:pt x="0" y="11876"/>
                </a:lnTo>
                <a:lnTo>
                  <a:pt x="5548746" y="0"/>
                </a:lnTo>
                <a:lnTo>
                  <a:pt x="5171703" y="688770"/>
                </a:lnTo>
                <a:lnTo>
                  <a:pt x="14844" y="688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5"/>
          <p:cNvSpPr/>
          <p:nvPr/>
        </p:nvSpPr>
        <p:spPr>
          <a:xfrm rot="10800000">
            <a:off x="5332019" y="-235744"/>
            <a:ext cx="7030195" cy="427512"/>
          </a:xfrm>
          <a:custGeom>
            <a:avLst/>
            <a:gdLst>
              <a:gd name="connsiteX0" fmla="*/ 0 w 5688280"/>
              <a:gd name="connsiteY0" fmla="*/ 1223159 h 1223159"/>
              <a:gd name="connsiteX1" fmla="*/ 305790 w 5688280"/>
              <a:gd name="connsiteY1" fmla="*/ 0 h 1223159"/>
              <a:gd name="connsiteX2" fmla="*/ 5688280 w 5688280"/>
              <a:gd name="connsiteY2" fmla="*/ 0 h 1223159"/>
              <a:gd name="connsiteX3" fmla="*/ 5382490 w 5688280"/>
              <a:gd name="connsiteY3" fmla="*/ 1223159 h 1223159"/>
              <a:gd name="connsiteX4" fmla="*/ 0 w 5688280"/>
              <a:gd name="connsiteY4" fmla="*/ 1223159 h 1223159"/>
              <a:gd name="connsiteX0-1" fmla="*/ 0 w 6068291"/>
              <a:gd name="connsiteY0-2" fmla="*/ 1223159 h 1223159"/>
              <a:gd name="connsiteX1-3" fmla="*/ 305790 w 6068291"/>
              <a:gd name="connsiteY1-4" fmla="*/ 0 h 1223159"/>
              <a:gd name="connsiteX2-5" fmla="*/ 6068291 w 6068291"/>
              <a:gd name="connsiteY2-6" fmla="*/ 0 h 1223159"/>
              <a:gd name="connsiteX3-7" fmla="*/ 5382490 w 6068291"/>
              <a:gd name="connsiteY3-8" fmla="*/ 1223159 h 1223159"/>
              <a:gd name="connsiteX4-9" fmla="*/ 0 w 6068291"/>
              <a:gd name="connsiteY4-10" fmla="*/ 1223159 h 1223159"/>
              <a:gd name="connsiteX0-11" fmla="*/ 0 w 5809455"/>
              <a:gd name="connsiteY0-12" fmla="*/ 1223159 h 1223159"/>
              <a:gd name="connsiteX1-13" fmla="*/ 305790 w 5809455"/>
              <a:gd name="connsiteY1-14" fmla="*/ 0 h 1223159"/>
              <a:gd name="connsiteX2-15" fmla="*/ 5809455 w 5809455"/>
              <a:gd name="connsiteY2-16" fmla="*/ 0 h 1223159"/>
              <a:gd name="connsiteX3-17" fmla="*/ 5382490 w 5809455"/>
              <a:gd name="connsiteY3-18" fmla="*/ 1223159 h 1223159"/>
              <a:gd name="connsiteX4-19" fmla="*/ 0 w 5809455"/>
              <a:gd name="connsiteY4-20" fmla="*/ 1223159 h 1223159"/>
              <a:gd name="connsiteX0-21" fmla="*/ 0 w 5675243"/>
              <a:gd name="connsiteY0-22" fmla="*/ 1223159 h 1223159"/>
              <a:gd name="connsiteX1-23" fmla="*/ 305790 w 5675243"/>
              <a:gd name="connsiteY1-24" fmla="*/ 0 h 1223159"/>
              <a:gd name="connsiteX2-25" fmla="*/ 5675243 w 5675243"/>
              <a:gd name="connsiteY2-26" fmla="*/ 0 h 1223159"/>
              <a:gd name="connsiteX3-27" fmla="*/ 5382490 w 5675243"/>
              <a:gd name="connsiteY3-28" fmla="*/ 1223159 h 1223159"/>
              <a:gd name="connsiteX4-29" fmla="*/ 0 w 5675243"/>
              <a:gd name="connsiteY4-30" fmla="*/ 1223159 h 1223159"/>
              <a:gd name="connsiteX0-31" fmla="*/ 0 w 5665658"/>
              <a:gd name="connsiteY0-32" fmla="*/ 1223159 h 1223159"/>
              <a:gd name="connsiteX1-33" fmla="*/ 305790 w 5665658"/>
              <a:gd name="connsiteY1-34" fmla="*/ 0 h 1223159"/>
              <a:gd name="connsiteX2-35" fmla="*/ 5665658 w 5665658"/>
              <a:gd name="connsiteY2-36" fmla="*/ 0 h 1223159"/>
              <a:gd name="connsiteX3-37" fmla="*/ 5382490 w 5665658"/>
              <a:gd name="connsiteY3-38" fmla="*/ 1223159 h 1223159"/>
              <a:gd name="connsiteX4-39" fmla="*/ 0 w 5665658"/>
              <a:gd name="connsiteY4-40" fmla="*/ 1223159 h 1223159"/>
              <a:gd name="connsiteX0-41" fmla="*/ 0 w 5665658"/>
              <a:gd name="connsiteY0-42" fmla="*/ 1223159 h 1223159"/>
              <a:gd name="connsiteX1-43" fmla="*/ 305790 w 5665658"/>
              <a:gd name="connsiteY1-44" fmla="*/ 0 h 1223159"/>
              <a:gd name="connsiteX2-45" fmla="*/ 5665658 w 5665658"/>
              <a:gd name="connsiteY2-46" fmla="*/ 0 h 1223159"/>
              <a:gd name="connsiteX3-47" fmla="*/ 5344144 w 5665658"/>
              <a:gd name="connsiteY3-48" fmla="*/ 1223159 h 1223159"/>
              <a:gd name="connsiteX4-49" fmla="*/ 0 w 5665658"/>
              <a:gd name="connsiteY4-50" fmla="*/ 1223159 h 1223159"/>
              <a:gd name="connsiteX0-51" fmla="*/ 0 w 5665658"/>
              <a:gd name="connsiteY0-52" fmla="*/ 1223159 h 1223159"/>
              <a:gd name="connsiteX1-53" fmla="*/ 305790 w 5665658"/>
              <a:gd name="connsiteY1-54" fmla="*/ 0 h 1223159"/>
              <a:gd name="connsiteX2-55" fmla="*/ 5665658 w 5665658"/>
              <a:gd name="connsiteY2-56" fmla="*/ 0 h 1223159"/>
              <a:gd name="connsiteX3-57" fmla="*/ 5498745 w 5665658"/>
              <a:gd name="connsiteY3-58" fmla="*/ 591853 h 1223159"/>
              <a:gd name="connsiteX4-59" fmla="*/ 0 w 5665658"/>
              <a:gd name="connsiteY4-60" fmla="*/ 1223159 h 1223159"/>
              <a:gd name="connsiteX0-61" fmla="*/ 0 w 5383739"/>
              <a:gd name="connsiteY0-62" fmla="*/ 710221 h 710221"/>
              <a:gd name="connsiteX1-63" fmla="*/ 23871 w 5383739"/>
              <a:gd name="connsiteY1-64" fmla="*/ 0 h 710221"/>
              <a:gd name="connsiteX2-65" fmla="*/ 5383739 w 5383739"/>
              <a:gd name="connsiteY2-66" fmla="*/ 0 h 710221"/>
              <a:gd name="connsiteX3-67" fmla="*/ 5216826 w 5383739"/>
              <a:gd name="connsiteY3-68" fmla="*/ 591853 h 710221"/>
              <a:gd name="connsiteX4-69" fmla="*/ 0 w 5383739"/>
              <a:gd name="connsiteY4-70" fmla="*/ 710221 h 710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3739" h="710221">
                <a:moveTo>
                  <a:pt x="0" y="710221"/>
                </a:moveTo>
                <a:lnTo>
                  <a:pt x="23871" y="0"/>
                </a:lnTo>
                <a:lnTo>
                  <a:pt x="5383739" y="0"/>
                </a:lnTo>
                <a:lnTo>
                  <a:pt x="5216826" y="591853"/>
                </a:lnTo>
                <a:lnTo>
                  <a:pt x="0" y="71022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19"/>
          <p:cNvSpPr>
            <a:spLocks noEditPoints="1"/>
          </p:cNvSpPr>
          <p:nvPr/>
        </p:nvSpPr>
        <p:spPr bwMode="auto">
          <a:xfrm>
            <a:off x="234235" y="-65440"/>
            <a:ext cx="988924" cy="415767"/>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931"/>
    </mc:Choice>
    <mc:Fallback xmlns="">
      <p:transition spd="slow" advTm="3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ppt_x"/>
                                          </p:val>
                                        </p:tav>
                                        <p:tav tm="100000">
                                          <p:val>
                                            <p:strVal val="#ppt_x"/>
                                          </p:val>
                                        </p:tav>
                                      </p:tavLst>
                                    </p:anim>
                                    <p:anim calcmode="lin" valueType="num">
                                      <p:cBhvr additive="base">
                                        <p:cTn id="13" dur="500" fill="hold"/>
                                        <p:tgtEl>
                                          <p:spTgt spid="1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500" fill="hold"/>
                                        <p:tgtEl>
                                          <p:spTgt spid="105"/>
                                        </p:tgtEl>
                                        <p:attrNameLst>
                                          <p:attrName>ppt_x</p:attrName>
                                        </p:attrNameLst>
                                      </p:cBhvr>
                                      <p:tavLst>
                                        <p:tav tm="0">
                                          <p:val>
                                            <p:strVal val="#ppt_x"/>
                                          </p:val>
                                        </p:tav>
                                        <p:tav tm="100000">
                                          <p:val>
                                            <p:strVal val="#ppt_x"/>
                                          </p:val>
                                        </p:tav>
                                      </p:tavLst>
                                    </p:anim>
                                    <p:anim calcmode="lin" valueType="num">
                                      <p:cBhvr additive="base">
                                        <p:cTn id="23" dur="500" fill="hold"/>
                                        <p:tgtEl>
                                          <p:spTgt spid="10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5"/>
                                        </p:tgtEl>
                                        <p:attrNameLst>
                                          <p:attrName>style.visibility</p:attrName>
                                        </p:attrNameLst>
                                      </p:cBhvr>
                                      <p:to>
                                        <p:strVal val="visible"/>
                                      </p:to>
                                    </p:set>
                                    <p:anim calcmode="lin" valueType="num">
                                      <p:cBhvr additive="base">
                                        <p:cTn id="37" dur="500" fill="hold"/>
                                        <p:tgtEl>
                                          <p:spTgt spid="95"/>
                                        </p:tgtEl>
                                        <p:attrNameLst>
                                          <p:attrName>ppt_x</p:attrName>
                                        </p:attrNameLst>
                                      </p:cBhvr>
                                      <p:tavLst>
                                        <p:tav tm="0">
                                          <p:val>
                                            <p:strVal val="#ppt_x"/>
                                          </p:val>
                                        </p:tav>
                                        <p:tav tm="100000">
                                          <p:val>
                                            <p:strVal val="#ppt_x"/>
                                          </p:val>
                                        </p:tav>
                                      </p:tavLst>
                                    </p:anim>
                                    <p:anim calcmode="lin" valueType="num">
                                      <p:cBhvr additive="base">
                                        <p:cTn id="3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Words>
  <Application>Microsoft Office PowerPoint</Application>
  <PresentationFormat>宽屏</PresentationFormat>
  <Paragraphs>295</Paragraphs>
  <Slides>30</Slides>
  <Notes>30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Arial Unicode MS</vt:lpstr>
      <vt:lpstr>方正正大黑简体</vt:lpstr>
      <vt:lpstr>华文行楷</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21</cp:revision>
  <dcterms:created xsi:type="dcterms:W3CDTF">2015-05-05T08:02:00Z</dcterms:created>
  <dcterms:modified xsi:type="dcterms:W3CDTF">2021-01-06T00:36:52Z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