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89" r:id="rId2"/>
    <p:sldId id="3190" r:id="rId3"/>
    <p:sldId id="3191" r:id="rId4"/>
    <p:sldId id="3126" r:id="rId5"/>
    <p:sldId id="3089" r:id="rId6"/>
    <p:sldId id="3092" r:id="rId7"/>
    <p:sldId id="3090" r:id="rId8"/>
    <p:sldId id="3192" r:id="rId9"/>
    <p:sldId id="3097" r:id="rId10"/>
    <p:sldId id="3127" r:id="rId11"/>
    <p:sldId id="3091" r:id="rId12"/>
    <p:sldId id="3095" r:id="rId13"/>
    <p:sldId id="3193" r:id="rId14"/>
    <p:sldId id="3087" r:id="rId15"/>
    <p:sldId id="3124" r:id="rId16"/>
    <p:sldId id="3125" r:id="rId17"/>
    <p:sldId id="3093" r:id="rId18"/>
    <p:sldId id="3194" r:id="rId19"/>
    <p:sldId id="3094" r:id="rId20"/>
    <p:sldId id="3088" r:id="rId21"/>
    <p:sldId id="3096" r:id="rId22"/>
  </p:sldIdLst>
  <p:sldSz cx="12858750" cy="7232650"/>
  <p:notesSz cx="6858000" cy="9144000"/>
  <p:custDataLst>
    <p:tags r:id="rId2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79"/>
    <a:srgbClr val="009882"/>
    <a:srgbClr val="05A8F1"/>
    <a:srgbClr val="00B369"/>
    <a:srgbClr val="1A8CE1"/>
    <a:srgbClr val="FFFFFF"/>
    <a:srgbClr val="A78357"/>
    <a:srgbClr val="28C7D4"/>
    <a:srgbClr val="F94D4D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4" autoAdjust="0"/>
    <p:restoredTop sz="92986" autoAdjust="0"/>
  </p:normalViewPr>
  <p:slideViewPr>
    <p:cSldViewPr>
      <p:cViewPr varScale="1">
        <p:scale>
          <a:sx n="98" d="100"/>
          <a:sy n="98" d="100"/>
        </p:scale>
        <p:origin x="1128" y="78"/>
      </p:cViewPr>
      <p:guideLst>
        <p:guide orient="horz" pos="328"/>
        <p:guide pos="4050"/>
        <p:guide pos="557"/>
        <p:guide orient="horz" pos="4183"/>
        <p:guide pos="7588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989518628232E-2"/>
          <c:y val="5.1251556153279899E-2"/>
          <c:w val="0.77951244066535597"/>
          <c:h val="0.833104764327968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/>
              </a:solidFill>
              <a:round/>
            </a:ln>
            <a:effectLst/>
            <a:sp3d contourW="9525"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4.5</c:v>
                </c:pt>
                <c:pt idx="1">
                  <c:v>2.5</c:v>
                </c:pt>
                <c:pt idx="2">
                  <c:v>3.2</c:v>
                </c:pt>
                <c:pt idx="3">
                  <c:v>3.7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CA50-4694-9A4B-8ECCA3468EAF}"/>
            </c:ext>
          </c:extLst>
        </c:ser>
        <c:ser>
          <c:idx val="1"/>
          <c:order val="1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/>
              </a:solidFill>
              <a:round/>
            </a:ln>
            <a:effectLst/>
            <a:sp3d contourW="9525"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Sheet1!$C$2:$C$5</c:f>
              <c:numCache>
                <c:formatCode>General</c:formatCode>
                <c:ptCount val="4"/>
                <c:pt idx="0">
                  <c:v>2.5</c:v>
                </c:pt>
                <c:pt idx="1">
                  <c:v>4.2</c:v>
                </c:pt>
                <c:pt idx="2">
                  <c:v>1.6</c:v>
                </c:pt>
                <c:pt idx="3">
                  <c:v>2.4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CA50-4694-9A4B-8ECCA3468EAF}"/>
            </c:ext>
          </c:extLst>
        </c:ser>
        <c:ser>
          <c:idx val="2"/>
          <c:order val="2"/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/>
              </a:solidFill>
              <a:round/>
            </a:ln>
            <a:effectLst/>
            <a:sp3d contourW="9525">
              <a:contourClr>
                <a:schemeClr val="accent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CA50-4694-9A4B-8ECCA3468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442572336"/>
        <c:axId val="1442572896"/>
      </c:barChart>
      <c:catAx>
        <c:axId val="1442572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cap="all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442572896"/>
        <c:crosses val="autoZero"/>
        <c:auto val="1"/>
        <c:lblAlgn val="ctr"/>
        <c:lblOffset val="100"/>
        <c:noMultiLvlLbl val="0"/>
      </c:catAx>
      <c:valAx>
        <c:axId val="144257289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44257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6089290732402302"/>
          <c:y val="0.12751108245321999"/>
          <c:w val="0.12354509056968201"/>
          <c:h val="0.384509699870501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D0-472C-83B8-2C86E9525D4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D0-472C-83B8-2C86E9525D4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D0-472C-83B8-2C86E9525D42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D0-472C-83B8-2C86E9525D42}"/>
              </c:ext>
            </c:extLst>
          </c:dPt>
          <c:dLbls>
            <c:dLbl>
              <c:idx val="0"/>
              <c:layout>
                <c:manualLayout>
                  <c:x val="0.138157904496329"/>
                  <c:y val="0"/>
                </c:manualLayout>
              </c:layout>
              <c:tx>
                <c:rich>
                  <a:bodyPr/>
                  <a:lstStyle/>
                  <a:p>
                    <a:fld id="{E693D717-6C07-46E6-89AD-F5D16D60B164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9D0-472C-83B8-2C86E9525D42}"/>
                </c:ext>
              </c:extLst>
            </c:dLbl>
            <c:dLbl>
              <c:idx val="1"/>
              <c:layout>
                <c:manualLayout>
                  <c:x val="-0.199830364026546"/>
                  <c:y val="5.3824406432991002E-2"/>
                </c:manualLayout>
              </c:layout>
              <c:tx>
                <c:rich>
                  <a:bodyPr/>
                  <a:lstStyle/>
                  <a:p>
                    <a:fld id="{1D4FECF1-C217-48AD-BE1D-0788B4EB4DBE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9D0-472C-83B8-2C86E9525D42}"/>
                </c:ext>
              </c:extLst>
            </c:dLbl>
            <c:dLbl>
              <c:idx val="2"/>
              <c:layout>
                <c:manualLayout>
                  <c:x val="-0.168723089981616"/>
                  <c:y val="0"/>
                </c:manualLayout>
              </c:layout>
              <c:tx>
                <c:rich>
                  <a:bodyPr/>
                  <a:lstStyle/>
                  <a:p>
                    <a:fld id="{71E11727-7B48-4E96-A833-F4829696A6AC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9D0-472C-83B8-2C86E9525D42}"/>
                </c:ext>
              </c:extLst>
            </c:dLbl>
            <c:dLbl>
              <c:idx val="3"/>
              <c:layout>
                <c:manualLayout>
                  <c:x val="-0.24971825018321001"/>
                  <c:y val="-6.14467321439097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/>
                  <a:lstStyle/>
                  <a:p>
                    <a:fld id="{13B7CDA9-34EF-4C56-A1FE-442812081B61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5236275216599"/>
                      <c:h val="0.1930249424711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9D0-472C-83B8-2C86E9525D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Research</c:v>
                      </c:pt>
                      <c:pt idx="1">
                        <c:v>Meet</c:v>
                      </c:pt>
                      <c:pt idx="2">
                        <c:v>Brief</c:v>
                      </c:pt>
                      <c:pt idx="3">
                        <c:v>Fixes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A9D0-472C-83B8-2C86E9525D4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ayout>
        <c:manualLayout>
          <c:xMode val="edge"/>
          <c:yMode val="edge"/>
          <c:x val="0.87473678995412496"/>
          <c:y val="0.62934520711861597"/>
          <c:w val="6.7702007702854797E-2"/>
          <c:h val="0.3476864550343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8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541830708661"/>
          <c:y val="9.9076995718676605E-2"/>
          <c:w val="0.73412627378412199"/>
          <c:h val="0.7821731083255020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val>
            <c:numRef>
              <c:f>Sheet1!$B$2:$B$8</c:f>
              <c:numCache>
                <c:formatCode>0%</c:formatCode>
                <c:ptCount val="7"/>
                <c:pt idx="0">
                  <c:v>0.7</c:v>
                </c:pt>
                <c:pt idx="1">
                  <c:v>0.61</c:v>
                </c:pt>
                <c:pt idx="2">
                  <c:v>0.34</c:v>
                </c:pt>
                <c:pt idx="3">
                  <c:v>0.34</c:v>
                </c:pt>
                <c:pt idx="4">
                  <c:v>0.23</c:v>
                </c:pt>
                <c:pt idx="5">
                  <c:v>0.27</c:v>
                </c:pt>
                <c:pt idx="6">
                  <c:v>0.3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PPT</c:v>
                      </c:pt>
                      <c:pt idx="1">
                        <c:v>PPT</c:v>
                      </c:pt>
                      <c:pt idx="2">
                        <c:v>PPT</c:v>
                      </c:pt>
                      <c:pt idx="3">
                        <c:v>PPT</c:v>
                      </c:pt>
                      <c:pt idx="4">
                        <c:v>PPT</c:v>
                      </c:pt>
                      <c:pt idx="5">
                        <c:v>PPT</c:v>
                      </c:pt>
                      <c:pt idx="6">
                        <c:v>PPT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6C60-406F-9DFA-9D13D453B2DA}"/>
            </c:ext>
          </c:extLst>
        </c:ser>
        <c:ser>
          <c:idx val="1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val>
            <c:numRef>
              <c:f>Sheet1!$C$2:$C$8</c:f>
              <c:numCache>
                <c:formatCode>0%</c:formatCode>
                <c:ptCount val="7"/>
                <c:pt idx="0">
                  <c:v>0.37</c:v>
                </c:pt>
                <c:pt idx="1">
                  <c:v>0.19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0.18</c:v>
                </c:pt>
                <c:pt idx="5">
                  <c:v>0.6</c:v>
                </c:pt>
                <c:pt idx="6">
                  <c:v>0.45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PPT</c:v>
                      </c:pt>
                      <c:pt idx="1">
                        <c:v>PPT</c:v>
                      </c:pt>
                      <c:pt idx="2">
                        <c:v>PPT</c:v>
                      </c:pt>
                      <c:pt idx="3">
                        <c:v>PPT</c:v>
                      </c:pt>
                      <c:pt idx="4">
                        <c:v>PPT</c:v>
                      </c:pt>
                      <c:pt idx="5">
                        <c:v>PPT</c:v>
                      </c:pt>
                      <c:pt idx="6">
                        <c:v>PPT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6C60-406F-9DFA-9D13D453B2DA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val>
            <c:numRef>
              <c:f>Sheet1!$D$2:$D$8</c:f>
              <c:numCache>
                <c:formatCode>0%</c:formatCode>
                <c:ptCount val="7"/>
                <c:pt idx="0">
                  <c:v>0.3</c:v>
                </c:pt>
                <c:pt idx="1">
                  <c:v>0.39</c:v>
                </c:pt>
                <c:pt idx="2">
                  <c:v>0.47</c:v>
                </c:pt>
                <c:pt idx="3">
                  <c:v>0.49</c:v>
                </c:pt>
                <c:pt idx="4">
                  <c:v>0.48</c:v>
                </c:pt>
                <c:pt idx="5">
                  <c:v>0.45</c:v>
                </c:pt>
                <c:pt idx="6">
                  <c:v>0.6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PPT</c:v>
                      </c:pt>
                      <c:pt idx="1">
                        <c:v>PPT</c:v>
                      </c:pt>
                      <c:pt idx="2">
                        <c:v>PPT</c:v>
                      </c:pt>
                      <c:pt idx="3">
                        <c:v>PPT</c:v>
                      </c:pt>
                      <c:pt idx="4">
                        <c:v>PPT</c:v>
                      </c:pt>
                      <c:pt idx="5">
                        <c:v>PPT</c:v>
                      </c:pt>
                      <c:pt idx="6">
                        <c:v>PPT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6C60-406F-9DFA-9D13D453B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2568416"/>
        <c:axId val="1442568976"/>
      </c:lineChart>
      <c:catAx>
        <c:axId val="144256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442568976"/>
        <c:crosses val="autoZero"/>
        <c:auto val="1"/>
        <c:lblAlgn val="ctr"/>
        <c:lblOffset val="100"/>
        <c:noMultiLvlLbl val="0"/>
      </c:catAx>
      <c:valAx>
        <c:axId val="144256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442568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864003394226297"/>
          <c:y val="0.39004689080472699"/>
          <c:w val="0.131359966057737"/>
          <c:h val="0.219906007616936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16B7-4D93-AEF3-FD7225B165D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16B7-4D93-AEF3-FD7225B165DB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16B7-4D93-AEF3-FD7225B165DB}"/>
            </c:ext>
          </c:extLst>
        </c:ser>
        <c:ser>
          <c:idx val="3"/>
          <c:order val="3"/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4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16B7-4D93-AEF3-FD7225B16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3334048"/>
        <c:axId val="1443334608"/>
      </c:barChart>
      <c:catAx>
        <c:axId val="1443334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443334608"/>
        <c:crosses val="autoZero"/>
        <c:auto val="1"/>
        <c:lblAlgn val="ctr"/>
        <c:lblOffset val="100"/>
        <c:noMultiLvlLbl val="0"/>
      </c:catAx>
      <c:valAx>
        <c:axId val="144333460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44333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3A7-4A4B-8312-7009C67DE40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3A7-4A4B-8312-7009C67DE40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3A7-4A4B-8312-7009C67DE40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3A7-4A4B-8312-7009C67DE4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73A7-4A4B-8312-7009C67DE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0"/>
        <c:axId val="1443336848"/>
        <c:axId val="1443337408"/>
      </c:barChart>
      <c:catAx>
        <c:axId val="1443336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3337408"/>
        <c:crosses val="autoZero"/>
        <c:auto val="1"/>
        <c:lblAlgn val="ctr"/>
        <c:lblOffset val="100"/>
        <c:noMultiLvlLbl val="0"/>
      </c:catAx>
      <c:valAx>
        <c:axId val="1443337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433368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3F8-4B01-AEC9-CD36B3A0BE6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3F8-4B01-AEC9-CD36B3A0BE6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3F8-4B01-AEC9-CD36B3A0BE6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3F8-4B01-AEC9-CD36B3A0BE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1.4</c:v>
                </c:pt>
                <c:pt idx="2">
                  <c:v>2</c:v>
                </c:pt>
                <c:pt idx="3">
                  <c:v>0.7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93F8-4B01-AEC9-CD36B3A0BE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"/>
        <c:overlap val="-20"/>
        <c:axId val="1443339648"/>
        <c:axId val="1447859456"/>
      </c:barChart>
      <c:catAx>
        <c:axId val="1443339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7859456"/>
        <c:crosses val="autoZero"/>
        <c:auto val="1"/>
        <c:lblAlgn val="ctr"/>
        <c:lblOffset val="100"/>
        <c:noMultiLvlLbl val="0"/>
      </c:catAx>
      <c:valAx>
        <c:axId val="1447859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43339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4A3-401C-90D6-BA0538C61A6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4A3-401C-90D6-BA0538C61A6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4A3-401C-90D6-BA0538C61A6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4A3-401C-90D6-BA0538C61A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0.5</c:v>
                </c:pt>
                <c:pt idx="2">
                  <c:v>1.3</c:v>
                </c:pt>
                <c:pt idx="3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74A3-401C-90D6-BA0538C61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0"/>
        <c:axId val="1447861696"/>
        <c:axId val="1447862256"/>
      </c:barChart>
      <c:catAx>
        <c:axId val="1447861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7862256"/>
        <c:crosses val="autoZero"/>
        <c:auto val="1"/>
        <c:lblAlgn val="ctr"/>
        <c:lblOffset val="100"/>
        <c:noMultiLvlLbl val="0"/>
      </c:catAx>
      <c:valAx>
        <c:axId val="1447862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47861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A08-420F-93DF-ABE4DA6A487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A08-420F-93DF-ABE4DA6A487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A08-420F-93DF-ABE4DA6A487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A08-420F-93DF-ABE4DA6A48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0.5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3A08-420F-93DF-ABE4DA6A4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0"/>
        <c:axId val="1447864496"/>
        <c:axId val="1447865056"/>
      </c:barChart>
      <c:catAx>
        <c:axId val="1447864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7865056"/>
        <c:crosses val="autoZero"/>
        <c:auto val="1"/>
        <c:lblAlgn val="ctr"/>
        <c:lblOffset val="100"/>
        <c:noMultiLvlLbl val="0"/>
      </c:catAx>
      <c:valAx>
        <c:axId val="1447865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47864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5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lowchart: Decision 78"/>
          <p:cNvSpPr/>
          <p:nvPr/>
        </p:nvSpPr>
        <p:spPr>
          <a:xfrm>
            <a:off x="1834534" y="2635824"/>
            <a:ext cx="1933641" cy="1933641"/>
          </a:xfrm>
          <a:prstGeom prst="flowChartDecision">
            <a:avLst/>
          </a:prstGeom>
          <a:solidFill>
            <a:srgbClr val="009882"/>
          </a:solidFill>
          <a:ln>
            <a:noFill/>
          </a:ln>
          <a:effectLst>
            <a:innerShdw blurRad="190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Flowchart: Decision 79"/>
          <p:cNvSpPr/>
          <p:nvPr/>
        </p:nvSpPr>
        <p:spPr>
          <a:xfrm>
            <a:off x="2117130" y="2635824"/>
            <a:ext cx="1933641" cy="1933641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17500" dist="12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Flowchart: Decision 78"/>
          <p:cNvSpPr/>
          <p:nvPr/>
        </p:nvSpPr>
        <p:spPr>
          <a:xfrm>
            <a:off x="4189858" y="2635824"/>
            <a:ext cx="1933641" cy="1933641"/>
          </a:xfrm>
          <a:prstGeom prst="flowChartDecision">
            <a:avLst/>
          </a:prstGeom>
          <a:solidFill>
            <a:srgbClr val="009882"/>
          </a:solidFill>
          <a:ln>
            <a:noFill/>
          </a:ln>
          <a:effectLst>
            <a:innerShdw blurRad="190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Flowchart: Decision 79"/>
          <p:cNvSpPr/>
          <p:nvPr/>
        </p:nvSpPr>
        <p:spPr>
          <a:xfrm>
            <a:off x="4452989" y="2635824"/>
            <a:ext cx="1933641" cy="1933641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17500" dist="12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Flowchart: Decision 78"/>
          <p:cNvSpPr/>
          <p:nvPr/>
        </p:nvSpPr>
        <p:spPr>
          <a:xfrm>
            <a:off x="6530171" y="2635824"/>
            <a:ext cx="1933641" cy="1933641"/>
          </a:xfrm>
          <a:prstGeom prst="flowChartDecision">
            <a:avLst/>
          </a:prstGeom>
          <a:solidFill>
            <a:srgbClr val="009882"/>
          </a:solidFill>
          <a:ln>
            <a:noFill/>
          </a:ln>
          <a:effectLst>
            <a:innerShdw blurRad="190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Flowchart: Decision 79"/>
          <p:cNvSpPr/>
          <p:nvPr/>
        </p:nvSpPr>
        <p:spPr>
          <a:xfrm>
            <a:off x="6789709" y="2635824"/>
            <a:ext cx="1933641" cy="1933641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17500" dist="12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" name="Flowchart: Decision 78"/>
          <p:cNvSpPr/>
          <p:nvPr/>
        </p:nvSpPr>
        <p:spPr>
          <a:xfrm>
            <a:off x="8903664" y="2635824"/>
            <a:ext cx="1933641" cy="1933641"/>
          </a:xfrm>
          <a:prstGeom prst="flowChartDecision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" name="Flowchart: Decision 79"/>
          <p:cNvSpPr/>
          <p:nvPr/>
        </p:nvSpPr>
        <p:spPr>
          <a:xfrm>
            <a:off x="9165679" y="2635824"/>
            <a:ext cx="1933641" cy="1933641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17500" dist="12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523426" y="3095483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rgbClr val="00988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sym typeface="Arial" panose="020B0604020202020204" pitchFamily="34" charset="0"/>
              </a:rPr>
              <a:t>农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859285" y="3095483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rgbClr val="00988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sym typeface="Arial" panose="020B0604020202020204" pitchFamily="34" charset="0"/>
              </a:rPr>
              <a:t>业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256958" y="3095483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rgbClr val="00988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sym typeface="Arial" panose="020B0604020202020204" pitchFamily="34" charset="0"/>
              </a:rPr>
              <a:t>银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9686755" y="3095483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rgbClr val="00988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sym typeface="Arial" panose="020B0604020202020204" pitchFamily="34" charset="0"/>
              </a:rPr>
              <a:t>行</a:t>
            </a:r>
          </a:p>
        </p:txBody>
      </p:sp>
      <p:sp>
        <p:nvSpPr>
          <p:cNvPr id="30" name="矩形 259"/>
          <p:cNvSpPr>
            <a:spLocks noChangeArrowheads="1"/>
          </p:cNvSpPr>
          <p:nvPr/>
        </p:nvSpPr>
        <p:spPr bwMode="auto">
          <a:xfrm>
            <a:off x="2829421" y="4922456"/>
            <a:ext cx="7199911" cy="4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000" cap="all" dirty="0">
                <a:solidFill>
                  <a:srgbClr val="00988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企业推介</a:t>
            </a:r>
            <a:r>
              <a:rPr lang="en-US" altLang="zh-CN" sz="2000" cap="all" dirty="0">
                <a:solidFill>
                  <a:srgbClr val="00988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solidFill>
                  <a:srgbClr val="00988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商务汇报</a:t>
            </a:r>
            <a:r>
              <a:rPr lang="en-US" altLang="zh-CN" sz="2000" cap="all" dirty="0">
                <a:solidFill>
                  <a:srgbClr val="00988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solidFill>
                  <a:srgbClr val="00988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工作总结</a:t>
            </a:r>
            <a:r>
              <a:rPr lang="en-US" altLang="zh-CN" sz="2000" cap="all" dirty="0">
                <a:solidFill>
                  <a:srgbClr val="00988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solidFill>
                  <a:srgbClr val="00988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项目提案</a:t>
            </a:r>
            <a:r>
              <a:rPr lang="en-US" altLang="zh-CN" sz="2000" cap="all" dirty="0">
                <a:solidFill>
                  <a:srgbClr val="00988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solidFill>
                  <a:srgbClr val="00988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工作汇报</a:t>
            </a:r>
          </a:p>
        </p:txBody>
      </p:sp>
      <p:sp>
        <p:nvSpPr>
          <p:cNvPr id="31" name="TextBox 7"/>
          <p:cNvSpPr>
            <a:spLocks noChangeArrowheads="1"/>
          </p:cNvSpPr>
          <p:nvPr/>
        </p:nvSpPr>
        <p:spPr bwMode="auto">
          <a:xfrm>
            <a:off x="2946666" y="5258053"/>
            <a:ext cx="6965418" cy="15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None/>
            </a:pPr>
            <a:r>
              <a:rPr lang="en-US" altLang="zh-CN" sz="1000" dirty="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Enterprises to promote | | business report job summary | | project proposal report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202011" y="5717854"/>
            <a:ext cx="2454731" cy="466255"/>
            <a:chOff x="5198477" y="4485176"/>
            <a:chExt cx="2455034" cy="466313"/>
          </a:xfrm>
        </p:grpSpPr>
        <p:sp>
          <p:nvSpPr>
            <p:cNvPr id="33" name="圆角矩形 32"/>
            <p:cNvSpPr/>
            <p:nvPr/>
          </p:nvSpPr>
          <p:spPr>
            <a:xfrm>
              <a:off x="5205239" y="4485176"/>
              <a:ext cx="2448272" cy="466313"/>
            </a:xfrm>
            <a:prstGeom prst="roundRect">
              <a:avLst/>
            </a:prstGeom>
            <a:solidFill>
              <a:srgbClr val="0098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4" name="TextBox 7"/>
            <p:cNvSpPr>
              <a:spLocks noChangeArrowheads="1"/>
            </p:cNvSpPr>
            <p:nvPr/>
          </p:nvSpPr>
          <p:spPr bwMode="auto">
            <a:xfrm>
              <a:off x="5198477" y="4628916"/>
              <a:ext cx="2455034" cy="24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buNone/>
              </a:pPr>
              <a:r>
                <a:rPr lang="zh-CN" altLang="en-US" sz="1600" cap="all" spc="316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汇报人：</a:t>
              </a:r>
              <a:r>
                <a:rPr lang="en-US" altLang="zh-CN" sz="1600" cap="all" spc="316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xiazaii</a:t>
              </a:r>
              <a:endParaRPr lang="zh-CN" altLang="en-US" sz="1600" cap="all" spc="316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32" y="773237"/>
            <a:ext cx="2046655" cy="1862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507 -0.4741 C -0.47186 -0.46575 -0.46889 -0.45961 -0.46568 -0.45193 C -0.46099 -0.44117 -0.45939 -0.43327 -0.45309 -0.42603 C -0.45186 -0.41922 -0.44445 -0.40605 -0.44062 -0.40364 C -0.43457 -0.39288 -0.42605 -0.37971 -0.41766 -0.37598 C -0.41148 -0.36764 -0.40457 -0.36391 -0.39692 -0.36106 C -0.37914 -0.34547 -0.3526 -0.34174 -0.33297 -0.34065 C -0.27556 -0.33889 -0.21741 -0.33823 -0.15939 -0.33713 C -0.14482 -0.3334 -0.12988 -0.33055 -0.11568 -0.32418 C -0.11111 -0.31892 -0.10519 -0.31606 -0.1 -0.31299 C -0.09482 -0.30377 -0.08963 -0.29455 -0.08432 -0.28511 C -0.08087 -0.27897 -0.07963 -0.27107 -0.07605 -0.26492 C -0.07593 -0.26229 -0.07593 -0.25965 -0.07494 -0.25746 C -0.07408 -0.25329 -0.07087 -0.24626 -0.07087 -0.24604 C -0.06976 -0.2388 -0.07 -0.23836 -0.06766 -0.23156 C -0.06667 -0.22783 -0.06358 -0.22036 -0.06358 -0.22014 C -0.0621 -0.21071 -0.05939 -0.20083 -0.0563 -0.19249 C -0.05432 -0.18766 -0.05013 -0.17778 -0.05013 -0.17756 C -0.0463 -0.15891 -0.03939 -0.14135 -0.03544 -0.12225 C -0.03161 -0.10425 -0.02852 -0.08494 -0.02494 -0.06672 C -0.02408 -0.06233 -0.0221 -0.05948 -0.02087 -0.05553 C -0.0179 -0.04499 -0.01408 -0.03577 -0.01037 -0.0259 C -0.00741 -0.01734 -0.00507 -0.00899 3.45679E-6 -4.58297E-6 " pathEditMode="relative" rAng="0" ptsTypes="AAAAAAAAAAAAAAAAAAAAAAA">
                                      <p:cBhvr>
                                        <p:cTn id="13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3" y="2370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-0.42778 C -0.14234 -0.41176 -0.13543 -0.39486 -0.12704 -0.37993 C -0.11679 -0.36106 -0.10518 -0.34833 -0.0937 -0.3334 C -0.08469 -0.32155 -0.07704 -0.30706 -0.06876 -0.29433 C -0.05802 -0.27853 -0.0542 -0.25373 -0.04481 -0.23705 C -0.04259 -0.22563 -0.03926 -0.21817 -0.03432 -0.20917 C -0.02901 -0.1859 -0.01679 -0.16878 -0.00938 -0.14662 C -0.00346 -0.12928 0.00346 -0.11084 0.01037 -0.09438 C 0.01296 -0.07616 0.01358 -0.07594 0.01148 -0.05004 C 0.01099 -0.04411 0.00729 -0.03358 0.0063 -0.02787 C 0.00506 -0.02151 0.00457 -0.01536 0.00309 -0.00921 C 0.00087 0.00022 0.00099 -0.0068 -1.48148E-6 -0.00021 " pathEditMode="relative" rAng="0" ptsTypes="AAAAAAAAAAAA">
                                      <p:cBhvr>
                                        <p:cTn id="20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6" y="213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37 -0.79258 C 0.11481 -0.77502 0.11704 -0.75614 0.12185 -0.7388 C 0.13037 -0.70873 0.13839 -0.678 0.14481 -0.6464 C 0.14741 -0.63367 0.14815 -0.62181 0.15099 -0.6093 C 0.15642 -0.56211 0.14877 -0.61918 0.15827 -0.57418 C 0.15926 -0.57001 0.15864 -0.56584 0.15938 -0.56101 C 0.16012 -0.55597 0.1616 -0.55114 0.16247 -0.54631 C 0.16333 -0.54192 0.16395 -0.53775 0.16457 -0.53336 C 0.16716 -0.51514 0.16877 -0.4967 0.17296 -0.4798 C 0.17556 -0.4528 0.17185 -0.48639 0.17704 -0.45566 C 0.17901 -0.44446 0.17988 -0.43327 0.18235 -0.4223 C 0.1837 -0.40408 0.18432 -0.3942 0.18753 -0.37818 C 0.18963 -0.29631 0.19741 -0.18151 0.1521 -0.12774 C 0.14951 -0.12093 0.14704 -0.1172 0.14272 -0.11479 C 0.13963 -0.1093 0.13753 -0.10623 0.13333 -0.10381 C 0.12432 -0.09174 0.13432 -0.10338 0.12395 -0.09635 C 0.12099 -0.09438 0.11852 -0.09065 0.11568 -0.08889 C 0.11457 -0.08823 0.11358 -0.08757 0.11247 -0.08713 C 0.10395 -0.07199 0.11494 -0.08955 0.10519 -0.08011 C 0.10395 -0.07835 0.10333 -0.07528 0.1021 -0.07418 C 0.10012 -0.07221 0.0958 -0.07045 0.0958 -0.07023 C 0.09062 -0.06365 0.0858 -0.06211 0.08025 -0.05553 C 0.06272 -0.03489 0.04222 -0.02392 0.02185 -0.01492 C 0.01494 -0.00658 0.00864 -0.00658 1.23457E-7 -4.58297E-6 " pathEditMode="relative" rAng="0" ptsTypes="AAAAAAAAAAAAAAAAAAAAAAAA">
                                      <p:cBhvr>
                                        <p:cTn id="27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3961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47 -0.61852 C 0.1684 -0.59789 0.16976 -0.57594 0.17297 -0.55377 C 0.17778 -0.51909 0.1747 -0.55597 0.17914 -0.51624 C 0.18618 -0.45632 0.17914 -0.49275 0.18852 -0.44973 C 0.19 -0.42142 0.19642 -0.3964 0.19902 -0.36852 C 0.20297 -0.32594 0.20544 -0.28248 0.20729 -0.2388 C 0.20865 -0.20522 0.20902 -0.20829 0.21038 -0.18371 C 0.21112 -0.1712 0.21247 -0.14662 0.21247 -0.1464 C 0.21161 -0.08428 0.21667 0.02305 0.20112 0.09263 C 0.19951 0.10997 0.19704 0.12819 0.19173 0.14267 C 0.18963 0.15716 0.18531 0.17318 0.17815 0.18152 C 0.17235 0.21137 0.15396 0.21379 0.13963 0.22367 C 0.12321 0.22279 0.10482 0.2331 0.09062 0.21862 C 0.07976 0.20742 0.09408 0.21708 0.08433 0.21115 C 0.08173 0.20764 0.07852 0.20545 0.07605 0.20194 C 0.06914 0.19162 0.06803 0.17779 0.05939 0.16857 C 0.05433 0.15716 0.04951 0.14531 0.04371 0.13521 C 0.04136 0.12182 0.03581 0.1126 0.03124 0.10185 C 0.02889 0.09592 0.02729 0.08912 0.02507 0.08341 C 0.02173 0.07441 0.01889 0.06212 0.01667 0.0518 C 0.01581 0.04807 0.01581 0.04412 0.01457 0.04083 C 0.01198 0.03359 0.01038 0.0259 0.0084 0.01844 C 0.00667 0.01208 0.00334 0.00747 -4.69136E-6 -4.58297E-6 " pathEditMode="relative" rAng="0" ptsTypes="AAAAAAAAAAAAAAAAAAAAAAA">
                                      <p:cBhvr>
                                        <p:cTn id="34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7" y="42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3457E-6 0.03622 L -1.23457E-6 -4.58297E-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34568E-6 0.03622 L 2.34568E-6 -4.58297E-6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6296E-6 0.03622 L -2.96296E-6 -4.58297E-6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32099E-6 0.03622 L -4.32099E-6 -4.58297E-6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650"/>
                            </p:stCondLst>
                            <p:childTnLst>
                              <p:par>
                                <p:cTn id="7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150"/>
                            </p:stCondLst>
                            <p:childTnLst>
                              <p:par>
                                <p:cTn id="8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7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3" grpId="0" animBg="1"/>
      <p:bldP spid="63" grpId="1" animBg="1"/>
      <p:bldP spid="63" grpId="2" animBg="1"/>
      <p:bldP spid="98" grpId="0" animBg="1"/>
      <p:bldP spid="98" grpId="1" animBg="1"/>
      <p:bldP spid="99" grpId="0" animBg="1"/>
      <p:bldP spid="99" grpId="1" animBg="1"/>
      <p:bldP spid="99" grpId="2" animBg="1"/>
      <p:bldP spid="100" grpId="0" animBg="1"/>
      <p:bldP spid="100" grpId="1" animBg="1"/>
      <p:bldP spid="101" grpId="0" animBg="1"/>
      <p:bldP spid="101" grpId="1" animBg="1"/>
      <p:bldP spid="101" grpId="2" animBg="1"/>
      <p:bldP spid="102" grpId="0" animBg="1"/>
      <p:bldP spid="102" grpId="1" animBg="1"/>
      <p:bldP spid="103" grpId="0" animBg="1"/>
      <p:bldP spid="103" grpId="1" animBg="1"/>
      <p:bldP spid="103" grpId="2" animBg="1"/>
      <p:bldP spid="94" grpId="0"/>
      <p:bldP spid="104" grpId="0"/>
      <p:bldP spid="105" grpId="0"/>
      <p:bldP spid="106" grpId="0"/>
      <p:bldP spid="30" grpId="0"/>
      <p:bldP spid="30" grpId="1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31158" y="3007329"/>
            <a:ext cx="2113215" cy="287924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375800" y="3007329"/>
            <a:ext cx="2135823" cy="287924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817" name="AutoShape 1"/>
          <p:cNvSpPr/>
          <p:nvPr/>
        </p:nvSpPr>
        <p:spPr bwMode="auto">
          <a:xfrm>
            <a:off x="3755080" y="5886574"/>
            <a:ext cx="2607326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18" name="AutoShape 2"/>
          <p:cNvSpPr/>
          <p:nvPr/>
        </p:nvSpPr>
        <p:spPr bwMode="auto">
          <a:xfrm>
            <a:off x="8509878" y="3013605"/>
            <a:ext cx="2553750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0" name="AutoShape 4"/>
          <p:cNvSpPr/>
          <p:nvPr/>
        </p:nvSpPr>
        <p:spPr bwMode="auto">
          <a:xfrm>
            <a:off x="3822052" y="3013605"/>
            <a:ext cx="2549282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2" name="AutoShape 6"/>
          <p:cNvSpPr/>
          <p:nvPr/>
        </p:nvSpPr>
        <p:spPr bwMode="auto">
          <a:xfrm>
            <a:off x="1746012" y="5886574"/>
            <a:ext cx="2111755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3" name="AutoShape 7"/>
          <p:cNvSpPr/>
          <p:nvPr/>
        </p:nvSpPr>
        <p:spPr bwMode="auto">
          <a:xfrm>
            <a:off x="6366872" y="5886574"/>
            <a:ext cx="2165330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4" name="AutoShape 8"/>
          <p:cNvSpPr/>
          <p:nvPr/>
        </p:nvSpPr>
        <p:spPr bwMode="auto">
          <a:xfrm>
            <a:off x="8523272" y="5886575"/>
            <a:ext cx="2553750" cy="1205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5" name="AutoShape 9"/>
          <p:cNvSpPr/>
          <p:nvPr/>
        </p:nvSpPr>
        <p:spPr bwMode="auto">
          <a:xfrm>
            <a:off x="4031886" y="4600770"/>
            <a:ext cx="2176493" cy="71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6" name="AutoShape 10"/>
          <p:cNvSpPr/>
          <p:nvPr/>
        </p:nvSpPr>
        <p:spPr bwMode="auto">
          <a:xfrm>
            <a:off x="3991705" y="4386469"/>
            <a:ext cx="2122917" cy="178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s-ES" sz="985" dirty="0">
                <a:solidFill>
                  <a:srgbClr val="FFFFFF"/>
                </a:solidFill>
                <a:latin typeface="Verdana" panose="020B0604030504040204" charset="0"/>
                <a:cs typeface="Verdana" panose="020B0604030504040204" charset="0"/>
                <a:sym typeface="Verdana" panose="020B0604030504040204" charset="0"/>
              </a:rPr>
              <a:t>SUBTITLE OF THIS ARTICLE</a:t>
            </a:r>
            <a:endParaRPr lang="es-ES" sz="2670" dirty="0">
              <a:cs typeface="Calibri" panose="020F0502020204030204" pitchFamily="34" charset="0"/>
            </a:endParaRPr>
          </a:p>
        </p:txBody>
      </p:sp>
      <p:sp>
        <p:nvSpPr>
          <p:cNvPr id="34827" name="AutoShape 11"/>
          <p:cNvSpPr/>
          <p:nvPr/>
        </p:nvSpPr>
        <p:spPr bwMode="auto">
          <a:xfrm>
            <a:off x="8737573" y="4600770"/>
            <a:ext cx="2178724" cy="71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8" name="AutoShape 12"/>
          <p:cNvSpPr/>
          <p:nvPr/>
        </p:nvSpPr>
        <p:spPr bwMode="auto">
          <a:xfrm>
            <a:off x="8699624" y="4386469"/>
            <a:ext cx="2122916" cy="178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s-ES" sz="985" dirty="0">
                <a:solidFill>
                  <a:srgbClr val="FFFFFF"/>
                </a:solidFill>
                <a:latin typeface="Verdana" panose="020B0604030504040204" charset="0"/>
                <a:cs typeface="Verdana" panose="020B0604030504040204" charset="0"/>
                <a:sym typeface="Verdana" panose="020B0604030504040204" charset="0"/>
              </a:rPr>
              <a:t>SUBTITLE OF THIS ARTICLE</a:t>
            </a:r>
            <a:endParaRPr lang="es-ES" sz="2670" dirty="0">
              <a:cs typeface="Calibri" panose="020F0502020204030204" pitchFamily="34" charset="0"/>
            </a:endParaRPr>
          </a:p>
        </p:txBody>
      </p:sp>
      <p:sp>
        <p:nvSpPr>
          <p:cNvPr id="34832" name="AutoShape 16"/>
          <p:cNvSpPr/>
          <p:nvPr/>
        </p:nvSpPr>
        <p:spPr bwMode="auto">
          <a:xfrm>
            <a:off x="3991703" y="4035997"/>
            <a:ext cx="1717591" cy="285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833" name="AutoShape 17"/>
          <p:cNvSpPr/>
          <p:nvPr/>
        </p:nvSpPr>
        <p:spPr bwMode="auto">
          <a:xfrm>
            <a:off x="8699623" y="4035997"/>
            <a:ext cx="1717591" cy="285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8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4825" grpId="0"/>
      <p:bldP spid="34826" grpId="0"/>
      <p:bldP spid="34827" grpId="0"/>
      <p:bldP spid="34828" grpId="0"/>
      <p:bldP spid="34832" grpId="0" autoUpdateAnimBg="0"/>
      <p:bldP spid="3483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/>
          <p:nvPr/>
        </p:nvGraphicFramePr>
        <p:xfrm>
          <a:off x="1230863" y="1865370"/>
          <a:ext cx="10019653" cy="348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632177" y="5488533"/>
            <a:ext cx="9624962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5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694"/>
          <p:cNvSpPr/>
          <p:nvPr/>
        </p:nvSpPr>
        <p:spPr>
          <a:xfrm>
            <a:off x="5429426" y="3897861"/>
            <a:ext cx="2739728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1695"/>
          <p:cNvSpPr/>
          <p:nvPr/>
        </p:nvSpPr>
        <p:spPr>
          <a:xfrm>
            <a:off x="6678195" y="2548449"/>
            <a:ext cx="2739728" cy="2698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1697"/>
          <p:cNvSpPr/>
          <p:nvPr/>
        </p:nvSpPr>
        <p:spPr>
          <a:xfrm>
            <a:off x="3297106" y="3897861"/>
            <a:ext cx="2083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 sz="1605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1698"/>
          <p:cNvSpPr/>
          <p:nvPr/>
        </p:nvSpPr>
        <p:spPr>
          <a:xfrm flipV="1">
            <a:off x="1" y="3897860"/>
            <a:ext cx="3248634" cy="66317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 sz="1605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701"/>
          <p:cNvSpPr/>
          <p:nvPr/>
        </p:nvSpPr>
        <p:spPr>
          <a:xfrm>
            <a:off x="2423616" y="3061758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605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Shape 1704"/>
          <p:cNvSpPr/>
          <p:nvPr/>
        </p:nvSpPr>
        <p:spPr>
          <a:xfrm>
            <a:off x="4528273" y="3061758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481351" y="3116862"/>
            <a:ext cx="509838" cy="509838"/>
            <a:chOff x="1785343" y="2477041"/>
            <a:chExt cx="556668" cy="556668"/>
          </a:xfrm>
        </p:grpSpPr>
        <p:sp>
          <p:nvSpPr>
            <p:cNvPr id="16" name="Shape 1705"/>
            <p:cNvSpPr/>
            <p:nvPr/>
          </p:nvSpPr>
          <p:spPr>
            <a:xfrm>
              <a:off x="1785343" y="2477041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 sz="1605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Shape 1707"/>
            <p:cNvSpPr/>
            <p:nvPr/>
          </p:nvSpPr>
          <p:spPr>
            <a:xfrm>
              <a:off x="1932937" y="2624635"/>
              <a:ext cx="261480" cy="26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605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10"/>
          <p:cNvGrpSpPr/>
          <p:nvPr/>
        </p:nvGrpSpPr>
        <p:grpSpPr>
          <a:xfrm>
            <a:off x="4376792" y="4212798"/>
            <a:ext cx="509838" cy="509838"/>
            <a:chOff x="0" y="0"/>
            <a:chExt cx="1113335" cy="1113335"/>
          </a:xfrm>
        </p:grpSpPr>
        <p:sp>
          <p:nvSpPr>
            <p:cNvPr id="20" name="Shape 1708"/>
            <p:cNvSpPr/>
            <p:nvPr/>
          </p:nvSpPr>
          <p:spPr>
            <a:xfrm>
              <a:off x="0" y="0"/>
              <a:ext cx="1113336" cy="111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7447" tIns="17447" rIns="17447" bIns="17447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1709"/>
            <p:cNvSpPr/>
            <p:nvPr/>
          </p:nvSpPr>
          <p:spPr>
            <a:xfrm>
              <a:off x="293512" y="300601"/>
              <a:ext cx="526312" cy="52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41" y="491"/>
                  </a:moveTo>
                  <a:cubicBezTo>
                    <a:pt x="16241" y="164"/>
                    <a:pt x="16078" y="0"/>
                    <a:pt x="15753" y="0"/>
                  </a:cubicBezTo>
                  <a:cubicBezTo>
                    <a:pt x="5847" y="0"/>
                    <a:pt x="5847" y="0"/>
                    <a:pt x="5847" y="0"/>
                  </a:cubicBezTo>
                  <a:cubicBezTo>
                    <a:pt x="5522" y="0"/>
                    <a:pt x="5359" y="164"/>
                    <a:pt x="5359" y="491"/>
                  </a:cubicBezTo>
                  <a:cubicBezTo>
                    <a:pt x="5359" y="5400"/>
                    <a:pt x="5359" y="5400"/>
                    <a:pt x="5359" y="5400"/>
                  </a:cubicBezTo>
                  <a:cubicBezTo>
                    <a:pt x="16241" y="5400"/>
                    <a:pt x="16241" y="5400"/>
                    <a:pt x="16241" y="5400"/>
                  </a:cubicBezTo>
                  <a:lnTo>
                    <a:pt x="16241" y="491"/>
                  </a:lnTo>
                  <a:close/>
                  <a:moveTo>
                    <a:pt x="16403" y="16691"/>
                  </a:moveTo>
                  <a:cubicBezTo>
                    <a:pt x="16241" y="16527"/>
                    <a:pt x="16078" y="16364"/>
                    <a:pt x="15916" y="16364"/>
                  </a:cubicBezTo>
                  <a:cubicBezTo>
                    <a:pt x="5684" y="16364"/>
                    <a:pt x="5684" y="16364"/>
                    <a:pt x="5684" y="16364"/>
                  </a:cubicBezTo>
                  <a:cubicBezTo>
                    <a:pt x="5522" y="16364"/>
                    <a:pt x="5359" y="16527"/>
                    <a:pt x="5197" y="16691"/>
                  </a:cubicBezTo>
                  <a:cubicBezTo>
                    <a:pt x="3573" y="21109"/>
                    <a:pt x="3573" y="21109"/>
                    <a:pt x="3573" y="21109"/>
                  </a:cubicBezTo>
                  <a:cubicBezTo>
                    <a:pt x="3573" y="21273"/>
                    <a:pt x="3573" y="21273"/>
                    <a:pt x="3735" y="21436"/>
                  </a:cubicBezTo>
                  <a:cubicBezTo>
                    <a:pt x="3735" y="21600"/>
                    <a:pt x="3898" y="21600"/>
                    <a:pt x="4060" y="21600"/>
                  </a:cubicBezTo>
                  <a:cubicBezTo>
                    <a:pt x="17540" y="21600"/>
                    <a:pt x="17540" y="21600"/>
                    <a:pt x="17540" y="21600"/>
                  </a:cubicBezTo>
                  <a:cubicBezTo>
                    <a:pt x="17702" y="21600"/>
                    <a:pt x="17865" y="21600"/>
                    <a:pt x="17865" y="21436"/>
                  </a:cubicBezTo>
                  <a:cubicBezTo>
                    <a:pt x="18027" y="21273"/>
                    <a:pt x="18027" y="21273"/>
                    <a:pt x="18027" y="21109"/>
                  </a:cubicBezTo>
                  <a:lnTo>
                    <a:pt x="16403" y="16691"/>
                  </a:lnTo>
                  <a:close/>
                  <a:moveTo>
                    <a:pt x="4872" y="9164"/>
                  </a:moveTo>
                  <a:cubicBezTo>
                    <a:pt x="4872" y="10964"/>
                    <a:pt x="4872" y="10964"/>
                    <a:pt x="4872" y="10964"/>
                  </a:cubicBezTo>
                  <a:cubicBezTo>
                    <a:pt x="16565" y="10964"/>
                    <a:pt x="16565" y="10964"/>
                    <a:pt x="16565" y="10964"/>
                  </a:cubicBezTo>
                  <a:cubicBezTo>
                    <a:pt x="16565" y="9164"/>
                    <a:pt x="16565" y="9164"/>
                    <a:pt x="16565" y="9164"/>
                  </a:cubicBezTo>
                  <a:cubicBezTo>
                    <a:pt x="16565" y="9164"/>
                    <a:pt x="15266" y="6545"/>
                    <a:pt x="15266" y="6545"/>
                  </a:cubicBezTo>
                  <a:cubicBezTo>
                    <a:pt x="6334" y="6545"/>
                    <a:pt x="6334" y="6545"/>
                    <a:pt x="6334" y="6545"/>
                  </a:cubicBezTo>
                  <a:cubicBezTo>
                    <a:pt x="6334" y="6545"/>
                    <a:pt x="4872" y="9164"/>
                    <a:pt x="4872" y="9164"/>
                  </a:cubicBezTo>
                  <a:close/>
                  <a:moveTo>
                    <a:pt x="10719" y="8345"/>
                  </a:moveTo>
                  <a:cubicBezTo>
                    <a:pt x="11693" y="8345"/>
                    <a:pt x="12505" y="8673"/>
                    <a:pt x="12505" y="9164"/>
                  </a:cubicBezTo>
                  <a:cubicBezTo>
                    <a:pt x="12505" y="9655"/>
                    <a:pt x="11693" y="10145"/>
                    <a:pt x="10719" y="10145"/>
                  </a:cubicBezTo>
                  <a:cubicBezTo>
                    <a:pt x="9907" y="10145"/>
                    <a:pt x="9095" y="9655"/>
                    <a:pt x="9095" y="9164"/>
                  </a:cubicBezTo>
                  <a:cubicBezTo>
                    <a:pt x="9095" y="8673"/>
                    <a:pt x="9907" y="8345"/>
                    <a:pt x="10719" y="8345"/>
                  </a:cubicBezTo>
                  <a:close/>
                  <a:moveTo>
                    <a:pt x="19326" y="6545"/>
                  </a:moveTo>
                  <a:cubicBezTo>
                    <a:pt x="16403" y="6545"/>
                    <a:pt x="16403" y="6545"/>
                    <a:pt x="16403" y="6545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702" y="8836"/>
                    <a:pt x="17702" y="8836"/>
                    <a:pt x="17702" y="9000"/>
                  </a:cubicBezTo>
                  <a:cubicBezTo>
                    <a:pt x="17702" y="9000"/>
                    <a:pt x="17702" y="11455"/>
                    <a:pt x="17702" y="11455"/>
                  </a:cubicBezTo>
                  <a:cubicBezTo>
                    <a:pt x="17702" y="11782"/>
                    <a:pt x="17540" y="11945"/>
                    <a:pt x="17215" y="11945"/>
                  </a:cubicBezTo>
                  <a:cubicBezTo>
                    <a:pt x="4385" y="11945"/>
                    <a:pt x="4385" y="11945"/>
                    <a:pt x="4385" y="11945"/>
                  </a:cubicBezTo>
                  <a:cubicBezTo>
                    <a:pt x="4060" y="11945"/>
                    <a:pt x="3898" y="11782"/>
                    <a:pt x="3898" y="11455"/>
                  </a:cubicBezTo>
                  <a:cubicBezTo>
                    <a:pt x="3898" y="11455"/>
                    <a:pt x="3898" y="9164"/>
                    <a:pt x="3898" y="9000"/>
                  </a:cubicBezTo>
                  <a:cubicBezTo>
                    <a:pt x="3898" y="8836"/>
                    <a:pt x="3898" y="8836"/>
                    <a:pt x="4060" y="8836"/>
                  </a:cubicBezTo>
                  <a:cubicBezTo>
                    <a:pt x="5197" y="6545"/>
                    <a:pt x="5197" y="6545"/>
                    <a:pt x="5197" y="6545"/>
                  </a:cubicBezTo>
                  <a:cubicBezTo>
                    <a:pt x="2274" y="6545"/>
                    <a:pt x="2274" y="6545"/>
                    <a:pt x="2274" y="6545"/>
                  </a:cubicBezTo>
                  <a:cubicBezTo>
                    <a:pt x="974" y="6545"/>
                    <a:pt x="0" y="7691"/>
                    <a:pt x="0" y="8836"/>
                  </a:cubicBezTo>
                  <a:cubicBezTo>
                    <a:pt x="0" y="16527"/>
                    <a:pt x="0" y="16527"/>
                    <a:pt x="0" y="16527"/>
                  </a:cubicBezTo>
                  <a:cubicBezTo>
                    <a:pt x="0" y="17836"/>
                    <a:pt x="974" y="18818"/>
                    <a:pt x="2274" y="18818"/>
                  </a:cubicBezTo>
                  <a:cubicBezTo>
                    <a:pt x="3086" y="18818"/>
                    <a:pt x="3086" y="18818"/>
                    <a:pt x="3086" y="18818"/>
                  </a:cubicBezTo>
                  <a:cubicBezTo>
                    <a:pt x="4060" y="16200"/>
                    <a:pt x="4060" y="16200"/>
                    <a:pt x="4060" y="16200"/>
                  </a:cubicBezTo>
                  <a:cubicBezTo>
                    <a:pt x="4223" y="15545"/>
                    <a:pt x="5035" y="15055"/>
                    <a:pt x="5684" y="15055"/>
                  </a:cubicBezTo>
                  <a:cubicBezTo>
                    <a:pt x="15916" y="15055"/>
                    <a:pt x="15916" y="15055"/>
                    <a:pt x="15916" y="15055"/>
                  </a:cubicBezTo>
                  <a:cubicBezTo>
                    <a:pt x="16565" y="15055"/>
                    <a:pt x="17377" y="15545"/>
                    <a:pt x="17540" y="16200"/>
                  </a:cubicBezTo>
                  <a:cubicBezTo>
                    <a:pt x="18514" y="18818"/>
                    <a:pt x="18514" y="18818"/>
                    <a:pt x="18514" y="18818"/>
                  </a:cubicBezTo>
                  <a:cubicBezTo>
                    <a:pt x="19326" y="18818"/>
                    <a:pt x="19326" y="18818"/>
                    <a:pt x="19326" y="18818"/>
                  </a:cubicBezTo>
                  <a:cubicBezTo>
                    <a:pt x="20626" y="18818"/>
                    <a:pt x="21600" y="17836"/>
                    <a:pt x="21600" y="16527"/>
                  </a:cubicBezTo>
                  <a:cubicBezTo>
                    <a:pt x="21600" y="8836"/>
                    <a:pt x="21600" y="8836"/>
                    <a:pt x="21600" y="8836"/>
                  </a:cubicBezTo>
                  <a:cubicBezTo>
                    <a:pt x="21600" y="7691"/>
                    <a:pt x="20626" y="6545"/>
                    <a:pt x="19326" y="654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687015" y="2682920"/>
            <a:ext cx="748775" cy="748775"/>
            <a:chOff x="8561007" y="2003240"/>
            <a:chExt cx="817551" cy="817551"/>
          </a:xfrm>
        </p:grpSpPr>
        <p:sp>
          <p:nvSpPr>
            <p:cNvPr id="23" name="Shape 1712"/>
            <p:cNvSpPr/>
            <p:nvPr/>
          </p:nvSpPr>
          <p:spPr>
            <a:xfrm rot="19135618">
              <a:off x="8561007" y="2003240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noFill/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Shape 1714"/>
            <p:cNvSpPr/>
            <p:nvPr/>
          </p:nvSpPr>
          <p:spPr>
            <a:xfrm>
              <a:off x="8862826" y="2205670"/>
              <a:ext cx="226614" cy="41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Shape 1715"/>
          <p:cNvSpPr/>
          <p:nvPr/>
        </p:nvSpPr>
        <p:spPr>
          <a:xfrm>
            <a:off x="9617553" y="2824939"/>
            <a:ext cx="1454515" cy="57733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Shape 1716"/>
          <p:cNvSpPr/>
          <p:nvPr/>
        </p:nvSpPr>
        <p:spPr>
          <a:xfrm>
            <a:off x="9935970" y="3661131"/>
            <a:ext cx="1431990" cy="57733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Shape 1717"/>
          <p:cNvSpPr/>
          <p:nvPr/>
        </p:nvSpPr>
        <p:spPr>
          <a:xfrm>
            <a:off x="9646740" y="4506046"/>
            <a:ext cx="1454515" cy="57733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980283" y="3523473"/>
            <a:ext cx="748775" cy="748775"/>
            <a:chOff x="8881213" y="2921000"/>
            <a:chExt cx="817551" cy="817551"/>
          </a:xfrm>
        </p:grpSpPr>
        <p:sp>
          <p:nvSpPr>
            <p:cNvPr id="22" name="Shape 1711"/>
            <p:cNvSpPr/>
            <p:nvPr/>
          </p:nvSpPr>
          <p:spPr>
            <a:xfrm>
              <a:off x="8881213" y="2921000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noFill/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Shape 1718"/>
            <p:cNvSpPr/>
            <p:nvPr/>
          </p:nvSpPr>
          <p:spPr>
            <a:xfrm>
              <a:off x="9124190" y="3171029"/>
              <a:ext cx="331596" cy="29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0"/>
                  </a:moveTo>
                  <a:lnTo>
                    <a:pt x="9720" y="0"/>
                  </a:lnTo>
                  <a:cubicBezTo>
                    <a:pt x="8533" y="0"/>
                    <a:pt x="7560" y="1080"/>
                    <a:pt x="7560" y="2400"/>
                  </a:cubicBezTo>
                  <a:lnTo>
                    <a:pt x="7560" y="12000"/>
                  </a:lnTo>
                  <a:lnTo>
                    <a:pt x="15121" y="12000"/>
                  </a:lnTo>
                  <a:lnTo>
                    <a:pt x="18360" y="15600"/>
                  </a:lnTo>
                  <a:lnTo>
                    <a:pt x="18360" y="12000"/>
                  </a:lnTo>
                  <a:lnTo>
                    <a:pt x="19440" y="12000"/>
                  </a:lnTo>
                  <a:cubicBezTo>
                    <a:pt x="20629" y="12000"/>
                    <a:pt x="21600" y="10920"/>
                    <a:pt x="21600" y="9600"/>
                  </a:cubicBezTo>
                  <a:lnTo>
                    <a:pt x="21600" y="2400"/>
                  </a:lnTo>
                  <a:cubicBezTo>
                    <a:pt x="21600" y="1080"/>
                    <a:pt x="20629" y="0"/>
                    <a:pt x="19440" y="0"/>
                  </a:cubicBezTo>
                  <a:close/>
                  <a:moveTo>
                    <a:pt x="6265" y="13440"/>
                  </a:moveTo>
                  <a:lnTo>
                    <a:pt x="6265" y="6000"/>
                  </a:lnTo>
                  <a:lnTo>
                    <a:pt x="2160" y="6000"/>
                  </a:lnTo>
                  <a:cubicBezTo>
                    <a:pt x="973" y="6000"/>
                    <a:pt x="0" y="7080"/>
                    <a:pt x="0" y="8400"/>
                  </a:cubicBezTo>
                  <a:lnTo>
                    <a:pt x="0" y="15600"/>
                  </a:lnTo>
                  <a:cubicBezTo>
                    <a:pt x="0" y="16920"/>
                    <a:pt x="973" y="18000"/>
                    <a:pt x="2160" y="18000"/>
                  </a:cubicBezTo>
                  <a:lnTo>
                    <a:pt x="3241" y="18000"/>
                  </a:lnTo>
                  <a:lnTo>
                    <a:pt x="3241" y="21600"/>
                  </a:lnTo>
                  <a:lnTo>
                    <a:pt x="6480" y="18000"/>
                  </a:lnTo>
                  <a:lnTo>
                    <a:pt x="11880" y="18000"/>
                  </a:lnTo>
                  <a:cubicBezTo>
                    <a:pt x="13069" y="18000"/>
                    <a:pt x="14040" y="16920"/>
                    <a:pt x="14040" y="15600"/>
                  </a:cubicBezTo>
                  <a:lnTo>
                    <a:pt x="14040" y="13415"/>
                  </a:lnTo>
                  <a:cubicBezTo>
                    <a:pt x="13971" y="13432"/>
                    <a:pt x="13898" y="13440"/>
                    <a:pt x="13824" y="13440"/>
                  </a:cubicBezTo>
                  <a:cubicBezTo>
                    <a:pt x="13824" y="13440"/>
                    <a:pt x="6265" y="13440"/>
                    <a:pt x="6265" y="1344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692831" y="4346578"/>
            <a:ext cx="748775" cy="748775"/>
            <a:chOff x="8567357" y="3819709"/>
            <a:chExt cx="817551" cy="817551"/>
          </a:xfrm>
        </p:grpSpPr>
        <p:sp>
          <p:nvSpPr>
            <p:cNvPr id="24" name="Shape 1713"/>
            <p:cNvSpPr/>
            <p:nvPr/>
          </p:nvSpPr>
          <p:spPr>
            <a:xfrm rot="18610256" flipH="1">
              <a:off x="8567357" y="3819709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noFill/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Shape 1719"/>
            <p:cNvSpPr/>
            <p:nvPr/>
          </p:nvSpPr>
          <p:spPr>
            <a:xfrm>
              <a:off x="8839580" y="4053860"/>
              <a:ext cx="273105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extrusionOk="0">
                  <a:moveTo>
                    <a:pt x="6595" y="39"/>
                  </a:moveTo>
                  <a:cubicBezTo>
                    <a:pt x="4807" y="400"/>
                    <a:pt x="1724" y="3046"/>
                    <a:pt x="2203" y="4243"/>
                  </a:cubicBezTo>
                  <a:cubicBezTo>
                    <a:pt x="2751" y="5505"/>
                    <a:pt x="6720" y="6978"/>
                    <a:pt x="6720" y="6978"/>
                  </a:cubicBezTo>
                  <a:cubicBezTo>
                    <a:pt x="10143" y="6768"/>
                    <a:pt x="10142" y="6765"/>
                    <a:pt x="10142" y="6765"/>
                  </a:cubicBezTo>
                  <a:cubicBezTo>
                    <a:pt x="10142" y="6765"/>
                    <a:pt x="8780" y="460"/>
                    <a:pt x="7274" y="39"/>
                  </a:cubicBezTo>
                  <a:cubicBezTo>
                    <a:pt x="7086" y="-14"/>
                    <a:pt x="6850" y="-13"/>
                    <a:pt x="6595" y="39"/>
                  </a:cubicBezTo>
                  <a:close/>
                  <a:moveTo>
                    <a:pt x="14631" y="39"/>
                  </a:moveTo>
                  <a:cubicBezTo>
                    <a:pt x="13128" y="460"/>
                    <a:pt x="11763" y="6765"/>
                    <a:pt x="11763" y="6765"/>
                  </a:cubicBezTo>
                  <a:cubicBezTo>
                    <a:pt x="15178" y="6975"/>
                    <a:pt x="15185" y="6978"/>
                    <a:pt x="15185" y="6978"/>
                  </a:cubicBezTo>
                  <a:cubicBezTo>
                    <a:pt x="15185" y="6978"/>
                    <a:pt x="19144" y="5505"/>
                    <a:pt x="19827" y="4243"/>
                  </a:cubicBezTo>
                  <a:cubicBezTo>
                    <a:pt x="20373" y="2875"/>
                    <a:pt x="16133" y="-382"/>
                    <a:pt x="14631" y="39"/>
                  </a:cubicBezTo>
                  <a:close/>
                  <a:moveTo>
                    <a:pt x="7135" y="2668"/>
                  </a:moveTo>
                  <a:cubicBezTo>
                    <a:pt x="7957" y="2878"/>
                    <a:pt x="8646" y="5924"/>
                    <a:pt x="8646" y="5924"/>
                  </a:cubicBezTo>
                  <a:cubicBezTo>
                    <a:pt x="6865" y="6029"/>
                    <a:pt x="6858" y="6031"/>
                    <a:pt x="6858" y="6031"/>
                  </a:cubicBezTo>
                  <a:cubicBezTo>
                    <a:pt x="6858" y="6031"/>
                    <a:pt x="4943" y="5300"/>
                    <a:pt x="4669" y="4668"/>
                  </a:cubicBezTo>
                  <a:cubicBezTo>
                    <a:pt x="4395" y="4037"/>
                    <a:pt x="6451" y="2352"/>
                    <a:pt x="7135" y="2668"/>
                  </a:cubicBezTo>
                  <a:close/>
                  <a:moveTo>
                    <a:pt x="14769" y="2668"/>
                  </a:moveTo>
                  <a:cubicBezTo>
                    <a:pt x="15452" y="2352"/>
                    <a:pt x="17509" y="4037"/>
                    <a:pt x="17236" y="4668"/>
                  </a:cubicBezTo>
                  <a:cubicBezTo>
                    <a:pt x="16962" y="5300"/>
                    <a:pt x="15046" y="6031"/>
                    <a:pt x="15047" y="6031"/>
                  </a:cubicBezTo>
                  <a:cubicBezTo>
                    <a:pt x="13407" y="5926"/>
                    <a:pt x="13412" y="5924"/>
                    <a:pt x="13412" y="5924"/>
                  </a:cubicBezTo>
                  <a:cubicBezTo>
                    <a:pt x="13412" y="5924"/>
                    <a:pt x="13950" y="2878"/>
                    <a:pt x="14769" y="2668"/>
                  </a:cubicBezTo>
                  <a:close/>
                  <a:moveTo>
                    <a:pt x="8355" y="7595"/>
                  </a:moveTo>
                  <a:lnTo>
                    <a:pt x="8355" y="21112"/>
                  </a:lnTo>
                  <a:cubicBezTo>
                    <a:pt x="9036" y="21216"/>
                    <a:pt x="9992" y="21218"/>
                    <a:pt x="10945" y="21218"/>
                  </a:cubicBezTo>
                  <a:cubicBezTo>
                    <a:pt x="11899" y="21218"/>
                    <a:pt x="12857" y="21216"/>
                    <a:pt x="13675" y="21112"/>
                  </a:cubicBezTo>
                  <a:cubicBezTo>
                    <a:pt x="13675" y="7594"/>
                    <a:pt x="13675" y="7595"/>
                    <a:pt x="13675" y="7595"/>
                  </a:cubicBezTo>
                  <a:cubicBezTo>
                    <a:pt x="12857" y="7595"/>
                    <a:pt x="11899" y="7595"/>
                    <a:pt x="10945" y="7595"/>
                  </a:cubicBezTo>
                  <a:cubicBezTo>
                    <a:pt x="9992" y="7595"/>
                    <a:pt x="9036" y="7595"/>
                    <a:pt x="8355" y="7595"/>
                  </a:cubicBezTo>
                  <a:close/>
                  <a:moveTo>
                    <a:pt x="6969" y="7691"/>
                  </a:moveTo>
                  <a:cubicBezTo>
                    <a:pt x="3825" y="7796"/>
                    <a:pt x="2189" y="8106"/>
                    <a:pt x="2189" y="8106"/>
                  </a:cubicBezTo>
                  <a:cubicBezTo>
                    <a:pt x="1095" y="8106"/>
                    <a:pt x="0" y="8842"/>
                    <a:pt x="0" y="9788"/>
                  </a:cubicBezTo>
                  <a:cubicBezTo>
                    <a:pt x="0" y="18924"/>
                    <a:pt x="0" y="18930"/>
                    <a:pt x="0" y="18930"/>
                  </a:cubicBezTo>
                  <a:cubicBezTo>
                    <a:pt x="0" y="19875"/>
                    <a:pt x="1095" y="20601"/>
                    <a:pt x="2189" y="20601"/>
                  </a:cubicBezTo>
                  <a:cubicBezTo>
                    <a:pt x="2189" y="20601"/>
                    <a:pt x="3825" y="20923"/>
                    <a:pt x="6969" y="21133"/>
                  </a:cubicBezTo>
                  <a:cubicBezTo>
                    <a:pt x="6969" y="7690"/>
                    <a:pt x="6969" y="7691"/>
                    <a:pt x="6969" y="7691"/>
                  </a:cubicBezTo>
                  <a:close/>
                  <a:moveTo>
                    <a:pt x="14631" y="7691"/>
                  </a:moveTo>
                  <a:cubicBezTo>
                    <a:pt x="14631" y="21134"/>
                    <a:pt x="14631" y="21133"/>
                    <a:pt x="14631" y="21133"/>
                  </a:cubicBezTo>
                  <a:cubicBezTo>
                    <a:pt x="17775" y="20923"/>
                    <a:pt x="19411" y="20601"/>
                    <a:pt x="19411" y="20601"/>
                  </a:cubicBezTo>
                  <a:cubicBezTo>
                    <a:pt x="20641" y="20601"/>
                    <a:pt x="21600" y="19875"/>
                    <a:pt x="21600" y="18930"/>
                  </a:cubicBezTo>
                  <a:cubicBezTo>
                    <a:pt x="21600" y="9793"/>
                    <a:pt x="21600" y="9788"/>
                    <a:pt x="21600" y="9788"/>
                  </a:cubicBezTo>
                  <a:cubicBezTo>
                    <a:pt x="21600" y="8842"/>
                    <a:pt x="20641" y="8106"/>
                    <a:pt x="19411" y="8106"/>
                  </a:cubicBezTo>
                  <a:cubicBezTo>
                    <a:pt x="19411" y="8106"/>
                    <a:pt x="17775" y="7796"/>
                    <a:pt x="14631" y="769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 Placeholder 3"/>
          <p:cNvSpPr txBox="1"/>
          <p:nvPr/>
        </p:nvSpPr>
        <p:spPr>
          <a:xfrm>
            <a:off x="7581777" y="3699744"/>
            <a:ext cx="876424" cy="4947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3733800"/>
            <a:ext cx="957263" cy="37306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zh-CN" altLang="en-US" sz="14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lang="id-ID" altLang="zh-CN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0" y="2333625"/>
            <a:ext cx="2181225" cy="430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just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Text Placeholder 3"/>
          <p:cNvSpPr txBox="1"/>
          <p:nvPr/>
        </p:nvSpPr>
        <p:spPr>
          <a:xfrm>
            <a:off x="4973532" y="3699744"/>
            <a:ext cx="804328" cy="4947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4"/>
          <p:cNvSpPr txBox="1"/>
          <p:nvPr/>
        </p:nvSpPr>
        <p:spPr>
          <a:xfrm>
            <a:off x="4407829" y="5035694"/>
            <a:ext cx="2181768" cy="429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5" grpId="0" animBg="1"/>
      <p:bldP spid="26" grpId="0" animBg="1"/>
      <p:bldP spid="27" grpId="0" animBg="1"/>
      <p:bldP spid="28" grpId="0" animBg="1"/>
      <p:bldP spid="32" grpId="0"/>
      <p:bldP spid="4" grpId="0" build="p"/>
      <p:bldP spid="5" grpId="0" build="p"/>
      <p:bldP spid="31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149" y="449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592" y="2180318"/>
            <a:ext cx="2506612" cy="353493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592" y="1905558"/>
            <a:ext cx="2647861" cy="261172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632" y="3600657"/>
            <a:ext cx="1611410" cy="223084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03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6752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32"/>
          <p:cNvSpPr txBox="1"/>
          <p:nvPr/>
        </p:nvSpPr>
        <p:spPr>
          <a:xfrm>
            <a:off x="6894847" y="2763654"/>
            <a:ext cx="4570542" cy="5909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8" name="Text Placeholder 33"/>
          <p:cNvSpPr txBox="1"/>
          <p:nvPr/>
        </p:nvSpPr>
        <p:spPr>
          <a:xfrm>
            <a:off x="6880433" y="2440731"/>
            <a:ext cx="4092783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616752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616752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616752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616752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616752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616752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616752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145221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3145221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3145221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145221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3145221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145221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3145221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145221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720961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720961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720961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720961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720961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720961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720961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720961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5148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616752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3145221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4720961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194935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670904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616752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3145221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720961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6866904" y="4091431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553835" y="4064628"/>
            <a:ext cx="617157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1.908 K</a:t>
            </a: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9299194" y="4091431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996544" y="4064628"/>
            <a:ext cx="617157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2.074 K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515030" y="4467658"/>
            <a:ext cx="815929" cy="2347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9895223" y="4456458"/>
            <a:ext cx="1024319" cy="2347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</a:t>
            </a:r>
          </a:p>
        </p:txBody>
      </p:sp>
      <p:sp>
        <p:nvSpPr>
          <p:cNvPr id="44" name="Text Placeholder 32"/>
          <p:cNvSpPr txBox="1"/>
          <p:nvPr/>
        </p:nvSpPr>
        <p:spPr>
          <a:xfrm>
            <a:off x="6894847" y="4897254"/>
            <a:ext cx="4570542" cy="5909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4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28" grpId="0"/>
      <p:bldP spid="60" grpId="0" animBg="1"/>
      <p:bldP spid="61" grpId="0" animBg="1"/>
      <p:bldP spid="62" grpId="0" animBg="1"/>
      <p:bldP spid="63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3" grpId="0"/>
      <p:bldP spid="98" grpId="0" animBg="1"/>
      <p:bldP spid="99" grpId="0" animBg="1"/>
      <p:bldP spid="100" grpId="0" animBg="1"/>
      <p:bldP spid="101" grpId="0"/>
      <p:bldP spid="102" grpId="0"/>
      <p:bldP spid="103" grpId="0" animBg="1"/>
      <p:bldP spid="104" grpId="0" animBg="1"/>
      <p:bldP spid="105" grpId="0" animBg="1"/>
      <p:bldP spid="109" grpId="0" animBg="1"/>
      <p:bldP spid="110" grpId="0"/>
      <p:bldP spid="112" grpId="0" animBg="1"/>
      <p:bldP spid="113" grpId="0"/>
      <p:bldP spid="114" grpId="0"/>
      <p:bldP spid="115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9546" y="1039636"/>
            <a:ext cx="2906170" cy="58959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93071" y="1600101"/>
            <a:ext cx="2448272" cy="460851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39"/>
          <p:cNvSpPr txBox="1"/>
          <p:nvPr/>
        </p:nvSpPr>
        <p:spPr>
          <a:xfrm>
            <a:off x="7293471" y="1528093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Box 39"/>
          <p:cNvSpPr txBox="1"/>
          <p:nvPr/>
        </p:nvSpPr>
        <p:spPr>
          <a:xfrm>
            <a:off x="7293471" y="2801614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1" name="TextBox 39"/>
          <p:cNvSpPr txBox="1"/>
          <p:nvPr/>
        </p:nvSpPr>
        <p:spPr>
          <a:xfrm>
            <a:off x="7293471" y="4075135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39"/>
          <p:cNvSpPr txBox="1"/>
          <p:nvPr/>
        </p:nvSpPr>
        <p:spPr>
          <a:xfrm>
            <a:off x="7293471" y="5348655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3" name="TextBox 39"/>
          <p:cNvSpPr txBox="1"/>
          <p:nvPr/>
        </p:nvSpPr>
        <p:spPr>
          <a:xfrm>
            <a:off x="793083" y="1636734"/>
            <a:ext cx="2442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0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469136" y="-13393"/>
            <a:ext cx="12375868" cy="7246044"/>
          </a:xfrm>
          <a:custGeom>
            <a:avLst/>
            <a:gdLst>
              <a:gd name="connsiteX0" fmla="*/ 0 w 8801100"/>
              <a:gd name="connsiteY0" fmla="*/ 0 h 5153025"/>
              <a:gd name="connsiteX1" fmla="*/ 5153025 w 8801100"/>
              <a:gd name="connsiteY1" fmla="*/ 5153025 h 5153025"/>
              <a:gd name="connsiteX2" fmla="*/ 8801100 w 8801100"/>
              <a:gd name="connsiteY2" fmla="*/ 5153025 h 5153025"/>
              <a:gd name="connsiteX3" fmla="*/ 3667125 w 8801100"/>
              <a:gd name="connsiteY3" fmla="*/ 19050 h 5153025"/>
              <a:gd name="connsiteX4" fmla="*/ 0 w 8801100"/>
              <a:gd name="connsiteY4" fmla="*/ 0 h 5153025"/>
              <a:gd name="connsiteX0-1" fmla="*/ 0 w 8801100"/>
              <a:gd name="connsiteY0-2" fmla="*/ 0 h 5153025"/>
              <a:gd name="connsiteX1-3" fmla="*/ 5153025 w 8801100"/>
              <a:gd name="connsiteY1-4" fmla="*/ 5153025 h 5153025"/>
              <a:gd name="connsiteX2-5" fmla="*/ 8801100 w 8801100"/>
              <a:gd name="connsiteY2-6" fmla="*/ 5153025 h 5153025"/>
              <a:gd name="connsiteX3-7" fmla="*/ 3629025 w 8801100"/>
              <a:gd name="connsiteY3-8" fmla="*/ 0 h 5153025"/>
              <a:gd name="connsiteX4-9" fmla="*/ 0 w 8801100"/>
              <a:gd name="connsiteY4-10" fmla="*/ 0 h 51530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801100" h="5153025">
                <a:moveTo>
                  <a:pt x="0" y="0"/>
                </a:moveTo>
                <a:lnTo>
                  <a:pt x="5153025" y="5153025"/>
                </a:lnTo>
                <a:lnTo>
                  <a:pt x="8801100" y="5153025"/>
                </a:lnTo>
                <a:lnTo>
                  <a:pt x="362902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grpSp>
        <p:nvGrpSpPr>
          <p:cNvPr id="3" name="组合 7"/>
          <p:cNvGrpSpPr/>
          <p:nvPr/>
        </p:nvGrpSpPr>
        <p:grpSpPr bwMode="auto">
          <a:xfrm>
            <a:off x="1019294" y="5535012"/>
            <a:ext cx="3264842" cy="1178353"/>
            <a:chOff x="3484439" y="880115"/>
            <a:chExt cx="2320294" cy="838106"/>
          </a:xfrm>
        </p:grpSpPr>
        <p:sp>
          <p:nvSpPr>
            <p:cNvPr id="20494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文本框 66"/>
            <p:cNvSpPr txBox="1">
              <a:spLocks noChangeArrowheads="1"/>
            </p:cNvSpPr>
            <p:nvPr/>
          </p:nvSpPr>
          <p:spPr bwMode="auto">
            <a:xfrm>
              <a:off x="4780327" y="880115"/>
              <a:ext cx="1024404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5355299" y="1286573"/>
              <a:ext cx="287152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4" name="组合 7"/>
          <p:cNvGrpSpPr/>
          <p:nvPr/>
        </p:nvGrpSpPr>
        <p:grpSpPr bwMode="auto">
          <a:xfrm>
            <a:off x="1019294" y="3828537"/>
            <a:ext cx="3264840" cy="1178353"/>
            <a:chOff x="3484439" y="880115"/>
            <a:chExt cx="2320294" cy="838106"/>
          </a:xfrm>
        </p:grpSpPr>
        <p:sp>
          <p:nvSpPr>
            <p:cNvPr id="20490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文本框 66"/>
            <p:cNvSpPr txBox="1">
              <a:spLocks noChangeArrowheads="1"/>
            </p:cNvSpPr>
            <p:nvPr/>
          </p:nvSpPr>
          <p:spPr bwMode="auto">
            <a:xfrm>
              <a:off x="4762947" y="880115"/>
              <a:ext cx="1024405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5355300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17" name="组合 7"/>
          <p:cNvGrpSpPr/>
          <p:nvPr/>
        </p:nvGrpSpPr>
        <p:grpSpPr bwMode="auto">
          <a:xfrm>
            <a:off x="8805548" y="2283812"/>
            <a:ext cx="3264842" cy="1178353"/>
            <a:chOff x="3484439" y="880115"/>
            <a:chExt cx="2320294" cy="838106"/>
          </a:xfrm>
        </p:grpSpPr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文本框 66"/>
            <p:cNvSpPr txBox="1">
              <a:spLocks noChangeArrowheads="1"/>
            </p:cNvSpPr>
            <p:nvPr/>
          </p:nvSpPr>
          <p:spPr bwMode="auto">
            <a:xfrm>
              <a:off x="4780327" y="880115"/>
              <a:ext cx="1024404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355299" y="1286573"/>
              <a:ext cx="287152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25" name="组合 7"/>
          <p:cNvGrpSpPr/>
          <p:nvPr/>
        </p:nvGrpSpPr>
        <p:grpSpPr bwMode="auto">
          <a:xfrm>
            <a:off x="8805548" y="577337"/>
            <a:ext cx="3264840" cy="1178353"/>
            <a:chOff x="3484439" y="880115"/>
            <a:chExt cx="2320294" cy="838106"/>
          </a:xfrm>
        </p:grpSpPr>
        <p:sp>
          <p:nvSpPr>
            <p:cNvPr id="26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文本框 66"/>
            <p:cNvSpPr txBox="1">
              <a:spLocks noChangeArrowheads="1"/>
            </p:cNvSpPr>
            <p:nvPr/>
          </p:nvSpPr>
          <p:spPr bwMode="auto">
            <a:xfrm>
              <a:off x="4762947" y="880115"/>
              <a:ext cx="1024405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5355300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20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2055889" y="2103673"/>
          <a:ext cx="8746974" cy="274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333781" y="5240863"/>
            <a:ext cx="2495555" cy="757130"/>
            <a:chOff x="1150665" y="1672015"/>
            <a:chExt cx="2724775" cy="826673"/>
          </a:xfrm>
        </p:grpSpPr>
        <p:sp>
          <p:nvSpPr>
            <p:cNvPr id="7" name="TextBox 6"/>
            <p:cNvSpPr txBox="1"/>
            <p:nvPr/>
          </p:nvSpPr>
          <p:spPr>
            <a:xfrm>
              <a:off x="1150665" y="1672015"/>
              <a:ext cx="761706" cy="826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3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US" sz="3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 Placeholder 32"/>
            <p:cNvSpPr txBox="1"/>
            <p:nvPr/>
          </p:nvSpPr>
          <p:spPr>
            <a:xfrm>
              <a:off x="1898843" y="1991320"/>
              <a:ext cx="1976597" cy="4690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 Placeholder 33"/>
            <p:cNvSpPr txBox="1"/>
            <p:nvPr/>
          </p:nvSpPr>
          <p:spPr>
            <a:xfrm>
              <a:off x="1898845" y="1750689"/>
              <a:ext cx="1846848" cy="28227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54403" y="5240860"/>
            <a:ext cx="2525653" cy="757130"/>
            <a:chOff x="1150666" y="1672015"/>
            <a:chExt cx="2757638" cy="826674"/>
          </a:xfrm>
        </p:grpSpPr>
        <p:sp>
          <p:nvSpPr>
            <p:cNvPr id="11" name="TextBox 10"/>
            <p:cNvSpPr txBox="1"/>
            <p:nvPr/>
          </p:nvSpPr>
          <p:spPr>
            <a:xfrm>
              <a:off x="1150666" y="1672015"/>
              <a:ext cx="761706" cy="826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3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sz="3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 Placeholder 32"/>
            <p:cNvSpPr txBox="1"/>
            <p:nvPr/>
          </p:nvSpPr>
          <p:spPr>
            <a:xfrm>
              <a:off x="1898842" y="1991322"/>
              <a:ext cx="2009462" cy="46906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 Placeholder 33"/>
            <p:cNvSpPr txBox="1"/>
            <p:nvPr/>
          </p:nvSpPr>
          <p:spPr>
            <a:xfrm>
              <a:off x="1898845" y="1750689"/>
              <a:ext cx="1464301" cy="28227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05123" y="5240860"/>
            <a:ext cx="2488971" cy="757130"/>
            <a:chOff x="1150666" y="1672015"/>
            <a:chExt cx="2717585" cy="826674"/>
          </a:xfrm>
        </p:grpSpPr>
        <p:sp>
          <p:nvSpPr>
            <p:cNvPr id="15" name="TextBox 14"/>
            <p:cNvSpPr txBox="1"/>
            <p:nvPr/>
          </p:nvSpPr>
          <p:spPr>
            <a:xfrm>
              <a:off x="1150666" y="1672015"/>
              <a:ext cx="761706" cy="826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16" name="Text Placeholder 32"/>
            <p:cNvSpPr txBox="1"/>
            <p:nvPr/>
          </p:nvSpPr>
          <p:spPr>
            <a:xfrm>
              <a:off x="1898843" y="1991322"/>
              <a:ext cx="1969408" cy="46906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 Placeholder 33"/>
            <p:cNvSpPr txBox="1"/>
            <p:nvPr/>
          </p:nvSpPr>
          <p:spPr>
            <a:xfrm>
              <a:off x="1898845" y="1750689"/>
              <a:ext cx="1464301" cy="28227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149" y="449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592" y="2180318"/>
            <a:ext cx="2506612" cy="353493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592" y="1905558"/>
            <a:ext cx="2647861" cy="261172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632" y="3600657"/>
            <a:ext cx="1540878" cy="223084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04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4831267" y="2391054"/>
          <a:ext cx="1543470" cy="284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50577" y="5290010"/>
            <a:ext cx="1304845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01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6507814" y="2391054"/>
          <a:ext cx="1543470" cy="284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27125" y="5290010"/>
            <a:ext cx="1304845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02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8173768" y="2391054"/>
          <a:ext cx="1543470" cy="284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93079" y="5290010"/>
            <a:ext cx="1304845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03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9844981" y="2391054"/>
          <a:ext cx="1543470" cy="284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964293" y="5290010"/>
            <a:ext cx="1304845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04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677212" y="2704858"/>
            <a:ext cx="2938673" cy="2425145"/>
            <a:chOff x="1023776" y="1932475"/>
            <a:chExt cx="2781691" cy="2647897"/>
          </a:xfrm>
        </p:grpSpPr>
        <p:sp>
          <p:nvSpPr>
            <p:cNvPr id="14" name="Text Placeholder 32"/>
            <p:cNvSpPr txBox="1"/>
            <p:nvPr/>
          </p:nvSpPr>
          <p:spPr>
            <a:xfrm>
              <a:off x="1023776" y="3879576"/>
              <a:ext cx="2781691" cy="7007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695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695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AU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 Placeholder 33"/>
            <p:cNvSpPr txBox="1"/>
            <p:nvPr/>
          </p:nvSpPr>
          <p:spPr>
            <a:xfrm>
              <a:off x="1023778" y="2329688"/>
              <a:ext cx="2781689" cy="7007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695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695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AU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23777" y="1932475"/>
              <a:ext cx="2420840" cy="362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Graphic spid="7" grpId="0">
        <p:bldAsOne/>
      </p:bldGraphic>
      <p:bldP spid="8" grpId="0"/>
      <p:bldGraphic spid="9" grpId="0">
        <p:bldAsOne/>
      </p:bldGraphic>
      <p:bldP spid="10" grpId="0"/>
      <p:bldGraphic spid="11" grpId="0">
        <p:bldAsOne/>
      </p:bldGraphic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>
            <a:off x="5944507" y="657890"/>
            <a:ext cx="0" cy="657431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5860700" y="3429680"/>
            <a:ext cx="167616" cy="167616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文本框 25"/>
          <p:cNvSpPr txBox="1">
            <a:spLocks noChangeArrowheads="1"/>
          </p:cNvSpPr>
          <p:nvPr/>
        </p:nvSpPr>
        <p:spPr bwMode="auto">
          <a:xfrm>
            <a:off x="5193839" y="3359619"/>
            <a:ext cx="542729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109663" y="3359619"/>
            <a:ext cx="3083937" cy="30773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5860700" y="4318843"/>
            <a:ext cx="167616" cy="16761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文本框 28"/>
          <p:cNvSpPr txBox="1">
            <a:spLocks noChangeArrowheads="1"/>
          </p:cNvSpPr>
          <p:nvPr/>
        </p:nvSpPr>
        <p:spPr bwMode="auto">
          <a:xfrm>
            <a:off x="5193839" y="4228267"/>
            <a:ext cx="542729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109663" y="4248782"/>
            <a:ext cx="3083937" cy="30773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860700" y="5208006"/>
            <a:ext cx="167616" cy="167616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文本框 30"/>
          <p:cNvSpPr txBox="1">
            <a:spLocks noChangeArrowheads="1"/>
          </p:cNvSpPr>
          <p:nvPr/>
        </p:nvSpPr>
        <p:spPr bwMode="auto">
          <a:xfrm>
            <a:off x="5193839" y="5096915"/>
            <a:ext cx="542729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109663" y="5137946"/>
            <a:ext cx="3083937" cy="30773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860700" y="6097169"/>
            <a:ext cx="167616" cy="16761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文本框 32"/>
          <p:cNvSpPr txBox="1">
            <a:spLocks noChangeArrowheads="1"/>
          </p:cNvSpPr>
          <p:nvPr/>
        </p:nvSpPr>
        <p:spPr bwMode="auto">
          <a:xfrm>
            <a:off x="5193839" y="6027109"/>
            <a:ext cx="542729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109663" y="6027109"/>
            <a:ext cx="3083937" cy="30773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773396" y="572692"/>
            <a:ext cx="2343120" cy="23431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55600" dist="190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1"/>
          <p:cNvSpPr txBox="1"/>
          <p:nvPr>
            <p:custDataLst>
              <p:tags r:id="rId1"/>
            </p:custDataLst>
          </p:nvPr>
        </p:nvSpPr>
        <p:spPr>
          <a:xfrm>
            <a:off x="5353005" y="657888"/>
            <a:ext cx="1513312" cy="217272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</a:t>
            </a:r>
            <a:endParaRPr lang="en-US" altLang="zh-CN" sz="6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17" name="MH_Others_2"/>
          <p:cNvSpPr txBox="1"/>
          <p:nvPr>
            <p:custDataLst>
              <p:tags r:id="rId2"/>
            </p:custDataLst>
          </p:nvPr>
        </p:nvSpPr>
        <p:spPr>
          <a:xfrm rot="5400000">
            <a:off x="4362178" y="1513448"/>
            <a:ext cx="2272891" cy="461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 animBg="1"/>
      <p:bldP spid="40" grpId="0"/>
      <p:bldP spid="41" grpId="0"/>
      <p:bldP spid="42" grpId="0" animBg="1"/>
      <p:bldP spid="43" grpId="0"/>
      <p:bldP spid="44" grpId="0"/>
      <p:bldP spid="45" grpId="0" animBg="1"/>
      <p:bldP spid="46" grpId="0"/>
      <p:bldP spid="47" grpId="0"/>
      <p:bldP spid="10" grpId="0" animBg="1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320597" y="3554049"/>
            <a:ext cx="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0597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580178" y="3554049"/>
            <a:ext cx="822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73478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69517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61988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42539" y="4444692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3318" y="4686943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92287" y="4404817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3070" y="464707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01006" y="2473546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0080" y="2909975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7221" y="3152227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81098" y="2897308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71878" y="313956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53336" y="2701755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3972804" y="571735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861313" y="571266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44"/>
          <p:cNvSpPr/>
          <p:nvPr/>
        </p:nvSpPr>
        <p:spPr bwMode="auto">
          <a:xfrm>
            <a:off x="3818443" y="2356834"/>
            <a:ext cx="502599" cy="4808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/>
          <p:nvPr/>
        </p:nvSpPr>
        <p:spPr bwMode="auto">
          <a:xfrm>
            <a:off x="8736088" y="2372451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/>
          <p:nvPr/>
        </p:nvSpPr>
        <p:spPr bwMode="auto">
          <a:xfrm>
            <a:off x="10025240" y="3881037"/>
            <a:ext cx="463155" cy="507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/>
          <p:nvPr/>
        </p:nvSpPr>
        <p:spPr bwMode="auto">
          <a:xfrm>
            <a:off x="6129325" y="1883383"/>
            <a:ext cx="606622" cy="545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/>
          <p:nvPr/>
        </p:nvSpPr>
        <p:spPr bwMode="auto">
          <a:xfrm>
            <a:off x="2578068" y="3845420"/>
            <a:ext cx="467528" cy="5144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896685" y="3268951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/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137150" y="4235234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/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94699" y="5256656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/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37191" y="4231061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/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73024" y="5256656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/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1724"/>
          <p:cNvSpPr/>
          <p:nvPr/>
        </p:nvSpPr>
        <p:spPr>
          <a:xfrm>
            <a:off x="7806210" y="3346679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5"/>
          <p:cNvSpPr/>
          <p:nvPr/>
        </p:nvSpPr>
        <p:spPr>
          <a:xfrm>
            <a:off x="5000961" y="3346679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6"/>
          <p:cNvSpPr/>
          <p:nvPr/>
        </p:nvSpPr>
        <p:spPr>
          <a:xfrm>
            <a:off x="2258592" y="3346679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33"/>
          <p:cNvSpPr/>
          <p:nvPr/>
        </p:nvSpPr>
        <p:spPr>
          <a:xfrm>
            <a:off x="5847739" y="4558023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Shape 1735"/>
          <p:cNvSpPr/>
          <p:nvPr/>
        </p:nvSpPr>
        <p:spPr>
          <a:xfrm>
            <a:off x="8560977" y="4558023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Shape 1739"/>
          <p:cNvSpPr/>
          <p:nvPr/>
        </p:nvSpPr>
        <p:spPr>
          <a:xfrm>
            <a:off x="3089552" y="4558023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1730"/>
          <p:cNvSpPr/>
          <p:nvPr/>
        </p:nvSpPr>
        <p:spPr>
          <a:xfrm>
            <a:off x="7313328" y="3137487"/>
            <a:ext cx="972348" cy="972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3263" tIns="23263" rIns="23263" bIns="23263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Shape 1741"/>
          <p:cNvSpPr/>
          <p:nvPr/>
        </p:nvSpPr>
        <p:spPr>
          <a:xfrm>
            <a:off x="4531643" y="4348831"/>
            <a:ext cx="972348" cy="972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3263" tIns="23263" rIns="23263" bIns="23263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Shape 1748"/>
          <p:cNvSpPr/>
          <p:nvPr/>
        </p:nvSpPr>
        <p:spPr>
          <a:xfrm rot="2348650">
            <a:off x="9907825" y="3612464"/>
            <a:ext cx="1108848" cy="342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50" extrusionOk="0">
                <a:moveTo>
                  <a:pt x="0" y="16210"/>
                </a:moveTo>
                <a:cubicBezTo>
                  <a:pt x="3419" y="835"/>
                  <a:pt x="11072" y="-4550"/>
                  <a:pt x="17092" y="4181"/>
                </a:cubicBezTo>
                <a:cubicBezTo>
                  <a:pt x="18733" y="6560"/>
                  <a:pt x="20142" y="9855"/>
                  <a:pt x="21215" y="13819"/>
                </a:cubicBezTo>
                <a:lnTo>
                  <a:pt x="21600" y="13261"/>
                </a:lnTo>
                <a:lnTo>
                  <a:pt x="21513" y="16630"/>
                </a:lnTo>
                <a:lnTo>
                  <a:pt x="20248" y="15221"/>
                </a:lnTo>
                <a:lnTo>
                  <a:pt x="20633" y="14663"/>
                </a:lnTo>
                <a:cubicBezTo>
                  <a:pt x="16879" y="938"/>
                  <a:pt x="9479" y="-2418"/>
                  <a:pt x="4105" y="7168"/>
                </a:cubicBezTo>
                <a:cubicBezTo>
                  <a:pt x="2656" y="9751"/>
                  <a:pt x="1452" y="13127"/>
                  <a:pt x="579" y="170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Shape 1749"/>
          <p:cNvSpPr/>
          <p:nvPr/>
        </p:nvSpPr>
        <p:spPr>
          <a:xfrm rot="12794463">
            <a:off x="1829845" y="4468967"/>
            <a:ext cx="1108848" cy="342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50" extrusionOk="0">
                <a:moveTo>
                  <a:pt x="0" y="16210"/>
                </a:moveTo>
                <a:cubicBezTo>
                  <a:pt x="3419" y="835"/>
                  <a:pt x="11072" y="-4550"/>
                  <a:pt x="17092" y="4181"/>
                </a:cubicBezTo>
                <a:cubicBezTo>
                  <a:pt x="18733" y="6560"/>
                  <a:pt x="20142" y="9855"/>
                  <a:pt x="21215" y="13819"/>
                </a:cubicBezTo>
                <a:lnTo>
                  <a:pt x="21600" y="13261"/>
                </a:lnTo>
                <a:lnTo>
                  <a:pt x="21513" y="16630"/>
                </a:lnTo>
                <a:lnTo>
                  <a:pt x="20248" y="15221"/>
                </a:lnTo>
                <a:lnTo>
                  <a:pt x="20633" y="14663"/>
                </a:lnTo>
                <a:cubicBezTo>
                  <a:pt x="16879" y="938"/>
                  <a:pt x="9479" y="-2418"/>
                  <a:pt x="4105" y="7168"/>
                </a:cubicBezTo>
                <a:cubicBezTo>
                  <a:pt x="2656" y="9751"/>
                  <a:pt x="1452" y="13127"/>
                  <a:pt x="579" y="170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90439" y="3137487"/>
            <a:ext cx="972348" cy="972347"/>
            <a:chOff x="1072256" y="2492673"/>
            <a:chExt cx="1061660" cy="1061659"/>
          </a:xfrm>
        </p:grpSpPr>
        <p:sp>
          <p:nvSpPr>
            <p:cNvPr id="13" name="Shape 1729"/>
            <p:cNvSpPr/>
            <p:nvPr/>
          </p:nvSpPr>
          <p:spPr>
            <a:xfrm>
              <a:off x="1072256" y="2492673"/>
              <a:ext cx="1061660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Shape 1750"/>
            <p:cNvSpPr/>
            <p:nvPr/>
          </p:nvSpPr>
          <p:spPr>
            <a:xfrm>
              <a:off x="1390151" y="2822318"/>
              <a:ext cx="415919" cy="398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28447" y="3137487"/>
            <a:ext cx="972347" cy="972347"/>
            <a:chOff x="4061755" y="2492673"/>
            <a:chExt cx="1061659" cy="1061659"/>
          </a:xfrm>
        </p:grpSpPr>
        <p:sp>
          <p:nvSpPr>
            <p:cNvPr id="11" name="Shape 1727"/>
            <p:cNvSpPr/>
            <p:nvPr/>
          </p:nvSpPr>
          <p:spPr>
            <a:xfrm>
              <a:off x="4061755" y="2492673"/>
              <a:ext cx="1061659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Shape 1751"/>
            <p:cNvSpPr/>
            <p:nvPr/>
          </p:nvSpPr>
          <p:spPr>
            <a:xfrm>
              <a:off x="4396967" y="2817846"/>
              <a:ext cx="398216" cy="398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020336" y="4348831"/>
            <a:ext cx="972348" cy="972347"/>
            <a:chOff x="10058085" y="3811668"/>
            <a:chExt cx="1061660" cy="1061659"/>
          </a:xfrm>
        </p:grpSpPr>
        <p:sp>
          <p:nvSpPr>
            <p:cNvPr id="21" name="Shape 1737"/>
            <p:cNvSpPr/>
            <p:nvPr/>
          </p:nvSpPr>
          <p:spPr>
            <a:xfrm>
              <a:off x="10058085" y="3811668"/>
              <a:ext cx="1061660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Shape 1753"/>
            <p:cNvSpPr/>
            <p:nvPr/>
          </p:nvSpPr>
          <p:spPr>
            <a:xfrm>
              <a:off x="10363316" y="4111638"/>
              <a:ext cx="451197" cy="46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05207" y="4348831"/>
            <a:ext cx="972348" cy="972347"/>
            <a:chOff x="7093566" y="3811668"/>
            <a:chExt cx="1061660" cy="1061659"/>
          </a:xfrm>
        </p:grpSpPr>
        <p:sp>
          <p:nvSpPr>
            <p:cNvPr id="22" name="Shape 1738"/>
            <p:cNvSpPr/>
            <p:nvPr/>
          </p:nvSpPr>
          <p:spPr>
            <a:xfrm>
              <a:off x="7093566" y="3811668"/>
              <a:ext cx="1061660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Shape 1754"/>
            <p:cNvSpPr/>
            <p:nvPr/>
          </p:nvSpPr>
          <p:spPr>
            <a:xfrm>
              <a:off x="7386751" y="4108303"/>
              <a:ext cx="492480" cy="46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40" extrusionOk="0">
                  <a:moveTo>
                    <a:pt x="20097" y="14373"/>
                  </a:moveTo>
                  <a:lnTo>
                    <a:pt x="15990" y="12571"/>
                  </a:lnTo>
                  <a:lnTo>
                    <a:pt x="16463" y="14008"/>
                  </a:lnTo>
                  <a:cubicBezTo>
                    <a:pt x="16439" y="15532"/>
                    <a:pt x="13726" y="16745"/>
                    <a:pt x="10496" y="16745"/>
                  </a:cubicBezTo>
                  <a:cubicBezTo>
                    <a:pt x="7268" y="16745"/>
                    <a:pt x="4553" y="15532"/>
                    <a:pt x="4529" y="14008"/>
                  </a:cubicBezTo>
                  <a:lnTo>
                    <a:pt x="5002" y="12571"/>
                  </a:lnTo>
                  <a:lnTo>
                    <a:pt x="895" y="14373"/>
                  </a:lnTo>
                  <a:cubicBezTo>
                    <a:pt x="-255" y="14878"/>
                    <a:pt x="-304" y="15814"/>
                    <a:pt x="789" y="16451"/>
                  </a:cubicBezTo>
                  <a:lnTo>
                    <a:pt x="8511" y="20962"/>
                  </a:lnTo>
                  <a:cubicBezTo>
                    <a:pt x="9602" y="21600"/>
                    <a:pt x="11390" y="21600"/>
                    <a:pt x="12481" y="20962"/>
                  </a:cubicBezTo>
                  <a:lnTo>
                    <a:pt x="20205" y="16451"/>
                  </a:lnTo>
                  <a:cubicBezTo>
                    <a:pt x="21296" y="15814"/>
                    <a:pt x="21247" y="14878"/>
                    <a:pt x="20097" y="14373"/>
                  </a:cubicBezTo>
                  <a:close/>
                  <a:moveTo>
                    <a:pt x="10496" y="5209"/>
                  </a:moveTo>
                  <a:cubicBezTo>
                    <a:pt x="11724" y="5209"/>
                    <a:pt x="12866" y="4796"/>
                    <a:pt x="13199" y="4152"/>
                  </a:cubicBezTo>
                  <a:cubicBezTo>
                    <a:pt x="12739" y="2744"/>
                    <a:pt x="12343" y="1535"/>
                    <a:pt x="12094" y="773"/>
                  </a:cubicBezTo>
                  <a:cubicBezTo>
                    <a:pt x="11927" y="264"/>
                    <a:pt x="11175" y="0"/>
                    <a:pt x="10496" y="0"/>
                  </a:cubicBezTo>
                  <a:cubicBezTo>
                    <a:pt x="9817" y="0"/>
                    <a:pt x="9065" y="264"/>
                    <a:pt x="8898" y="773"/>
                  </a:cubicBezTo>
                  <a:cubicBezTo>
                    <a:pt x="8649" y="1535"/>
                    <a:pt x="8253" y="2744"/>
                    <a:pt x="7792" y="4152"/>
                  </a:cubicBezTo>
                  <a:cubicBezTo>
                    <a:pt x="8126" y="4796"/>
                    <a:pt x="9268" y="5209"/>
                    <a:pt x="10496" y="5209"/>
                  </a:cubicBezTo>
                  <a:close/>
                  <a:moveTo>
                    <a:pt x="10496" y="13197"/>
                  </a:moveTo>
                  <a:cubicBezTo>
                    <a:pt x="13109" y="13197"/>
                    <a:pt x="15296" y="12229"/>
                    <a:pt x="15429" y="10966"/>
                  </a:cubicBezTo>
                  <a:cubicBezTo>
                    <a:pt x="15041" y="9779"/>
                    <a:pt x="14617" y="8484"/>
                    <a:pt x="14201" y="7211"/>
                  </a:cubicBezTo>
                  <a:cubicBezTo>
                    <a:pt x="13911" y="8118"/>
                    <a:pt x="12316" y="8759"/>
                    <a:pt x="10496" y="8759"/>
                  </a:cubicBezTo>
                  <a:cubicBezTo>
                    <a:pt x="8678" y="8759"/>
                    <a:pt x="7081" y="8118"/>
                    <a:pt x="6791" y="7211"/>
                  </a:cubicBezTo>
                  <a:cubicBezTo>
                    <a:pt x="6375" y="8484"/>
                    <a:pt x="5951" y="9779"/>
                    <a:pt x="5563" y="10966"/>
                  </a:cubicBezTo>
                  <a:cubicBezTo>
                    <a:pt x="5696" y="12229"/>
                    <a:pt x="7883" y="13197"/>
                    <a:pt x="10496" y="1319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3494088"/>
            <a:ext cx="1211263" cy="25876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0" y="2503488"/>
            <a:ext cx="1663700" cy="57785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Text Placeholder 3"/>
          <p:cNvSpPr txBox="1"/>
          <p:nvPr/>
        </p:nvSpPr>
        <p:spPr>
          <a:xfrm>
            <a:off x="5603864" y="3505357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3"/>
          <p:cNvSpPr txBox="1"/>
          <p:nvPr/>
        </p:nvSpPr>
        <p:spPr>
          <a:xfrm>
            <a:off x="8398237" y="3505357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/>
          <p:nvPr/>
        </p:nvSpPr>
        <p:spPr>
          <a:xfrm>
            <a:off x="8815187" y="4716703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/>
          <p:nvPr/>
        </p:nvSpPr>
        <p:spPr>
          <a:xfrm>
            <a:off x="6104342" y="4716703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/>
          <p:nvPr/>
        </p:nvSpPr>
        <p:spPr>
          <a:xfrm>
            <a:off x="3342547" y="4716703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7" name="Text Placeholder 4"/>
          <p:cNvSpPr txBox="1"/>
          <p:nvPr/>
        </p:nvSpPr>
        <p:spPr>
          <a:xfrm>
            <a:off x="4489438" y="2502790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4"/>
          <p:cNvSpPr txBox="1"/>
          <p:nvPr/>
        </p:nvSpPr>
        <p:spPr>
          <a:xfrm>
            <a:off x="7305207" y="2502790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4"/>
          <p:cNvSpPr txBox="1"/>
          <p:nvPr/>
        </p:nvSpPr>
        <p:spPr>
          <a:xfrm>
            <a:off x="4103838" y="5429539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4"/>
          <p:cNvSpPr txBox="1"/>
          <p:nvPr/>
        </p:nvSpPr>
        <p:spPr>
          <a:xfrm>
            <a:off x="6858787" y="5427698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4"/>
          <p:cNvSpPr txBox="1"/>
          <p:nvPr/>
        </p:nvSpPr>
        <p:spPr>
          <a:xfrm>
            <a:off x="9574768" y="5435165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Shape 1752"/>
          <p:cNvSpPr/>
          <p:nvPr/>
        </p:nvSpPr>
        <p:spPr>
          <a:xfrm>
            <a:off x="7587816" y="3412222"/>
            <a:ext cx="422877" cy="422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474" extrusionOk="0">
                <a:moveTo>
                  <a:pt x="2578" y="8409"/>
                </a:moveTo>
                <a:cubicBezTo>
                  <a:pt x="2578" y="5193"/>
                  <a:pt x="5174" y="2587"/>
                  <a:pt x="8376" y="2587"/>
                </a:cubicBezTo>
                <a:cubicBezTo>
                  <a:pt x="11580" y="2587"/>
                  <a:pt x="14435" y="5451"/>
                  <a:pt x="14435" y="8666"/>
                </a:cubicBezTo>
                <a:cubicBezTo>
                  <a:pt x="14435" y="11882"/>
                  <a:pt x="11838" y="14488"/>
                  <a:pt x="8635" y="14488"/>
                </a:cubicBezTo>
                <a:cubicBezTo>
                  <a:pt x="5431" y="14488"/>
                  <a:pt x="2578" y="11624"/>
                  <a:pt x="2578" y="8409"/>
                </a:cubicBezTo>
                <a:close/>
                <a:moveTo>
                  <a:pt x="20914" y="18167"/>
                </a:moveTo>
                <a:lnTo>
                  <a:pt x="15797" y="13032"/>
                </a:lnTo>
                <a:cubicBezTo>
                  <a:pt x="16568" y="11759"/>
                  <a:pt x="17013" y="10265"/>
                  <a:pt x="17013" y="8666"/>
                </a:cubicBezTo>
                <a:cubicBezTo>
                  <a:pt x="17013" y="4023"/>
                  <a:pt x="13004" y="0"/>
                  <a:pt x="8376" y="0"/>
                </a:cubicBezTo>
                <a:cubicBezTo>
                  <a:pt x="3750" y="0"/>
                  <a:pt x="0" y="3765"/>
                  <a:pt x="0" y="8409"/>
                </a:cubicBezTo>
                <a:cubicBezTo>
                  <a:pt x="0" y="13052"/>
                  <a:pt x="4008" y="17075"/>
                  <a:pt x="8635" y="17075"/>
                </a:cubicBezTo>
                <a:cubicBezTo>
                  <a:pt x="10173" y="17075"/>
                  <a:pt x="11614" y="16657"/>
                  <a:pt x="12852" y="15931"/>
                </a:cubicBezTo>
                <a:lnTo>
                  <a:pt x="17996" y="21094"/>
                </a:lnTo>
                <a:cubicBezTo>
                  <a:pt x="18500" y="21600"/>
                  <a:pt x="19317" y="21600"/>
                  <a:pt x="19819" y="21094"/>
                </a:cubicBezTo>
                <a:lnTo>
                  <a:pt x="21096" y="19815"/>
                </a:lnTo>
                <a:cubicBezTo>
                  <a:pt x="21600" y="19309"/>
                  <a:pt x="21417" y="18672"/>
                  <a:pt x="20914" y="1816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Shape 1755"/>
          <p:cNvSpPr/>
          <p:nvPr/>
        </p:nvSpPr>
        <p:spPr>
          <a:xfrm>
            <a:off x="4835459" y="4670819"/>
            <a:ext cx="364716" cy="328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2" y="0"/>
                </a:moveTo>
                <a:cubicBezTo>
                  <a:pt x="9030" y="0"/>
                  <a:pt x="7856" y="707"/>
                  <a:pt x="7120" y="1087"/>
                </a:cubicBezTo>
                <a:lnTo>
                  <a:pt x="7120" y="3594"/>
                </a:lnTo>
                <a:lnTo>
                  <a:pt x="4741" y="3594"/>
                </a:lnTo>
                <a:lnTo>
                  <a:pt x="4741" y="21600"/>
                </a:lnTo>
                <a:lnTo>
                  <a:pt x="16843" y="21600"/>
                </a:lnTo>
                <a:lnTo>
                  <a:pt x="16843" y="3594"/>
                </a:lnTo>
                <a:lnTo>
                  <a:pt x="14465" y="3594"/>
                </a:lnTo>
                <a:cubicBezTo>
                  <a:pt x="14465" y="3594"/>
                  <a:pt x="14465" y="1087"/>
                  <a:pt x="14465" y="1087"/>
                </a:cubicBezTo>
                <a:cubicBezTo>
                  <a:pt x="13730" y="707"/>
                  <a:pt x="12555" y="0"/>
                  <a:pt x="10792" y="0"/>
                </a:cubicBezTo>
                <a:close/>
                <a:moveTo>
                  <a:pt x="2152" y="3611"/>
                </a:moveTo>
                <a:cubicBezTo>
                  <a:pt x="965" y="3611"/>
                  <a:pt x="0" y="4682"/>
                  <a:pt x="0" y="6002"/>
                </a:cubicBezTo>
                <a:lnTo>
                  <a:pt x="0" y="19209"/>
                </a:lnTo>
                <a:cubicBezTo>
                  <a:pt x="0" y="20528"/>
                  <a:pt x="965" y="21600"/>
                  <a:pt x="2152" y="21600"/>
                </a:cubicBezTo>
                <a:lnTo>
                  <a:pt x="3236" y="21600"/>
                </a:lnTo>
                <a:lnTo>
                  <a:pt x="3236" y="3611"/>
                </a:lnTo>
                <a:lnTo>
                  <a:pt x="2152" y="3611"/>
                </a:lnTo>
                <a:close/>
                <a:moveTo>
                  <a:pt x="18364" y="3611"/>
                </a:moveTo>
                <a:lnTo>
                  <a:pt x="18364" y="21600"/>
                </a:lnTo>
                <a:lnTo>
                  <a:pt x="19448" y="21600"/>
                </a:lnTo>
                <a:cubicBezTo>
                  <a:pt x="20635" y="21600"/>
                  <a:pt x="21600" y="20528"/>
                  <a:pt x="21600" y="19209"/>
                </a:cubicBezTo>
                <a:lnTo>
                  <a:pt x="21600" y="6002"/>
                </a:lnTo>
                <a:cubicBezTo>
                  <a:pt x="21600" y="4682"/>
                  <a:pt x="20635" y="3611"/>
                  <a:pt x="19448" y="3611"/>
                </a:cubicBezTo>
                <a:lnTo>
                  <a:pt x="18364" y="361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14" grpId="0" animBg="1"/>
      <p:bldP spid="25" grpId="0" animBg="1"/>
      <p:bldP spid="32" grpId="0" animBg="1"/>
      <p:bldP spid="33" grpId="0" animBg="1"/>
      <p:bldP spid="4" grpId="0" build="p"/>
      <p:bldP spid="5" grpId="0" build="p"/>
      <p:bldP spid="40" grpId="0"/>
      <p:bldP spid="41" grpId="0"/>
      <p:bldP spid="42" grpId="0"/>
      <p:bldP spid="43" grpId="0"/>
      <p:bldP spid="44" grpId="0"/>
      <p:bldP spid="47" grpId="0"/>
      <p:bldP spid="48" grpId="0"/>
      <p:bldP spid="49" grpId="0"/>
      <p:bldP spid="50" grpId="0"/>
      <p:bldP spid="51" grpId="0"/>
      <p:bldP spid="36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149" y="449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592" y="2180318"/>
            <a:ext cx="2506612" cy="353493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592" y="1905558"/>
            <a:ext cx="2647861" cy="261172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632" y="3600657"/>
            <a:ext cx="1213866" cy="223084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01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821" y="1279115"/>
            <a:ext cx="4011895" cy="245025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821" y="3779578"/>
            <a:ext cx="4011895" cy="1809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71117" y="5742568"/>
            <a:ext cx="1215821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5528" y="5804796"/>
            <a:ext cx="12429523" cy="620169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5934" y="3948961"/>
            <a:ext cx="3744791" cy="1220333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48819" y="1279115"/>
            <a:ext cx="4011895" cy="245025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48819" y="3779578"/>
            <a:ext cx="4011895" cy="18090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9936" y="3948961"/>
            <a:ext cx="3744791" cy="1149929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22818" y="1279115"/>
            <a:ext cx="4011895" cy="245025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22818" y="3779578"/>
            <a:ext cx="4011895" cy="18090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53936" y="3948961"/>
            <a:ext cx="3744791" cy="1149929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15" grpId="0"/>
      <p:bldP spid="17" grpId="0" animBg="1"/>
      <p:bldP spid="18" grpId="0" animBg="1"/>
      <p:bldP spid="19" grpId="0"/>
      <p:bldP spid="20" grpId="0" animBg="1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401606" y="5006027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91228" y="5050650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80849" y="5095274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162212" y="1918609"/>
            <a:ext cx="8638667" cy="2883693"/>
            <a:chOff x="1167355" y="1217191"/>
            <a:chExt cx="6892537" cy="2300813"/>
          </a:xfrm>
        </p:grpSpPr>
        <p:sp>
          <p:nvSpPr>
            <p:cNvPr id="6" name="Freeform 4"/>
            <p:cNvSpPr/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8900000">
              <a:off x="1723577" y="1817977"/>
              <a:ext cx="1104193" cy="1104192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18900000">
              <a:off x="2167565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18900000">
              <a:off x="4499738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18900000">
              <a:off x="6810454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218696" y="1769718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552517" y="1786760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t" anchorCtr="0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869836" y="1769718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 flipH="1">
              <a:off x="1897609" y="2271669"/>
              <a:ext cx="713402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 flipH="1">
              <a:off x="4245583" y="2241697"/>
              <a:ext cx="724522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 flipH="1">
              <a:off x="6564080" y="2221374"/>
              <a:ext cx="725693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sp>
        <p:nvSpPr>
          <p:cNvPr id="24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2160511" y="1816125"/>
          <a:ext cx="8504641" cy="2993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34"/>
          <p:cNvSpPr txBox="1"/>
          <p:nvPr/>
        </p:nvSpPr>
        <p:spPr>
          <a:xfrm>
            <a:off x="1492036" y="5344517"/>
            <a:ext cx="987467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5573787" y="2104157"/>
          <a:ext cx="6398407" cy="374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 txBox="1"/>
          <p:nvPr/>
        </p:nvSpPr>
        <p:spPr>
          <a:xfrm>
            <a:off x="1829371" y="2480444"/>
            <a:ext cx="3173854" cy="28187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2" name="Content Placeholder 2"/>
          <p:cNvSpPr txBox="1"/>
          <p:nvPr/>
        </p:nvSpPr>
        <p:spPr>
          <a:xfrm>
            <a:off x="1813592" y="3362328"/>
            <a:ext cx="3173854" cy="28187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3" name="Content Placeholder 2"/>
          <p:cNvSpPr txBox="1"/>
          <p:nvPr/>
        </p:nvSpPr>
        <p:spPr>
          <a:xfrm>
            <a:off x="1813592" y="4244212"/>
            <a:ext cx="3173854" cy="2827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4" name="Content Placeholder 2"/>
          <p:cNvSpPr txBox="1"/>
          <p:nvPr/>
        </p:nvSpPr>
        <p:spPr>
          <a:xfrm>
            <a:off x="1829371" y="5126097"/>
            <a:ext cx="3173854" cy="2827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5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149" y="449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592" y="2180318"/>
            <a:ext cx="2506612" cy="353493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592" y="1905558"/>
            <a:ext cx="2647861" cy="261172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632" y="3600657"/>
            <a:ext cx="1553702" cy="223084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02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1869"/>
          <p:cNvSpPr/>
          <p:nvPr/>
        </p:nvSpPr>
        <p:spPr>
          <a:xfrm rot="10800000">
            <a:off x="4127124" y="1803500"/>
            <a:ext cx="4604502" cy="2296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36" y="0"/>
                  <a:pt x="5272" y="2114"/>
                  <a:pt x="3163" y="6342"/>
                </a:cubicBezTo>
                <a:cubicBezTo>
                  <a:pt x="1060" y="10557"/>
                  <a:pt x="7" y="16076"/>
                  <a:pt x="0" y="21600"/>
                </a:cubicBezTo>
                <a:lnTo>
                  <a:pt x="21600" y="21600"/>
                </a:lnTo>
                <a:cubicBezTo>
                  <a:pt x="21593" y="16076"/>
                  <a:pt x="20540" y="10557"/>
                  <a:pt x="18437" y="6342"/>
                </a:cubicBezTo>
                <a:cubicBezTo>
                  <a:pt x="16328" y="2114"/>
                  <a:pt x="13564" y="0"/>
                  <a:pt x="10800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0091" tIns="20091" rIns="20091" bIns="20091" anchor="ctr"/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0885488" y="2257425"/>
            <a:ext cx="1973262" cy="11811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635"/>
              </a:spcBef>
              <a:buNone/>
            </a:pPr>
            <a:r>
              <a:rPr lang="zh-CN" alt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Shape 1851"/>
          <p:cNvSpPr/>
          <p:nvPr/>
        </p:nvSpPr>
        <p:spPr>
          <a:xfrm>
            <a:off x="1991975" y="3076776"/>
            <a:ext cx="1550543" cy="258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Shape 1852"/>
          <p:cNvSpPr/>
          <p:nvPr/>
        </p:nvSpPr>
        <p:spPr>
          <a:xfrm>
            <a:off x="2293401" y="1792953"/>
            <a:ext cx="947691" cy="947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853"/>
          <p:cNvSpPr/>
          <p:nvPr/>
        </p:nvSpPr>
        <p:spPr>
          <a:xfrm>
            <a:off x="2571012" y="2107073"/>
            <a:ext cx="392466" cy="319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80" h="21024" extrusionOk="0">
                <a:moveTo>
                  <a:pt x="18800" y="1728"/>
                </a:moveTo>
                <a:cubicBezTo>
                  <a:pt x="16810" y="-576"/>
                  <a:pt x="13583" y="-576"/>
                  <a:pt x="11591" y="1728"/>
                </a:cubicBezTo>
                <a:lnTo>
                  <a:pt x="10239" y="3293"/>
                </a:lnTo>
                <a:lnTo>
                  <a:pt x="8887" y="1728"/>
                </a:lnTo>
                <a:cubicBezTo>
                  <a:pt x="6897" y="-576"/>
                  <a:pt x="3670" y="-576"/>
                  <a:pt x="1680" y="1728"/>
                </a:cubicBezTo>
                <a:cubicBezTo>
                  <a:pt x="-560" y="4320"/>
                  <a:pt x="-560" y="8522"/>
                  <a:pt x="1680" y="11115"/>
                </a:cubicBezTo>
                <a:lnTo>
                  <a:pt x="10239" y="21024"/>
                </a:lnTo>
                <a:lnTo>
                  <a:pt x="18800" y="11115"/>
                </a:lnTo>
                <a:cubicBezTo>
                  <a:pt x="21040" y="8522"/>
                  <a:pt x="21040" y="4320"/>
                  <a:pt x="18800" y="172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1855"/>
          <p:cNvSpPr/>
          <p:nvPr/>
        </p:nvSpPr>
        <p:spPr>
          <a:xfrm>
            <a:off x="3530706" y="5507022"/>
            <a:ext cx="1773664" cy="5784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Shape 1856"/>
          <p:cNvSpPr/>
          <p:nvPr/>
        </p:nvSpPr>
        <p:spPr>
          <a:xfrm>
            <a:off x="3642266" y="5204014"/>
            <a:ext cx="1550543" cy="2585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Shape 1857"/>
          <p:cNvSpPr/>
          <p:nvPr/>
        </p:nvSpPr>
        <p:spPr>
          <a:xfrm>
            <a:off x="3940501" y="3916999"/>
            <a:ext cx="954074" cy="954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Shape 1859"/>
          <p:cNvSpPr/>
          <p:nvPr/>
        </p:nvSpPr>
        <p:spPr>
          <a:xfrm>
            <a:off x="7491341" y="5532716"/>
            <a:ext cx="1773664" cy="578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Shape 1860"/>
          <p:cNvSpPr/>
          <p:nvPr/>
        </p:nvSpPr>
        <p:spPr>
          <a:xfrm>
            <a:off x="7602902" y="5229707"/>
            <a:ext cx="1550543" cy="258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Shape 1861"/>
          <p:cNvSpPr/>
          <p:nvPr/>
        </p:nvSpPr>
        <p:spPr>
          <a:xfrm>
            <a:off x="7903328" y="3944883"/>
            <a:ext cx="949693" cy="949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Shape 1862"/>
          <p:cNvSpPr/>
          <p:nvPr/>
        </p:nvSpPr>
        <p:spPr>
          <a:xfrm>
            <a:off x="8196543" y="4222218"/>
            <a:ext cx="363260" cy="324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7" h="21458" extrusionOk="0">
                <a:moveTo>
                  <a:pt x="20906" y="11130"/>
                </a:moveTo>
                <a:lnTo>
                  <a:pt x="11466" y="425"/>
                </a:lnTo>
                <a:cubicBezTo>
                  <a:pt x="10983" y="-142"/>
                  <a:pt x="10193" y="-142"/>
                  <a:pt x="9710" y="425"/>
                </a:cubicBezTo>
                <a:lnTo>
                  <a:pt x="271" y="11130"/>
                </a:lnTo>
                <a:cubicBezTo>
                  <a:pt x="-212" y="11696"/>
                  <a:pt x="-32" y="12160"/>
                  <a:pt x="671" y="12160"/>
                </a:cubicBezTo>
                <a:lnTo>
                  <a:pt x="2638" y="12160"/>
                </a:lnTo>
                <a:lnTo>
                  <a:pt x="2638" y="20381"/>
                </a:lnTo>
                <a:cubicBezTo>
                  <a:pt x="2638" y="20976"/>
                  <a:pt x="2661" y="21458"/>
                  <a:pt x="3609" y="21458"/>
                </a:cubicBezTo>
                <a:lnTo>
                  <a:pt x="8190" y="21458"/>
                </a:lnTo>
                <a:lnTo>
                  <a:pt x="8190" y="13214"/>
                </a:lnTo>
                <a:lnTo>
                  <a:pt x="12986" y="13214"/>
                </a:lnTo>
                <a:lnTo>
                  <a:pt x="12986" y="21458"/>
                </a:lnTo>
                <a:lnTo>
                  <a:pt x="17795" y="21458"/>
                </a:lnTo>
                <a:cubicBezTo>
                  <a:pt x="18518" y="21458"/>
                  <a:pt x="18538" y="20976"/>
                  <a:pt x="18538" y="20381"/>
                </a:cubicBezTo>
                <a:lnTo>
                  <a:pt x="18538" y="12160"/>
                </a:lnTo>
                <a:lnTo>
                  <a:pt x="20505" y="12160"/>
                </a:lnTo>
                <a:cubicBezTo>
                  <a:pt x="21208" y="12160"/>
                  <a:pt x="21388" y="11696"/>
                  <a:pt x="20906" y="1113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Shape 1864"/>
          <p:cNvSpPr/>
          <p:nvPr/>
        </p:nvSpPr>
        <p:spPr>
          <a:xfrm>
            <a:off x="9199136" y="3379785"/>
            <a:ext cx="1773664" cy="578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Shape 1865"/>
          <p:cNvSpPr/>
          <p:nvPr/>
        </p:nvSpPr>
        <p:spPr>
          <a:xfrm>
            <a:off x="9310696" y="3076777"/>
            <a:ext cx="1550543" cy="258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Shape 1866"/>
          <p:cNvSpPr/>
          <p:nvPr/>
        </p:nvSpPr>
        <p:spPr>
          <a:xfrm>
            <a:off x="9611121" y="1791952"/>
            <a:ext cx="949693" cy="949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Shape 1857"/>
          <p:cNvSpPr/>
          <p:nvPr/>
        </p:nvSpPr>
        <p:spPr>
          <a:xfrm>
            <a:off x="3940501" y="3917655"/>
            <a:ext cx="954074" cy="954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hape 1858"/>
          <p:cNvSpPr/>
          <p:nvPr/>
        </p:nvSpPr>
        <p:spPr>
          <a:xfrm>
            <a:off x="4301622" y="4182942"/>
            <a:ext cx="231830" cy="422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7" y="3476"/>
                </a:moveTo>
                <a:cubicBezTo>
                  <a:pt x="16335" y="5612"/>
                  <a:pt x="16335" y="5612"/>
                  <a:pt x="16335" y="5612"/>
                </a:cubicBezTo>
                <a:cubicBezTo>
                  <a:pt x="14486" y="4583"/>
                  <a:pt x="12660" y="4068"/>
                  <a:pt x="10835" y="4068"/>
                </a:cubicBezTo>
                <a:cubicBezTo>
                  <a:pt x="9782" y="4068"/>
                  <a:pt x="8916" y="4222"/>
                  <a:pt x="8237" y="4531"/>
                </a:cubicBezTo>
                <a:cubicBezTo>
                  <a:pt x="7582" y="4827"/>
                  <a:pt x="7231" y="5188"/>
                  <a:pt x="7231" y="5587"/>
                </a:cubicBezTo>
                <a:cubicBezTo>
                  <a:pt x="7231" y="5921"/>
                  <a:pt x="7535" y="6256"/>
                  <a:pt x="8120" y="6591"/>
                </a:cubicBezTo>
                <a:cubicBezTo>
                  <a:pt x="8706" y="6938"/>
                  <a:pt x="9876" y="7299"/>
                  <a:pt x="11631" y="7685"/>
                </a:cubicBezTo>
                <a:cubicBezTo>
                  <a:pt x="14743" y="8380"/>
                  <a:pt x="16873" y="8972"/>
                  <a:pt x="18020" y="9461"/>
                </a:cubicBezTo>
                <a:cubicBezTo>
                  <a:pt x="19166" y="9950"/>
                  <a:pt x="20055" y="10530"/>
                  <a:pt x="20687" y="11225"/>
                </a:cubicBezTo>
                <a:cubicBezTo>
                  <a:pt x="21296" y="11907"/>
                  <a:pt x="21600" y="12679"/>
                  <a:pt x="21600" y="13529"/>
                </a:cubicBezTo>
                <a:cubicBezTo>
                  <a:pt x="21600" y="14379"/>
                  <a:pt x="21272" y="15177"/>
                  <a:pt x="20617" y="15897"/>
                </a:cubicBezTo>
                <a:cubicBezTo>
                  <a:pt x="19962" y="16618"/>
                  <a:pt x="19096" y="17198"/>
                  <a:pt x="18066" y="17622"/>
                </a:cubicBezTo>
                <a:cubicBezTo>
                  <a:pt x="17037" y="18034"/>
                  <a:pt x="15539" y="18356"/>
                  <a:pt x="13573" y="18575"/>
                </a:cubicBezTo>
                <a:cubicBezTo>
                  <a:pt x="13573" y="21600"/>
                  <a:pt x="13573" y="21600"/>
                  <a:pt x="13573" y="21600"/>
                </a:cubicBezTo>
                <a:cubicBezTo>
                  <a:pt x="9618" y="21600"/>
                  <a:pt x="9618" y="21600"/>
                  <a:pt x="9618" y="21600"/>
                </a:cubicBezTo>
                <a:cubicBezTo>
                  <a:pt x="9618" y="18652"/>
                  <a:pt x="9618" y="18652"/>
                  <a:pt x="9618" y="18652"/>
                </a:cubicBezTo>
                <a:cubicBezTo>
                  <a:pt x="7793" y="18536"/>
                  <a:pt x="6225" y="18292"/>
                  <a:pt x="4938" y="17906"/>
                </a:cubicBezTo>
                <a:cubicBezTo>
                  <a:pt x="3159" y="17378"/>
                  <a:pt x="1521" y="16670"/>
                  <a:pt x="0" y="15795"/>
                </a:cubicBezTo>
                <a:cubicBezTo>
                  <a:pt x="4002" y="13593"/>
                  <a:pt x="4002" y="13593"/>
                  <a:pt x="4002" y="13593"/>
                </a:cubicBezTo>
                <a:cubicBezTo>
                  <a:pt x="6576" y="15061"/>
                  <a:pt x="9057" y="15795"/>
                  <a:pt x="11444" y="15795"/>
                </a:cubicBezTo>
                <a:cubicBezTo>
                  <a:pt x="12684" y="15795"/>
                  <a:pt x="13714" y="15563"/>
                  <a:pt x="14603" y="15112"/>
                </a:cubicBezTo>
                <a:cubicBezTo>
                  <a:pt x="15469" y="14649"/>
                  <a:pt x="15913" y="14121"/>
                  <a:pt x="15913" y="13503"/>
                </a:cubicBezTo>
                <a:cubicBezTo>
                  <a:pt x="15913" y="12975"/>
                  <a:pt x="15633" y="12525"/>
                  <a:pt x="15071" y="12126"/>
                </a:cubicBezTo>
                <a:cubicBezTo>
                  <a:pt x="14509" y="11740"/>
                  <a:pt x="13386" y="11341"/>
                  <a:pt x="11748" y="10929"/>
                </a:cubicBezTo>
                <a:cubicBezTo>
                  <a:pt x="8401" y="10105"/>
                  <a:pt x="6155" y="9436"/>
                  <a:pt x="4961" y="8946"/>
                </a:cubicBezTo>
                <a:cubicBezTo>
                  <a:pt x="3791" y="8470"/>
                  <a:pt x="2902" y="7917"/>
                  <a:pt x="2317" y="7312"/>
                </a:cubicBezTo>
                <a:cubicBezTo>
                  <a:pt x="1732" y="6707"/>
                  <a:pt x="1451" y="6063"/>
                  <a:pt x="1451" y="5368"/>
                </a:cubicBezTo>
                <a:cubicBezTo>
                  <a:pt x="1451" y="4235"/>
                  <a:pt x="2223" y="3257"/>
                  <a:pt x="3768" y="2446"/>
                </a:cubicBezTo>
                <a:cubicBezTo>
                  <a:pt x="5312" y="1635"/>
                  <a:pt x="7255" y="1197"/>
                  <a:pt x="9618" y="1133"/>
                </a:cubicBezTo>
                <a:cubicBezTo>
                  <a:pt x="9618" y="0"/>
                  <a:pt x="9618" y="0"/>
                  <a:pt x="9618" y="0"/>
                </a:cubicBezTo>
                <a:cubicBezTo>
                  <a:pt x="13573" y="0"/>
                  <a:pt x="13573" y="0"/>
                  <a:pt x="13573" y="0"/>
                </a:cubicBezTo>
                <a:cubicBezTo>
                  <a:pt x="13573" y="1287"/>
                  <a:pt x="13573" y="1287"/>
                  <a:pt x="13573" y="1287"/>
                </a:cubicBezTo>
                <a:cubicBezTo>
                  <a:pt x="14954" y="1455"/>
                  <a:pt x="16101" y="1686"/>
                  <a:pt x="17037" y="1982"/>
                </a:cubicBezTo>
                <a:cubicBezTo>
                  <a:pt x="17996" y="2278"/>
                  <a:pt x="19119" y="2780"/>
                  <a:pt x="20407" y="347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Shape 1867"/>
          <p:cNvSpPr/>
          <p:nvPr/>
        </p:nvSpPr>
        <p:spPr>
          <a:xfrm>
            <a:off x="9918245" y="2091274"/>
            <a:ext cx="335443" cy="351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1" h="20933" extrusionOk="0">
                <a:moveTo>
                  <a:pt x="18450" y="13962"/>
                </a:moveTo>
                <a:cubicBezTo>
                  <a:pt x="18104" y="14098"/>
                  <a:pt x="15778" y="12331"/>
                  <a:pt x="14291" y="9001"/>
                </a:cubicBezTo>
                <a:cubicBezTo>
                  <a:pt x="12804" y="5669"/>
                  <a:pt x="12992" y="2625"/>
                  <a:pt x="13337" y="2491"/>
                </a:cubicBezTo>
                <a:cubicBezTo>
                  <a:pt x="13683" y="2355"/>
                  <a:pt x="15952" y="4486"/>
                  <a:pt x="17438" y="7816"/>
                </a:cubicBezTo>
                <a:cubicBezTo>
                  <a:pt x="18925" y="11146"/>
                  <a:pt x="18797" y="13826"/>
                  <a:pt x="18450" y="13962"/>
                </a:cubicBezTo>
                <a:close/>
                <a:moveTo>
                  <a:pt x="19117" y="7012"/>
                </a:moveTo>
                <a:cubicBezTo>
                  <a:pt x="17204" y="2727"/>
                  <a:pt x="14125" y="-537"/>
                  <a:pt x="12567" y="74"/>
                </a:cubicBezTo>
                <a:cubicBezTo>
                  <a:pt x="9922" y="1108"/>
                  <a:pt x="14143" y="6078"/>
                  <a:pt x="1154" y="11160"/>
                </a:cubicBezTo>
                <a:cubicBezTo>
                  <a:pt x="32" y="11600"/>
                  <a:pt x="-253" y="13356"/>
                  <a:pt x="217" y="14406"/>
                </a:cubicBezTo>
                <a:cubicBezTo>
                  <a:pt x="685" y="15456"/>
                  <a:pt x="2220" y="16502"/>
                  <a:pt x="3342" y="16062"/>
                </a:cubicBezTo>
                <a:cubicBezTo>
                  <a:pt x="3537" y="15987"/>
                  <a:pt x="4250" y="15766"/>
                  <a:pt x="4250" y="15766"/>
                </a:cubicBezTo>
                <a:cubicBezTo>
                  <a:pt x="5051" y="16802"/>
                  <a:pt x="5889" y="16187"/>
                  <a:pt x="6186" y="16845"/>
                </a:cubicBezTo>
                <a:cubicBezTo>
                  <a:pt x="6544" y="17635"/>
                  <a:pt x="7322" y="19353"/>
                  <a:pt x="7586" y="19939"/>
                </a:cubicBezTo>
                <a:cubicBezTo>
                  <a:pt x="7850" y="20522"/>
                  <a:pt x="8450" y="21063"/>
                  <a:pt x="8885" y="20905"/>
                </a:cubicBezTo>
                <a:cubicBezTo>
                  <a:pt x="9318" y="20745"/>
                  <a:pt x="10797" y="20203"/>
                  <a:pt x="11362" y="19997"/>
                </a:cubicBezTo>
                <a:cubicBezTo>
                  <a:pt x="11927" y="19790"/>
                  <a:pt x="12062" y="19306"/>
                  <a:pt x="11889" y="18922"/>
                </a:cubicBezTo>
                <a:cubicBezTo>
                  <a:pt x="11703" y="18510"/>
                  <a:pt x="10939" y="18390"/>
                  <a:pt x="10721" y="17908"/>
                </a:cubicBezTo>
                <a:cubicBezTo>
                  <a:pt x="10503" y="17428"/>
                  <a:pt x="9791" y="15886"/>
                  <a:pt x="9586" y="15400"/>
                </a:cubicBezTo>
                <a:cubicBezTo>
                  <a:pt x="9308" y="14739"/>
                  <a:pt x="9899" y="14201"/>
                  <a:pt x="10759" y="14116"/>
                </a:cubicBezTo>
                <a:cubicBezTo>
                  <a:pt x="16671" y="13522"/>
                  <a:pt x="17775" y="17037"/>
                  <a:pt x="19789" y="16249"/>
                </a:cubicBezTo>
                <a:cubicBezTo>
                  <a:pt x="21347" y="15640"/>
                  <a:pt x="21030" y="11296"/>
                  <a:pt x="19117" y="701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 build="p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19" grpId="0"/>
      <p:bldP spid="20" grpId="0" animBg="1"/>
      <p:bldP spid="21" grpId="0" animBg="1"/>
      <p:bldP spid="23" grpId="0"/>
      <p:bldP spid="24" grpId="0"/>
      <p:bldP spid="25" grpId="0" animBg="1"/>
      <p:bldP spid="28" grpId="0" animBg="1"/>
      <p:bldP spid="28" grpId="1" animBg="1"/>
      <p:bldP spid="16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CB000DF6-5E0D-4957-BB4A-BE4C4845C62D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49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1_自定义设计方案">
  <a:themeElements>
    <a:clrScheme name="自定义 7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C66"/>
      </a:accent1>
      <a:accent2>
        <a:srgbClr val="A6A6A6"/>
      </a:accent2>
      <a:accent3>
        <a:srgbClr val="007C66"/>
      </a:accent3>
      <a:accent4>
        <a:srgbClr val="A6A6A6"/>
      </a:accent4>
      <a:accent5>
        <a:srgbClr val="007C66"/>
      </a:accent5>
      <a:accent6>
        <a:srgbClr val="A6A6A6"/>
      </a:accent6>
      <a:hlink>
        <a:srgbClr val="007C66"/>
      </a:hlink>
      <a:folHlink>
        <a:srgbClr val="A6A6A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2523</Words>
  <Application>Microsoft Office PowerPoint</Application>
  <PresentationFormat>自定义</PresentationFormat>
  <Paragraphs>198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Simply City Light</vt:lpstr>
      <vt:lpstr>方正正准黑简体</vt:lpstr>
      <vt:lpstr>宋体</vt:lpstr>
      <vt:lpstr>微软雅黑</vt:lpstr>
      <vt:lpstr>Agency FB</vt:lpstr>
      <vt:lpstr>Arial</vt:lpstr>
      <vt:lpstr>Calibri</vt:lpstr>
      <vt:lpstr>Calibri Light</vt:lpstr>
      <vt:lpstr>Verdana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2016-10-17T14:00:00Z</dcterms:created>
  <dcterms:modified xsi:type="dcterms:W3CDTF">2021-01-06T00:36:58Z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