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8" r:id="rId2"/>
    <p:sldId id="262" r:id="rId3"/>
    <p:sldId id="263" r:id="rId4"/>
    <p:sldId id="271" r:id="rId5"/>
    <p:sldId id="268" r:id="rId6"/>
    <p:sldId id="291" r:id="rId7"/>
    <p:sldId id="265" r:id="rId8"/>
    <p:sldId id="272" r:id="rId9"/>
    <p:sldId id="288" r:id="rId10"/>
    <p:sldId id="285" r:id="rId11"/>
    <p:sldId id="264" r:id="rId12"/>
    <p:sldId id="270" r:id="rId13"/>
    <p:sldId id="292" r:id="rId14"/>
    <p:sldId id="286" r:id="rId15"/>
    <p:sldId id="289" r:id="rId16"/>
    <p:sldId id="274" r:id="rId17"/>
    <p:sldId id="277" r:id="rId18"/>
    <p:sldId id="266" r:id="rId19"/>
    <p:sldId id="287" r:id="rId20"/>
    <p:sldId id="275" r:id="rId21"/>
    <p:sldId id="267" r:id="rId22"/>
    <p:sldId id="290" r:id="rId23"/>
    <p:sldId id="279" r:id="rId24"/>
    <p:sldId id="281" r:id="rId25"/>
    <p:sldId id="283" r:id="rId26"/>
    <p:sldId id="282" r:id="rId27"/>
    <p:sldId id="280" r:id="rId28"/>
  </p:sldIdLst>
  <p:sldSz cx="12192000" cy="6858000"/>
  <p:notesSz cx="6858000" cy="9144000"/>
  <p:custDataLst>
    <p:tags r:id="rId30"/>
  </p:custDataLst>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0B9CBE"/>
    <a:srgbClr val="EFEFE6"/>
    <a:srgbClr val="F4F2EC"/>
    <a:srgbClr val="796B43"/>
    <a:srgbClr val="BEB089"/>
    <a:srgbClr val="C36436"/>
    <a:srgbClr val="FAF3E2"/>
    <a:srgbClr val="F0C12C"/>
    <a:srgbClr val="F1D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3" autoAdjust="0"/>
    <p:restoredTop sz="95284" autoAdjust="0"/>
  </p:normalViewPr>
  <p:slideViewPr>
    <p:cSldViewPr snapToGrid="0">
      <p:cViewPr varScale="1">
        <p:scale>
          <a:sx n="114" d="100"/>
          <a:sy n="114" d="100"/>
        </p:scale>
        <p:origin x="79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7626AD-BD42-41C5-A531-78B33E1B461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61419-CAEC-47FD-AABC-F31968CFB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亮亮图文旗舰店</a:t>
            </a:r>
            <a:r>
              <a:rPr lang="en-US" altLang="zh-CN" sz="1865" dirty="0"/>
              <a:t>https://liangliangtuwen.tmall.com</a:t>
            </a:r>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2" name="矩形 31"/>
          <p:cNvSpPr/>
          <p:nvPr/>
        </p:nvSpPr>
        <p:spPr>
          <a:xfrm>
            <a:off x="0" y="1"/>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ctrTitle"/>
          </p:nvPr>
        </p:nvSpPr>
        <p:spPr>
          <a:xfrm>
            <a:off x="1423524" y="506018"/>
            <a:ext cx="9344953" cy="1572162"/>
          </a:xfrm>
        </p:spPr>
        <p:txBody>
          <a:bodyPr anchor="ctr">
            <a:normAutofit/>
          </a:bodyPr>
          <a:lstStyle>
            <a:lvl1pPr algn="ctr">
              <a:lnSpc>
                <a:spcPct val="150000"/>
              </a:lnSpc>
              <a:defRPr sz="4400" b="1" i="0">
                <a:ln w="3175">
                  <a:noFill/>
                </a:ln>
                <a:solidFill>
                  <a:schemeClr val="bg2"/>
                </a:solidFill>
                <a:effectLst/>
              </a:defRPr>
            </a:lvl1pPr>
          </a:lstStyle>
          <a:p>
            <a:r>
              <a:rPr lang="zh-CN" altLang="en-US" dirty="0"/>
              <a:t>单击此处编辑母版标题样式</a:t>
            </a:r>
            <a:endParaRPr lang="en-US" dirty="0"/>
          </a:p>
        </p:txBody>
      </p:sp>
      <p:sp>
        <p:nvSpPr>
          <p:cNvPr id="3" name="Subtitle 2"/>
          <p:cNvSpPr>
            <a:spLocks noGrp="1"/>
          </p:cNvSpPr>
          <p:nvPr>
            <p:ph type="subTitle" idx="1" hasCustomPrompt="1"/>
          </p:nvPr>
        </p:nvSpPr>
        <p:spPr>
          <a:xfrm>
            <a:off x="2317010" y="2412006"/>
            <a:ext cx="7557980" cy="643397"/>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8" name="矩形 7"/>
          <p:cNvSpPr/>
          <p:nvPr userDrawn="1"/>
        </p:nvSpPr>
        <p:spPr>
          <a:xfrm>
            <a:off x="0" y="1"/>
            <a:ext cx="12192000" cy="685799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a:xfrm>
            <a:off x="288304" y="317332"/>
            <a:ext cx="6995885" cy="2273468"/>
          </a:xfrm>
        </p:spPr>
        <p:txBody>
          <a:bodyPr anchor="ctr"/>
          <a:lstStyle>
            <a:lvl1pPr algn="ctr">
              <a:lnSpc>
                <a:spcPct val="150000"/>
              </a:lnSpc>
              <a:defRPr sz="4800" b="0">
                <a:ln>
                  <a:noFill/>
                </a:ln>
                <a:solidFill>
                  <a:schemeClr val="bg2"/>
                </a:solidFill>
                <a:effectLst/>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288304" y="2801338"/>
            <a:ext cx="6995885" cy="644071"/>
          </a:xfrm>
        </p:spPr>
        <p:txBody>
          <a:bodyPr/>
          <a:lstStyle>
            <a:lvl1pPr marL="0" indent="0" algn="ctr">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Date Placeholder 1"/>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9C01AF76-8757-4D69-8EF5-E8B04EE86CCF}"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23F4924B-2747-40E1-99C3-7B258D26706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27" name="Text Placeholder 2"/>
          <p:cNvSpPr>
            <a:spLocks noGrp="1"/>
          </p:cNvSpPr>
          <p:nvPr>
            <p:ph type="body" idx="1"/>
          </p:nvPr>
        </p:nvSpPr>
        <p:spPr bwMode="auto">
          <a:xfrm>
            <a:off x="754063" y="1458054"/>
            <a:ext cx="10680700" cy="489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9C01AF76-8757-4D69-8EF5-E8B04EE86CCF}"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23F4924B-2747-40E1-99C3-7B258D267067}" type="slidenum">
              <a:rPr lang="zh-CN" altLang="en-US" smtClean="0"/>
              <a:t>‹#›</a:t>
            </a:fld>
            <a:endParaRPr lang="zh-CN" altLang="en-US"/>
          </a:p>
        </p:txBody>
      </p:sp>
      <p:sp>
        <p:nvSpPr>
          <p:cNvPr id="1031" name="Title Placeholder 1"/>
          <p:cNvSpPr>
            <a:spLocks noGrp="1"/>
          </p:cNvSpPr>
          <p:nvPr>
            <p:ph type="title"/>
          </p:nvPr>
        </p:nvSpPr>
        <p:spPr bwMode="auto">
          <a:xfrm>
            <a:off x="1634835" y="304800"/>
            <a:ext cx="9799928"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b="1" kern="1200">
          <a:solidFill>
            <a:schemeClr val="bg2"/>
          </a:solidFill>
          <a:effectLst/>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5"/>
          <p:cNvSpPr>
            <a:spLocks noGrp="1"/>
          </p:cNvSpPr>
          <p:nvPr>
            <p:ph type="ctrTitle"/>
          </p:nvPr>
        </p:nvSpPr>
        <p:spPr/>
        <p:txBody>
          <a:bodyPr>
            <a:normAutofit/>
          </a:bodyPr>
          <a:lstStyle/>
          <a:p>
            <a:r>
              <a:rPr lang="zh-CN" altLang="en-US" sz="4800" dirty="0"/>
              <a:t>金融理财投资类企业通用模板</a:t>
            </a:r>
          </a:p>
        </p:txBody>
      </p:sp>
      <p:sp>
        <p:nvSpPr>
          <p:cNvPr id="7" name="副标题 6"/>
          <p:cNvSpPr>
            <a:spLocks noGrp="1"/>
          </p:cNvSpPr>
          <p:nvPr>
            <p:ph type="subTitle" idx="1"/>
          </p:nvPr>
        </p:nvSpPr>
        <p:spPr/>
        <p:txBody>
          <a:bodyPr/>
          <a:lstStyle/>
          <a:p>
            <a:r>
              <a:rPr lang="zh-CN" altLang="en-US">
                <a:latin typeface="微软雅黑" panose="020B0503020204020204" pitchFamily="34" charset="-122"/>
                <a:ea typeface="微软雅黑" panose="020B0503020204020204" pitchFamily="34" charset="-122"/>
              </a:rPr>
              <a:t>理财顾问：</a:t>
            </a:r>
            <a:r>
              <a:rPr lang="en-US" altLang="zh-CN">
                <a:latin typeface="微软雅黑" panose="020B0503020204020204" pitchFamily="34" charset="-122"/>
                <a:ea typeface="微软雅黑" panose="020B0503020204020204" pitchFamily="34" charset="-122"/>
              </a:rPr>
              <a:t>xiazaii </a:t>
            </a:r>
            <a:r>
              <a:rPr lang="zh-CN" altLang="en-US">
                <a:latin typeface="微软雅黑" panose="020B0503020204020204" pitchFamily="34" charset="-122"/>
                <a:ea typeface="微软雅黑" panose="020B0503020204020204" pitchFamily="34" charset="-122"/>
              </a:rPr>
              <a:t>汇报日期：</a:t>
            </a:r>
            <a:r>
              <a:rPr lang="en-US" altLang="zh-CN">
                <a:latin typeface="微软雅黑" panose="020B0503020204020204" pitchFamily="34" charset="-122"/>
                <a:ea typeface="微软雅黑" panose="020B0503020204020204" pitchFamily="34" charset="-122"/>
              </a:rPr>
              <a:t>20XX-12-28</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53" name="Rectangle 17"/>
          <p:cNvSpPr>
            <a:spLocks noChangeArrowheads="1"/>
          </p:cNvSpPr>
          <p:nvPr/>
        </p:nvSpPr>
        <p:spPr bwMode="auto">
          <a:xfrm rot="5400000">
            <a:off x="-43440" y="2734931"/>
            <a:ext cx="4635305" cy="3610834"/>
          </a:xfrm>
          <a:prstGeom prst="rect">
            <a:avLst/>
          </a:prstGeom>
          <a:solidFill>
            <a:schemeClr val="accent1"/>
          </a:solidFill>
          <a:ln>
            <a:noFill/>
          </a:ln>
        </p:spPr>
        <p:txBody>
          <a:bodyPr vert="horz" wrap="square" lIns="91440" tIns="45720" rIns="91440" bIns="45720" numCol="1" anchor="t" anchorCtr="0" compatLnSpc="1"/>
          <a:lstStyle/>
          <a:p>
            <a:endParaRPr lang="id-ID"/>
          </a:p>
        </p:txBody>
      </p:sp>
      <p:sp>
        <p:nvSpPr>
          <p:cNvPr id="67" name="KSO_Shape"/>
          <p:cNvSpPr/>
          <p:nvPr/>
        </p:nvSpPr>
        <p:spPr bwMode="auto">
          <a:xfrm>
            <a:off x="995972" y="3991298"/>
            <a:ext cx="2556483" cy="2117619"/>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9" name="Rectangle 42"/>
          <p:cNvSpPr>
            <a:spLocks noChangeArrowheads="1"/>
          </p:cNvSpPr>
          <p:nvPr/>
        </p:nvSpPr>
        <p:spPr bwMode="auto">
          <a:xfrm>
            <a:off x="1079766" y="2368333"/>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b="1" dirty="0">
                <a:ln>
                  <a:solidFill>
                    <a:srgbClr val="FFFFFE"/>
                  </a:solidFill>
                </a:ln>
                <a:solidFill>
                  <a:schemeClr val="accent1"/>
                </a:solidFill>
                <a:latin typeface="+mn-lt"/>
              </a:rPr>
              <a:t>87</a:t>
            </a:r>
            <a:r>
              <a:rPr lang="zh-CN" altLang="en-US" sz="5400" b="1" dirty="0">
                <a:ln>
                  <a:solidFill>
                    <a:srgbClr val="FFFFFE"/>
                  </a:solidFill>
                </a:ln>
                <a:solidFill>
                  <a:schemeClr val="accent1"/>
                </a:solidFill>
                <a:latin typeface="+mn-lt"/>
              </a:rPr>
              <a:t>亿</a:t>
            </a:r>
            <a:endParaRPr lang="zh-CN" altLang="en-US" sz="7200" b="1" dirty="0">
              <a:ln>
                <a:solidFill>
                  <a:srgbClr val="FFFFFE"/>
                </a:solidFill>
              </a:ln>
              <a:solidFill>
                <a:schemeClr val="accent1"/>
              </a:solidFill>
              <a:latin typeface="+mn-lt"/>
            </a:endParaRPr>
          </a:p>
        </p:txBody>
      </p:sp>
      <p:sp>
        <p:nvSpPr>
          <p:cNvPr id="22" name="矩形 21"/>
          <p:cNvSpPr/>
          <p:nvPr/>
        </p:nvSpPr>
        <p:spPr>
          <a:xfrm>
            <a:off x="6114057" y="1911760"/>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8" name="Freeform 51"/>
          <p:cNvSpPr>
            <a:spLocks noEditPoints="1" noChangeArrowheads="1"/>
          </p:cNvSpPr>
          <p:nvPr/>
        </p:nvSpPr>
        <p:spPr bwMode="auto">
          <a:xfrm>
            <a:off x="7702742" y="2298489"/>
            <a:ext cx="3566304" cy="2989674"/>
          </a:xfrm>
          <a:custGeom>
            <a:avLst/>
            <a:gdLst>
              <a:gd name="T0" fmla="*/ 496 w 510"/>
              <a:gd name="T1" fmla="*/ 256 h 428"/>
              <a:gd name="T2" fmla="*/ 465 w 510"/>
              <a:gd name="T3" fmla="*/ 229 h 428"/>
              <a:gd name="T4" fmla="*/ 438 w 510"/>
              <a:gd name="T5" fmla="*/ 188 h 428"/>
              <a:gd name="T6" fmla="*/ 504 w 510"/>
              <a:gd name="T7" fmla="*/ 62 h 428"/>
              <a:gd name="T8" fmla="*/ 377 w 510"/>
              <a:gd name="T9" fmla="*/ 18 h 428"/>
              <a:gd name="T10" fmla="*/ 304 w 510"/>
              <a:gd name="T11" fmla="*/ 57 h 428"/>
              <a:gd name="T12" fmla="*/ 338 w 510"/>
              <a:gd name="T13" fmla="*/ 152 h 428"/>
              <a:gd name="T14" fmla="*/ 352 w 510"/>
              <a:gd name="T15" fmla="*/ 203 h 428"/>
              <a:gd name="T16" fmla="*/ 313 w 510"/>
              <a:gd name="T17" fmla="*/ 253 h 428"/>
              <a:gd name="T18" fmla="*/ 299 w 510"/>
              <a:gd name="T19" fmla="*/ 238 h 428"/>
              <a:gd name="T20" fmla="*/ 272 w 510"/>
              <a:gd name="T21" fmla="*/ 172 h 428"/>
              <a:gd name="T22" fmla="*/ 218 w 510"/>
              <a:gd name="T23" fmla="*/ 118 h 428"/>
              <a:gd name="T24" fmla="*/ 222 w 510"/>
              <a:gd name="T25" fmla="*/ 81 h 428"/>
              <a:gd name="T26" fmla="*/ 189 w 510"/>
              <a:gd name="T27" fmla="*/ 32 h 428"/>
              <a:gd name="T28" fmla="*/ 140 w 510"/>
              <a:gd name="T29" fmla="*/ 76 h 428"/>
              <a:gd name="T30" fmla="*/ 150 w 510"/>
              <a:gd name="T31" fmla="*/ 122 h 428"/>
              <a:gd name="T32" fmla="*/ 127 w 510"/>
              <a:gd name="T33" fmla="*/ 155 h 428"/>
              <a:gd name="T34" fmla="*/ 50 w 510"/>
              <a:gd name="T35" fmla="*/ 200 h 428"/>
              <a:gd name="T36" fmla="*/ 29 w 510"/>
              <a:gd name="T37" fmla="*/ 425 h 428"/>
              <a:gd name="T38" fmla="*/ 269 w 510"/>
              <a:gd name="T39" fmla="*/ 428 h 428"/>
              <a:gd name="T40" fmla="*/ 268 w 510"/>
              <a:gd name="T41" fmla="*/ 299 h 428"/>
              <a:gd name="T42" fmla="*/ 305 w 510"/>
              <a:gd name="T43" fmla="*/ 326 h 428"/>
              <a:gd name="T44" fmla="*/ 340 w 510"/>
              <a:gd name="T45" fmla="*/ 303 h 428"/>
              <a:gd name="T46" fmla="*/ 396 w 510"/>
              <a:gd name="T47" fmla="*/ 230 h 428"/>
              <a:gd name="T48" fmla="*/ 404 w 510"/>
              <a:gd name="T49" fmla="*/ 224 h 428"/>
              <a:gd name="T50" fmla="*/ 389 w 510"/>
              <a:gd name="T51" fmla="*/ 251 h 428"/>
              <a:gd name="T52" fmla="*/ 380 w 510"/>
              <a:gd name="T53" fmla="*/ 318 h 428"/>
              <a:gd name="T54" fmla="*/ 446 w 510"/>
              <a:gd name="T55" fmla="*/ 321 h 428"/>
              <a:gd name="T56" fmla="*/ 489 w 510"/>
              <a:gd name="T57" fmla="*/ 65 h 428"/>
              <a:gd name="T58" fmla="*/ 458 w 510"/>
              <a:gd name="T59" fmla="*/ 38 h 428"/>
              <a:gd name="T60" fmla="*/ 290 w 510"/>
              <a:gd name="T61" fmla="*/ 111 h 428"/>
              <a:gd name="T62" fmla="*/ 333 w 510"/>
              <a:gd name="T63" fmla="*/ 138 h 428"/>
              <a:gd name="T64" fmla="*/ 219 w 510"/>
              <a:gd name="T65" fmla="*/ 395 h 428"/>
              <a:gd name="T66" fmla="*/ 119 w 510"/>
              <a:gd name="T67" fmla="*/ 383 h 428"/>
              <a:gd name="T68" fmla="*/ 145 w 510"/>
              <a:gd name="T69" fmla="*/ 176 h 428"/>
              <a:gd name="T70" fmla="*/ 169 w 510"/>
              <a:gd name="T71" fmla="*/ 187 h 428"/>
              <a:gd name="T72" fmla="*/ 167 w 510"/>
              <a:gd name="T73" fmla="*/ 368 h 428"/>
              <a:gd name="T74" fmla="*/ 190 w 510"/>
              <a:gd name="T75" fmla="*/ 210 h 428"/>
              <a:gd name="T76" fmla="*/ 205 w 510"/>
              <a:gd name="T77" fmla="*/ 156 h 428"/>
              <a:gd name="T78" fmla="*/ 213 w 510"/>
              <a:gd name="T79" fmla="*/ 289 h 428"/>
              <a:gd name="T80" fmla="*/ 345 w 510"/>
              <a:gd name="T81" fmla="*/ 94 h 428"/>
              <a:gd name="T82" fmla="*/ 420 w 510"/>
              <a:gd name="T83" fmla="*/ 49 h 428"/>
              <a:gd name="T84" fmla="*/ 429 w 510"/>
              <a:gd name="T85" fmla="*/ 85 h 428"/>
              <a:gd name="T86" fmla="*/ 442 w 510"/>
              <a:gd name="T87" fmla="*/ 299 h 428"/>
              <a:gd name="T88" fmla="*/ 460 w 510"/>
              <a:gd name="T89" fmla="*/ 270 h 4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0"/>
              <a:gd name="T136" fmla="*/ 0 h 428"/>
              <a:gd name="T137" fmla="*/ 510 w 510"/>
              <a:gd name="T138" fmla="*/ 428 h 4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0" h="428">
                <a:moveTo>
                  <a:pt x="508" y="293"/>
                </a:moveTo>
                <a:cubicBezTo>
                  <a:pt x="507" y="289"/>
                  <a:pt x="503" y="290"/>
                  <a:pt x="503" y="290"/>
                </a:cubicBezTo>
                <a:cubicBezTo>
                  <a:pt x="503" y="290"/>
                  <a:pt x="496" y="259"/>
                  <a:pt x="496" y="256"/>
                </a:cubicBezTo>
                <a:cubicBezTo>
                  <a:pt x="495" y="254"/>
                  <a:pt x="493" y="253"/>
                  <a:pt x="493" y="253"/>
                </a:cubicBezTo>
                <a:cubicBezTo>
                  <a:pt x="491" y="239"/>
                  <a:pt x="466" y="234"/>
                  <a:pt x="466" y="234"/>
                </a:cubicBezTo>
                <a:cubicBezTo>
                  <a:pt x="464" y="232"/>
                  <a:pt x="465" y="229"/>
                  <a:pt x="465" y="229"/>
                </a:cubicBezTo>
                <a:cubicBezTo>
                  <a:pt x="471" y="224"/>
                  <a:pt x="458" y="226"/>
                  <a:pt x="458" y="226"/>
                </a:cubicBezTo>
                <a:cubicBezTo>
                  <a:pt x="457" y="222"/>
                  <a:pt x="441" y="215"/>
                  <a:pt x="441" y="215"/>
                </a:cubicBezTo>
                <a:cubicBezTo>
                  <a:pt x="430" y="211"/>
                  <a:pt x="438" y="188"/>
                  <a:pt x="438" y="188"/>
                </a:cubicBezTo>
                <a:cubicBezTo>
                  <a:pt x="449" y="184"/>
                  <a:pt x="442" y="172"/>
                  <a:pt x="442" y="172"/>
                </a:cubicBezTo>
                <a:cubicBezTo>
                  <a:pt x="464" y="161"/>
                  <a:pt x="468" y="133"/>
                  <a:pt x="469" y="121"/>
                </a:cubicBezTo>
                <a:cubicBezTo>
                  <a:pt x="494" y="114"/>
                  <a:pt x="510" y="88"/>
                  <a:pt x="504" y="62"/>
                </a:cubicBezTo>
                <a:cubicBezTo>
                  <a:pt x="499" y="40"/>
                  <a:pt x="480" y="24"/>
                  <a:pt x="458" y="23"/>
                </a:cubicBezTo>
                <a:cubicBezTo>
                  <a:pt x="457" y="9"/>
                  <a:pt x="458" y="0"/>
                  <a:pt x="458" y="0"/>
                </a:cubicBezTo>
                <a:cubicBezTo>
                  <a:pt x="377" y="18"/>
                  <a:pt x="377" y="18"/>
                  <a:pt x="377" y="18"/>
                </a:cubicBezTo>
                <a:cubicBezTo>
                  <a:pt x="376" y="18"/>
                  <a:pt x="376" y="18"/>
                  <a:pt x="376" y="18"/>
                </a:cubicBezTo>
                <a:cubicBezTo>
                  <a:pt x="295" y="37"/>
                  <a:pt x="295" y="37"/>
                  <a:pt x="295" y="37"/>
                </a:cubicBezTo>
                <a:cubicBezTo>
                  <a:pt x="295" y="37"/>
                  <a:pt x="299" y="45"/>
                  <a:pt x="304" y="57"/>
                </a:cubicBezTo>
                <a:cubicBezTo>
                  <a:pt x="282" y="66"/>
                  <a:pt x="270" y="90"/>
                  <a:pt x="275" y="114"/>
                </a:cubicBezTo>
                <a:cubicBezTo>
                  <a:pt x="281" y="142"/>
                  <a:pt x="308" y="158"/>
                  <a:pt x="336" y="152"/>
                </a:cubicBezTo>
                <a:cubicBezTo>
                  <a:pt x="336" y="152"/>
                  <a:pt x="337" y="152"/>
                  <a:pt x="338" y="152"/>
                </a:cubicBezTo>
                <a:cubicBezTo>
                  <a:pt x="342" y="159"/>
                  <a:pt x="352" y="174"/>
                  <a:pt x="366" y="181"/>
                </a:cubicBezTo>
                <a:cubicBezTo>
                  <a:pt x="361" y="190"/>
                  <a:pt x="357" y="202"/>
                  <a:pt x="357" y="202"/>
                </a:cubicBezTo>
                <a:cubicBezTo>
                  <a:pt x="357" y="202"/>
                  <a:pt x="355" y="202"/>
                  <a:pt x="352" y="203"/>
                </a:cubicBezTo>
                <a:cubicBezTo>
                  <a:pt x="349" y="204"/>
                  <a:pt x="343" y="216"/>
                  <a:pt x="339" y="222"/>
                </a:cubicBezTo>
                <a:cubicBezTo>
                  <a:pt x="335" y="229"/>
                  <a:pt x="327" y="243"/>
                  <a:pt x="321" y="248"/>
                </a:cubicBezTo>
                <a:cubicBezTo>
                  <a:pt x="315" y="253"/>
                  <a:pt x="317" y="251"/>
                  <a:pt x="313" y="253"/>
                </a:cubicBezTo>
                <a:cubicBezTo>
                  <a:pt x="310" y="254"/>
                  <a:pt x="309" y="264"/>
                  <a:pt x="307" y="261"/>
                </a:cubicBezTo>
                <a:cubicBezTo>
                  <a:pt x="306" y="258"/>
                  <a:pt x="299" y="252"/>
                  <a:pt x="298" y="248"/>
                </a:cubicBezTo>
                <a:cubicBezTo>
                  <a:pt x="297" y="245"/>
                  <a:pt x="299" y="243"/>
                  <a:pt x="299" y="238"/>
                </a:cubicBezTo>
                <a:cubicBezTo>
                  <a:pt x="299" y="232"/>
                  <a:pt x="298" y="234"/>
                  <a:pt x="296" y="228"/>
                </a:cubicBezTo>
                <a:cubicBezTo>
                  <a:pt x="293" y="222"/>
                  <a:pt x="288" y="208"/>
                  <a:pt x="288" y="208"/>
                </a:cubicBezTo>
                <a:cubicBezTo>
                  <a:pt x="284" y="188"/>
                  <a:pt x="272" y="172"/>
                  <a:pt x="272" y="172"/>
                </a:cubicBezTo>
                <a:cubicBezTo>
                  <a:pt x="222" y="159"/>
                  <a:pt x="222" y="159"/>
                  <a:pt x="222" y="159"/>
                </a:cubicBezTo>
                <a:cubicBezTo>
                  <a:pt x="220" y="157"/>
                  <a:pt x="210" y="149"/>
                  <a:pt x="210" y="149"/>
                </a:cubicBezTo>
                <a:cubicBezTo>
                  <a:pt x="213" y="145"/>
                  <a:pt x="218" y="118"/>
                  <a:pt x="218" y="118"/>
                </a:cubicBezTo>
                <a:cubicBezTo>
                  <a:pt x="221" y="115"/>
                  <a:pt x="223" y="90"/>
                  <a:pt x="223" y="90"/>
                </a:cubicBezTo>
                <a:cubicBezTo>
                  <a:pt x="223" y="85"/>
                  <a:pt x="220" y="92"/>
                  <a:pt x="220" y="92"/>
                </a:cubicBezTo>
                <a:cubicBezTo>
                  <a:pt x="220" y="92"/>
                  <a:pt x="222" y="85"/>
                  <a:pt x="222" y="81"/>
                </a:cubicBezTo>
                <a:cubicBezTo>
                  <a:pt x="222" y="76"/>
                  <a:pt x="223" y="64"/>
                  <a:pt x="221" y="58"/>
                </a:cubicBezTo>
                <a:cubicBezTo>
                  <a:pt x="219" y="52"/>
                  <a:pt x="212" y="48"/>
                  <a:pt x="209" y="45"/>
                </a:cubicBezTo>
                <a:cubicBezTo>
                  <a:pt x="206" y="42"/>
                  <a:pt x="197" y="34"/>
                  <a:pt x="189" y="32"/>
                </a:cubicBezTo>
                <a:cubicBezTo>
                  <a:pt x="180" y="31"/>
                  <a:pt x="175" y="29"/>
                  <a:pt x="166" y="33"/>
                </a:cubicBezTo>
                <a:cubicBezTo>
                  <a:pt x="157" y="38"/>
                  <a:pt x="150" y="43"/>
                  <a:pt x="144" y="50"/>
                </a:cubicBezTo>
                <a:cubicBezTo>
                  <a:pt x="138" y="57"/>
                  <a:pt x="138" y="69"/>
                  <a:pt x="140" y="76"/>
                </a:cubicBezTo>
                <a:cubicBezTo>
                  <a:pt x="142" y="82"/>
                  <a:pt x="144" y="94"/>
                  <a:pt x="144" y="94"/>
                </a:cubicBezTo>
                <a:cubicBezTo>
                  <a:pt x="134" y="85"/>
                  <a:pt x="140" y="110"/>
                  <a:pt x="140" y="110"/>
                </a:cubicBezTo>
                <a:cubicBezTo>
                  <a:pt x="142" y="125"/>
                  <a:pt x="150" y="122"/>
                  <a:pt x="150" y="122"/>
                </a:cubicBezTo>
                <a:cubicBezTo>
                  <a:pt x="148" y="124"/>
                  <a:pt x="151" y="142"/>
                  <a:pt x="151" y="142"/>
                </a:cubicBezTo>
                <a:cubicBezTo>
                  <a:pt x="150" y="142"/>
                  <a:pt x="136" y="154"/>
                  <a:pt x="136" y="154"/>
                </a:cubicBezTo>
                <a:cubicBezTo>
                  <a:pt x="131" y="156"/>
                  <a:pt x="127" y="155"/>
                  <a:pt x="127" y="155"/>
                </a:cubicBezTo>
                <a:cubicBezTo>
                  <a:pt x="116" y="159"/>
                  <a:pt x="80" y="163"/>
                  <a:pt x="70" y="165"/>
                </a:cubicBezTo>
                <a:cubicBezTo>
                  <a:pt x="60" y="166"/>
                  <a:pt x="56" y="184"/>
                  <a:pt x="52" y="194"/>
                </a:cubicBezTo>
                <a:cubicBezTo>
                  <a:pt x="51" y="196"/>
                  <a:pt x="50" y="198"/>
                  <a:pt x="50" y="200"/>
                </a:cubicBezTo>
                <a:cubicBezTo>
                  <a:pt x="8" y="259"/>
                  <a:pt x="1" y="274"/>
                  <a:pt x="0" y="312"/>
                </a:cubicBezTo>
                <a:cubicBezTo>
                  <a:pt x="0" y="362"/>
                  <a:pt x="14" y="427"/>
                  <a:pt x="14" y="427"/>
                </a:cubicBezTo>
                <a:cubicBezTo>
                  <a:pt x="29" y="425"/>
                  <a:pt x="29" y="425"/>
                  <a:pt x="29" y="425"/>
                </a:cubicBezTo>
                <a:cubicBezTo>
                  <a:pt x="37" y="426"/>
                  <a:pt x="37" y="426"/>
                  <a:pt x="37" y="426"/>
                </a:cubicBezTo>
                <a:cubicBezTo>
                  <a:pt x="36" y="427"/>
                  <a:pt x="42" y="426"/>
                  <a:pt x="44" y="428"/>
                </a:cubicBezTo>
                <a:cubicBezTo>
                  <a:pt x="269" y="428"/>
                  <a:pt x="269" y="428"/>
                  <a:pt x="269" y="428"/>
                </a:cubicBezTo>
                <a:cubicBezTo>
                  <a:pt x="270" y="414"/>
                  <a:pt x="271" y="397"/>
                  <a:pt x="269" y="389"/>
                </a:cubicBezTo>
                <a:cubicBezTo>
                  <a:pt x="268" y="379"/>
                  <a:pt x="268" y="368"/>
                  <a:pt x="265" y="354"/>
                </a:cubicBezTo>
                <a:cubicBezTo>
                  <a:pt x="263" y="341"/>
                  <a:pt x="267" y="302"/>
                  <a:pt x="268" y="299"/>
                </a:cubicBezTo>
                <a:cubicBezTo>
                  <a:pt x="268" y="299"/>
                  <a:pt x="268" y="299"/>
                  <a:pt x="269" y="299"/>
                </a:cubicBezTo>
                <a:cubicBezTo>
                  <a:pt x="273" y="299"/>
                  <a:pt x="275" y="302"/>
                  <a:pt x="278" y="307"/>
                </a:cubicBezTo>
                <a:cubicBezTo>
                  <a:pt x="282" y="312"/>
                  <a:pt x="297" y="324"/>
                  <a:pt x="305" y="326"/>
                </a:cubicBezTo>
                <a:cubicBezTo>
                  <a:pt x="314" y="328"/>
                  <a:pt x="319" y="329"/>
                  <a:pt x="323" y="326"/>
                </a:cubicBezTo>
                <a:cubicBezTo>
                  <a:pt x="327" y="324"/>
                  <a:pt x="331" y="319"/>
                  <a:pt x="334" y="315"/>
                </a:cubicBezTo>
                <a:cubicBezTo>
                  <a:pt x="337" y="311"/>
                  <a:pt x="337" y="308"/>
                  <a:pt x="340" y="303"/>
                </a:cubicBezTo>
                <a:cubicBezTo>
                  <a:pt x="343" y="299"/>
                  <a:pt x="385" y="251"/>
                  <a:pt x="387" y="242"/>
                </a:cubicBezTo>
                <a:cubicBezTo>
                  <a:pt x="387" y="242"/>
                  <a:pt x="387" y="241"/>
                  <a:pt x="387" y="241"/>
                </a:cubicBezTo>
                <a:cubicBezTo>
                  <a:pt x="387" y="232"/>
                  <a:pt x="396" y="230"/>
                  <a:pt x="396" y="230"/>
                </a:cubicBezTo>
                <a:cubicBezTo>
                  <a:pt x="398" y="228"/>
                  <a:pt x="398" y="223"/>
                  <a:pt x="398" y="223"/>
                </a:cubicBezTo>
                <a:cubicBezTo>
                  <a:pt x="398" y="223"/>
                  <a:pt x="402" y="221"/>
                  <a:pt x="406" y="219"/>
                </a:cubicBezTo>
                <a:cubicBezTo>
                  <a:pt x="406" y="221"/>
                  <a:pt x="405" y="222"/>
                  <a:pt x="404" y="224"/>
                </a:cubicBezTo>
                <a:cubicBezTo>
                  <a:pt x="404" y="224"/>
                  <a:pt x="392" y="237"/>
                  <a:pt x="393" y="241"/>
                </a:cubicBezTo>
                <a:cubicBezTo>
                  <a:pt x="393" y="241"/>
                  <a:pt x="380" y="245"/>
                  <a:pt x="388" y="247"/>
                </a:cubicBezTo>
                <a:cubicBezTo>
                  <a:pt x="388" y="247"/>
                  <a:pt x="391" y="249"/>
                  <a:pt x="389" y="251"/>
                </a:cubicBezTo>
                <a:cubicBezTo>
                  <a:pt x="389" y="251"/>
                  <a:pt x="370" y="267"/>
                  <a:pt x="374" y="280"/>
                </a:cubicBezTo>
                <a:cubicBezTo>
                  <a:pt x="374" y="280"/>
                  <a:pt x="372" y="282"/>
                  <a:pt x="373" y="285"/>
                </a:cubicBezTo>
                <a:cubicBezTo>
                  <a:pt x="373" y="287"/>
                  <a:pt x="380" y="318"/>
                  <a:pt x="380" y="318"/>
                </a:cubicBezTo>
                <a:cubicBezTo>
                  <a:pt x="380" y="318"/>
                  <a:pt x="376" y="319"/>
                  <a:pt x="377" y="323"/>
                </a:cubicBezTo>
                <a:cubicBezTo>
                  <a:pt x="379" y="328"/>
                  <a:pt x="379" y="328"/>
                  <a:pt x="379" y="328"/>
                </a:cubicBezTo>
                <a:cubicBezTo>
                  <a:pt x="379" y="328"/>
                  <a:pt x="409" y="331"/>
                  <a:pt x="446" y="321"/>
                </a:cubicBezTo>
                <a:cubicBezTo>
                  <a:pt x="483" y="314"/>
                  <a:pt x="509" y="298"/>
                  <a:pt x="509" y="298"/>
                </a:cubicBezTo>
                <a:lnTo>
                  <a:pt x="508" y="293"/>
                </a:lnTo>
                <a:close/>
                <a:moveTo>
                  <a:pt x="489" y="65"/>
                </a:moveTo>
                <a:cubicBezTo>
                  <a:pt x="494" y="83"/>
                  <a:pt x="484" y="100"/>
                  <a:pt x="467" y="107"/>
                </a:cubicBezTo>
                <a:cubicBezTo>
                  <a:pt x="463" y="87"/>
                  <a:pt x="463" y="87"/>
                  <a:pt x="463" y="87"/>
                </a:cubicBezTo>
                <a:cubicBezTo>
                  <a:pt x="460" y="72"/>
                  <a:pt x="459" y="54"/>
                  <a:pt x="458" y="38"/>
                </a:cubicBezTo>
                <a:cubicBezTo>
                  <a:pt x="473" y="39"/>
                  <a:pt x="486" y="50"/>
                  <a:pt x="489" y="65"/>
                </a:cubicBezTo>
                <a:close/>
                <a:moveTo>
                  <a:pt x="332" y="138"/>
                </a:moveTo>
                <a:cubicBezTo>
                  <a:pt x="313" y="142"/>
                  <a:pt x="294" y="130"/>
                  <a:pt x="290" y="111"/>
                </a:cubicBezTo>
                <a:cubicBezTo>
                  <a:pt x="286" y="94"/>
                  <a:pt x="295" y="77"/>
                  <a:pt x="310" y="70"/>
                </a:cubicBezTo>
                <a:cubicBezTo>
                  <a:pt x="317" y="85"/>
                  <a:pt x="324" y="103"/>
                  <a:pt x="328" y="118"/>
                </a:cubicBezTo>
                <a:cubicBezTo>
                  <a:pt x="333" y="138"/>
                  <a:pt x="333" y="138"/>
                  <a:pt x="333" y="138"/>
                </a:cubicBezTo>
                <a:cubicBezTo>
                  <a:pt x="333" y="138"/>
                  <a:pt x="332" y="138"/>
                  <a:pt x="332" y="138"/>
                </a:cubicBezTo>
                <a:close/>
                <a:moveTo>
                  <a:pt x="220" y="380"/>
                </a:moveTo>
                <a:cubicBezTo>
                  <a:pt x="218" y="387"/>
                  <a:pt x="219" y="395"/>
                  <a:pt x="219" y="395"/>
                </a:cubicBezTo>
                <a:cubicBezTo>
                  <a:pt x="219" y="395"/>
                  <a:pt x="196" y="398"/>
                  <a:pt x="185" y="395"/>
                </a:cubicBezTo>
                <a:cubicBezTo>
                  <a:pt x="185" y="395"/>
                  <a:pt x="161" y="392"/>
                  <a:pt x="157" y="393"/>
                </a:cubicBezTo>
                <a:cubicBezTo>
                  <a:pt x="157" y="393"/>
                  <a:pt x="122" y="387"/>
                  <a:pt x="119" y="383"/>
                </a:cubicBezTo>
                <a:cubicBezTo>
                  <a:pt x="119" y="383"/>
                  <a:pt x="131" y="342"/>
                  <a:pt x="139" y="328"/>
                </a:cubicBezTo>
                <a:cubicBezTo>
                  <a:pt x="139" y="328"/>
                  <a:pt x="146" y="305"/>
                  <a:pt x="146" y="278"/>
                </a:cubicBezTo>
                <a:cubicBezTo>
                  <a:pt x="146" y="278"/>
                  <a:pt x="146" y="184"/>
                  <a:pt x="145" y="176"/>
                </a:cubicBezTo>
                <a:cubicBezTo>
                  <a:pt x="145" y="176"/>
                  <a:pt x="142" y="151"/>
                  <a:pt x="151" y="144"/>
                </a:cubicBezTo>
                <a:cubicBezTo>
                  <a:pt x="151" y="144"/>
                  <a:pt x="171" y="178"/>
                  <a:pt x="183" y="179"/>
                </a:cubicBezTo>
                <a:cubicBezTo>
                  <a:pt x="183" y="179"/>
                  <a:pt x="171" y="181"/>
                  <a:pt x="169" y="187"/>
                </a:cubicBezTo>
                <a:cubicBezTo>
                  <a:pt x="182" y="200"/>
                  <a:pt x="182" y="200"/>
                  <a:pt x="182" y="200"/>
                </a:cubicBezTo>
                <a:cubicBezTo>
                  <a:pt x="182" y="200"/>
                  <a:pt x="172" y="217"/>
                  <a:pt x="173" y="227"/>
                </a:cubicBezTo>
                <a:cubicBezTo>
                  <a:pt x="173" y="227"/>
                  <a:pt x="179" y="340"/>
                  <a:pt x="167" y="368"/>
                </a:cubicBezTo>
                <a:cubicBezTo>
                  <a:pt x="191" y="391"/>
                  <a:pt x="191" y="391"/>
                  <a:pt x="191" y="391"/>
                </a:cubicBezTo>
                <a:cubicBezTo>
                  <a:pt x="208" y="369"/>
                  <a:pt x="208" y="369"/>
                  <a:pt x="208" y="369"/>
                </a:cubicBezTo>
                <a:cubicBezTo>
                  <a:pt x="208" y="369"/>
                  <a:pt x="219" y="253"/>
                  <a:pt x="190" y="210"/>
                </a:cubicBezTo>
                <a:cubicBezTo>
                  <a:pt x="190" y="210"/>
                  <a:pt x="188" y="188"/>
                  <a:pt x="196" y="184"/>
                </a:cubicBezTo>
                <a:cubicBezTo>
                  <a:pt x="196" y="184"/>
                  <a:pt x="191" y="178"/>
                  <a:pt x="185" y="179"/>
                </a:cubicBezTo>
                <a:cubicBezTo>
                  <a:pt x="185" y="179"/>
                  <a:pt x="204" y="166"/>
                  <a:pt x="205" y="156"/>
                </a:cubicBezTo>
                <a:cubicBezTo>
                  <a:pt x="208" y="152"/>
                  <a:pt x="208" y="152"/>
                  <a:pt x="208" y="152"/>
                </a:cubicBezTo>
                <a:cubicBezTo>
                  <a:pt x="208" y="152"/>
                  <a:pt x="212" y="186"/>
                  <a:pt x="211" y="203"/>
                </a:cubicBezTo>
                <a:cubicBezTo>
                  <a:pt x="211" y="203"/>
                  <a:pt x="212" y="281"/>
                  <a:pt x="213" y="289"/>
                </a:cubicBezTo>
                <a:cubicBezTo>
                  <a:pt x="215" y="297"/>
                  <a:pt x="219" y="334"/>
                  <a:pt x="219" y="341"/>
                </a:cubicBezTo>
                <a:cubicBezTo>
                  <a:pt x="219" y="348"/>
                  <a:pt x="222" y="373"/>
                  <a:pt x="220" y="380"/>
                </a:cubicBezTo>
                <a:close/>
                <a:moveTo>
                  <a:pt x="345" y="94"/>
                </a:moveTo>
                <a:cubicBezTo>
                  <a:pt x="342" y="78"/>
                  <a:pt x="342" y="78"/>
                  <a:pt x="342" y="78"/>
                </a:cubicBezTo>
                <a:cubicBezTo>
                  <a:pt x="341" y="72"/>
                  <a:pt x="344" y="67"/>
                  <a:pt x="350" y="65"/>
                </a:cubicBezTo>
                <a:cubicBezTo>
                  <a:pt x="420" y="49"/>
                  <a:pt x="420" y="49"/>
                  <a:pt x="420" y="49"/>
                </a:cubicBezTo>
                <a:cubicBezTo>
                  <a:pt x="426" y="48"/>
                  <a:pt x="432" y="51"/>
                  <a:pt x="433" y="57"/>
                </a:cubicBezTo>
                <a:cubicBezTo>
                  <a:pt x="436" y="73"/>
                  <a:pt x="436" y="73"/>
                  <a:pt x="436" y="73"/>
                </a:cubicBezTo>
                <a:cubicBezTo>
                  <a:pt x="438" y="78"/>
                  <a:pt x="434" y="84"/>
                  <a:pt x="429" y="85"/>
                </a:cubicBezTo>
                <a:cubicBezTo>
                  <a:pt x="358" y="102"/>
                  <a:pt x="358" y="102"/>
                  <a:pt x="358" y="102"/>
                </a:cubicBezTo>
                <a:cubicBezTo>
                  <a:pt x="352" y="103"/>
                  <a:pt x="347" y="99"/>
                  <a:pt x="345" y="94"/>
                </a:cubicBezTo>
                <a:close/>
                <a:moveTo>
                  <a:pt x="442" y="299"/>
                </a:moveTo>
                <a:cubicBezTo>
                  <a:pt x="430" y="302"/>
                  <a:pt x="417" y="294"/>
                  <a:pt x="414" y="281"/>
                </a:cubicBezTo>
                <a:cubicBezTo>
                  <a:pt x="411" y="268"/>
                  <a:pt x="419" y="256"/>
                  <a:pt x="432" y="253"/>
                </a:cubicBezTo>
                <a:cubicBezTo>
                  <a:pt x="444" y="250"/>
                  <a:pt x="457" y="258"/>
                  <a:pt x="460" y="270"/>
                </a:cubicBezTo>
                <a:cubicBezTo>
                  <a:pt x="463" y="283"/>
                  <a:pt x="455" y="296"/>
                  <a:pt x="442" y="299"/>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rgbClr val="000000"/>
              </a:solidFill>
              <a:effectLst/>
              <a:uLnTx/>
              <a:uFillTx/>
              <a:sym typeface="宋体" panose="02010600030101010101" pitchFamily="2" charset="-122"/>
            </a:endParaRPr>
          </a:p>
        </p:txBody>
      </p:sp>
      <p:sp>
        <p:nvSpPr>
          <p:cNvPr id="9" name="文本框 8"/>
          <p:cNvSpPr txBox="1"/>
          <p:nvPr/>
        </p:nvSpPr>
        <p:spPr>
          <a:xfrm>
            <a:off x="7716810" y="5571460"/>
            <a:ext cx="3075015" cy="400110"/>
          </a:xfrm>
          <a:prstGeom prst="rect">
            <a:avLst/>
          </a:prstGeom>
          <a:noFill/>
        </p:spPr>
        <p:txBody>
          <a:bodyPr wrap="square" rtlCol="0">
            <a:spAutoFit/>
          </a:bodyPr>
          <a:lstStyle/>
          <a:p>
            <a:pPr algn="ctr"/>
            <a:r>
              <a:rPr lang="zh-CN" altLang="en-US" sz="2000" dirty="0">
                <a:solidFill>
                  <a:srgbClr val="4C4D4D"/>
                </a:solidFill>
                <a:latin typeface="+mj-ea"/>
                <a:ea typeface="+mj-ea"/>
              </a:rPr>
              <a:t>请输入文本</a:t>
            </a:r>
          </a:p>
        </p:txBody>
      </p:sp>
      <p:sp>
        <p:nvSpPr>
          <p:cNvPr id="10" name="文本框 9"/>
          <p:cNvSpPr txBox="1"/>
          <p:nvPr/>
        </p:nvSpPr>
        <p:spPr>
          <a:xfrm>
            <a:off x="1009667" y="2739033"/>
            <a:ext cx="1569335" cy="769441"/>
          </a:xfrm>
          <a:prstGeom prst="rect">
            <a:avLst/>
          </a:prstGeom>
          <a:noFill/>
        </p:spPr>
        <p:txBody>
          <a:bodyPr wrap="square" rtlCol="0">
            <a:spAutoFit/>
          </a:bodyPr>
          <a:lstStyle/>
          <a:p>
            <a:pPr algn="ctr"/>
            <a:r>
              <a:rPr lang="en-US" altLang="zh-CN" sz="4400" b="1" dirty="0">
                <a:solidFill>
                  <a:schemeClr val="accent1"/>
                </a:solidFill>
                <a:latin typeface="+mj-ea"/>
                <a:ea typeface="+mj-ea"/>
              </a:rPr>
              <a:t>69</a:t>
            </a:r>
            <a:r>
              <a:rPr lang="en-US" altLang="zh-CN" sz="2000" dirty="0">
                <a:solidFill>
                  <a:schemeClr val="accent1"/>
                </a:solidFill>
                <a:latin typeface="+mj-ea"/>
                <a:ea typeface="+mj-ea"/>
              </a:rPr>
              <a:t>%</a:t>
            </a:r>
            <a:endParaRPr lang="zh-CN" altLang="en-US" sz="4400" dirty="0">
              <a:solidFill>
                <a:schemeClr val="accent1"/>
              </a:solidFill>
              <a:latin typeface="+mj-ea"/>
              <a:ea typeface="+mj-ea"/>
            </a:endParaRPr>
          </a:p>
        </p:txBody>
      </p:sp>
      <p:sp>
        <p:nvSpPr>
          <p:cNvPr id="11" name="文本框 10"/>
          <p:cNvSpPr txBox="1"/>
          <p:nvPr/>
        </p:nvSpPr>
        <p:spPr>
          <a:xfrm>
            <a:off x="647116" y="3593271"/>
            <a:ext cx="2294435" cy="400110"/>
          </a:xfrm>
          <a:prstGeom prst="rect">
            <a:avLst/>
          </a:prstGeom>
          <a:noFill/>
        </p:spPr>
        <p:txBody>
          <a:bodyPr wrap="square" rtlCol="0">
            <a:spAutoFit/>
          </a:bodyPr>
          <a:lstStyle/>
          <a:p>
            <a:pPr algn="ctr"/>
            <a:r>
              <a:rPr lang="zh-CN" altLang="en-US" sz="2000" dirty="0">
                <a:latin typeface="+mj-ea"/>
                <a:ea typeface="+mj-ea"/>
              </a:rPr>
              <a:t>请输入文本</a:t>
            </a:r>
          </a:p>
        </p:txBody>
      </p:sp>
      <p:sp>
        <p:nvSpPr>
          <p:cNvPr id="12" name="矩形 11"/>
          <p:cNvSpPr/>
          <p:nvPr/>
        </p:nvSpPr>
        <p:spPr>
          <a:xfrm>
            <a:off x="3056078" y="2595200"/>
            <a:ext cx="3730917"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3" name="文本框 12"/>
          <p:cNvSpPr txBox="1"/>
          <p:nvPr/>
        </p:nvSpPr>
        <p:spPr>
          <a:xfrm>
            <a:off x="1009667" y="4411783"/>
            <a:ext cx="1569335" cy="769441"/>
          </a:xfrm>
          <a:prstGeom prst="rect">
            <a:avLst/>
          </a:prstGeom>
          <a:noFill/>
        </p:spPr>
        <p:txBody>
          <a:bodyPr wrap="square" rtlCol="0">
            <a:spAutoFit/>
          </a:bodyPr>
          <a:lstStyle/>
          <a:p>
            <a:pPr algn="ctr"/>
            <a:r>
              <a:rPr lang="en-US" altLang="zh-CN" sz="4400" b="1" dirty="0">
                <a:solidFill>
                  <a:schemeClr val="accent1"/>
                </a:solidFill>
                <a:latin typeface="+mj-ea"/>
                <a:ea typeface="+mj-ea"/>
              </a:rPr>
              <a:t>83</a:t>
            </a:r>
            <a:r>
              <a:rPr lang="en-US" altLang="zh-CN" sz="2000" dirty="0">
                <a:solidFill>
                  <a:schemeClr val="accent1"/>
                </a:solidFill>
                <a:latin typeface="+mj-ea"/>
                <a:ea typeface="+mj-ea"/>
              </a:rPr>
              <a:t>%</a:t>
            </a:r>
            <a:endParaRPr lang="zh-CN" altLang="en-US" sz="4400" dirty="0">
              <a:solidFill>
                <a:schemeClr val="accent1"/>
              </a:solidFill>
              <a:latin typeface="+mj-ea"/>
              <a:ea typeface="+mj-ea"/>
            </a:endParaRPr>
          </a:p>
        </p:txBody>
      </p:sp>
      <p:sp>
        <p:nvSpPr>
          <p:cNvPr id="14" name="文本框 13"/>
          <p:cNvSpPr txBox="1"/>
          <p:nvPr/>
        </p:nvSpPr>
        <p:spPr>
          <a:xfrm>
            <a:off x="647116" y="5266021"/>
            <a:ext cx="2294435" cy="400110"/>
          </a:xfrm>
          <a:prstGeom prst="rect">
            <a:avLst/>
          </a:prstGeom>
          <a:noFill/>
        </p:spPr>
        <p:txBody>
          <a:bodyPr wrap="square" rtlCol="0">
            <a:spAutoFit/>
          </a:bodyPr>
          <a:lstStyle/>
          <a:p>
            <a:pPr algn="ctr"/>
            <a:r>
              <a:rPr lang="zh-CN" altLang="en-US" sz="2000" dirty="0">
                <a:latin typeface="+mj-ea"/>
                <a:ea typeface="+mj-ea"/>
              </a:rPr>
              <a:t>请输入文本</a:t>
            </a:r>
          </a:p>
        </p:txBody>
      </p:sp>
      <p:sp>
        <p:nvSpPr>
          <p:cNvPr id="17" name="矩形 16"/>
          <p:cNvSpPr/>
          <p:nvPr/>
        </p:nvSpPr>
        <p:spPr>
          <a:xfrm>
            <a:off x="3056078" y="4267950"/>
            <a:ext cx="3730917"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86" name="Freeform 5"/>
          <p:cNvSpPr/>
          <p:nvPr/>
        </p:nvSpPr>
        <p:spPr bwMode="auto">
          <a:xfrm>
            <a:off x="6404184" y="3203132"/>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87" name="Freeform 10"/>
          <p:cNvSpPr/>
          <p:nvPr/>
        </p:nvSpPr>
        <p:spPr bwMode="auto">
          <a:xfrm>
            <a:off x="5966489" y="4786096"/>
            <a:ext cx="1079500" cy="1244600"/>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solidFill>
          <a:ln>
            <a:noFill/>
          </a:ln>
        </p:spPr>
        <p:txBody>
          <a:bodyPr/>
          <a:lstStyle/>
          <a:p>
            <a:endParaRPr lang="zh-CN" altLang="en-US"/>
          </a:p>
        </p:txBody>
      </p:sp>
      <p:sp>
        <p:nvSpPr>
          <p:cNvPr id="288" name="Freeform 8"/>
          <p:cNvSpPr/>
          <p:nvPr/>
        </p:nvSpPr>
        <p:spPr bwMode="auto">
          <a:xfrm>
            <a:off x="4225717" y="2984226"/>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8" name="Freeform 10"/>
          <p:cNvSpPr/>
          <p:nvPr/>
        </p:nvSpPr>
        <p:spPr bwMode="auto">
          <a:xfrm>
            <a:off x="562659" y="2526940"/>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20000"/>
              <a:lumOff val="80000"/>
            </a:schemeClr>
          </a:solidFill>
          <a:ln>
            <a:noFill/>
          </a:ln>
        </p:spPr>
        <p:txBody>
          <a:bodyPr/>
          <a:lstStyle/>
          <a:p>
            <a:endParaRPr lang="zh-CN" altLang="en-US"/>
          </a:p>
        </p:txBody>
      </p:sp>
      <p:sp>
        <p:nvSpPr>
          <p:cNvPr id="299" name="Freeform 10"/>
          <p:cNvSpPr/>
          <p:nvPr/>
        </p:nvSpPr>
        <p:spPr bwMode="auto">
          <a:xfrm>
            <a:off x="792163" y="2003118"/>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20000"/>
              <a:lumOff val="80000"/>
            </a:schemeClr>
          </a:solidFill>
          <a:ln>
            <a:noFill/>
          </a:ln>
        </p:spPr>
        <p:txBody>
          <a:bodyPr/>
          <a:lstStyle/>
          <a:p>
            <a:endParaRPr lang="zh-CN" altLang="en-US"/>
          </a:p>
        </p:txBody>
      </p:sp>
      <p:sp>
        <p:nvSpPr>
          <p:cNvPr id="300" name="Freeform 10"/>
          <p:cNvSpPr/>
          <p:nvPr/>
        </p:nvSpPr>
        <p:spPr bwMode="auto">
          <a:xfrm>
            <a:off x="2134053" y="2591682"/>
            <a:ext cx="361732" cy="417056"/>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20000"/>
              <a:lumOff val="80000"/>
            </a:schemeClr>
          </a:solidFill>
          <a:ln>
            <a:noFill/>
          </a:ln>
        </p:spPr>
        <p:txBody>
          <a:bodyPr/>
          <a:lstStyle/>
          <a:p>
            <a:endParaRPr lang="zh-CN" altLang="en-US"/>
          </a:p>
        </p:txBody>
      </p:sp>
      <p:sp>
        <p:nvSpPr>
          <p:cNvPr id="19" name="矩形 18"/>
          <p:cNvSpPr/>
          <p:nvPr/>
        </p:nvSpPr>
        <p:spPr>
          <a:xfrm>
            <a:off x="8360227" y="360902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20" name="矩形 19"/>
          <p:cNvSpPr/>
          <p:nvPr/>
        </p:nvSpPr>
        <p:spPr>
          <a:xfrm>
            <a:off x="692588" y="360902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21" name="矩形 20"/>
          <p:cNvSpPr/>
          <p:nvPr/>
        </p:nvSpPr>
        <p:spPr>
          <a:xfrm>
            <a:off x="2547333" y="5608692"/>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a:t>
            </a:r>
            <a:r>
              <a:rPr lang="zh-CN" altLang="en-US" sz="1800" dirty="0">
                <a:solidFill>
                  <a:schemeClr val="tx1"/>
                </a:solidFill>
                <a:latin typeface="+mj-ea"/>
              </a:rPr>
              <a:t>请输入文本</a:t>
            </a:r>
            <a:endParaRPr lang="zh-CN" altLang="zh-CN" sz="1800" dirty="0">
              <a:solidFill>
                <a:schemeClr val="tx1"/>
              </a:solidFill>
              <a:latin typeface="+mj-ea"/>
              <a:ea typeface="+mj-ea"/>
            </a:endParaRPr>
          </a:p>
        </p:txBody>
      </p:sp>
      <p:sp>
        <p:nvSpPr>
          <p:cNvPr id="15" name="KSO_Shape"/>
          <p:cNvSpPr/>
          <p:nvPr/>
        </p:nvSpPr>
        <p:spPr bwMode="auto">
          <a:xfrm>
            <a:off x="4617585" y="3459163"/>
            <a:ext cx="1263421" cy="1415731"/>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6" name="KSO_Shape"/>
          <p:cNvSpPr/>
          <p:nvPr/>
        </p:nvSpPr>
        <p:spPr bwMode="auto">
          <a:xfrm>
            <a:off x="6912940" y="3951867"/>
            <a:ext cx="544584" cy="359214"/>
          </a:xfrm>
          <a:custGeom>
            <a:avLst/>
            <a:gdLst>
              <a:gd name="T0" fmla="*/ 1691265 w 3283"/>
              <a:gd name="T1" fmla="*/ 972666 h 2167"/>
              <a:gd name="T2" fmla="*/ 1691265 w 3283"/>
              <a:gd name="T3" fmla="*/ 1114753 h 2167"/>
              <a:gd name="T4" fmla="*/ 1582682 w 3283"/>
              <a:gd name="T5" fmla="*/ 1114753 h 2167"/>
              <a:gd name="T6" fmla="*/ 0 w 3283"/>
              <a:gd name="T7" fmla="*/ 1188814 h 2167"/>
              <a:gd name="T8" fmla="*/ 106390 w 3283"/>
              <a:gd name="T9" fmla="*/ 285820 h 2167"/>
              <a:gd name="T10" fmla="*/ 106390 w 3283"/>
              <a:gd name="T11" fmla="*/ 145379 h 2167"/>
              <a:gd name="T12" fmla="*/ 215521 w 3283"/>
              <a:gd name="T13" fmla="*/ 145379 h 2167"/>
              <a:gd name="T14" fmla="*/ 215521 w 3283"/>
              <a:gd name="T15" fmla="*/ 0 h 2167"/>
              <a:gd name="T16" fmla="*/ 1726911 w 3283"/>
              <a:gd name="T17" fmla="*/ 0 h 2167"/>
              <a:gd name="T18" fmla="*/ 1800397 w 3283"/>
              <a:gd name="T19" fmla="*/ 68026 h 2167"/>
              <a:gd name="T20" fmla="*/ 1800397 w 3283"/>
              <a:gd name="T21" fmla="*/ 972666 h 2167"/>
              <a:gd name="T22" fmla="*/ 71840 w 3283"/>
              <a:gd name="T23" fmla="*/ 357687 h 2167"/>
              <a:gd name="T24" fmla="*/ 1509197 w 3283"/>
              <a:gd name="T25" fmla="*/ 1114205 h 2167"/>
              <a:gd name="T26" fmla="*/ 71840 w 3283"/>
              <a:gd name="T27" fmla="*/ 357687 h 2167"/>
              <a:gd name="T28" fmla="*/ 180424 w 3283"/>
              <a:gd name="T29" fmla="*/ 285820 h 2167"/>
              <a:gd name="T30" fmla="*/ 1582682 w 3283"/>
              <a:gd name="T31" fmla="*/ 1046727 h 2167"/>
              <a:gd name="T32" fmla="*/ 1617231 w 3283"/>
              <a:gd name="T33" fmla="*/ 213405 h 2167"/>
              <a:gd name="T34" fmla="*/ 1726911 w 3283"/>
              <a:gd name="T35" fmla="*/ 68026 h 2167"/>
              <a:gd name="T36" fmla="*/ 289555 w 3283"/>
              <a:gd name="T37" fmla="*/ 145379 h 2167"/>
              <a:gd name="T38" fmla="*/ 1691265 w 3283"/>
              <a:gd name="T39" fmla="*/ 145379 h 2167"/>
              <a:gd name="T40" fmla="*/ 1691265 w 3283"/>
              <a:gd name="T41" fmla="*/ 898605 h 2167"/>
              <a:gd name="T42" fmla="*/ 1726911 w 3283"/>
              <a:gd name="T43" fmla="*/ 68026 h 2167"/>
              <a:gd name="T44" fmla="*/ 255006 w 3283"/>
              <a:gd name="T45" fmla="*/ 1081837 h 2167"/>
              <a:gd name="T46" fmla="*/ 106938 w 3283"/>
              <a:gd name="T47" fmla="*/ 965534 h 2167"/>
              <a:gd name="T48" fmla="*/ 119551 w 3283"/>
              <a:gd name="T49" fmla="*/ 552439 h 2167"/>
              <a:gd name="T50" fmla="*/ 252264 w 3283"/>
              <a:gd name="T51" fmla="*/ 398283 h 2167"/>
              <a:gd name="T52" fmla="*/ 1339193 w 3283"/>
              <a:gd name="T53" fmla="*/ 410352 h 2167"/>
              <a:gd name="T54" fmla="*/ 1478486 w 3283"/>
              <a:gd name="T55" fmla="*/ 963888 h 2167"/>
              <a:gd name="T56" fmla="*/ 310394 w 3283"/>
              <a:gd name="T57" fmla="*/ 655576 h 2167"/>
              <a:gd name="T58" fmla="*/ 310394 w 3283"/>
              <a:gd name="T59" fmla="*/ 851974 h 2167"/>
              <a:gd name="T60" fmla="*/ 310394 w 3283"/>
              <a:gd name="T61" fmla="*/ 655576 h 2167"/>
              <a:gd name="T62" fmla="*/ 539626 w 3283"/>
              <a:gd name="T63" fmla="*/ 753775 h 2167"/>
              <a:gd name="T64" fmla="*/ 1055121 w 3283"/>
              <a:gd name="T65" fmla="*/ 753775 h 2167"/>
              <a:gd name="T66" fmla="*/ 1274481 w 3283"/>
              <a:gd name="T67" fmla="*/ 655576 h 2167"/>
              <a:gd name="T68" fmla="*/ 1274481 w 3283"/>
              <a:gd name="T69" fmla="*/ 851974 h 2167"/>
              <a:gd name="T70" fmla="*/ 1274481 w 3283"/>
              <a:gd name="T71" fmla="*/ 655576 h 2167"/>
              <a:gd name="T72" fmla="*/ 811632 w 3283"/>
              <a:gd name="T73" fmla="*/ 949625 h 2167"/>
              <a:gd name="T74" fmla="*/ 772147 w 3283"/>
              <a:gd name="T75" fmla="*/ 911772 h 2167"/>
              <a:gd name="T76" fmla="*/ 704146 w 3283"/>
              <a:gd name="T77" fmla="*/ 870078 h 2167"/>
              <a:gd name="T78" fmla="*/ 727178 w 3283"/>
              <a:gd name="T79" fmla="*/ 813024 h 2167"/>
              <a:gd name="T80" fmla="*/ 772147 w 3283"/>
              <a:gd name="T81" fmla="*/ 879953 h 2167"/>
              <a:gd name="T82" fmla="*/ 733211 w 3283"/>
              <a:gd name="T83" fmla="*/ 741706 h 2167"/>
              <a:gd name="T84" fmla="*/ 695371 w 3283"/>
              <a:gd name="T85" fmla="*/ 673131 h 2167"/>
              <a:gd name="T86" fmla="*/ 772147 w 3283"/>
              <a:gd name="T87" fmla="*/ 587550 h 2167"/>
              <a:gd name="T88" fmla="*/ 811632 w 3283"/>
              <a:gd name="T89" fmla="*/ 569446 h 2167"/>
              <a:gd name="T90" fmla="*/ 854956 w 3283"/>
              <a:gd name="T91" fmla="*/ 606750 h 2167"/>
              <a:gd name="T92" fmla="*/ 846181 w 3283"/>
              <a:gd name="T93" fmla="*/ 669291 h 2167"/>
              <a:gd name="T94" fmla="*/ 811632 w 3283"/>
              <a:gd name="T95" fmla="*/ 619368 h 2167"/>
              <a:gd name="T96" fmla="*/ 840697 w 3283"/>
              <a:gd name="T97" fmla="*/ 739511 h 2167"/>
              <a:gd name="T98" fmla="*/ 886763 w 3283"/>
              <a:gd name="T99" fmla="*/ 785045 h 2167"/>
              <a:gd name="T100" fmla="*/ 867569 w 3283"/>
              <a:gd name="T101" fmla="*/ 883244 h 2167"/>
              <a:gd name="T102" fmla="*/ 772147 w 3283"/>
              <a:gd name="T103" fmla="*/ 618820 h 2167"/>
              <a:gd name="T104" fmla="*/ 733211 w 3283"/>
              <a:gd name="T105" fmla="*/ 670388 h 2167"/>
              <a:gd name="T106" fmla="*/ 772147 w 3283"/>
              <a:gd name="T107" fmla="*/ 723602 h 2167"/>
              <a:gd name="T108" fmla="*/ 843439 w 3283"/>
              <a:gd name="T109" fmla="*/ 787240 h 2167"/>
              <a:gd name="T110" fmla="*/ 811632 w 3283"/>
              <a:gd name="T111" fmla="*/ 879953 h 2167"/>
              <a:gd name="T112" fmla="*/ 853859 w 3283"/>
              <a:gd name="T113" fmla="*/ 820704 h 216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283" h="2167">
                <a:moveTo>
                  <a:pt x="3149" y="1773"/>
                </a:moveTo>
                <a:cubicBezTo>
                  <a:pt x="3084" y="1773"/>
                  <a:pt x="3084" y="1773"/>
                  <a:pt x="3084" y="1773"/>
                </a:cubicBezTo>
                <a:cubicBezTo>
                  <a:pt x="3084" y="1908"/>
                  <a:pt x="3084" y="1908"/>
                  <a:pt x="3084" y="1908"/>
                </a:cubicBezTo>
                <a:cubicBezTo>
                  <a:pt x="3084" y="2032"/>
                  <a:pt x="3084" y="2032"/>
                  <a:pt x="3084" y="2032"/>
                </a:cubicBezTo>
                <a:cubicBezTo>
                  <a:pt x="2949" y="2032"/>
                  <a:pt x="2949" y="2032"/>
                  <a:pt x="2949" y="2032"/>
                </a:cubicBezTo>
                <a:cubicBezTo>
                  <a:pt x="2886" y="2032"/>
                  <a:pt x="2886" y="2032"/>
                  <a:pt x="2886" y="2032"/>
                </a:cubicBezTo>
                <a:cubicBezTo>
                  <a:pt x="2886" y="2167"/>
                  <a:pt x="2886" y="2167"/>
                  <a:pt x="2886" y="2167"/>
                </a:cubicBezTo>
                <a:cubicBezTo>
                  <a:pt x="0" y="2167"/>
                  <a:pt x="0" y="2167"/>
                  <a:pt x="0" y="2167"/>
                </a:cubicBezTo>
                <a:cubicBezTo>
                  <a:pt x="0" y="521"/>
                  <a:pt x="0" y="521"/>
                  <a:pt x="0" y="521"/>
                </a:cubicBezTo>
                <a:cubicBezTo>
                  <a:pt x="194" y="521"/>
                  <a:pt x="194" y="521"/>
                  <a:pt x="194" y="521"/>
                </a:cubicBezTo>
                <a:cubicBezTo>
                  <a:pt x="194" y="389"/>
                  <a:pt x="194" y="389"/>
                  <a:pt x="194" y="389"/>
                </a:cubicBezTo>
                <a:cubicBezTo>
                  <a:pt x="194" y="265"/>
                  <a:pt x="194" y="265"/>
                  <a:pt x="194" y="265"/>
                </a:cubicBezTo>
                <a:cubicBezTo>
                  <a:pt x="329" y="265"/>
                  <a:pt x="329" y="265"/>
                  <a:pt x="329" y="265"/>
                </a:cubicBezTo>
                <a:cubicBezTo>
                  <a:pt x="393" y="265"/>
                  <a:pt x="393" y="265"/>
                  <a:pt x="393" y="265"/>
                </a:cubicBezTo>
                <a:cubicBezTo>
                  <a:pt x="393" y="124"/>
                  <a:pt x="393" y="124"/>
                  <a:pt x="393" y="124"/>
                </a:cubicBezTo>
                <a:cubicBezTo>
                  <a:pt x="393" y="0"/>
                  <a:pt x="393" y="0"/>
                  <a:pt x="393" y="0"/>
                </a:cubicBezTo>
                <a:cubicBezTo>
                  <a:pt x="528" y="0"/>
                  <a:pt x="528" y="0"/>
                  <a:pt x="528" y="0"/>
                </a:cubicBezTo>
                <a:cubicBezTo>
                  <a:pt x="3149" y="0"/>
                  <a:pt x="3149" y="0"/>
                  <a:pt x="3149" y="0"/>
                </a:cubicBezTo>
                <a:cubicBezTo>
                  <a:pt x="3283" y="0"/>
                  <a:pt x="3283" y="0"/>
                  <a:pt x="3283" y="0"/>
                </a:cubicBezTo>
                <a:cubicBezTo>
                  <a:pt x="3283" y="124"/>
                  <a:pt x="3283" y="124"/>
                  <a:pt x="3283" y="124"/>
                </a:cubicBezTo>
                <a:cubicBezTo>
                  <a:pt x="3283" y="1638"/>
                  <a:pt x="3283" y="1638"/>
                  <a:pt x="3283" y="1638"/>
                </a:cubicBezTo>
                <a:cubicBezTo>
                  <a:pt x="3283" y="1773"/>
                  <a:pt x="3283" y="1773"/>
                  <a:pt x="3283" y="1773"/>
                </a:cubicBezTo>
                <a:lnTo>
                  <a:pt x="3149" y="1773"/>
                </a:lnTo>
                <a:close/>
                <a:moveTo>
                  <a:pt x="131" y="652"/>
                </a:moveTo>
                <a:cubicBezTo>
                  <a:pt x="131" y="2031"/>
                  <a:pt x="131" y="2031"/>
                  <a:pt x="131" y="2031"/>
                </a:cubicBezTo>
                <a:cubicBezTo>
                  <a:pt x="2752" y="2031"/>
                  <a:pt x="2752" y="2031"/>
                  <a:pt x="2752" y="2031"/>
                </a:cubicBezTo>
                <a:cubicBezTo>
                  <a:pt x="2752" y="652"/>
                  <a:pt x="2752" y="652"/>
                  <a:pt x="2752" y="652"/>
                </a:cubicBezTo>
                <a:lnTo>
                  <a:pt x="131" y="652"/>
                </a:lnTo>
                <a:close/>
                <a:moveTo>
                  <a:pt x="329" y="389"/>
                </a:moveTo>
                <a:cubicBezTo>
                  <a:pt x="329" y="521"/>
                  <a:pt x="329" y="521"/>
                  <a:pt x="329" y="521"/>
                </a:cubicBezTo>
                <a:cubicBezTo>
                  <a:pt x="2886" y="521"/>
                  <a:pt x="2886" y="521"/>
                  <a:pt x="2886" y="521"/>
                </a:cubicBezTo>
                <a:cubicBezTo>
                  <a:pt x="2886" y="1908"/>
                  <a:pt x="2886" y="1908"/>
                  <a:pt x="2886" y="1908"/>
                </a:cubicBezTo>
                <a:cubicBezTo>
                  <a:pt x="2949" y="1908"/>
                  <a:pt x="2949" y="1908"/>
                  <a:pt x="2949" y="1908"/>
                </a:cubicBezTo>
                <a:cubicBezTo>
                  <a:pt x="2949" y="389"/>
                  <a:pt x="2949" y="389"/>
                  <a:pt x="2949" y="389"/>
                </a:cubicBezTo>
                <a:lnTo>
                  <a:pt x="329" y="389"/>
                </a:lnTo>
                <a:close/>
                <a:moveTo>
                  <a:pt x="3149" y="124"/>
                </a:moveTo>
                <a:cubicBezTo>
                  <a:pt x="528" y="124"/>
                  <a:pt x="528" y="124"/>
                  <a:pt x="528" y="124"/>
                </a:cubicBezTo>
                <a:cubicBezTo>
                  <a:pt x="528" y="265"/>
                  <a:pt x="528" y="265"/>
                  <a:pt x="528" y="265"/>
                </a:cubicBezTo>
                <a:cubicBezTo>
                  <a:pt x="2949" y="265"/>
                  <a:pt x="2949" y="265"/>
                  <a:pt x="2949" y="265"/>
                </a:cubicBezTo>
                <a:cubicBezTo>
                  <a:pt x="3084" y="265"/>
                  <a:pt x="3084" y="265"/>
                  <a:pt x="3084" y="265"/>
                </a:cubicBezTo>
                <a:cubicBezTo>
                  <a:pt x="3084" y="389"/>
                  <a:pt x="3084" y="389"/>
                  <a:pt x="3084" y="389"/>
                </a:cubicBezTo>
                <a:cubicBezTo>
                  <a:pt x="3084" y="1638"/>
                  <a:pt x="3084" y="1638"/>
                  <a:pt x="3084" y="1638"/>
                </a:cubicBezTo>
                <a:cubicBezTo>
                  <a:pt x="3149" y="1638"/>
                  <a:pt x="3149" y="1638"/>
                  <a:pt x="3149" y="1638"/>
                </a:cubicBezTo>
                <a:lnTo>
                  <a:pt x="3149" y="124"/>
                </a:lnTo>
                <a:close/>
                <a:moveTo>
                  <a:pt x="2444" y="1972"/>
                </a:moveTo>
                <a:cubicBezTo>
                  <a:pt x="465" y="1972"/>
                  <a:pt x="465" y="1972"/>
                  <a:pt x="465" y="1972"/>
                </a:cubicBezTo>
                <a:cubicBezTo>
                  <a:pt x="453" y="1850"/>
                  <a:pt x="343" y="1755"/>
                  <a:pt x="218" y="1755"/>
                </a:cubicBezTo>
                <a:cubicBezTo>
                  <a:pt x="209" y="1755"/>
                  <a:pt x="203" y="1758"/>
                  <a:pt x="195" y="1760"/>
                </a:cubicBezTo>
                <a:cubicBezTo>
                  <a:pt x="195" y="971"/>
                  <a:pt x="195" y="971"/>
                  <a:pt x="195" y="971"/>
                </a:cubicBezTo>
                <a:cubicBezTo>
                  <a:pt x="202" y="982"/>
                  <a:pt x="209" y="993"/>
                  <a:pt x="218" y="1007"/>
                </a:cubicBezTo>
                <a:cubicBezTo>
                  <a:pt x="350" y="1007"/>
                  <a:pt x="467" y="881"/>
                  <a:pt x="467" y="748"/>
                </a:cubicBezTo>
                <a:cubicBezTo>
                  <a:pt x="467" y="740"/>
                  <a:pt x="462" y="733"/>
                  <a:pt x="460" y="726"/>
                </a:cubicBezTo>
                <a:cubicBezTo>
                  <a:pt x="2447" y="726"/>
                  <a:pt x="2447" y="726"/>
                  <a:pt x="2447" y="726"/>
                </a:cubicBezTo>
                <a:cubicBezTo>
                  <a:pt x="2446" y="734"/>
                  <a:pt x="2442" y="740"/>
                  <a:pt x="2442" y="748"/>
                </a:cubicBezTo>
                <a:cubicBezTo>
                  <a:pt x="2442" y="873"/>
                  <a:pt x="2575" y="993"/>
                  <a:pt x="2696" y="1005"/>
                </a:cubicBezTo>
                <a:cubicBezTo>
                  <a:pt x="2696" y="1757"/>
                  <a:pt x="2696" y="1757"/>
                  <a:pt x="2696" y="1757"/>
                </a:cubicBezTo>
                <a:cubicBezTo>
                  <a:pt x="2582" y="1768"/>
                  <a:pt x="2455" y="1858"/>
                  <a:pt x="2444" y="1972"/>
                </a:cubicBezTo>
                <a:close/>
                <a:moveTo>
                  <a:pt x="566" y="1195"/>
                </a:moveTo>
                <a:cubicBezTo>
                  <a:pt x="467" y="1195"/>
                  <a:pt x="387" y="1275"/>
                  <a:pt x="387" y="1374"/>
                </a:cubicBezTo>
                <a:cubicBezTo>
                  <a:pt x="387" y="1473"/>
                  <a:pt x="467" y="1553"/>
                  <a:pt x="566" y="1553"/>
                </a:cubicBezTo>
                <a:cubicBezTo>
                  <a:pt x="665" y="1553"/>
                  <a:pt x="745" y="1473"/>
                  <a:pt x="745" y="1374"/>
                </a:cubicBezTo>
                <a:cubicBezTo>
                  <a:pt x="745" y="1275"/>
                  <a:pt x="665" y="1195"/>
                  <a:pt x="566" y="1195"/>
                </a:cubicBezTo>
                <a:close/>
                <a:moveTo>
                  <a:pt x="1454" y="905"/>
                </a:moveTo>
                <a:cubicBezTo>
                  <a:pt x="1195" y="905"/>
                  <a:pt x="984" y="1115"/>
                  <a:pt x="984" y="1374"/>
                </a:cubicBezTo>
                <a:cubicBezTo>
                  <a:pt x="984" y="1634"/>
                  <a:pt x="1195" y="1844"/>
                  <a:pt x="1454" y="1844"/>
                </a:cubicBezTo>
                <a:cubicBezTo>
                  <a:pt x="1714" y="1844"/>
                  <a:pt x="1924" y="1634"/>
                  <a:pt x="1924" y="1374"/>
                </a:cubicBezTo>
                <a:cubicBezTo>
                  <a:pt x="1924" y="1115"/>
                  <a:pt x="1714" y="905"/>
                  <a:pt x="1454" y="905"/>
                </a:cubicBezTo>
                <a:close/>
                <a:moveTo>
                  <a:pt x="2324" y="1195"/>
                </a:moveTo>
                <a:cubicBezTo>
                  <a:pt x="2225" y="1195"/>
                  <a:pt x="2145" y="1275"/>
                  <a:pt x="2145" y="1374"/>
                </a:cubicBezTo>
                <a:cubicBezTo>
                  <a:pt x="2145" y="1473"/>
                  <a:pt x="2225" y="1553"/>
                  <a:pt x="2324" y="1553"/>
                </a:cubicBezTo>
                <a:cubicBezTo>
                  <a:pt x="2422" y="1553"/>
                  <a:pt x="2502" y="1473"/>
                  <a:pt x="2502" y="1374"/>
                </a:cubicBezTo>
                <a:cubicBezTo>
                  <a:pt x="2502" y="1275"/>
                  <a:pt x="2422" y="1195"/>
                  <a:pt x="2324" y="1195"/>
                </a:cubicBezTo>
                <a:close/>
                <a:moveTo>
                  <a:pt x="1480" y="1662"/>
                </a:moveTo>
                <a:cubicBezTo>
                  <a:pt x="1480" y="1731"/>
                  <a:pt x="1480" y="1731"/>
                  <a:pt x="1480" y="1731"/>
                </a:cubicBezTo>
                <a:cubicBezTo>
                  <a:pt x="1408" y="1731"/>
                  <a:pt x="1408" y="1731"/>
                  <a:pt x="1408" y="1731"/>
                </a:cubicBezTo>
                <a:cubicBezTo>
                  <a:pt x="1408" y="1662"/>
                  <a:pt x="1408" y="1662"/>
                  <a:pt x="1408" y="1662"/>
                </a:cubicBezTo>
                <a:cubicBezTo>
                  <a:pt x="1373" y="1658"/>
                  <a:pt x="1361" y="1650"/>
                  <a:pt x="1340" y="1639"/>
                </a:cubicBezTo>
                <a:cubicBezTo>
                  <a:pt x="1318" y="1628"/>
                  <a:pt x="1299" y="1610"/>
                  <a:pt x="1284" y="1586"/>
                </a:cubicBezTo>
                <a:cubicBezTo>
                  <a:pt x="1268" y="1561"/>
                  <a:pt x="1259" y="1530"/>
                  <a:pt x="1256" y="1495"/>
                </a:cubicBezTo>
                <a:cubicBezTo>
                  <a:pt x="1326" y="1482"/>
                  <a:pt x="1326" y="1482"/>
                  <a:pt x="1326" y="1482"/>
                </a:cubicBezTo>
                <a:cubicBezTo>
                  <a:pt x="1331" y="1519"/>
                  <a:pt x="1341" y="1546"/>
                  <a:pt x="1354" y="1563"/>
                </a:cubicBezTo>
                <a:cubicBezTo>
                  <a:pt x="1373" y="1588"/>
                  <a:pt x="1381" y="1601"/>
                  <a:pt x="1408" y="1604"/>
                </a:cubicBezTo>
                <a:cubicBezTo>
                  <a:pt x="1408" y="1385"/>
                  <a:pt x="1408" y="1385"/>
                  <a:pt x="1408" y="1385"/>
                </a:cubicBezTo>
                <a:cubicBezTo>
                  <a:pt x="1380" y="1380"/>
                  <a:pt x="1367" y="1369"/>
                  <a:pt x="1337" y="1352"/>
                </a:cubicBezTo>
                <a:cubicBezTo>
                  <a:pt x="1315" y="1340"/>
                  <a:pt x="1298" y="1323"/>
                  <a:pt x="1286" y="1301"/>
                </a:cubicBezTo>
                <a:cubicBezTo>
                  <a:pt x="1274" y="1280"/>
                  <a:pt x="1268" y="1255"/>
                  <a:pt x="1268" y="1227"/>
                </a:cubicBezTo>
                <a:cubicBezTo>
                  <a:pt x="1268" y="1178"/>
                  <a:pt x="1286" y="1139"/>
                  <a:pt x="1320" y="1108"/>
                </a:cubicBezTo>
                <a:cubicBezTo>
                  <a:pt x="1344" y="1088"/>
                  <a:pt x="1362" y="1075"/>
                  <a:pt x="1408" y="1071"/>
                </a:cubicBezTo>
                <a:cubicBezTo>
                  <a:pt x="1408" y="1038"/>
                  <a:pt x="1408" y="1038"/>
                  <a:pt x="1408" y="1038"/>
                </a:cubicBezTo>
                <a:cubicBezTo>
                  <a:pt x="1480" y="1038"/>
                  <a:pt x="1480" y="1038"/>
                  <a:pt x="1480" y="1038"/>
                </a:cubicBezTo>
                <a:cubicBezTo>
                  <a:pt x="1480" y="1071"/>
                  <a:pt x="1480" y="1071"/>
                  <a:pt x="1480" y="1071"/>
                </a:cubicBezTo>
                <a:cubicBezTo>
                  <a:pt x="1520" y="1074"/>
                  <a:pt x="1536" y="1086"/>
                  <a:pt x="1559" y="1106"/>
                </a:cubicBezTo>
                <a:cubicBezTo>
                  <a:pt x="1590" y="1131"/>
                  <a:pt x="1608" y="1165"/>
                  <a:pt x="1614" y="1209"/>
                </a:cubicBezTo>
                <a:cubicBezTo>
                  <a:pt x="1543" y="1220"/>
                  <a:pt x="1543" y="1220"/>
                  <a:pt x="1543" y="1220"/>
                </a:cubicBezTo>
                <a:cubicBezTo>
                  <a:pt x="1539" y="1193"/>
                  <a:pt x="1530" y="1172"/>
                  <a:pt x="1517" y="1157"/>
                </a:cubicBezTo>
                <a:cubicBezTo>
                  <a:pt x="1504" y="1143"/>
                  <a:pt x="1503" y="1133"/>
                  <a:pt x="1480" y="1129"/>
                </a:cubicBezTo>
                <a:cubicBezTo>
                  <a:pt x="1480" y="1328"/>
                  <a:pt x="1480" y="1328"/>
                  <a:pt x="1480" y="1328"/>
                </a:cubicBezTo>
                <a:cubicBezTo>
                  <a:pt x="1515" y="1336"/>
                  <a:pt x="1522" y="1343"/>
                  <a:pt x="1533" y="1348"/>
                </a:cubicBezTo>
                <a:cubicBezTo>
                  <a:pt x="1555" y="1357"/>
                  <a:pt x="1572" y="1369"/>
                  <a:pt x="1586" y="1382"/>
                </a:cubicBezTo>
                <a:cubicBezTo>
                  <a:pt x="1599" y="1396"/>
                  <a:pt x="1610" y="1412"/>
                  <a:pt x="1617" y="1431"/>
                </a:cubicBezTo>
                <a:cubicBezTo>
                  <a:pt x="1624" y="1449"/>
                  <a:pt x="1628" y="1469"/>
                  <a:pt x="1628" y="1491"/>
                </a:cubicBezTo>
                <a:cubicBezTo>
                  <a:pt x="1628" y="1539"/>
                  <a:pt x="1613" y="1578"/>
                  <a:pt x="1582" y="1610"/>
                </a:cubicBezTo>
                <a:cubicBezTo>
                  <a:pt x="1552" y="1642"/>
                  <a:pt x="1529" y="1659"/>
                  <a:pt x="1480" y="1662"/>
                </a:cubicBezTo>
                <a:close/>
                <a:moveTo>
                  <a:pt x="1408" y="1128"/>
                </a:moveTo>
                <a:cubicBezTo>
                  <a:pt x="1381" y="1132"/>
                  <a:pt x="1376" y="1143"/>
                  <a:pt x="1360" y="1160"/>
                </a:cubicBezTo>
                <a:cubicBezTo>
                  <a:pt x="1345" y="1178"/>
                  <a:pt x="1337" y="1198"/>
                  <a:pt x="1337" y="1222"/>
                </a:cubicBezTo>
                <a:cubicBezTo>
                  <a:pt x="1337" y="1245"/>
                  <a:pt x="1344" y="1265"/>
                  <a:pt x="1357" y="1281"/>
                </a:cubicBezTo>
                <a:cubicBezTo>
                  <a:pt x="1370" y="1297"/>
                  <a:pt x="1376" y="1309"/>
                  <a:pt x="1408" y="1319"/>
                </a:cubicBezTo>
                <a:lnTo>
                  <a:pt x="1408" y="1128"/>
                </a:lnTo>
                <a:close/>
                <a:moveTo>
                  <a:pt x="1538" y="1435"/>
                </a:moveTo>
                <a:cubicBezTo>
                  <a:pt x="1526" y="1420"/>
                  <a:pt x="1517" y="1407"/>
                  <a:pt x="1480" y="1394"/>
                </a:cubicBezTo>
                <a:cubicBezTo>
                  <a:pt x="1480" y="1604"/>
                  <a:pt x="1480" y="1604"/>
                  <a:pt x="1480" y="1604"/>
                </a:cubicBezTo>
                <a:cubicBezTo>
                  <a:pt x="1507" y="1601"/>
                  <a:pt x="1513" y="1589"/>
                  <a:pt x="1531" y="1569"/>
                </a:cubicBezTo>
                <a:cubicBezTo>
                  <a:pt x="1548" y="1549"/>
                  <a:pt x="1557" y="1525"/>
                  <a:pt x="1557" y="1496"/>
                </a:cubicBezTo>
                <a:cubicBezTo>
                  <a:pt x="1557" y="1470"/>
                  <a:pt x="1551" y="1450"/>
                  <a:pt x="1538" y="14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KSO_Shape"/>
          <p:cNvSpPr/>
          <p:nvPr/>
        </p:nvSpPr>
        <p:spPr bwMode="auto">
          <a:xfrm>
            <a:off x="6233230" y="5172172"/>
            <a:ext cx="546017" cy="512312"/>
          </a:xfrm>
          <a:custGeom>
            <a:avLst/>
            <a:gdLst>
              <a:gd name="T0" fmla="*/ 1055443 w 3282"/>
              <a:gd name="T1" fmla="*/ 1189453 h 3077"/>
              <a:gd name="T2" fmla="*/ 931467 w 3282"/>
              <a:gd name="T3" fmla="*/ 1056072 h 3077"/>
              <a:gd name="T4" fmla="*/ 931467 w 3282"/>
              <a:gd name="T5" fmla="*/ 944097 h 3077"/>
              <a:gd name="T6" fmla="*/ 1055443 w 3282"/>
              <a:gd name="T7" fmla="*/ 825536 h 3077"/>
              <a:gd name="T8" fmla="*/ 1800397 w 3282"/>
              <a:gd name="T9" fmla="*/ 825536 h 3077"/>
              <a:gd name="T10" fmla="*/ 1800397 w 3282"/>
              <a:gd name="T11" fmla="*/ 1189453 h 3077"/>
              <a:gd name="T12" fmla="*/ 1055443 w 3282"/>
              <a:gd name="T13" fmla="*/ 1189453 h 3077"/>
              <a:gd name="T14" fmla="*/ 1148699 w 3282"/>
              <a:gd name="T15" fmla="*/ 905675 h 3077"/>
              <a:gd name="T16" fmla="*/ 1055443 w 3282"/>
              <a:gd name="T17" fmla="*/ 998987 h 3077"/>
              <a:gd name="T18" fmla="*/ 1148699 w 3282"/>
              <a:gd name="T19" fmla="*/ 1092299 h 3077"/>
              <a:gd name="T20" fmla="*/ 1241956 w 3282"/>
              <a:gd name="T21" fmla="*/ 998987 h 3077"/>
              <a:gd name="T22" fmla="*/ 1148699 w 3282"/>
              <a:gd name="T23" fmla="*/ 905675 h 3077"/>
              <a:gd name="T24" fmla="*/ 868930 w 3282"/>
              <a:gd name="T25" fmla="*/ 932022 h 3077"/>
              <a:gd name="T26" fmla="*/ 868930 w 3282"/>
              <a:gd name="T27" fmla="*/ 1056072 h 3077"/>
              <a:gd name="T28" fmla="*/ 1055443 w 3282"/>
              <a:gd name="T29" fmla="*/ 1257516 h 3077"/>
              <a:gd name="T30" fmla="*/ 1691232 w 3282"/>
              <a:gd name="T31" fmla="*/ 1257516 h 3077"/>
              <a:gd name="T32" fmla="*/ 1691232 w 3282"/>
              <a:gd name="T33" fmla="*/ 1490795 h 3077"/>
              <a:gd name="T34" fmla="*/ 1489908 w 3282"/>
              <a:gd name="T35" fmla="*/ 1688946 h 3077"/>
              <a:gd name="T36" fmla="*/ 186513 w 3282"/>
              <a:gd name="T37" fmla="*/ 1688946 h 3077"/>
              <a:gd name="T38" fmla="*/ 0 w 3282"/>
              <a:gd name="T39" fmla="*/ 1490795 h 3077"/>
              <a:gd name="T40" fmla="*/ 0 w 3282"/>
              <a:gd name="T41" fmla="*/ 310674 h 3077"/>
              <a:gd name="T42" fmla="*/ 186513 w 3282"/>
              <a:gd name="T43" fmla="*/ 109230 h 3077"/>
              <a:gd name="T44" fmla="*/ 784451 w 3282"/>
              <a:gd name="T45" fmla="*/ 109230 h 3077"/>
              <a:gd name="T46" fmla="*/ 638532 w 3282"/>
              <a:gd name="T47" fmla="*/ 215166 h 3077"/>
              <a:gd name="T48" fmla="*/ 155244 w 3282"/>
              <a:gd name="T49" fmla="*/ 215166 h 3077"/>
              <a:gd name="T50" fmla="*/ 61988 w 3282"/>
              <a:gd name="T51" fmla="*/ 287071 h 3077"/>
              <a:gd name="T52" fmla="*/ 155244 w 3282"/>
              <a:gd name="T53" fmla="*/ 359525 h 3077"/>
              <a:gd name="T54" fmla="*/ 1691232 w 3282"/>
              <a:gd name="T55" fmla="*/ 359525 h 3077"/>
              <a:gd name="T56" fmla="*/ 1691232 w 3282"/>
              <a:gd name="T57" fmla="*/ 754729 h 3077"/>
              <a:gd name="T58" fmla="*/ 1055443 w 3282"/>
              <a:gd name="T59" fmla="*/ 754729 h 3077"/>
              <a:gd name="T60" fmla="*/ 868930 w 3282"/>
              <a:gd name="T61" fmla="*/ 932022 h 3077"/>
              <a:gd name="T62" fmla="*/ 179930 w 3282"/>
              <a:gd name="T63" fmla="*/ 503884 h 3077"/>
              <a:gd name="T64" fmla="*/ 108068 w 3282"/>
              <a:gd name="T65" fmla="*/ 503884 h 3077"/>
              <a:gd name="T66" fmla="*/ 108068 w 3282"/>
              <a:gd name="T67" fmla="*/ 648243 h 3077"/>
              <a:gd name="T68" fmla="*/ 179930 w 3282"/>
              <a:gd name="T69" fmla="*/ 648243 h 3077"/>
              <a:gd name="T70" fmla="*/ 179930 w 3282"/>
              <a:gd name="T71" fmla="*/ 503884 h 3077"/>
              <a:gd name="T72" fmla="*/ 179930 w 3282"/>
              <a:gd name="T73" fmla="*/ 792054 h 3077"/>
              <a:gd name="T74" fmla="*/ 108068 w 3282"/>
              <a:gd name="T75" fmla="*/ 792054 h 3077"/>
              <a:gd name="T76" fmla="*/ 108068 w 3282"/>
              <a:gd name="T77" fmla="*/ 936413 h 3077"/>
              <a:gd name="T78" fmla="*/ 179930 w 3282"/>
              <a:gd name="T79" fmla="*/ 936413 h 3077"/>
              <a:gd name="T80" fmla="*/ 179930 w 3282"/>
              <a:gd name="T81" fmla="*/ 792054 h 3077"/>
              <a:gd name="T82" fmla="*/ 179930 w 3282"/>
              <a:gd name="T83" fmla="*/ 1080223 h 3077"/>
              <a:gd name="T84" fmla="*/ 108068 w 3282"/>
              <a:gd name="T85" fmla="*/ 1080223 h 3077"/>
              <a:gd name="T86" fmla="*/ 108068 w 3282"/>
              <a:gd name="T87" fmla="*/ 1224033 h 3077"/>
              <a:gd name="T88" fmla="*/ 179930 w 3282"/>
              <a:gd name="T89" fmla="*/ 1224033 h 3077"/>
              <a:gd name="T90" fmla="*/ 179930 w 3282"/>
              <a:gd name="T91" fmla="*/ 1080223 h 3077"/>
              <a:gd name="T92" fmla="*/ 179930 w 3282"/>
              <a:gd name="T93" fmla="*/ 1367843 h 3077"/>
              <a:gd name="T94" fmla="*/ 108068 w 3282"/>
              <a:gd name="T95" fmla="*/ 1367843 h 3077"/>
              <a:gd name="T96" fmla="*/ 108068 w 3282"/>
              <a:gd name="T97" fmla="*/ 1512202 h 3077"/>
              <a:gd name="T98" fmla="*/ 179930 w 3282"/>
              <a:gd name="T99" fmla="*/ 1512202 h 3077"/>
              <a:gd name="T100" fmla="*/ 179930 w 3282"/>
              <a:gd name="T101" fmla="*/ 1367843 h 3077"/>
              <a:gd name="T102" fmla="*/ 496453 w 3282"/>
              <a:gd name="T103" fmla="*/ 321652 h 3077"/>
              <a:gd name="T104" fmla="*/ 1226047 w 3282"/>
              <a:gd name="T105" fmla="*/ 0 h 3077"/>
              <a:gd name="T106" fmla="*/ 1365932 w 3282"/>
              <a:gd name="T107" fmla="*/ 321652 h 3077"/>
              <a:gd name="T108" fmla="*/ 496453 w 3282"/>
              <a:gd name="T109" fmla="*/ 321652 h 3077"/>
              <a:gd name="T110" fmla="*/ 1343989 w 3282"/>
              <a:gd name="T111" fmla="*/ 109230 h 3077"/>
              <a:gd name="T112" fmla="*/ 1489908 w 3282"/>
              <a:gd name="T113" fmla="*/ 109230 h 3077"/>
              <a:gd name="T114" fmla="*/ 1627050 w 3282"/>
              <a:gd name="T115" fmla="*/ 215166 h 3077"/>
              <a:gd name="T116" fmla="*/ 1373612 w 3282"/>
              <a:gd name="T117" fmla="*/ 215166 h 3077"/>
              <a:gd name="T118" fmla="*/ 1343989 w 3282"/>
              <a:gd name="T119" fmla="*/ 109230 h 30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82" h="3077">
                <a:moveTo>
                  <a:pt x="1924" y="2167"/>
                </a:moveTo>
                <a:cubicBezTo>
                  <a:pt x="1799" y="2167"/>
                  <a:pt x="1698" y="2049"/>
                  <a:pt x="1698" y="1924"/>
                </a:cubicBezTo>
                <a:cubicBezTo>
                  <a:pt x="1698" y="1720"/>
                  <a:pt x="1698" y="1720"/>
                  <a:pt x="1698" y="1720"/>
                </a:cubicBezTo>
                <a:cubicBezTo>
                  <a:pt x="1698" y="1594"/>
                  <a:pt x="1799" y="1504"/>
                  <a:pt x="1924" y="1504"/>
                </a:cubicBezTo>
                <a:cubicBezTo>
                  <a:pt x="3282" y="1504"/>
                  <a:pt x="3282" y="1504"/>
                  <a:pt x="3282" y="1504"/>
                </a:cubicBezTo>
                <a:cubicBezTo>
                  <a:pt x="3282" y="2167"/>
                  <a:pt x="3282" y="2167"/>
                  <a:pt x="3282" y="2167"/>
                </a:cubicBezTo>
                <a:lnTo>
                  <a:pt x="1924" y="2167"/>
                </a:lnTo>
                <a:close/>
                <a:moveTo>
                  <a:pt x="2094" y="1650"/>
                </a:moveTo>
                <a:cubicBezTo>
                  <a:pt x="2000" y="1650"/>
                  <a:pt x="1924" y="1726"/>
                  <a:pt x="1924" y="1820"/>
                </a:cubicBezTo>
                <a:cubicBezTo>
                  <a:pt x="1924" y="1914"/>
                  <a:pt x="2000" y="1990"/>
                  <a:pt x="2094" y="1990"/>
                </a:cubicBezTo>
                <a:cubicBezTo>
                  <a:pt x="2188" y="1990"/>
                  <a:pt x="2264" y="1914"/>
                  <a:pt x="2264" y="1820"/>
                </a:cubicBezTo>
                <a:cubicBezTo>
                  <a:pt x="2264" y="1726"/>
                  <a:pt x="2188" y="1650"/>
                  <a:pt x="2094" y="1650"/>
                </a:cubicBezTo>
                <a:close/>
                <a:moveTo>
                  <a:pt x="1584" y="1698"/>
                </a:moveTo>
                <a:cubicBezTo>
                  <a:pt x="1584" y="1924"/>
                  <a:pt x="1584" y="1924"/>
                  <a:pt x="1584" y="1924"/>
                </a:cubicBezTo>
                <a:cubicBezTo>
                  <a:pt x="1584" y="2111"/>
                  <a:pt x="1736" y="2291"/>
                  <a:pt x="1924" y="2291"/>
                </a:cubicBezTo>
                <a:cubicBezTo>
                  <a:pt x="3083" y="2291"/>
                  <a:pt x="3083" y="2291"/>
                  <a:pt x="3083" y="2291"/>
                </a:cubicBezTo>
                <a:cubicBezTo>
                  <a:pt x="3083" y="2716"/>
                  <a:pt x="3083" y="2716"/>
                  <a:pt x="3083" y="2716"/>
                </a:cubicBezTo>
                <a:cubicBezTo>
                  <a:pt x="3083" y="2904"/>
                  <a:pt x="2904" y="3077"/>
                  <a:pt x="2716" y="3077"/>
                </a:cubicBezTo>
                <a:cubicBezTo>
                  <a:pt x="340" y="3077"/>
                  <a:pt x="340" y="3077"/>
                  <a:pt x="340" y="3077"/>
                </a:cubicBezTo>
                <a:cubicBezTo>
                  <a:pt x="152" y="3077"/>
                  <a:pt x="0" y="2904"/>
                  <a:pt x="0" y="2716"/>
                </a:cubicBezTo>
                <a:cubicBezTo>
                  <a:pt x="0" y="566"/>
                  <a:pt x="0" y="566"/>
                  <a:pt x="0" y="566"/>
                </a:cubicBezTo>
                <a:cubicBezTo>
                  <a:pt x="0" y="378"/>
                  <a:pt x="152" y="199"/>
                  <a:pt x="340" y="199"/>
                </a:cubicBezTo>
                <a:cubicBezTo>
                  <a:pt x="1430" y="199"/>
                  <a:pt x="1430" y="199"/>
                  <a:pt x="1430" y="199"/>
                </a:cubicBezTo>
                <a:cubicBezTo>
                  <a:pt x="1164" y="392"/>
                  <a:pt x="1164" y="392"/>
                  <a:pt x="1164" y="392"/>
                </a:cubicBezTo>
                <a:cubicBezTo>
                  <a:pt x="283" y="392"/>
                  <a:pt x="283" y="392"/>
                  <a:pt x="283" y="392"/>
                </a:cubicBezTo>
                <a:cubicBezTo>
                  <a:pt x="189" y="392"/>
                  <a:pt x="113" y="430"/>
                  <a:pt x="113" y="523"/>
                </a:cubicBezTo>
                <a:cubicBezTo>
                  <a:pt x="113" y="617"/>
                  <a:pt x="189" y="655"/>
                  <a:pt x="283" y="655"/>
                </a:cubicBezTo>
                <a:cubicBezTo>
                  <a:pt x="3083" y="655"/>
                  <a:pt x="3083" y="655"/>
                  <a:pt x="3083" y="655"/>
                </a:cubicBezTo>
                <a:cubicBezTo>
                  <a:pt x="3083" y="1375"/>
                  <a:pt x="3083" y="1375"/>
                  <a:pt x="3083" y="1375"/>
                </a:cubicBezTo>
                <a:cubicBezTo>
                  <a:pt x="1924" y="1375"/>
                  <a:pt x="1924" y="1375"/>
                  <a:pt x="1924" y="1375"/>
                </a:cubicBezTo>
                <a:cubicBezTo>
                  <a:pt x="1736" y="1375"/>
                  <a:pt x="1584" y="1510"/>
                  <a:pt x="1584" y="1698"/>
                </a:cubicBezTo>
                <a:close/>
                <a:moveTo>
                  <a:pt x="328" y="918"/>
                </a:moveTo>
                <a:cubicBezTo>
                  <a:pt x="197" y="918"/>
                  <a:pt x="197" y="918"/>
                  <a:pt x="197" y="918"/>
                </a:cubicBezTo>
                <a:cubicBezTo>
                  <a:pt x="197" y="1181"/>
                  <a:pt x="197" y="1181"/>
                  <a:pt x="197" y="1181"/>
                </a:cubicBezTo>
                <a:cubicBezTo>
                  <a:pt x="328" y="1181"/>
                  <a:pt x="328" y="1181"/>
                  <a:pt x="328" y="1181"/>
                </a:cubicBezTo>
                <a:lnTo>
                  <a:pt x="328" y="918"/>
                </a:lnTo>
                <a:close/>
                <a:moveTo>
                  <a:pt x="328" y="1443"/>
                </a:moveTo>
                <a:cubicBezTo>
                  <a:pt x="197" y="1443"/>
                  <a:pt x="197" y="1443"/>
                  <a:pt x="197" y="1443"/>
                </a:cubicBezTo>
                <a:cubicBezTo>
                  <a:pt x="197" y="1706"/>
                  <a:pt x="197" y="1706"/>
                  <a:pt x="197" y="1706"/>
                </a:cubicBezTo>
                <a:cubicBezTo>
                  <a:pt x="328" y="1706"/>
                  <a:pt x="328" y="1706"/>
                  <a:pt x="328" y="1706"/>
                </a:cubicBezTo>
                <a:lnTo>
                  <a:pt x="328" y="1443"/>
                </a:lnTo>
                <a:close/>
                <a:moveTo>
                  <a:pt x="328" y="1968"/>
                </a:moveTo>
                <a:cubicBezTo>
                  <a:pt x="197" y="1968"/>
                  <a:pt x="197" y="1968"/>
                  <a:pt x="197" y="1968"/>
                </a:cubicBezTo>
                <a:cubicBezTo>
                  <a:pt x="197" y="2230"/>
                  <a:pt x="197" y="2230"/>
                  <a:pt x="197" y="2230"/>
                </a:cubicBezTo>
                <a:cubicBezTo>
                  <a:pt x="328" y="2230"/>
                  <a:pt x="328" y="2230"/>
                  <a:pt x="328" y="2230"/>
                </a:cubicBezTo>
                <a:lnTo>
                  <a:pt x="328" y="1968"/>
                </a:lnTo>
                <a:close/>
                <a:moveTo>
                  <a:pt x="328" y="2492"/>
                </a:moveTo>
                <a:cubicBezTo>
                  <a:pt x="197" y="2492"/>
                  <a:pt x="197" y="2492"/>
                  <a:pt x="197" y="2492"/>
                </a:cubicBezTo>
                <a:cubicBezTo>
                  <a:pt x="197" y="2755"/>
                  <a:pt x="197" y="2755"/>
                  <a:pt x="197" y="2755"/>
                </a:cubicBezTo>
                <a:cubicBezTo>
                  <a:pt x="328" y="2755"/>
                  <a:pt x="328" y="2755"/>
                  <a:pt x="328" y="2755"/>
                </a:cubicBezTo>
                <a:lnTo>
                  <a:pt x="328" y="2492"/>
                </a:lnTo>
                <a:close/>
                <a:moveTo>
                  <a:pt x="905" y="586"/>
                </a:moveTo>
                <a:cubicBezTo>
                  <a:pt x="2235" y="0"/>
                  <a:pt x="2235" y="0"/>
                  <a:pt x="2235" y="0"/>
                </a:cubicBezTo>
                <a:cubicBezTo>
                  <a:pt x="2490" y="586"/>
                  <a:pt x="2490" y="586"/>
                  <a:pt x="2490" y="586"/>
                </a:cubicBezTo>
                <a:lnTo>
                  <a:pt x="905" y="586"/>
                </a:lnTo>
                <a:close/>
                <a:moveTo>
                  <a:pt x="2450" y="199"/>
                </a:moveTo>
                <a:cubicBezTo>
                  <a:pt x="2716" y="199"/>
                  <a:pt x="2716" y="199"/>
                  <a:pt x="2716" y="199"/>
                </a:cubicBezTo>
                <a:cubicBezTo>
                  <a:pt x="2815" y="199"/>
                  <a:pt x="2903" y="324"/>
                  <a:pt x="2966" y="392"/>
                </a:cubicBezTo>
                <a:cubicBezTo>
                  <a:pt x="2504" y="392"/>
                  <a:pt x="2504" y="392"/>
                  <a:pt x="2504" y="392"/>
                </a:cubicBezTo>
                <a:lnTo>
                  <a:pt x="2450" y="1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2218984"/>
            <a:ext cx="750348" cy="526416"/>
          </a:xfrm>
          <a:prstGeom prst="rect">
            <a:avLst/>
          </a:prstGeom>
        </p:spPr>
      </p:pic>
      <p:sp>
        <p:nvSpPr>
          <p:cNvPr id="23" name="任意多边形 20"/>
          <p:cNvSpPr/>
          <p:nvPr/>
        </p:nvSpPr>
        <p:spPr>
          <a:xfrm>
            <a:off x="1924812" y="2675338"/>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24" name="椭圆 23"/>
          <p:cNvSpPr/>
          <p:nvPr/>
        </p:nvSpPr>
        <p:spPr>
          <a:xfrm>
            <a:off x="3243538" y="2754422"/>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333333"/>
                </a:solidFill>
                <a:latin typeface="Arial" panose="020B0604020202020204" pitchFamily="34" charset="0"/>
                <a:ea typeface="黑体" panose="02010609060101010101" pitchFamily="49" charset="-122"/>
              </a:rPr>
              <a:t>A</a:t>
            </a:r>
            <a:endParaRPr lang="zh-CN" altLang="en-US" dirty="0">
              <a:solidFill>
                <a:srgbClr val="333333"/>
              </a:solidFill>
              <a:latin typeface="Arial" panose="020B0604020202020204" pitchFamily="34" charset="0"/>
              <a:ea typeface="黑体" panose="02010609060101010101" pitchFamily="49" charset="-122"/>
            </a:endParaRPr>
          </a:p>
        </p:txBody>
      </p:sp>
      <p:sp>
        <p:nvSpPr>
          <p:cNvPr id="42" name="矩形 41"/>
          <p:cNvSpPr/>
          <p:nvPr/>
        </p:nvSpPr>
        <p:spPr>
          <a:xfrm flipH="1">
            <a:off x="3825469" y="2361655"/>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pic>
        <p:nvPicPr>
          <p:cNvPr id="45" name="图片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2844410"/>
            <a:ext cx="750348" cy="526416"/>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4574869"/>
            <a:ext cx="750348" cy="526416"/>
          </a:xfrm>
          <a:prstGeom prst="rect">
            <a:avLst/>
          </a:prstGeom>
        </p:spPr>
      </p:pic>
      <p:sp>
        <p:nvSpPr>
          <p:cNvPr id="25" name="任意多边形 20"/>
          <p:cNvSpPr/>
          <p:nvPr/>
        </p:nvSpPr>
        <p:spPr>
          <a:xfrm>
            <a:off x="1924812" y="5031223"/>
            <a:ext cx="1788626" cy="520118"/>
          </a:xfrm>
          <a:custGeom>
            <a:avLst/>
            <a:gdLst>
              <a:gd name="connsiteX0" fmla="*/ 19860 w 1788626"/>
              <a:gd name="connsiteY0" fmla="*/ 0 h 520118"/>
              <a:gd name="connsiteX1" fmla="*/ 1528567 w 1788626"/>
              <a:gd name="connsiteY1" fmla="*/ 0 h 520118"/>
              <a:gd name="connsiteX2" fmla="*/ 1788626 w 1788626"/>
              <a:gd name="connsiteY2" fmla="*/ 260059 h 520118"/>
              <a:gd name="connsiteX3" fmla="*/ 1528567 w 1788626"/>
              <a:gd name="connsiteY3" fmla="*/ 520118 h 520118"/>
              <a:gd name="connsiteX4" fmla="*/ 512574 w 1788626"/>
              <a:gd name="connsiteY4" fmla="*/ 520118 h 520118"/>
              <a:gd name="connsiteX5" fmla="*/ 0 w 1788626"/>
              <a:gd name="connsiteY5" fmla="*/ 2002 h 52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8626" h="520118">
                <a:moveTo>
                  <a:pt x="19860" y="0"/>
                </a:moveTo>
                <a:lnTo>
                  <a:pt x="1528567" y="0"/>
                </a:lnTo>
                <a:cubicBezTo>
                  <a:pt x="1672194" y="0"/>
                  <a:pt x="1788626" y="116432"/>
                  <a:pt x="1788626" y="260059"/>
                </a:cubicBezTo>
                <a:cubicBezTo>
                  <a:pt x="1788626" y="403686"/>
                  <a:pt x="1672194" y="520118"/>
                  <a:pt x="1528567" y="520118"/>
                </a:cubicBezTo>
                <a:lnTo>
                  <a:pt x="512574" y="520118"/>
                </a:lnTo>
                <a:lnTo>
                  <a:pt x="0" y="2002"/>
                </a:lnTo>
                <a:close/>
              </a:path>
            </a:pathLst>
          </a:custGeom>
          <a:ln>
            <a:no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FF"/>
                </a:solidFill>
                <a:latin typeface="Arial" panose="020B0604020202020204" pitchFamily="34" charset="0"/>
                <a:ea typeface="黑体" panose="02010609060101010101" pitchFamily="49" charset="-122"/>
              </a:rPr>
              <a:t>文本</a:t>
            </a:r>
          </a:p>
        </p:txBody>
      </p:sp>
      <p:sp>
        <p:nvSpPr>
          <p:cNvPr id="26" name="椭圆 25"/>
          <p:cNvSpPr/>
          <p:nvPr/>
        </p:nvSpPr>
        <p:spPr>
          <a:xfrm>
            <a:off x="3243538" y="5110307"/>
            <a:ext cx="361950" cy="361950"/>
          </a:xfrm>
          <a:prstGeom prst="ellipse">
            <a:avLst/>
          </a:prstGeom>
          <a:solidFill>
            <a:srgbClr val="FFFFFF"/>
          </a:solidFill>
          <a:ln>
            <a:noFill/>
          </a:ln>
          <a:effectLst>
            <a:outerShdw blurRad="254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dirty="0">
                <a:solidFill>
                  <a:srgbClr val="333333"/>
                </a:solidFill>
                <a:latin typeface="Arial" panose="020B0604020202020204" pitchFamily="34" charset="0"/>
                <a:ea typeface="黑体" panose="02010609060101010101" pitchFamily="49" charset="-122"/>
              </a:rPr>
              <a:t>B</a:t>
            </a:r>
            <a:endParaRPr lang="zh-CN" altLang="en-US" dirty="0">
              <a:solidFill>
                <a:srgbClr val="333333"/>
              </a:solidFill>
              <a:latin typeface="Arial" panose="020B0604020202020204" pitchFamily="34" charset="0"/>
              <a:ea typeface="黑体" panose="02010609060101010101" pitchFamily="49" charset="-122"/>
            </a:endParaRPr>
          </a:p>
        </p:txBody>
      </p:sp>
      <p:sp>
        <p:nvSpPr>
          <p:cNvPr id="27" name="矩形 26"/>
          <p:cNvSpPr/>
          <p:nvPr/>
        </p:nvSpPr>
        <p:spPr>
          <a:xfrm flipH="1">
            <a:off x="3825469" y="4717540"/>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798" y="5200295"/>
            <a:ext cx="750348" cy="526416"/>
          </a:xfrm>
          <a:prstGeom prst="rect">
            <a:avLst/>
          </a:prstGeom>
        </p:spPr>
      </p:pic>
      <p:sp>
        <p:nvSpPr>
          <p:cNvPr id="31" name="Rectangle 41"/>
          <p:cNvSpPr>
            <a:spLocks noChangeArrowheads="1"/>
          </p:cNvSpPr>
          <p:nvPr/>
        </p:nvSpPr>
        <p:spPr bwMode="auto">
          <a:xfrm>
            <a:off x="8111999" y="5002662"/>
            <a:ext cx="27610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请输入文本</a:t>
            </a:r>
            <a:endParaRPr lang="zh-CN" altLang="en-US" dirty="0">
              <a:latin typeface="+mn-lt"/>
            </a:endParaRPr>
          </a:p>
        </p:txBody>
      </p:sp>
      <p:sp>
        <p:nvSpPr>
          <p:cNvPr id="32" name="Rectangle 42"/>
          <p:cNvSpPr>
            <a:spLocks noChangeArrowheads="1"/>
          </p:cNvSpPr>
          <p:nvPr/>
        </p:nvSpPr>
        <p:spPr bwMode="auto">
          <a:xfrm>
            <a:off x="8298053" y="2706555"/>
            <a:ext cx="23888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altLang="zh-CN" sz="9600" b="1" dirty="0">
                <a:ln>
                  <a:solidFill>
                    <a:srgbClr val="FFFFFE"/>
                  </a:solidFill>
                </a:ln>
                <a:solidFill>
                  <a:schemeClr val="accent1"/>
                </a:solidFill>
                <a:latin typeface="+mn-lt"/>
              </a:rPr>
              <a:t>68</a:t>
            </a:r>
            <a:r>
              <a:rPr lang="en-US" altLang="zh-CN" sz="5400" b="1" dirty="0">
                <a:ln>
                  <a:solidFill>
                    <a:srgbClr val="FFFFFE"/>
                  </a:solidFill>
                </a:ln>
                <a:solidFill>
                  <a:schemeClr val="accent1"/>
                </a:solidFill>
                <a:latin typeface="+mn-lt"/>
              </a:rPr>
              <a:t>%</a:t>
            </a:r>
            <a:endParaRPr lang="zh-CN" altLang="en-US" sz="7200" b="1" dirty="0">
              <a:ln>
                <a:solidFill>
                  <a:srgbClr val="FFFFFE"/>
                </a:solidFill>
              </a:ln>
              <a:solidFill>
                <a:schemeClr val="accent1"/>
              </a:solidFill>
              <a:latin typeface="+mn-lt"/>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61" name="Freeform 70"/>
          <p:cNvSpPr/>
          <p:nvPr/>
        </p:nvSpPr>
        <p:spPr bwMode="auto">
          <a:xfrm>
            <a:off x="2019029" y="2679674"/>
            <a:ext cx="3005588" cy="4178326"/>
          </a:xfrm>
          <a:custGeom>
            <a:avLst/>
            <a:gdLst/>
            <a:ahLst/>
            <a:cxnLst>
              <a:cxn ang="0">
                <a:pos x="104" y="385"/>
              </a:cxn>
              <a:cxn ang="0">
                <a:pos x="112" y="230"/>
              </a:cxn>
              <a:cxn ang="0">
                <a:pos x="6" y="164"/>
              </a:cxn>
              <a:cxn ang="0">
                <a:pos x="121" y="191"/>
              </a:cxn>
              <a:cxn ang="0">
                <a:pos x="126" y="93"/>
              </a:cxn>
              <a:cxn ang="0">
                <a:pos x="76" y="29"/>
              </a:cxn>
              <a:cxn ang="0">
                <a:pos x="132" y="61"/>
              </a:cxn>
              <a:cxn ang="0">
                <a:pos x="174" y="5"/>
              </a:cxn>
              <a:cxn ang="0">
                <a:pos x="149" y="79"/>
              </a:cxn>
              <a:cxn ang="0">
                <a:pos x="171" y="196"/>
              </a:cxn>
              <a:cxn ang="0">
                <a:pos x="277" y="149"/>
              </a:cxn>
              <a:cxn ang="0">
                <a:pos x="177" y="228"/>
              </a:cxn>
              <a:cxn ang="0">
                <a:pos x="178" y="385"/>
              </a:cxn>
              <a:cxn ang="0">
                <a:pos x="104" y="385"/>
              </a:cxn>
            </a:cxnLst>
            <a:rect l="0" t="0" r="r" b="b"/>
            <a:pathLst>
              <a:path w="285" h="385">
                <a:moveTo>
                  <a:pt x="104" y="385"/>
                </a:moveTo>
                <a:cubicBezTo>
                  <a:pt x="104" y="385"/>
                  <a:pt x="139" y="260"/>
                  <a:pt x="112" y="230"/>
                </a:cubicBezTo>
                <a:cubicBezTo>
                  <a:pt x="64" y="179"/>
                  <a:pt x="0" y="166"/>
                  <a:pt x="6" y="164"/>
                </a:cubicBezTo>
                <a:cubicBezTo>
                  <a:pt x="44" y="154"/>
                  <a:pt x="105" y="205"/>
                  <a:pt x="121" y="191"/>
                </a:cubicBezTo>
                <a:cubicBezTo>
                  <a:pt x="134" y="180"/>
                  <a:pt x="136" y="117"/>
                  <a:pt x="126" y="93"/>
                </a:cubicBezTo>
                <a:cubicBezTo>
                  <a:pt x="107" y="46"/>
                  <a:pt x="60" y="29"/>
                  <a:pt x="76" y="29"/>
                </a:cubicBezTo>
                <a:cubicBezTo>
                  <a:pt x="98" y="29"/>
                  <a:pt x="128" y="66"/>
                  <a:pt x="132" y="61"/>
                </a:cubicBezTo>
                <a:cubicBezTo>
                  <a:pt x="137" y="57"/>
                  <a:pt x="164" y="0"/>
                  <a:pt x="174" y="5"/>
                </a:cubicBezTo>
                <a:cubicBezTo>
                  <a:pt x="177" y="7"/>
                  <a:pt x="149" y="36"/>
                  <a:pt x="149" y="79"/>
                </a:cubicBezTo>
                <a:cubicBezTo>
                  <a:pt x="149" y="121"/>
                  <a:pt x="154" y="206"/>
                  <a:pt x="171" y="196"/>
                </a:cubicBezTo>
                <a:cubicBezTo>
                  <a:pt x="200" y="178"/>
                  <a:pt x="257" y="147"/>
                  <a:pt x="277" y="149"/>
                </a:cubicBezTo>
                <a:cubicBezTo>
                  <a:pt x="285" y="150"/>
                  <a:pt x="196" y="185"/>
                  <a:pt x="177" y="228"/>
                </a:cubicBezTo>
                <a:cubicBezTo>
                  <a:pt x="161" y="264"/>
                  <a:pt x="170" y="373"/>
                  <a:pt x="178" y="385"/>
                </a:cubicBezTo>
                <a:lnTo>
                  <a:pt x="104" y="385"/>
                </a:lnTo>
                <a:close/>
              </a:path>
            </a:pathLst>
          </a:custGeom>
          <a:solidFill>
            <a:schemeClr val="tx1"/>
          </a:solidFill>
          <a:ln w="9525">
            <a:noFill/>
            <a:round/>
          </a:ln>
        </p:spPr>
        <p:txBody>
          <a:bodyPr vert="horz" wrap="square" lIns="91440" tIns="45720" rIns="91440" bIns="45720" numCol="1" anchor="t" anchorCtr="0" compatLnSpc="1"/>
          <a:lstStyle/>
          <a:p>
            <a:endParaRPr lang="en-US"/>
          </a:p>
        </p:txBody>
      </p:sp>
      <p:sp>
        <p:nvSpPr>
          <p:cNvPr id="96" name="KSO_Shape"/>
          <p:cNvSpPr/>
          <p:nvPr/>
        </p:nvSpPr>
        <p:spPr bwMode="auto">
          <a:xfrm>
            <a:off x="4839542" y="3635843"/>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7" name="KSO_Shape"/>
          <p:cNvSpPr/>
          <p:nvPr/>
        </p:nvSpPr>
        <p:spPr bwMode="auto">
          <a:xfrm rot="20119780">
            <a:off x="3838056" y="3971445"/>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8" name="KSO_Shape"/>
          <p:cNvSpPr/>
          <p:nvPr/>
        </p:nvSpPr>
        <p:spPr bwMode="auto">
          <a:xfrm rot="20119780">
            <a:off x="4249544" y="2884939"/>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lumMod val="40000"/>
              <a:lumOff val="60000"/>
            </a:schemeClr>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9" name="KSO_Shape"/>
          <p:cNvSpPr/>
          <p:nvPr/>
        </p:nvSpPr>
        <p:spPr bwMode="auto">
          <a:xfrm rot="18550225">
            <a:off x="2454356" y="2269272"/>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lumMod val="40000"/>
              <a:lumOff val="60000"/>
            </a:schemeClr>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0" name="KSO_Shape"/>
          <p:cNvSpPr/>
          <p:nvPr/>
        </p:nvSpPr>
        <p:spPr bwMode="auto">
          <a:xfrm rot="16991129">
            <a:off x="2139282" y="3322093"/>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5"/>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1" name="KSO_Shape"/>
          <p:cNvSpPr/>
          <p:nvPr/>
        </p:nvSpPr>
        <p:spPr bwMode="auto">
          <a:xfrm rot="13787377">
            <a:off x="966232" y="4309589"/>
            <a:ext cx="900596" cy="81654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2" name="KSO_Shape"/>
          <p:cNvSpPr/>
          <p:nvPr/>
        </p:nvSpPr>
        <p:spPr bwMode="auto">
          <a:xfrm rot="6148519">
            <a:off x="4359246" y="4803650"/>
            <a:ext cx="579254" cy="52519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2"/>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3" name="KSO_Shape"/>
          <p:cNvSpPr/>
          <p:nvPr/>
        </p:nvSpPr>
        <p:spPr bwMode="auto">
          <a:xfrm rot="20232850">
            <a:off x="2720741" y="4004756"/>
            <a:ext cx="601805" cy="545637"/>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4" name="KSO_Shape"/>
          <p:cNvSpPr/>
          <p:nvPr/>
        </p:nvSpPr>
        <p:spPr bwMode="auto">
          <a:xfrm rot="18327964">
            <a:off x="3564857" y="2345608"/>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5" name="KSO_Shape"/>
          <p:cNvSpPr/>
          <p:nvPr/>
        </p:nvSpPr>
        <p:spPr bwMode="auto">
          <a:xfrm rot="3973582">
            <a:off x="4099407" y="2435250"/>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6" name="KSO_Shape"/>
          <p:cNvSpPr/>
          <p:nvPr/>
        </p:nvSpPr>
        <p:spPr bwMode="auto">
          <a:xfrm rot="2133210">
            <a:off x="3168889" y="2663137"/>
            <a:ext cx="323890" cy="293661"/>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4"/>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7" name="KSO_Shape"/>
          <p:cNvSpPr/>
          <p:nvPr/>
        </p:nvSpPr>
        <p:spPr bwMode="auto">
          <a:xfrm rot="18433584">
            <a:off x="1544860" y="3656844"/>
            <a:ext cx="370149" cy="335602"/>
          </a:xfrm>
          <a:custGeom>
            <a:avLst/>
            <a:gdLst>
              <a:gd name="T0" fmla="*/ 0 w 63"/>
              <a:gd name="T1" fmla="*/ 2147483646 h 57"/>
              <a:gd name="T2" fmla="*/ 2147483646 w 63"/>
              <a:gd name="T3" fmla="*/ 2147483646 h 57"/>
              <a:gd name="T4" fmla="*/ 2147483646 w 63"/>
              <a:gd name="T5" fmla="*/ 2147483646 h 57"/>
              <a:gd name="T6" fmla="*/ 2147483646 w 63"/>
              <a:gd name="T7" fmla="*/ 2147483646 h 57"/>
              <a:gd name="T8" fmla="*/ 2147483646 w 63"/>
              <a:gd name="T9" fmla="*/ 0 h 57"/>
              <a:gd name="T10" fmla="*/ 2147483646 w 63"/>
              <a:gd name="T11" fmla="*/ 2147483646 h 57"/>
              <a:gd name="T12" fmla="*/ 2147483646 w 63"/>
              <a:gd name="T13" fmla="*/ 2147483646 h 57"/>
              <a:gd name="T14" fmla="*/ 0 w 63"/>
              <a:gd name="T15" fmla="*/ 2147483646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 h="57">
                <a:moveTo>
                  <a:pt x="0" y="55"/>
                </a:moveTo>
                <a:cubicBezTo>
                  <a:pt x="0" y="55"/>
                  <a:pt x="0" y="57"/>
                  <a:pt x="4" y="57"/>
                </a:cubicBezTo>
                <a:cubicBezTo>
                  <a:pt x="3" y="54"/>
                  <a:pt x="11" y="45"/>
                  <a:pt x="11" y="45"/>
                </a:cubicBezTo>
                <a:cubicBezTo>
                  <a:pt x="11" y="45"/>
                  <a:pt x="25" y="54"/>
                  <a:pt x="40" y="39"/>
                </a:cubicBezTo>
                <a:cubicBezTo>
                  <a:pt x="54" y="23"/>
                  <a:pt x="44" y="11"/>
                  <a:pt x="63" y="0"/>
                </a:cubicBezTo>
                <a:cubicBezTo>
                  <a:pt x="17" y="10"/>
                  <a:pt x="7" y="24"/>
                  <a:pt x="8" y="43"/>
                </a:cubicBezTo>
                <a:cubicBezTo>
                  <a:pt x="12" y="34"/>
                  <a:pt x="24" y="22"/>
                  <a:pt x="34" y="17"/>
                </a:cubicBezTo>
                <a:cubicBezTo>
                  <a:pt x="17" y="29"/>
                  <a:pt x="5" y="47"/>
                  <a:pt x="0" y="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8" name="椭圆 107"/>
          <p:cNvSpPr/>
          <p:nvPr/>
        </p:nvSpPr>
        <p:spPr>
          <a:xfrm>
            <a:off x="6588815"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09" name="圆角矩形 108"/>
          <p:cNvSpPr/>
          <p:nvPr/>
        </p:nvSpPr>
        <p:spPr>
          <a:xfrm>
            <a:off x="6605114" y="2106732"/>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11" name="椭圆 110"/>
          <p:cNvSpPr/>
          <p:nvPr/>
        </p:nvSpPr>
        <p:spPr>
          <a:xfrm>
            <a:off x="7856944"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13" name="椭圆 112"/>
          <p:cNvSpPr/>
          <p:nvPr/>
        </p:nvSpPr>
        <p:spPr>
          <a:xfrm>
            <a:off x="9125073"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15" name="椭圆 114"/>
          <p:cNvSpPr/>
          <p:nvPr/>
        </p:nvSpPr>
        <p:spPr>
          <a:xfrm>
            <a:off x="10393202" y="5635524"/>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121" name="圆角矩形 120"/>
          <p:cNvSpPr/>
          <p:nvPr/>
        </p:nvSpPr>
        <p:spPr>
          <a:xfrm>
            <a:off x="6605114" y="3874241"/>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6" name="KSO_Shape"/>
          <p:cNvSpPr/>
          <p:nvPr/>
        </p:nvSpPr>
        <p:spPr bwMode="auto">
          <a:xfrm>
            <a:off x="6971700" y="5975988"/>
            <a:ext cx="294443" cy="379111"/>
          </a:xfrm>
          <a:custGeom>
            <a:avLst/>
            <a:gdLst>
              <a:gd name="T0" fmla="*/ 11101562 w 821094"/>
              <a:gd name="T1" fmla="*/ 0 h 1057419"/>
              <a:gd name="T2" fmla="*/ 15595066 w 821094"/>
              <a:gd name="T3" fmla="*/ 1056175 h 1057419"/>
              <a:gd name="T4" fmla="*/ 14802081 w 821094"/>
              <a:gd name="T5" fmla="*/ 4488715 h 1057419"/>
              <a:gd name="T6" fmla="*/ 11365910 w 821094"/>
              <a:gd name="T7" fmla="*/ 3696599 h 1057419"/>
              <a:gd name="T8" fmla="*/ 7665374 w 821094"/>
              <a:gd name="T9" fmla="*/ 5280841 h 1057419"/>
              <a:gd name="T10" fmla="*/ 6872406 w 821094"/>
              <a:gd name="T11" fmla="*/ 7129128 h 1057419"/>
              <a:gd name="T12" fmla="*/ 14273455 w 821094"/>
              <a:gd name="T13" fmla="*/ 7129128 h 1057419"/>
              <a:gd name="T14" fmla="*/ 14273455 w 821094"/>
              <a:gd name="T15" fmla="*/ 9241460 h 1057419"/>
              <a:gd name="T16" fmla="*/ 6343744 w 821094"/>
              <a:gd name="T17" fmla="*/ 9241460 h 1057419"/>
              <a:gd name="T18" fmla="*/ 6343744 w 821094"/>
              <a:gd name="T19" fmla="*/ 10297635 h 1057419"/>
              <a:gd name="T20" fmla="*/ 6343744 w 821094"/>
              <a:gd name="T21" fmla="*/ 10825724 h 1057419"/>
              <a:gd name="T22" fmla="*/ 14273455 w 821094"/>
              <a:gd name="T23" fmla="*/ 10825724 h 1057419"/>
              <a:gd name="T24" fmla="*/ 14273455 w 821094"/>
              <a:gd name="T25" fmla="*/ 12938058 h 1057419"/>
              <a:gd name="T26" fmla="*/ 6608071 w 821094"/>
              <a:gd name="T27" fmla="*/ 12938058 h 1057419"/>
              <a:gd name="T28" fmla="*/ 7665374 w 821094"/>
              <a:gd name="T29" fmla="*/ 15050390 h 1057419"/>
              <a:gd name="T30" fmla="*/ 11630211 w 821094"/>
              <a:gd name="T31" fmla="*/ 16370588 h 1057419"/>
              <a:gd name="T32" fmla="*/ 15066416 w 821094"/>
              <a:gd name="T33" fmla="*/ 15578469 h 1057419"/>
              <a:gd name="T34" fmla="*/ 15595066 w 821094"/>
              <a:gd name="T35" fmla="*/ 19011027 h 1057419"/>
              <a:gd name="T36" fmla="*/ 11101562 w 821094"/>
              <a:gd name="T37" fmla="*/ 20067186 h 1057419"/>
              <a:gd name="T38" fmla="*/ 3700531 w 821094"/>
              <a:gd name="T39" fmla="*/ 16634644 h 1057419"/>
              <a:gd name="T40" fmla="*/ 2114588 w 821094"/>
              <a:gd name="T41" fmla="*/ 12938058 h 1057419"/>
              <a:gd name="T42" fmla="*/ 0 w 821094"/>
              <a:gd name="T43" fmla="*/ 12938058 h 1057419"/>
              <a:gd name="T44" fmla="*/ 0 w 821094"/>
              <a:gd name="T45" fmla="*/ 10825724 h 1057419"/>
              <a:gd name="T46" fmla="*/ 1850265 w 821094"/>
              <a:gd name="T47" fmla="*/ 10825724 h 1057419"/>
              <a:gd name="T48" fmla="*/ 1850265 w 821094"/>
              <a:gd name="T49" fmla="*/ 10297635 h 1057419"/>
              <a:gd name="T50" fmla="*/ 1850265 w 821094"/>
              <a:gd name="T51" fmla="*/ 9241460 h 1057419"/>
              <a:gd name="T52" fmla="*/ 0 w 821094"/>
              <a:gd name="T53" fmla="*/ 9241460 h 1057419"/>
              <a:gd name="T54" fmla="*/ 0 w 821094"/>
              <a:gd name="T55" fmla="*/ 7129128 h 1057419"/>
              <a:gd name="T56" fmla="*/ 2114588 w 821094"/>
              <a:gd name="T57" fmla="*/ 7129128 h 1057419"/>
              <a:gd name="T58" fmla="*/ 4229155 w 821094"/>
              <a:gd name="T59" fmla="*/ 3168505 h 1057419"/>
              <a:gd name="T60" fmla="*/ 11101562 w 821094"/>
              <a:gd name="T61" fmla="*/ 0 h 10574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21094" h="1057419">
                <a:moveTo>
                  <a:pt x="584507" y="0"/>
                </a:moveTo>
                <a:cubicBezTo>
                  <a:pt x="681925" y="0"/>
                  <a:pt x="765427" y="27827"/>
                  <a:pt x="821094" y="55654"/>
                </a:cubicBezTo>
                <a:cubicBezTo>
                  <a:pt x="821094" y="55654"/>
                  <a:pt x="821094" y="55654"/>
                  <a:pt x="779343" y="236528"/>
                </a:cubicBezTo>
                <a:cubicBezTo>
                  <a:pt x="737593" y="208701"/>
                  <a:pt x="668009" y="194788"/>
                  <a:pt x="598425" y="194788"/>
                </a:cubicBezTo>
                <a:cubicBezTo>
                  <a:pt x="528840" y="194788"/>
                  <a:pt x="459256" y="222615"/>
                  <a:pt x="403589" y="278268"/>
                </a:cubicBezTo>
                <a:cubicBezTo>
                  <a:pt x="389672" y="306095"/>
                  <a:pt x="361838" y="333922"/>
                  <a:pt x="361838" y="375662"/>
                </a:cubicBezTo>
                <a:cubicBezTo>
                  <a:pt x="361838" y="375662"/>
                  <a:pt x="361838" y="375662"/>
                  <a:pt x="751510" y="375662"/>
                </a:cubicBezTo>
                <a:cubicBezTo>
                  <a:pt x="751510" y="375662"/>
                  <a:pt x="751510" y="375662"/>
                  <a:pt x="751510" y="486969"/>
                </a:cubicBezTo>
                <a:cubicBezTo>
                  <a:pt x="751510" y="486969"/>
                  <a:pt x="751510" y="486969"/>
                  <a:pt x="334004" y="486969"/>
                </a:cubicBezTo>
                <a:cubicBezTo>
                  <a:pt x="334004" y="514796"/>
                  <a:pt x="334004" y="528710"/>
                  <a:pt x="334004" y="542623"/>
                </a:cubicBezTo>
                <a:cubicBezTo>
                  <a:pt x="334004" y="556536"/>
                  <a:pt x="334004" y="556536"/>
                  <a:pt x="334004" y="570450"/>
                </a:cubicBezTo>
                <a:cubicBezTo>
                  <a:pt x="334004" y="570450"/>
                  <a:pt x="334004" y="570450"/>
                  <a:pt x="751510" y="570450"/>
                </a:cubicBezTo>
                <a:cubicBezTo>
                  <a:pt x="751510" y="570450"/>
                  <a:pt x="751510" y="570450"/>
                  <a:pt x="751510" y="681757"/>
                </a:cubicBezTo>
                <a:cubicBezTo>
                  <a:pt x="751510" y="681757"/>
                  <a:pt x="751510" y="681757"/>
                  <a:pt x="347921" y="681757"/>
                </a:cubicBezTo>
                <a:cubicBezTo>
                  <a:pt x="361838" y="723497"/>
                  <a:pt x="375755" y="765238"/>
                  <a:pt x="403589" y="793064"/>
                </a:cubicBezTo>
                <a:cubicBezTo>
                  <a:pt x="459256" y="848718"/>
                  <a:pt x="528840" y="862631"/>
                  <a:pt x="612341" y="862631"/>
                </a:cubicBezTo>
                <a:cubicBezTo>
                  <a:pt x="681925" y="862631"/>
                  <a:pt x="751510" y="848718"/>
                  <a:pt x="793260" y="820891"/>
                </a:cubicBezTo>
                <a:cubicBezTo>
                  <a:pt x="793260" y="820891"/>
                  <a:pt x="793260" y="820891"/>
                  <a:pt x="821094" y="1001766"/>
                </a:cubicBezTo>
                <a:cubicBezTo>
                  <a:pt x="779343" y="1029592"/>
                  <a:pt x="681925" y="1057419"/>
                  <a:pt x="584507" y="1057419"/>
                </a:cubicBezTo>
                <a:cubicBezTo>
                  <a:pt x="431422" y="1057419"/>
                  <a:pt x="278337" y="1001766"/>
                  <a:pt x="194836" y="876545"/>
                </a:cubicBezTo>
                <a:cubicBezTo>
                  <a:pt x="153085" y="834805"/>
                  <a:pt x="125252" y="765238"/>
                  <a:pt x="111335" y="681757"/>
                </a:cubicBezTo>
                <a:cubicBezTo>
                  <a:pt x="111335" y="681757"/>
                  <a:pt x="111335" y="681757"/>
                  <a:pt x="0" y="681757"/>
                </a:cubicBezTo>
                <a:cubicBezTo>
                  <a:pt x="0" y="681757"/>
                  <a:pt x="0" y="681757"/>
                  <a:pt x="0" y="570450"/>
                </a:cubicBezTo>
                <a:cubicBezTo>
                  <a:pt x="0" y="570450"/>
                  <a:pt x="0" y="570450"/>
                  <a:pt x="97418" y="570450"/>
                </a:cubicBezTo>
                <a:cubicBezTo>
                  <a:pt x="97418" y="556536"/>
                  <a:pt x="97418" y="542623"/>
                  <a:pt x="97418" y="542623"/>
                </a:cubicBezTo>
                <a:cubicBezTo>
                  <a:pt x="97418" y="528710"/>
                  <a:pt x="97418" y="514796"/>
                  <a:pt x="97418" y="486969"/>
                </a:cubicBezTo>
                <a:cubicBezTo>
                  <a:pt x="97418" y="486969"/>
                  <a:pt x="97418" y="486969"/>
                  <a:pt x="0" y="486969"/>
                </a:cubicBezTo>
                <a:cubicBezTo>
                  <a:pt x="0" y="486969"/>
                  <a:pt x="0" y="486969"/>
                  <a:pt x="0" y="375662"/>
                </a:cubicBezTo>
                <a:cubicBezTo>
                  <a:pt x="0" y="375662"/>
                  <a:pt x="0" y="375662"/>
                  <a:pt x="111335" y="375662"/>
                </a:cubicBezTo>
                <a:cubicBezTo>
                  <a:pt x="125252" y="292182"/>
                  <a:pt x="167002" y="222615"/>
                  <a:pt x="222669" y="166961"/>
                </a:cubicBezTo>
                <a:cubicBezTo>
                  <a:pt x="306171" y="69567"/>
                  <a:pt x="431422" y="0"/>
                  <a:pt x="584507"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7" name="KSO_Shape"/>
          <p:cNvSpPr/>
          <p:nvPr/>
        </p:nvSpPr>
        <p:spPr>
          <a:xfrm>
            <a:off x="8242762" y="5953354"/>
            <a:ext cx="288578" cy="424379"/>
          </a:xfrm>
          <a:custGeom>
            <a:avLst/>
            <a:gdLst>
              <a:gd name="connsiteX0" fmla="*/ 487089 w 709759"/>
              <a:gd name="connsiteY0" fmla="*/ 0 h 1043506"/>
              <a:gd name="connsiteX1" fmla="*/ 681925 w 709759"/>
              <a:gd name="connsiteY1" fmla="*/ 41740 h 1043506"/>
              <a:gd name="connsiteX2" fmla="*/ 640175 w 709759"/>
              <a:gd name="connsiteY2" fmla="*/ 222615 h 1043506"/>
              <a:gd name="connsiteX3" fmla="*/ 501006 w 709759"/>
              <a:gd name="connsiteY3" fmla="*/ 194788 h 1043506"/>
              <a:gd name="connsiteX4" fmla="*/ 361838 w 709759"/>
              <a:gd name="connsiteY4" fmla="*/ 347835 h 1043506"/>
              <a:gd name="connsiteX5" fmla="*/ 375755 w 709759"/>
              <a:gd name="connsiteY5" fmla="*/ 459143 h 1043506"/>
              <a:gd name="connsiteX6" fmla="*/ 584507 w 709759"/>
              <a:gd name="connsiteY6" fmla="*/ 459143 h 1043506"/>
              <a:gd name="connsiteX7" fmla="*/ 584507 w 709759"/>
              <a:gd name="connsiteY7" fmla="*/ 626104 h 1043506"/>
              <a:gd name="connsiteX8" fmla="*/ 389672 w 709759"/>
              <a:gd name="connsiteY8" fmla="*/ 626104 h 1043506"/>
              <a:gd name="connsiteX9" fmla="*/ 375755 w 709759"/>
              <a:gd name="connsiteY9" fmla="*/ 737411 h 1043506"/>
              <a:gd name="connsiteX10" fmla="*/ 292254 w 709759"/>
              <a:gd name="connsiteY10" fmla="*/ 848718 h 1043506"/>
              <a:gd name="connsiteX11" fmla="*/ 709759 w 709759"/>
              <a:gd name="connsiteY11" fmla="*/ 848718 h 1043506"/>
              <a:gd name="connsiteX12" fmla="*/ 709759 w 709759"/>
              <a:gd name="connsiteY12" fmla="*/ 1043506 h 1043506"/>
              <a:gd name="connsiteX13" fmla="*/ 0 w 709759"/>
              <a:gd name="connsiteY13" fmla="*/ 1043506 h 1043506"/>
              <a:gd name="connsiteX14" fmla="*/ 0 w 709759"/>
              <a:gd name="connsiteY14" fmla="*/ 918285 h 1043506"/>
              <a:gd name="connsiteX15" fmla="*/ 180919 w 709759"/>
              <a:gd name="connsiteY15" fmla="*/ 681757 h 1043506"/>
              <a:gd name="connsiteX16" fmla="*/ 167002 w 709759"/>
              <a:gd name="connsiteY16" fmla="*/ 626104 h 1043506"/>
              <a:gd name="connsiteX17" fmla="*/ 13917 w 709759"/>
              <a:gd name="connsiteY17" fmla="*/ 626104 h 1043506"/>
              <a:gd name="connsiteX18" fmla="*/ 13917 w 709759"/>
              <a:gd name="connsiteY18" fmla="*/ 459143 h 1043506"/>
              <a:gd name="connsiteX19" fmla="*/ 139168 w 709759"/>
              <a:gd name="connsiteY19" fmla="*/ 459143 h 1043506"/>
              <a:gd name="connsiteX20" fmla="*/ 139168 w 709759"/>
              <a:gd name="connsiteY20" fmla="*/ 333922 h 1043506"/>
              <a:gd name="connsiteX21" fmla="*/ 487089 w 709759"/>
              <a:gd name="connsiteY21" fmla="*/ 0 h 10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9759" h="1043506">
                <a:moveTo>
                  <a:pt x="487089" y="0"/>
                </a:moveTo>
                <a:cubicBezTo>
                  <a:pt x="570591" y="0"/>
                  <a:pt x="640175" y="27827"/>
                  <a:pt x="681925" y="41740"/>
                </a:cubicBezTo>
                <a:cubicBezTo>
                  <a:pt x="681925" y="41740"/>
                  <a:pt x="681925" y="41740"/>
                  <a:pt x="640175" y="222615"/>
                </a:cubicBezTo>
                <a:cubicBezTo>
                  <a:pt x="598424" y="208701"/>
                  <a:pt x="556674" y="194788"/>
                  <a:pt x="501006" y="194788"/>
                </a:cubicBezTo>
                <a:cubicBezTo>
                  <a:pt x="389672" y="194788"/>
                  <a:pt x="361838" y="264355"/>
                  <a:pt x="361838" y="347835"/>
                </a:cubicBezTo>
                <a:cubicBezTo>
                  <a:pt x="361838" y="389576"/>
                  <a:pt x="361838" y="417402"/>
                  <a:pt x="375755" y="459143"/>
                </a:cubicBezTo>
                <a:cubicBezTo>
                  <a:pt x="375755" y="459143"/>
                  <a:pt x="375755" y="459143"/>
                  <a:pt x="584507" y="459143"/>
                </a:cubicBezTo>
                <a:cubicBezTo>
                  <a:pt x="584507" y="459143"/>
                  <a:pt x="584507" y="459143"/>
                  <a:pt x="584507" y="626104"/>
                </a:cubicBezTo>
                <a:cubicBezTo>
                  <a:pt x="584507" y="626104"/>
                  <a:pt x="584507" y="626104"/>
                  <a:pt x="389672" y="626104"/>
                </a:cubicBezTo>
                <a:cubicBezTo>
                  <a:pt x="389672" y="667844"/>
                  <a:pt x="389672" y="695671"/>
                  <a:pt x="375755" y="737411"/>
                </a:cubicBezTo>
                <a:cubicBezTo>
                  <a:pt x="361838" y="779151"/>
                  <a:pt x="334004" y="806978"/>
                  <a:pt x="292254" y="848718"/>
                </a:cubicBezTo>
                <a:cubicBezTo>
                  <a:pt x="292254" y="848718"/>
                  <a:pt x="292254" y="848718"/>
                  <a:pt x="709759" y="848718"/>
                </a:cubicBezTo>
                <a:lnTo>
                  <a:pt x="709759" y="1043506"/>
                </a:lnTo>
                <a:cubicBezTo>
                  <a:pt x="709759" y="1043506"/>
                  <a:pt x="709759" y="1043506"/>
                  <a:pt x="0" y="1043506"/>
                </a:cubicBezTo>
                <a:cubicBezTo>
                  <a:pt x="0" y="1043506"/>
                  <a:pt x="0" y="1043506"/>
                  <a:pt x="0" y="918285"/>
                </a:cubicBezTo>
                <a:cubicBezTo>
                  <a:pt x="83501" y="876545"/>
                  <a:pt x="167002" y="793065"/>
                  <a:pt x="180919" y="681757"/>
                </a:cubicBezTo>
                <a:cubicBezTo>
                  <a:pt x="180919" y="667844"/>
                  <a:pt x="180919" y="640017"/>
                  <a:pt x="167002" y="626104"/>
                </a:cubicBezTo>
                <a:cubicBezTo>
                  <a:pt x="167002" y="626104"/>
                  <a:pt x="167002" y="626104"/>
                  <a:pt x="13917" y="626104"/>
                </a:cubicBezTo>
                <a:cubicBezTo>
                  <a:pt x="13917" y="626104"/>
                  <a:pt x="13917" y="626104"/>
                  <a:pt x="13917" y="459143"/>
                </a:cubicBezTo>
                <a:cubicBezTo>
                  <a:pt x="13917" y="459143"/>
                  <a:pt x="13917" y="459143"/>
                  <a:pt x="139168" y="459143"/>
                </a:cubicBezTo>
                <a:cubicBezTo>
                  <a:pt x="139168" y="417402"/>
                  <a:pt x="139168" y="375662"/>
                  <a:pt x="139168" y="333922"/>
                </a:cubicBezTo>
                <a:cubicBezTo>
                  <a:pt x="139168" y="139134"/>
                  <a:pt x="278337" y="0"/>
                  <a:pt x="487089"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28" name="KSO_Shape"/>
          <p:cNvSpPr/>
          <p:nvPr/>
        </p:nvSpPr>
        <p:spPr>
          <a:xfrm>
            <a:off x="9464115" y="5965127"/>
            <a:ext cx="382127" cy="400833"/>
          </a:xfrm>
          <a:custGeom>
            <a:avLst/>
            <a:gdLst>
              <a:gd name="connsiteX0" fmla="*/ 0 w 2171135"/>
              <a:gd name="connsiteY0" fmla="*/ 0 h 2277283"/>
              <a:gd name="connsiteX1" fmla="*/ 504915 w 2171135"/>
              <a:gd name="connsiteY1" fmla="*/ 0 h 2277283"/>
              <a:gd name="connsiteX2" fmla="*/ 1060322 w 2171135"/>
              <a:gd name="connsiteY2" fmla="*/ 860307 h 2277283"/>
              <a:gd name="connsiteX3" fmla="*/ 1615729 w 2171135"/>
              <a:gd name="connsiteY3" fmla="*/ 0 h 2277283"/>
              <a:gd name="connsiteX4" fmla="*/ 2171135 w 2171135"/>
              <a:gd name="connsiteY4" fmla="*/ 0 h 2277283"/>
              <a:gd name="connsiteX5" fmla="*/ 1464254 w 2171135"/>
              <a:gd name="connsiteY5" fmla="*/ 1062732 h 2277283"/>
              <a:gd name="connsiteX6" fmla="*/ 2120644 w 2171135"/>
              <a:gd name="connsiteY6" fmla="*/ 1062732 h 2277283"/>
              <a:gd name="connsiteX7" fmla="*/ 2120644 w 2171135"/>
              <a:gd name="connsiteY7" fmla="*/ 1265157 h 2277283"/>
              <a:gd name="connsiteX8" fmla="*/ 1363271 w 2171135"/>
              <a:gd name="connsiteY8" fmla="*/ 1265157 h 2277283"/>
              <a:gd name="connsiteX9" fmla="*/ 1363271 w 2171135"/>
              <a:gd name="connsiteY9" fmla="*/ 1467583 h 2277283"/>
              <a:gd name="connsiteX10" fmla="*/ 2120644 w 2171135"/>
              <a:gd name="connsiteY10" fmla="*/ 1467583 h 2277283"/>
              <a:gd name="connsiteX11" fmla="*/ 2120644 w 2171135"/>
              <a:gd name="connsiteY11" fmla="*/ 1670008 h 2277283"/>
              <a:gd name="connsiteX12" fmla="*/ 1363271 w 2171135"/>
              <a:gd name="connsiteY12" fmla="*/ 1670008 h 2277283"/>
              <a:gd name="connsiteX13" fmla="*/ 1363271 w 2171135"/>
              <a:gd name="connsiteY13" fmla="*/ 2277283 h 2277283"/>
              <a:gd name="connsiteX14" fmla="*/ 807864 w 2171135"/>
              <a:gd name="connsiteY14" fmla="*/ 2277283 h 2277283"/>
              <a:gd name="connsiteX15" fmla="*/ 807864 w 2171135"/>
              <a:gd name="connsiteY15" fmla="*/ 1670008 h 2277283"/>
              <a:gd name="connsiteX16" fmla="*/ 151475 w 2171135"/>
              <a:gd name="connsiteY16" fmla="*/ 1670008 h 2277283"/>
              <a:gd name="connsiteX17" fmla="*/ 151475 w 2171135"/>
              <a:gd name="connsiteY17" fmla="*/ 1467583 h 2277283"/>
              <a:gd name="connsiteX18" fmla="*/ 807864 w 2171135"/>
              <a:gd name="connsiteY18" fmla="*/ 1467583 h 2277283"/>
              <a:gd name="connsiteX19" fmla="*/ 807864 w 2171135"/>
              <a:gd name="connsiteY19" fmla="*/ 1265157 h 2277283"/>
              <a:gd name="connsiteX20" fmla="*/ 151475 w 2171135"/>
              <a:gd name="connsiteY20" fmla="*/ 1265157 h 2277283"/>
              <a:gd name="connsiteX21" fmla="*/ 151475 w 2171135"/>
              <a:gd name="connsiteY21" fmla="*/ 1062732 h 2277283"/>
              <a:gd name="connsiteX22" fmla="*/ 706881 w 2171135"/>
              <a:gd name="connsiteY22" fmla="*/ 1062732 h 2277283"/>
              <a:gd name="connsiteX23" fmla="*/ 0 w 2171135"/>
              <a:gd name="connsiteY23" fmla="*/ 0 h 22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29" name="KSO_Shape"/>
          <p:cNvSpPr/>
          <p:nvPr/>
        </p:nvSpPr>
        <p:spPr bwMode="auto">
          <a:xfrm>
            <a:off x="10778243" y="5904165"/>
            <a:ext cx="290130" cy="522756"/>
          </a:xfrm>
          <a:custGeom>
            <a:avLst/>
            <a:gdLst>
              <a:gd name="T0" fmla="*/ 2039641 w 709759"/>
              <a:gd name="T1" fmla="*/ 0 h 1280034"/>
              <a:gd name="T2" fmla="*/ 3161441 w 709759"/>
              <a:gd name="T3" fmla="*/ 0 h 1280034"/>
              <a:gd name="T4" fmla="*/ 3161441 w 709759"/>
              <a:gd name="T5" fmla="*/ 1015783 h 1280034"/>
              <a:gd name="T6" fmla="*/ 4895143 w 709759"/>
              <a:gd name="T7" fmla="*/ 1320524 h 1280034"/>
              <a:gd name="T8" fmla="*/ 4487218 w 709759"/>
              <a:gd name="T9" fmla="*/ 2641038 h 1280034"/>
              <a:gd name="T10" fmla="*/ 2855499 w 709759"/>
              <a:gd name="T11" fmla="*/ 2234720 h 1280034"/>
              <a:gd name="T12" fmla="*/ 1835674 w 709759"/>
              <a:gd name="T13" fmla="*/ 2945771 h 1280034"/>
              <a:gd name="T14" fmla="*/ 3263427 w 709759"/>
              <a:gd name="T15" fmla="*/ 3859978 h 1280034"/>
              <a:gd name="T16" fmla="*/ 5201082 w 709759"/>
              <a:gd name="T17" fmla="*/ 6094704 h 1280034"/>
              <a:gd name="T18" fmla="*/ 3161441 w 709759"/>
              <a:gd name="T19" fmla="*/ 8126267 h 1280034"/>
              <a:gd name="T20" fmla="*/ 3161441 w 709759"/>
              <a:gd name="T21" fmla="*/ 9345204 h 1280034"/>
              <a:gd name="T22" fmla="*/ 2039641 w 709759"/>
              <a:gd name="T23" fmla="*/ 9345204 h 1280034"/>
              <a:gd name="T24" fmla="*/ 2039641 w 709759"/>
              <a:gd name="T25" fmla="*/ 8227843 h 1280034"/>
              <a:gd name="T26" fmla="*/ 0 w 709759"/>
              <a:gd name="T27" fmla="*/ 7719950 h 1280034"/>
              <a:gd name="T28" fmla="*/ 407926 w 709759"/>
              <a:gd name="T29" fmla="*/ 6399436 h 1280034"/>
              <a:gd name="T30" fmla="*/ 2345594 w 709759"/>
              <a:gd name="T31" fmla="*/ 6907321 h 1280034"/>
              <a:gd name="T32" fmla="*/ 3467393 w 709759"/>
              <a:gd name="T33" fmla="*/ 6196278 h 1280034"/>
              <a:gd name="T34" fmla="*/ 2243610 w 709759"/>
              <a:gd name="T35" fmla="*/ 5180495 h 1280034"/>
              <a:gd name="T36" fmla="*/ 101983 w 709759"/>
              <a:gd name="T37" fmla="*/ 3148926 h 1280034"/>
              <a:gd name="T38" fmla="*/ 2039641 w 709759"/>
              <a:gd name="T39" fmla="*/ 1015783 h 1280034"/>
              <a:gd name="T40" fmla="*/ 2039641 w 709759"/>
              <a:gd name="T41" fmla="*/ 0 h 12800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9759" h="1280034">
                <a:moveTo>
                  <a:pt x="278337" y="0"/>
                </a:moveTo>
                <a:cubicBezTo>
                  <a:pt x="431422" y="0"/>
                  <a:pt x="431422" y="0"/>
                  <a:pt x="431422" y="0"/>
                </a:cubicBezTo>
                <a:cubicBezTo>
                  <a:pt x="431422" y="139134"/>
                  <a:pt x="431422" y="139134"/>
                  <a:pt x="431422" y="139134"/>
                </a:cubicBezTo>
                <a:cubicBezTo>
                  <a:pt x="542757" y="139134"/>
                  <a:pt x="612342" y="166961"/>
                  <a:pt x="668009" y="180875"/>
                </a:cubicBezTo>
                <a:cubicBezTo>
                  <a:pt x="612342" y="361749"/>
                  <a:pt x="612342" y="361749"/>
                  <a:pt x="612342" y="361749"/>
                </a:cubicBezTo>
                <a:cubicBezTo>
                  <a:pt x="584508" y="347835"/>
                  <a:pt x="501007" y="306095"/>
                  <a:pt x="389672" y="306095"/>
                </a:cubicBezTo>
                <a:cubicBezTo>
                  <a:pt x="292254" y="306095"/>
                  <a:pt x="250503" y="361749"/>
                  <a:pt x="250503" y="403489"/>
                </a:cubicBezTo>
                <a:cubicBezTo>
                  <a:pt x="250503" y="445229"/>
                  <a:pt x="306171" y="486970"/>
                  <a:pt x="445339" y="528710"/>
                </a:cubicBezTo>
                <a:cubicBezTo>
                  <a:pt x="640175" y="598277"/>
                  <a:pt x="709759" y="681757"/>
                  <a:pt x="709759" y="834805"/>
                </a:cubicBezTo>
                <a:cubicBezTo>
                  <a:pt x="709759" y="973939"/>
                  <a:pt x="612342" y="1085246"/>
                  <a:pt x="431422" y="1113073"/>
                </a:cubicBezTo>
                <a:cubicBezTo>
                  <a:pt x="431422" y="1280034"/>
                  <a:pt x="431422" y="1280034"/>
                  <a:pt x="431422" y="1280034"/>
                </a:cubicBezTo>
                <a:cubicBezTo>
                  <a:pt x="278337" y="1280034"/>
                  <a:pt x="278337" y="1280034"/>
                  <a:pt x="278337" y="1280034"/>
                </a:cubicBezTo>
                <a:cubicBezTo>
                  <a:pt x="278337" y="1126986"/>
                  <a:pt x="278337" y="1126986"/>
                  <a:pt x="278337" y="1126986"/>
                </a:cubicBezTo>
                <a:cubicBezTo>
                  <a:pt x="167002" y="1126986"/>
                  <a:pt x="69584" y="1099160"/>
                  <a:pt x="0" y="1057419"/>
                </a:cubicBezTo>
                <a:cubicBezTo>
                  <a:pt x="55667" y="876545"/>
                  <a:pt x="55667" y="876545"/>
                  <a:pt x="55667" y="876545"/>
                </a:cubicBezTo>
                <a:cubicBezTo>
                  <a:pt x="125252" y="918285"/>
                  <a:pt x="208753" y="946112"/>
                  <a:pt x="320088" y="946112"/>
                </a:cubicBezTo>
                <a:cubicBezTo>
                  <a:pt x="403589" y="946112"/>
                  <a:pt x="473173" y="918285"/>
                  <a:pt x="473173" y="848718"/>
                </a:cubicBezTo>
                <a:cubicBezTo>
                  <a:pt x="473173" y="793065"/>
                  <a:pt x="417506" y="751324"/>
                  <a:pt x="306171" y="709584"/>
                </a:cubicBezTo>
                <a:cubicBezTo>
                  <a:pt x="125252" y="653930"/>
                  <a:pt x="13917" y="584363"/>
                  <a:pt x="13917" y="431316"/>
                </a:cubicBezTo>
                <a:cubicBezTo>
                  <a:pt x="13917" y="292182"/>
                  <a:pt x="111335" y="180875"/>
                  <a:pt x="278337" y="139134"/>
                </a:cubicBezTo>
                <a:cubicBezTo>
                  <a:pt x="278337" y="0"/>
                  <a:pt x="278337" y="0"/>
                  <a:pt x="278337"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第三章的大标题</a:t>
            </a:r>
          </a:p>
        </p:txBody>
      </p:sp>
      <p:sp>
        <p:nvSpPr>
          <p:cNvPr id="9219" name="文本占位符 2"/>
          <p:cNvSpPr>
            <a:spLocks noGrp="1"/>
          </p:cNvSpPr>
          <p:nvPr>
            <p:ph type="body" idx="1"/>
          </p:nvPr>
        </p:nvSpPr>
        <p:spPr/>
        <p:txBody>
          <a:bodyPr/>
          <a:lstStyle/>
          <a:p>
            <a:r>
              <a:rPr lang="zh-CN" altLang="en-US" dirty="0"/>
              <a:t>请输入第三章说明小标题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5" name="椭圆 24"/>
          <p:cNvSpPr/>
          <p:nvPr/>
        </p:nvSpPr>
        <p:spPr>
          <a:xfrm>
            <a:off x="581466" y="2239712"/>
            <a:ext cx="3235569" cy="3235569"/>
          </a:xfrm>
          <a:prstGeom prst="ellipse">
            <a:avLst/>
          </a:prstGeom>
          <a:solidFill>
            <a:srgbClr val="FEFFFF"/>
          </a:solidFill>
          <a:ln w="76200">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6" name="KSO_Shape"/>
          <p:cNvSpPr/>
          <p:nvPr/>
        </p:nvSpPr>
        <p:spPr bwMode="auto">
          <a:xfrm>
            <a:off x="1259857" y="3217142"/>
            <a:ext cx="1878787" cy="1280706"/>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7" name="Freeform 3"/>
          <p:cNvSpPr/>
          <p:nvPr/>
        </p:nvSpPr>
        <p:spPr>
          <a:xfrm>
            <a:off x="6387490" y="2114611"/>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文本框 24"/>
          <p:cNvSpPr txBox="1"/>
          <p:nvPr/>
        </p:nvSpPr>
        <p:spPr>
          <a:xfrm>
            <a:off x="4773320" y="2416236"/>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800</a:t>
            </a:r>
            <a:r>
              <a:rPr lang="en-US" sz="4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4000" dirty="0"/>
          </a:p>
        </p:txBody>
      </p:sp>
      <p:sp>
        <p:nvSpPr>
          <p:cNvPr id="29" name="椭圆 28"/>
          <p:cNvSpPr/>
          <p:nvPr/>
        </p:nvSpPr>
        <p:spPr>
          <a:xfrm>
            <a:off x="4773320" y="2114611"/>
            <a:ext cx="1374775" cy="1374775"/>
          </a:xfrm>
          <a:prstGeom prst="ellipse">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Freeform 3"/>
          <p:cNvSpPr/>
          <p:nvPr/>
        </p:nvSpPr>
        <p:spPr>
          <a:xfrm>
            <a:off x="6387490" y="4179545"/>
            <a:ext cx="5383066" cy="1420837"/>
          </a:xfrm>
          <a:prstGeom prst="rect">
            <a:avLst/>
          </a:prstGeom>
          <a:solidFill>
            <a:schemeClr val="accent1"/>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50000"/>
              </a:lnSpc>
            </a:pPr>
            <a:r>
              <a:rPr lang="zh-CN" altLang="en-US" dirty="0">
                <a:solidFill>
                  <a:srgbClr val="FFFFFF"/>
                </a:solidFill>
                <a:latin typeface="+mn-ea"/>
              </a:rPr>
              <a:t>请输入文本请输入文本请输入文本请输入文本请输入文本请输入文本请输入文本请输入文本请输入文本请输入文本</a:t>
            </a:r>
            <a:endParaRPr lang="zh-CN" altLang="en-US"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文本框 24"/>
          <p:cNvSpPr txBox="1"/>
          <p:nvPr/>
        </p:nvSpPr>
        <p:spPr>
          <a:xfrm>
            <a:off x="4773320" y="4481170"/>
            <a:ext cx="1614170"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dirty="0">
                <a:latin typeface="微软雅黑" panose="020B0503020204020204" pitchFamily="34" charset="-122"/>
                <a:ea typeface="微软雅黑" panose="020B0503020204020204" pitchFamily="34" charset="-122"/>
                <a:cs typeface="微软雅黑" panose="020B0503020204020204" pitchFamily="34" charset="-122"/>
                <a:sym typeface="+mn-ea"/>
              </a:rPr>
              <a:t>600</a:t>
            </a:r>
            <a:r>
              <a:rPr lang="en-US" sz="40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4000" dirty="0"/>
          </a:p>
        </p:txBody>
      </p:sp>
      <p:sp>
        <p:nvSpPr>
          <p:cNvPr id="32" name="椭圆 31"/>
          <p:cNvSpPr/>
          <p:nvPr/>
        </p:nvSpPr>
        <p:spPr>
          <a:xfrm>
            <a:off x="4773320" y="4179545"/>
            <a:ext cx="1374775" cy="1374775"/>
          </a:xfrm>
          <a:prstGeom prst="ellipse">
            <a:avLst/>
          </a:prstGeom>
          <a:noFill/>
          <a:ln w="127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任意多边形 16"/>
          <p:cNvSpPr/>
          <p:nvPr/>
        </p:nvSpPr>
        <p:spPr>
          <a:xfrm>
            <a:off x="792163" y="5338218"/>
            <a:ext cx="4611794" cy="639232"/>
          </a:xfrm>
          <a:custGeom>
            <a:avLst/>
            <a:gdLst>
              <a:gd name="connsiteX0" fmla="*/ 2305898 w 4611794"/>
              <a:gd name="connsiteY0" fmla="*/ 176915 h 639232"/>
              <a:gd name="connsiteX1" fmla="*/ 2894395 w 4611794"/>
              <a:gd name="connsiteY1" fmla="*/ 267120 h 639232"/>
              <a:gd name="connsiteX2" fmla="*/ 2305898 w 4611794"/>
              <a:gd name="connsiteY2" fmla="*/ 357325 h 639232"/>
              <a:gd name="connsiteX3" fmla="*/ 1717401 w 4611794"/>
              <a:gd name="connsiteY3" fmla="*/ 267120 h 639232"/>
              <a:gd name="connsiteX4" fmla="*/ 2305898 w 4611794"/>
              <a:gd name="connsiteY4" fmla="*/ 176915 h 639232"/>
              <a:gd name="connsiteX5" fmla="*/ 2305896 w 4611794"/>
              <a:gd name="connsiteY5" fmla="*/ 127061 h 639232"/>
              <a:gd name="connsiteX6" fmla="*/ 1004146 w 4611794"/>
              <a:gd name="connsiteY6" fmla="*/ 283089 h 639232"/>
              <a:gd name="connsiteX7" fmla="*/ 2305896 w 4611794"/>
              <a:gd name="connsiteY7" fmla="*/ 439117 h 639232"/>
              <a:gd name="connsiteX8" fmla="*/ 3607646 w 4611794"/>
              <a:gd name="connsiteY8" fmla="*/ 283089 h 639232"/>
              <a:gd name="connsiteX9" fmla="*/ 2305896 w 4611794"/>
              <a:gd name="connsiteY9" fmla="*/ 127061 h 639232"/>
              <a:gd name="connsiteX10" fmla="*/ 2305897 w 4611794"/>
              <a:gd name="connsiteY10" fmla="*/ 85624 h 639232"/>
              <a:gd name="connsiteX11" fmla="*/ 4116441 w 4611794"/>
              <a:gd name="connsiteY11" fmla="*/ 294807 h 639232"/>
              <a:gd name="connsiteX12" fmla="*/ 2305897 w 4611794"/>
              <a:gd name="connsiteY12" fmla="*/ 503990 h 639232"/>
              <a:gd name="connsiteX13" fmla="*/ 495353 w 4611794"/>
              <a:gd name="connsiteY13" fmla="*/ 294807 h 639232"/>
              <a:gd name="connsiteX14" fmla="*/ 2305897 w 4611794"/>
              <a:gd name="connsiteY14" fmla="*/ 85624 h 639232"/>
              <a:gd name="connsiteX15" fmla="*/ 2305897 w 4611794"/>
              <a:gd name="connsiteY15" fmla="*/ 31880 h 639232"/>
              <a:gd name="connsiteX16" fmla="*/ 184559 w 4611794"/>
              <a:gd name="connsiteY16" fmla="*/ 319548 h 639232"/>
              <a:gd name="connsiteX17" fmla="*/ 2305897 w 4611794"/>
              <a:gd name="connsiteY17" fmla="*/ 607216 h 639232"/>
              <a:gd name="connsiteX18" fmla="*/ 4427235 w 4611794"/>
              <a:gd name="connsiteY18" fmla="*/ 319548 h 639232"/>
              <a:gd name="connsiteX19" fmla="*/ 2305897 w 4611794"/>
              <a:gd name="connsiteY19" fmla="*/ 31880 h 639232"/>
              <a:gd name="connsiteX20" fmla="*/ 2305897 w 4611794"/>
              <a:gd name="connsiteY20" fmla="*/ 0 h 639232"/>
              <a:gd name="connsiteX21" fmla="*/ 4611794 w 4611794"/>
              <a:gd name="connsiteY21" fmla="*/ 319616 h 639232"/>
              <a:gd name="connsiteX22" fmla="*/ 2305897 w 4611794"/>
              <a:gd name="connsiteY22" fmla="*/ 639232 h 639232"/>
              <a:gd name="connsiteX23" fmla="*/ 0 w 4611794"/>
              <a:gd name="connsiteY23" fmla="*/ 319616 h 639232"/>
              <a:gd name="connsiteX24" fmla="*/ 2305897 w 4611794"/>
              <a:gd name="connsiteY24" fmla="*/ 0 h 639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11794" h="639232">
                <a:moveTo>
                  <a:pt x="2305898" y="176915"/>
                </a:moveTo>
                <a:cubicBezTo>
                  <a:pt x="2630916" y="176915"/>
                  <a:pt x="2894395" y="217301"/>
                  <a:pt x="2894395" y="267120"/>
                </a:cubicBezTo>
                <a:cubicBezTo>
                  <a:pt x="2894395" y="316939"/>
                  <a:pt x="2630916" y="357325"/>
                  <a:pt x="2305898" y="357325"/>
                </a:cubicBezTo>
                <a:cubicBezTo>
                  <a:pt x="1980880" y="357325"/>
                  <a:pt x="1717401" y="316939"/>
                  <a:pt x="1717401" y="267120"/>
                </a:cubicBezTo>
                <a:cubicBezTo>
                  <a:pt x="1717401" y="217301"/>
                  <a:pt x="1980880" y="176915"/>
                  <a:pt x="2305898" y="176915"/>
                </a:cubicBezTo>
                <a:close/>
                <a:moveTo>
                  <a:pt x="2305896" y="127061"/>
                </a:moveTo>
                <a:cubicBezTo>
                  <a:pt x="1586959" y="127061"/>
                  <a:pt x="1004146" y="196917"/>
                  <a:pt x="1004146" y="283089"/>
                </a:cubicBezTo>
                <a:cubicBezTo>
                  <a:pt x="1004146" y="369261"/>
                  <a:pt x="1586959" y="439117"/>
                  <a:pt x="2305896" y="439117"/>
                </a:cubicBezTo>
                <a:cubicBezTo>
                  <a:pt x="3024833" y="439117"/>
                  <a:pt x="3607646" y="369261"/>
                  <a:pt x="3607646" y="283089"/>
                </a:cubicBezTo>
                <a:cubicBezTo>
                  <a:pt x="3607646" y="196917"/>
                  <a:pt x="3024833" y="127061"/>
                  <a:pt x="2305896" y="127061"/>
                </a:cubicBezTo>
                <a:close/>
                <a:moveTo>
                  <a:pt x="2305897" y="85624"/>
                </a:moveTo>
                <a:cubicBezTo>
                  <a:pt x="3305833" y="85624"/>
                  <a:pt x="4116441" y="179278"/>
                  <a:pt x="4116441" y="294807"/>
                </a:cubicBezTo>
                <a:cubicBezTo>
                  <a:pt x="4116441" y="410336"/>
                  <a:pt x="3305833" y="503990"/>
                  <a:pt x="2305897" y="503990"/>
                </a:cubicBezTo>
                <a:cubicBezTo>
                  <a:pt x="1305961" y="503990"/>
                  <a:pt x="495353" y="410336"/>
                  <a:pt x="495353" y="294807"/>
                </a:cubicBezTo>
                <a:cubicBezTo>
                  <a:pt x="495353" y="179278"/>
                  <a:pt x="1305961" y="85624"/>
                  <a:pt x="2305897" y="85624"/>
                </a:cubicBezTo>
                <a:close/>
                <a:moveTo>
                  <a:pt x="2305897" y="31880"/>
                </a:moveTo>
                <a:cubicBezTo>
                  <a:pt x="1134314" y="31880"/>
                  <a:pt x="184559" y="160673"/>
                  <a:pt x="184559" y="319548"/>
                </a:cubicBezTo>
                <a:cubicBezTo>
                  <a:pt x="184559" y="478423"/>
                  <a:pt x="1134314" y="607216"/>
                  <a:pt x="2305897" y="607216"/>
                </a:cubicBezTo>
                <a:cubicBezTo>
                  <a:pt x="3477480" y="607216"/>
                  <a:pt x="4427235" y="478423"/>
                  <a:pt x="4427235" y="319548"/>
                </a:cubicBezTo>
                <a:cubicBezTo>
                  <a:pt x="4427235" y="160673"/>
                  <a:pt x="3477480" y="31880"/>
                  <a:pt x="2305897" y="31880"/>
                </a:cubicBezTo>
                <a:close/>
                <a:moveTo>
                  <a:pt x="2305897" y="0"/>
                </a:moveTo>
                <a:cubicBezTo>
                  <a:pt x="3579409" y="0"/>
                  <a:pt x="4611794" y="143097"/>
                  <a:pt x="4611794" y="319616"/>
                </a:cubicBezTo>
                <a:cubicBezTo>
                  <a:pt x="4611794" y="496135"/>
                  <a:pt x="3579409" y="639232"/>
                  <a:pt x="2305897" y="639232"/>
                </a:cubicBezTo>
                <a:cubicBezTo>
                  <a:pt x="1032385" y="639232"/>
                  <a:pt x="0" y="496135"/>
                  <a:pt x="0" y="319616"/>
                </a:cubicBezTo>
                <a:cubicBezTo>
                  <a:pt x="0" y="143097"/>
                  <a:pt x="1032385" y="0"/>
                  <a:pt x="230589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4"/>
          <p:cNvSpPr/>
          <p:nvPr/>
        </p:nvSpPr>
        <p:spPr>
          <a:xfrm>
            <a:off x="1076233" y="2279176"/>
            <a:ext cx="4027210" cy="591714"/>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请输入小标题</a:t>
            </a:r>
          </a:p>
        </p:txBody>
      </p:sp>
      <p:sp>
        <p:nvSpPr>
          <p:cNvPr id="17" name="KSO_GT4"/>
          <p:cNvSpPr/>
          <p:nvPr/>
        </p:nvSpPr>
        <p:spPr>
          <a:xfrm>
            <a:off x="1092677" y="2870896"/>
            <a:ext cx="4027210" cy="2650376"/>
          </a:xfrm>
          <a:custGeom>
            <a:avLst/>
            <a:gdLst>
              <a:gd name="connsiteX0" fmla="*/ 0 w 1323696"/>
              <a:gd name="connsiteY0" fmla="*/ 0 h 871147"/>
              <a:gd name="connsiteX1" fmla="*/ 1323696 w 1323696"/>
              <a:gd name="connsiteY1" fmla="*/ 0 h 871147"/>
              <a:gd name="connsiteX2" fmla="*/ 661848 w 1323696"/>
              <a:gd name="connsiteY2" fmla="*/ 871147 h 871147"/>
            </a:gdLst>
            <a:ahLst/>
            <a:cxnLst>
              <a:cxn ang="0">
                <a:pos x="connsiteX0" y="connsiteY0"/>
              </a:cxn>
              <a:cxn ang="0">
                <a:pos x="connsiteX1" y="connsiteY1"/>
              </a:cxn>
              <a:cxn ang="0">
                <a:pos x="connsiteX2" y="connsiteY2"/>
              </a:cxn>
            </a:cxnLst>
            <a:rect l="l" t="t" r="r" b="b"/>
            <a:pathLst>
              <a:path w="1323696" h="871147">
                <a:moveTo>
                  <a:pt x="0" y="0"/>
                </a:moveTo>
                <a:lnTo>
                  <a:pt x="1323696" y="0"/>
                </a:lnTo>
                <a:lnTo>
                  <a:pt x="661848" y="87114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0" rIns="144000" bIns="504000" rtlCol="0" anchor="t"/>
          <a:lstStyle/>
          <a:p>
            <a:pPr algn="ctr">
              <a:lnSpc>
                <a:spcPct val="120000"/>
              </a:lnSpc>
            </a:pPr>
            <a:r>
              <a:rPr lang="zh-CN" altLang="en-US" sz="4000" b="1" dirty="0">
                <a:latin typeface="微软雅黑" panose="020B0503020204020204" pitchFamily="34" charset="-122"/>
                <a:ea typeface="微软雅黑" panose="020B0503020204020204" pitchFamily="34" charset="-122"/>
              </a:rPr>
              <a:t>文本</a:t>
            </a:r>
          </a:p>
        </p:txBody>
      </p:sp>
      <p:sp>
        <p:nvSpPr>
          <p:cNvPr id="18" name="矩形 17"/>
          <p:cNvSpPr/>
          <p:nvPr/>
        </p:nvSpPr>
        <p:spPr>
          <a:xfrm>
            <a:off x="6521799" y="1694045"/>
            <a:ext cx="5069113" cy="4647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ea"/>
              <a:buAutoNum type="circleNumDbPlain"/>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MH_Other_10"/>
          <p:cNvSpPr/>
          <p:nvPr/>
        </p:nvSpPr>
        <p:spPr>
          <a:xfrm>
            <a:off x="2446676" y="2130510"/>
            <a:ext cx="928468" cy="655638"/>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3" name="MH_Other_3"/>
          <p:cNvSpPr/>
          <p:nvPr/>
        </p:nvSpPr>
        <p:spPr bwMode="auto">
          <a:xfrm flipV="1">
            <a:off x="2713964" y="2684548"/>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4" name="MH_Other_4"/>
          <p:cNvSpPr/>
          <p:nvPr/>
        </p:nvSpPr>
        <p:spPr bwMode="auto">
          <a:xfrm>
            <a:off x="2713964" y="2130510"/>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16" name="MH_SubTitle_2"/>
          <p:cNvSpPr/>
          <p:nvPr/>
        </p:nvSpPr>
        <p:spPr bwMode="auto">
          <a:xfrm>
            <a:off x="834363" y="2130510"/>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文本</a:t>
            </a:r>
          </a:p>
        </p:txBody>
      </p:sp>
      <p:sp>
        <p:nvSpPr>
          <p:cNvPr id="17" name="Freeform 48"/>
          <p:cNvSpPr/>
          <p:nvPr/>
        </p:nvSpPr>
        <p:spPr bwMode="auto">
          <a:xfrm>
            <a:off x="3558024" y="1910749"/>
            <a:ext cx="1057562" cy="1057562"/>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nvGrpSpPr>
          <p:cNvPr id="18" name="组合 17"/>
          <p:cNvGrpSpPr/>
          <p:nvPr/>
        </p:nvGrpSpPr>
        <p:grpSpPr>
          <a:xfrm>
            <a:off x="3853806" y="2216297"/>
            <a:ext cx="464602" cy="440884"/>
            <a:chOff x="6733044" y="1857149"/>
            <a:chExt cx="528638" cy="501651"/>
          </a:xfrm>
          <a:solidFill>
            <a:schemeClr val="bg1"/>
          </a:solidFill>
        </p:grpSpPr>
        <p:sp>
          <p:nvSpPr>
            <p:cNvPr id="19" name="Freeform 49"/>
            <p:cNvSpPr>
              <a:spLocks noEditPoints="1"/>
            </p:cNvSpPr>
            <p:nvPr/>
          </p:nvSpPr>
          <p:spPr bwMode="auto">
            <a:xfrm>
              <a:off x="6733044" y="1857149"/>
              <a:ext cx="528638" cy="336550"/>
            </a:xfrm>
            <a:custGeom>
              <a:avLst/>
              <a:gdLst>
                <a:gd name="T0" fmla="*/ 259 w 273"/>
                <a:gd name="T1" fmla="*/ 0 h 174"/>
                <a:gd name="T2" fmla="*/ 13 w 273"/>
                <a:gd name="T3" fmla="*/ 0 h 174"/>
                <a:gd name="T4" fmla="*/ 0 w 273"/>
                <a:gd name="T5" fmla="*/ 13 h 174"/>
                <a:gd name="T6" fmla="*/ 0 w 273"/>
                <a:gd name="T7" fmla="*/ 160 h 174"/>
                <a:gd name="T8" fmla="*/ 13 w 273"/>
                <a:gd name="T9" fmla="*/ 174 h 174"/>
                <a:gd name="T10" fmla="*/ 259 w 273"/>
                <a:gd name="T11" fmla="*/ 174 h 174"/>
                <a:gd name="T12" fmla="*/ 273 w 273"/>
                <a:gd name="T13" fmla="*/ 160 h 174"/>
                <a:gd name="T14" fmla="*/ 273 w 273"/>
                <a:gd name="T15" fmla="*/ 13 h 174"/>
                <a:gd name="T16" fmla="*/ 259 w 273"/>
                <a:gd name="T17" fmla="*/ 0 h 174"/>
                <a:gd name="T18" fmla="*/ 136 w 273"/>
                <a:gd name="T19" fmla="*/ 167 h 174"/>
                <a:gd name="T20" fmla="*/ 130 w 273"/>
                <a:gd name="T21" fmla="*/ 160 h 174"/>
                <a:gd name="T22" fmla="*/ 136 w 273"/>
                <a:gd name="T23" fmla="*/ 153 h 174"/>
                <a:gd name="T24" fmla="*/ 143 w 273"/>
                <a:gd name="T25" fmla="*/ 160 h 174"/>
                <a:gd name="T26" fmla="*/ 136 w 273"/>
                <a:gd name="T27" fmla="*/ 167 h 174"/>
                <a:gd name="T28" fmla="*/ 261 w 273"/>
                <a:gd name="T29" fmla="*/ 145 h 174"/>
                <a:gd name="T30" fmla="*/ 11 w 273"/>
                <a:gd name="T31" fmla="*/ 145 h 174"/>
                <a:gd name="T32" fmla="*/ 11 w 273"/>
                <a:gd name="T33" fmla="*/ 11 h 174"/>
                <a:gd name="T34" fmla="*/ 261 w 273"/>
                <a:gd name="T35" fmla="*/ 11 h 174"/>
                <a:gd name="T36" fmla="*/ 261 w 273"/>
                <a:gd name="T37"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174">
                  <a:moveTo>
                    <a:pt x="259" y="0"/>
                  </a:moveTo>
                  <a:cubicBezTo>
                    <a:pt x="13" y="0"/>
                    <a:pt x="13" y="0"/>
                    <a:pt x="13" y="0"/>
                  </a:cubicBezTo>
                  <a:cubicBezTo>
                    <a:pt x="6" y="0"/>
                    <a:pt x="0" y="6"/>
                    <a:pt x="0" y="13"/>
                  </a:cubicBezTo>
                  <a:cubicBezTo>
                    <a:pt x="0" y="160"/>
                    <a:pt x="0" y="160"/>
                    <a:pt x="0" y="160"/>
                  </a:cubicBezTo>
                  <a:cubicBezTo>
                    <a:pt x="0" y="168"/>
                    <a:pt x="6" y="174"/>
                    <a:pt x="13" y="174"/>
                  </a:cubicBezTo>
                  <a:cubicBezTo>
                    <a:pt x="259" y="174"/>
                    <a:pt x="259" y="174"/>
                    <a:pt x="259" y="174"/>
                  </a:cubicBezTo>
                  <a:cubicBezTo>
                    <a:pt x="267" y="174"/>
                    <a:pt x="273" y="168"/>
                    <a:pt x="273" y="160"/>
                  </a:cubicBezTo>
                  <a:cubicBezTo>
                    <a:pt x="273" y="13"/>
                    <a:pt x="273" y="13"/>
                    <a:pt x="273" y="13"/>
                  </a:cubicBezTo>
                  <a:cubicBezTo>
                    <a:pt x="273" y="6"/>
                    <a:pt x="267" y="0"/>
                    <a:pt x="259" y="0"/>
                  </a:cubicBezTo>
                  <a:moveTo>
                    <a:pt x="136" y="167"/>
                  </a:moveTo>
                  <a:cubicBezTo>
                    <a:pt x="133" y="167"/>
                    <a:pt x="130" y="164"/>
                    <a:pt x="130" y="160"/>
                  </a:cubicBezTo>
                  <a:cubicBezTo>
                    <a:pt x="130" y="156"/>
                    <a:pt x="133" y="153"/>
                    <a:pt x="136" y="153"/>
                  </a:cubicBezTo>
                  <a:cubicBezTo>
                    <a:pt x="140" y="153"/>
                    <a:pt x="143" y="156"/>
                    <a:pt x="143" y="160"/>
                  </a:cubicBezTo>
                  <a:cubicBezTo>
                    <a:pt x="143" y="164"/>
                    <a:pt x="140" y="167"/>
                    <a:pt x="136" y="167"/>
                  </a:cubicBezTo>
                  <a:moveTo>
                    <a:pt x="261" y="145"/>
                  </a:moveTo>
                  <a:cubicBezTo>
                    <a:pt x="11" y="145"/>
                    <a:pt x="11" y="145"/>
                    <a:pt x="11" y="145"/>
                  </a:cubicBezTo>
                  <a:cubicBezTo>
                    <a:pt x="11" y="11"/>
                    <a:pt x="11" y="11"/>
                    <a:pt x="11" y="11"/>
                  </a:cubicBezTo>
                  <a:cubicBezTo>
                    <a:pt x="261" y="11"/>
                    <a:pt x="261" y="11"/>
                    <a:pt x="261" y="11"/>
                  </a:cubicBezTo>
                  <a:lnTo>
                    <a:pt x="261"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0" name="Freeform 50"/>
            <p:cNvSpPr/>
            <p:nvPr/>
          </p:nvSpPr>
          <p:spPr bwMode="auto">
            <a:xfrm>
              <a:off x="6925132" y="2211162"/>
              <a:ext cx="144463" cy="57150"/>
            </a:xfrm>
            <a:custGeom>
              <a:avLst/>
              <a:gdLst>
                <a:gd name="T0" fmla="*/ 91 w 91"/>
                <a:gd name="T1" fmla="*/ 36 h 36"/>
                <a:gd name="T2" fmla="*/ 0 w 91"/>
                <a:gd name="T3" fmla="*/ 36 h 36"/>
                <a:gd name="T4" fmla="*/ 7 w 91"/>
                <a:gd name="T5" fmla="*/ 0 h 36"/>
                <a:gd name="T6" fmla="*/ 83 w 91"/>
                <a:gd name="T7" fmla="*/ 0 h 36"/>
                <a:gd name="T8" fmla="*/ 91 w 91"/>
                <a:gd name="T9" fmla="*/ 36 h 36"/>
              </a:gdLst>
              <a:ahLst/>
              <a:cxnLst>
                <a:cxn ang="0">
                  <a:pos x="T0" y="T1"/>
                </a:cxn>
                <a:cxn ang="0">
                  <a:pos x="T2" y="T3"/>
                </a:cxn>
                <a:cxn ang="0">
                  <a:pos x="T4" y="T5"/>
                </a:cxn>
                <a:cxn ang="0">
                  <a:pos x="T6" y="T7"/>
                </a:cxn>
                <a:cxn ang="0">
                  <a:pos x="T8" y="T9"/>
                </a:cxn>
              </a:cxnLst>
              <a:rect l="0" t="0" r="r" b="b"/>
              <a:pathLst>
                <a:path w="91" h="36">
                  <a:moveTo>
                    <a:pt x="91" y="36"/>
                  </a:moveTo>
                  <a:lnTo>
                    <a:pt x="0" y="36"/>
                  </a:lnTo>
                  <a:lnTo>
                    <a:pt x="7" y="0"/>
                  </a:lnTo>
                  <a:lnTo>
                    <a:pt x="83" y="0"/>
                  </a:lnTo>
                  <a:lnTo>
                    <a:pt x="91"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1" name="Freeform 51"/>
            <p:cNvSpPr>
              <a:spLocks noEditPoints="1"/>
            </p:cNvSpPr>
            <p:nvPr/>
          </p:nvSpPr>
          <p:spPr bwMode="auto">
            <a:xfrm>
              <a:off x="6769557" y="2296887"/>
              <a:ext cx="454025" cy="61913"/>
            </a:xfrm>
            <a:custGeom>
              <a:avLst/>
              <a:gdLst>
                <a:gd name="T0" fmla="*/ 273 w 286"/>
                <a:gd name="T1" fmla="*/ 17 h 39"/>
                <a:gd name="T2" fmla="*/ 229 w 286"/>
                <a:gd name="T3" fmla="*/ 0 h 39"/>
                <a:gd name="T4" fmla="*/ 206 w 286"/>
                <a:gd name="T5" fmla="*/ 0 h 39"/>
                <a:gd name="T6" fmla="*/ 184 w 286"/>
                <a:gd name="T7" fmla="*/ 0 h 39"/>
                <a:gd name="T8" fmla="*/ 161 w 286"/>
                <a:gd name="T9" fmla="*/ 0 h 39"/>
                <a:gd name="T10" fmla="*/ 137 w 286"/>
                <a:gd name="T11" fmla="*/ 0 h 39"/>
                <a:gd name="T12" fmla="*/ 114 w 286"/>
                <a:gd name="T13" fmla="*/ 0 h 39"/>
                <a:gd name="T14" fmla="*/ 90 w 286"/>
                <a:gd name="T15" fmla="*/ 0 h 39"/>
                <a:gd name="T16" fmla="*/ 67 w 286"/>
                <a:gd name="T17" fmla="*/ 0 h 39"/>
                <a:gd name="T18" fmla="*/ 33 w 286"/>
                <a:gd name="T19" fmla="*/ 0 h 39"/>
                <a:gd name="T20" fmla="*/ 14 w 286"/>
                <a:gd name="T21" fmla="*/ 17 h 39"/>
                <a:gd name="T22" fmla="*/ 0 w 286"/>
                <a:gd name="T23" fmla="*/ 39 h 39"/>
                <a:gd name="T24" fmla="*/ 286 w 286"/>
                <a:gd name="T25" fmla="*/ 30 h 39"/>
                <a:gd name="T26" fmla="*/ 268 w 286"/>
                <a:gd name="T27" fmla="*/ 23 h 39"/>
                <a:gd name="T28" fmla="*/ 244 w 286"/>
                <a:gd name="T29" fmla="*/ 17 h 39"/>
                <a:gd name="T30" fmla="*/ 268 w 286"/>
                <a:gd name="T31" fmla="*/ 23 h 39"/>
                <a:gd name="T32" fmla="*/ 43 w 286"/>
                <a:gd name="T33" fmla="*/ 17 h 39"/>
                <a:gd name="T34" fmla="*/ 19 w 286"/>
                <a:gd name="T35" fmla="*/ 23 h 39"/>
                <a:gd name="T36" fmla="*/ 53 w 286"/>
                <a:gd name="T37" fmla="*/ 17 h 39"/>
                <a:gd name="T38" fmla="*/ 67 w 286"/>
                <a:gd name="T39" fmla="*/ 23 h 39"/>
                <a:gd name="T40" fmla="*/ 53 w 286"/>
                <a:gd name="T41" fmla="*/ 17 h 39"/>
                <a:gd name="T42" fmla="*/ 100 w 286"/>
                <a:gd name="T43" fmla="*/ 17 h 39"/>
                <a:gd name="T44" fmla="*/ 76 w 286"/>
                <a:gd name="T45" fmla="*/ 23 h 39"/>
                <a:gd name="T46" fmla="*/ 107 w 286"/>
                <a:gd name="T47" fmla="*/ 17 h 39"/>
                <a:gd name="T48" fmla="*/ 127 w 286"/>
                <a:gd name="T49" fmla="*/ 23 h 39"/>
                <a:gd name="T50" fmla="*/ 107 w 286"/>
                <a:gd name="T51" fmla="*/ 17 h 39"/>
                <a:gd name="T52" fmla="*/ 156 w 286"/>
                <a:gd name="T53" fmla="*/ 17 h 39"/>
                <a:gd name="T54" fmla="*/ 134 w 286"/>
                <a:gd name="T55" fmla="*/ 23 h 39"/>
                <a:gd name="T56" fmla="*/ 162 w 286"/>
                <a:gd name="T57" fmla="*/ 17 h 39"/>
                <a:gd name="T58" fmla="*/ 183 w 286"/>
                <a:gd name="T59" fmla="*/ 23 h 39"/>
                <a:gd name="T60" fmla="*/ 162 w 286"/>
                <a:gd name="T61" fmla="*/ 17 h 39"/>
                <a:gd name="T62" fmla="*/ 209 w 286"/>
                <a:gd name="T63" fmla="*/ 17 h 39"/>
                <a:gd name="T64" fmla="*/ 193 w 286"/>
                <a:gd name="T65" fmla="*/ 23 h 39"/>
                <a:gd name="T66" fmla="*/ 216 w 286"/>
                <a:gd name="T67" fmla="*/ 17 h 39"/>
                <a:gd name="T68" fmla="*/ 240 w 286"/>
                <a:gd name="T69" fmla="*/ 23 h 39"/>
                <a:gd name="T70" fmla="*/ 216 w 286"/>
                <a:gd name="T71" fmla="*/ 17 h 39"/>
                <a:gd name="T72" fmla="*/ 255 w 286"/>
                <a:gd name="T73" fmla="*/ 11 h 39"/>
                <a:gd name="T74" fmla="*/ 235 w 286"/>
                <a:gd name="T75" fmla="*/ 7 h 39"/>
                <a:gd name="T76" fmla="*/ 227 w 286"/>
                <a:gd name="T77" fmla="*/ 7 h 39"/>
                <a:gd name="T78" fmla="*/ 212 w 286"/>
                <a:gd name="T79" fmla="*/ 11 h 39"/>
                <a:gd name="T80" fmla="*/ 227 w 286"/>
                <a:gd name="T81" fmla="*/ 7 h 39"/>
                <a:gd name="T82" fmla="*/ 204 w 286"/>
                <a:gd name="T83" fmla="*/ 11 h 39"/>
                <a:gd name="T84" fmla="*/ 187 w 286"/>
                <a:gd name="T85" fmla="*/ 7 h 39"/>
                <a:gd name="T86" fmla="*/ 177 w 286"/>
                <a:gd name="T87" fmla="*/ 7 h 39"/>
                <a:gd name="T88" fmla="*/ 162 w 286"/>
                <a:gd name="T89" fmla="*/ 11 h 39"/>
                <a:gd name="T90" fmla="*/ 177 w 286"/>
                <a:gd name="T91" fmla="*/ 7 h 39"/>
                <a:gd name="T92" fmla="*/ 155 w 286"/>
                <a:gd name="T93" fmla="*/ 11 h 39"/>
                <a:gd name="T94" fmla="*/ 135 w 286"/>
                <a:gd name="T95" fmla="*/ 7 h 39"/>
                <a:gd name="T96" fmla="*/ 129 w 286"/>
                <a:gd name="T97" fmla="*/ 7 h 39"/>
                <a:gd name="T98" fmla="*/ 110 w 286"/>
                <a:gd name="T99" fmla="*/ 11 h 39"/>
                <a:gd name="T100" fmla="*/ 129 w 286"/>
                <a:gd name="T101" fmla="*/ 7 h 39"/>
                <a:gd name="T102" fmla="*/ 103 w 286"/>
                <a:gd name="T103" fmla="*/ 11 h 39"/>
                <a:gd name="T104" fmla="*/ 86 w 286"/>
                <a:gd name="T105" fmla="*/ 7 h 39"/>
                <a:gd name="T106" fmla="*/ 77 w 286"/>
                <a:gd name="T107" fmla="*/ 7 h 39"/>
                <a:gd name="T108" fmla="*/ 58 w 286"/>
                <a:gd name="T109" fmla="*/ 11 h 39"/>
                <a:gd name="T110" fmla="*/ 77 w 286"/>
                <a:gd name="T111" fmla="*/ 7 h 39"/>
                <a:gd name="T112" fmla="*/ 49 w 286"/>
                <a:gd name="T113" fmla="*/ 11 h 39"/>
                <a:gd name="T114" fmla="*/ 36 w 286"/>
                <a:gd name="T11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9">
                  <a:moveTo>
                    <a:pt x="273" y="17"/>
                  </a:moveTo>
                  <a:lnTo>
                    <a:pt x="273" y="17"/>
                  </a:lnTo>
                  <a:lnTo>
                    <a:pt x="254" y="0"/>
                  </a:lnTo>
                  <a:lnTo>
                    <a:pt x="229" y="0"/>
                  </a:lnTo>
                  <a:lnTo>
                    <a:pt x="221" y="0"/>
                  </a:lnTo>
                  <a:lnTo>
                    <a:pt x="206" y="0"/>
                  </a:lnTo>
                  <a:lnTo>
                    <a:pt x="198" y="0"/>
                  </a:lnTo>
                  <a:lnTo>
                    <a:pt x="184" y="0"/>
                  </a:lnTo>
                  <a:lnTo>
                    <a:pt x="174" y="0"/>
                  </a:lnTo>
                  <a:lnTo>
                    <a:pt x="161" y="0"/>
                  </a:lnTo>
                  <a:lnTo>
                    <a:pt x="154" y="0"/>
                  </a:lnTo>
                  <a:lnTo>
                    <a:pt x="137" y="0"/>
                  </a:lnTo>
                  <a:lnTo>
                    <a:pt x="129" y="0"/>
                  </a:lnTo>
                  <a:lnTo>
                    <a:pt x="114" y="0"/>
                  </a:lnTo>
                  <a:lnTo>
                    <a:pt x="106" y="0"/>
                  </a:lnTo>
                  <a:lnTo>
                    <a:pt x="90" y="0"/>
                  </a:lnTo>
                  <a:lnTo>
                    <a:pt x="82" y="0"/>
                  </a:lnTo>
                  <a:lnTo>
                    <a:pt x="67" y="0"/>
                  </a:lnTo>
                  <a:lnTo>
                    <a:pt x="58" y="0"/>
                  </a:lnTo>
                  <a:lnTo>
                    <a:pt x="33" y="0"/>
                  </a:lnTo>
                  <a:lnTo>
                    <a:pt x="33" y="0"/>
                  </a:lnTo>
                  <a:lnTo>
                    <a:pt x="14" y="17"/>
                  </a:lnTo>
                  <a:lnTo>
                    <a:pt x="0" y="30"/>
                  </a:lnTo>
                  <a:lnTo>
                    <a:pt x="0" y="39"/>
                  </a:lnTo>
                  <a:lnTo>
                    <a:pt x="286" y="39"/>
                  </a:lnTo>
                  <a:lnTo>
                    <a:pt x="286" y="30"/>
                  </a:lnTo>
                  <a:lnTo>
                    <a:pt x="273" y="17"/>
                  </a:lnTo>
                  <a:close/>
                  <a:moveTo>
                    <a:pt x="268" y="23"/>
                  </a:moveTo>
                  <a:lnTo>
                    <a:pt x="249" y="23"/>
                  </a:lnTo>
                  <a:lnTo>
                    <a:pt x="244" y="17"/>
                  </a:lnTo>
                  <a:lnTo>
                    <a:pt x="262" y="17"/>
                  </a:lnTo>
                  <a:lnTo>
                    <a:pt x="268" y="23"/>
                  </a:lnTo>
                  <a:close/>
                  <a:moveTo>
                    <a:pt x="25" y="17"/>
                  </a:moveTo>
                  <a:lnTo>
                    <a:pt x="43" y="17"/>
                  </a:lnTo>
                  <a:lnTo>
                    <a:pt x="38" y="23"/>
                  </a:lnTo>
                  <a:lnTo>
                    <a:pt x="19" y="23"/>
                  </a:lnTo>
                  <a:lnTo>
                    <a:pt x="25" y="17"/>
                  </a:lnTo>
                  <a:close/>
                  <a:moveTo>
                    <a:pt x="53" y="17"/>
                  </a:moveTo>
                  <a:lnTo>
                    <a:pt x="71" y="17"/>
                  </a:lnTo>
                  <a:lnTo>
                    <a:pt x="67" y="23"/>
                  </a:lnTo>
                  <a:lnTo>
                    <a:pt x="47" y="23"/>
                  </a:lnTo>
                  <a:lnTo>
                    <a:pt x="53" y="17"/>
                  </a:lnTo>
                  <a:close/>
                  <a:moveTo>
                    <a:pt x="79" y="17"/>
                  </a:moveTo>
                  <a:lnTo>
                    <a:pt x="100" y="17"/>
                  </a:lnTo>
                  <a:lnTo>
                    <a:pt x="98" y="23"/>
                  </a:lnTo>
                  <a:lnTo>
                    <a:pt x="76" y="23"/>
                  </a:lnTo>
                  <a:lnTo>
                    <a:pt x="79" y="17"/>
                  </a:lnTo>
                  <a:close/>
                  <a:moveTo>
                    <a:pt x="107" y="17"/>
                  </a:moveTo>
                  <a:lnTo>
                    <a:pt x="128" y="17"/>
                  </a:lnTo>
                  <a:lnTo>
                    <a:pt x="127" y="23"/>
                  </a:lnTo>
                  <a:lnTo>
                    <a:pt x="105" y="23"/>
                  </a:lnTo>
                  <a:lnTo>
                    <a:pt x="107" y="17"/>
                  </a:lnTo>
                  <a:close/>
                  <a:moveTo>
                    <a:pt x="134" y="17"/>
                  </a:moveTo>
                  <a:lnTo>
                    <a:pt x="156" y="17"/>
                  </a:lnTo>
                  <a:lnTo>
                    <a:pt x="156" y="23"/>
                  </a:lnTo>
                  <a:lnTo>
                    <a:pt x="134" y="23"/>
                  </a:lnTo>
                  <a:lnTo>
                    <a:pt x="134" y="17"/>
                  </a:lnTo>
                  <a:close/>
                  <a:moveTo>
                    <a:pt x="162" y="17"/>
                  </a:moveTo>
                  <a:lnTo>
                    <a:pt x="181" y="17"/>
                  </a:lnTo>
                  <a:lnTo>
                    <a:pt x="183" y="23"/>
                  </a:lnTo>
                  <a:lnTo>
                    <a:pt x="163" y="23"/>
                  </a:lnTo>
                  <a:lnTo>
                    <a:pt x="162" y="17"/>
                  </a:lnTo>
                  <a:close/>
                  <a:moveTo>
                    <a:pt x="190" y="17"/>
                  </a:moveTo>
                  <a:lnTo>
                    <a:pt x="209" y="17"/>
                  </a:lnTo>
                  <a:lnTo>
                    <a:pt x="212" y="23"/>
                  </a:lnTo>
                  <a:lnTo>
                    <a:pt x="193" y="23"/>
                  </a:lnTo>
                  <a:lnTo>
                    <a:pt x="190" y="17"/>
                  </a:lnTo>
                  <a:close/>
                  <a:moveTo>
                    <a:pt x="216" y="17"/>
                  </a:moveTo>
                  <a:lnTo>
                    <a:pt x="235" y="17"/>
                  </a:lnTo>
                  <a:lnTo>
                    <a:pt x="240" y="23"/>
                  </a:lnTo>
                  <a:lnTo>
                    <a:pt x="219" y="23"/>
                  </a:lnTo>
                  <a:lnTo>
                    <a:pt x="216" y="17"/>
                  </a:lnTo>
                  <a:close/>
                  <a:moveTo>
                    <a:pt x="251" y="7"/>
                  </a:moveTo>
                  <a:lnTo>
                    <a:pt x="255" y="11"/>
                  </a:lnTo>
                  <a:lnTo>
                    <a:pt x="239" y="11"/>
                  </a:lnTo>
                  <a:lnTo>
                    <a:pt x="235" y="7"/>
                  </a:lnTo>
                  <a:lnTo>
                    <a:pt x="251" y="7"/>
                  </a:lnTo>
                  <a:close/>
                  <a:moveTo>
                    <a:pt x="227" y="7"/>
                  </a:moveTo>
                  <a:lnTo>
                    <a:pt x="229" y="11"/>
                  </a:lnTo>
                  <a:lnTo>
                    <a:pt x="212" y="11"/>
                  </a:lnTo>
                  <a:lnTo>
                    <a:pt x="210" y="7"/>
                  </a:lnTo>
                  <a:lnTo>
                    <a:pt x="227" y="7"/>
                  </a:lnTo>
                  <a:close/>
                  <a:moveTo>
                    <a:pt x="202" y="7"/>
                  </a:moveTo>
                  <a:lnTo>
                    <a:pt x="204" y="11"/>
                  </a:lnTo>
                  <a:lnTo>
                    <a:pt x="188" y="11"/>
                  </a:lnTo>
                  <a:lnTo>
                    <a:pt x="187" y="7"/>
                  </a:lnTo>
                  <a:lnTo>
                    <a:pt x="202" y="7"/>
                  </a:lnTo>
                  <a:close/>
                  <a:moveTo>
                    <a:pt x="177" y="7"/>
                  </a:moveTo>
                  <a:lnTo>
                    <a:pt x="178" y="11"/>
                  </a:lnTo>
                  <a:lnTo>
                    <a:pt x="162" y="11"/>
                  </a:lnTo>
                  <a:lnTo>
                    <a:pt x="161" y="7"/>
                  </a:lnTo>
                  <a:lnTo>
                    <a:pt x="177" y="7"/>
                  </a:lnTo>
                  <a:close/>
                  <a:moveTo>
                    <a:pt x="155" y="7"/>
                  </a:moveTo>
                  <a:lnTo>
                    <a:pt x="155" y="11"/>
                  </a:lnTo>
                  <a:lnTo>
                    <a:pt x="135" y="11"/>
                  </a:lnTo>
                  <a:lnTo>
                    <a:pt x="135" y="7"/>
                  </a:lnTo>
                  <a:lnTo>
                    <a:pt x="155" y="7"/>
                  </a:lnTo>
                  <a:close/>
                  <a:moveTo>
                    <a:pt x="129" y="7"/>
                  </a:moveTo>
                  <a:lnTo>
                    <a:pt x="128" y="11"/>
                  </a:lnTo>
                  <a:lnTo>
                    <a:pt x="110" y="11"/>
                  </a:lnTo>
                  <a:lnTo>
                    <a:pt x="111" y="7"/>
                  </a:lnTo>
                  <a:lnTo>
                    <a:pt x="129" y="7"/>
                  </a:lnTo>
                  <a:close/>
                  <a:moveTo>
                    <a:pt x="104" y="7"/>
                  </a:moveTo>
                  <a:lnTo>
                    <a:pt x="103" y="11"/>
                  </a:lnTo>
                  <a:lnTo>
                    <a:pt x="84" y="11"/>
                  </a:lnTo>
                  <a:lnTo>
                    <a:pt x="86" y="7"/>
                  </a:lnTo>
                  <a:lnTo>
                    <a:pt x="104" y="7"/>
                  </a:lnTo>
                  <a:close/>
                  <a:moveTo>
                    <a:pt x="77" y="7"/>
                  </a:moveTo>
                  <a:lnTo>
                    <a:pt x="76" y="11"/>
                  </a:lnTo>
                  <a:lnTo>
                    <a:pt x="58" y="11"/>
                  </a:lnTo>
                  <a:lnTo>
                    <a:pt x="61" y="7"/>
                  </a:lnTo>
                  <a:lnTo>
                    <a:pt x="77" y="7"/>
                  </a:lnTo>
                  <a:close/>
                  <a:moveTo>
                    <a:pt x="51" y="7"/>
                  </a:moveTo>
                  <a:lnTo>
                    <a:pt x="49" y="11"/>
                  </a:lnTo>
                  <a:lnTo>
                    <a:pt x="32" y="11"/>
                  </a:lnTo>
                  <a:lnTo>
                    <a:pt x="36" y="7"/>
                  </a:lnTo>
                  <a:lnTo>
                    <a:pt x="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grpSp>
      <p:sp>
        <p:nvSpPr>
          <p:cNvPr id="22" name="矩形 21"/>
          <p:cNvSpPr/>
          <p:nvPr/>
        </p:nvSpPr>
        <p:spPr>
          <a:xfrm>
            <a:off x="4943458" y="1715134"/>
            <a:ext cx="6182288"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MH_Other_10"/>
          <p:cNvSpPr/>
          <p:nvPr/>
        </p:nvSpPr>
        <p:spPr>
          <a:xfrm>
            <a:off x="2446676" y="3870157"/>
            <a:ext cx="928468" cy="655638"/>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24" name="MH_Other_3"/>
          <p:cNvSpPr/>
          <p:nvPr/>
        </p:nvSpPr>
        <p:spPr bwMode="auto">
          <a:xfrm flipV="1">
            <a:off x="2713964" y="4424195"/>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5" name="MH_Other_4"/>
          <p:cNvSpPr/>
          <p:nvPr/>
        </p:nvSpPr>
        <p:spPr bwMode="auto">
          <a:xfrm>
            <a:off x="2713964" y="3870157"/>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26" name="MH_SubTitle_2"/>
          <p:cNvSpPr/>
          <p:nvPr/>
        </p:nvSpPr>
        <p:spPr bwMode="auto">
          <a:xfrm>
            <a:off x="834363" y="3870157"/>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文本</a:t>
            </a:r>
          </a:p>
        </p:txBody>
      </p:sp>
      <p:sp>
        <p:nvSpPr>
          <p:cNvPr id="27" name="Freeform 48"/>
          <p:cNvSpPr/>
          <p:nvPr/>
        </p:nvSpPr>
        <p:spPr bwMode="auto">
          <a:xfrm>
            <a:off x="3558024" y="3650396"/>
            <a:ext cx="1057562" cy="1057562"/>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28" name="矩形 27"/>
          <p:cNvSpPr/>
          <p:nvPr/>
        </p:nvSpPr>
        <p:spPr>
          <a:xfrm>
            <a:off x="4943458" y="3454781"/>
            <a:ext cx="6182288"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MH_Other_10"/>
          <p:cNvSpPr/>
          <p:nvPr/>
        </p:nvSpPr>
        <p:spPr>
          <a:xfrm>
            <a:off x="2446676" y="5609804"/>
            <a:ext cx="928468" cy="655638"/>
          </a:xfrm>
          <a:prstGeom prst="rightArrow">
            <a:avLst>
              <a:gd name="adj1" fmla="val 72581"/>
              <a:gd name="adj2" fmla="val 46774"/>
            </a:avLst>
          </a:prstGeom>
          <a:solidFill>
            <a:schemeClr val="accent1">
              <a:lumMod val="20000"/>
              <a:lumOff val="8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35" name="MH_Other_3"/>
          <p:cNvSpPr/>
          <p:nvPr/>
        </p:nvSpPr>
        <p:spPr bwMode="auto">
          <a:xfrm flipV="1">
            <a:off x="2713964" y="6163842"/>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36" name="MH_Other_4"/>
          <p:cNvSpPr/>
          <p:nvPr/>
        </p:nvSpPr>
        <p:spPr bwMode="auto">
          <a:xfrm>
            <a:off x="2713964" y="5609804"/>
            <a:ext cx="111125" cy="101600"/>
          </a:xfrm>
          <a:prstGeom prst="rtTriangle">
            <a:avLst/>
          </a:prstGeom>
          <a:solidFill>
            <a:schemeClr val="accent1">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srgbClr val="FFFFFF"/>
              </a:solidFill>
              <a:latin typeface="宋体" panose="02010600030101010101" pitchFamily="2" charset="-122"/>
              <a:ea typeface="宋体" panose="02010600030101010101" pitchFamily="2" charset="-122"/>
            </a:endParaRPr>
          </a:p>
        </p:txBody>
      </p:sp>
      <p:sp>
        <p:nvSpPr>
          <p:cNvPr id="38" name="MH_SubTitle_2"/>
          <p:cNvSpPr/>
          <p:nvPr/>
        </p:nvSpPr>
        <p:spPr bwMode="auto">
          <a:xfrm>
            <a:off x="834363" y="5609804"/>
            <a:ext cx="1879601" cy="655638"/>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文本</a:t>
            </a:r>
          </a:p>
        </p:txBody>
      </p:sp>
      <p:sp>
        <p:nvSpPr>
          <p:cNvPr id="40" name="Freeform 48"/>
          <p:cNvSpPr/>
          <p:nvPr/>
        </p:nvSpPr>
        <p:spPr bwMode="auto">
          <a:xfrm>
            <a:off x="3558024" y="5390043"/>
            <a:ext cx="1057562" cy="1057562"/>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41" name="矩形 40"/>
          <p:cNvSpPr/>
          <p:nvPr/>
        </p:nvSpPr>
        <p:spPr>
          <a:xfrm>
            <a:off x="4943458" y="5194428"/>
            <a:ext cx="6182288" cy="1486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2" name="KSO_Shape"/>
          <p:cNvSpPr/>
          <p:nvPr/>
        </p:nvSpPr>
        <p:spPr bwMode="auto">
          <a:xfrm>
            <a:off x="3744601" y="3887067"/>
            <a:ext cx="684408" cy="584221"/>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4" name="KSO_Shape"/>
          <p:cNvSpPr/>
          <p:nvPr/>
        </p:nvSpPr>
        <p:spPr bwMode="auto">
          <a:xfrm>
            <a:off x="3744601" y="5661658"/>
            <a:ext cx="684408" cy="504555"/>
          </a:xfrm>
          <a:custGeom>
            <a:avLst/>
            <a:gdLst>
              <a:gd name="T0" fmla="*/ 1702073 w 3534"/>
              <a:gd name="T1" fmla="*/ 991076 h 2606"/>
              <a:gd name="T2" fmla="*/ 1441744 w 3534"/>
              <a:gd name="T3" fmla="*/ 1292885 h 2606"/>
              <a:gd name="T4" fmla="*/ 911916 w 3534"/>
              <a:gd name="T5" fmla="*/ 1292885 h 2606"/>
              <a:gd name="T6" fmla="*/ 285292 w 3534"/>
              <a:gd name="T7" fmla="*/ 1328572 h 2606"/>
              <a:gd name="T8" fmla="*/ 0 w 3534"/>
              <a:gd name="T9" fmla="*/ 1026253 h 2606"/>
              <a:gd name="T10" fmla="*/ 509450 w 3534"/>
              <a:gd name="T11" fmla="*/ 714248 h 2606"/>
              <a:gd name="T12" fmla="*/ 903255 w 3534"/>
              <a:gd name="T13" fmla="*/ 769817 h 2606"/>
              <a:gd name="T14" fmla="*/ 1315400 w 3534"/>
              <a:gd name="T15" fmla="*/ 769817 h 2606"/>
              <a:gd name="T16" fmla="*/ 1315400 w 3534"/>
              <a:gd name="T17" fmla="*/ 943154 h 2606"/>
              <a:gd name="T18" fmla="*/ 973050 w 3534"/>
              <a:gd name="T19" fmla="*/ 943154 h 2606"/>
              <a:gd name="T20" fmla="*/ 1045901 w 3534"/>
              <a:gd name="T21" fmla="*/ 1014018 h 2606"/>
              <a:gd name="T22" fmla="*/ 1378063 w 3534"/>
              <a:gd name="T23" fmla="*/ 1014018 h 2606"/>
              <a:gd name="T24" fmla="*/ 1538030 w 3534"/>
              <a:gd name="T25" fmla="*/ 851387 h 2606"/>
              <a:gd name="T26" fmla="*/ 1637373 w 3534"/>
              <a:gd name="T27" fmla="*/ 845270 h 2606"/>
              <a:gd name="T28" fmla="*/ 1702073 w 3534"/>
              <a:gd name="T29" fmla="*/ 991076 h 2606"/>
              <a:gd name="T30" fmla="*/ 1488613 w 3534"/>
              <a:gd name="T31" fmla="*/ 105021 h 2606"/>
              <a:gd name="T32" fmla="*/ 1208925 w 3534"/>
              <a:gd name="T33" fmla="*/ 105021 h 2606"/>
              <a:gd name="T34" fmla="*/ 1208925 w 3534"/>
              <a:gd name="T35" fmla="*/ 419576 h 2606"/>
              <a:gd name="T36" fmla="*/ 824290 w 3534"/>
              <a:gd name="T37" fmla="*/ 419576 h 2606"/>
              <a:gd name="T38" fmla="*/ 824290 w 3534"/>
              <a:gd name="T39" fmla="*/ 105021 h 2606"/>
              <a:gd name="T40" fmla="*/ 544602 w 3534"/>
              <a:gd name="T41" fmla="*/ 105021 h 2606"/>
              <a:gd name="T42" fmla="*/ 544602 w 3534"/>
              <a:gd name="T43" fmla="*/ 607697 h 2606"/>
              <a:gd name="T44" fmla="*/ 439656 w 3534"/>
              <a:gd name="T45" fmla="*/ 622991 h 2606"/>
              <a:gd name="T46" fmla="*/ 439656 w 3534"/>
              <a:gd name="T47" fmla="*/ 105021 h 2606"/>
              <a:gd name="T48" fmla="*/ 439656 w 3534"/>
              <a:gd name="T49" fmla="*/ 69844 h 2606"/>
              <a:gd name="T50" fmla="*/ 439656 w 3534"/>
              <a:gd name="T51" fmla="*/ 0 h 2606"/>
              <a:gd name="T52" fmla="*/ 1593560 w 3534"/>
              <a:gd name="T53" fmla="*/ 0 h 2606"/>
              <a:gd name="T54" fmla="*/ 1593560 w 3534"/>
              <a:gd name="T55" fmla="*/ 69844 h 2606"/>
              <a:gd name="T56" fmla="*/ 1593560 w 3534"/>
              <a:gd name="T57" fmla="*/ 105021 h 2606"/>
              <a:gd name="T58" fmla="*/ 1593560 w 3534"/>
              <a:gd name="T59" fmla="*/ 735660 h 2606"/>
              <a:gd name="T60" fmla="*/ 1488613 w 3534"/>
              <a:gd name="T61" fmla="*/ 735660 h 2606"/>
              <a:gd name="T62" fmla="*/ 1488613 w 3534"/>
              <a:gd name="T63" fmla="*/ 105021 h 260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34" h="2606">
                <a:moveTo>
                  <a:pt x="3341" y="1944"/>
                </a:moveTo>
                <a:cubicBezTo>
                  <a:pt x="3384" y="1901"/>
                  <a:pt x="2830" y="2536"/>
                  <a:pt x="2830" y="2536"/>
                </a:cubicBezTo>
                <a:cubicBezTo>
                  <a:pt x="2830" y="2536"/>
                  <a:pt x="1884" y="2536"/>
                  <a:pt x="1790" y="2536"/>
                </a:cubicBezTo>
                <a:cubicBezTo>
                  <a:pt x="1541" y="2536"/>
                  <a:pt x="1075" y="2216"/>
                  <a:pt x="560" y="2606"/>
                </a:cubicBezTo>
                <a:cubicBezTo>
                  <a:pt x="522" y="2563"/>
                  <a:pt x="0" y="2013"/>
                  <a:pt x="0" y="2013"/>
                </a:cubicBezTo>
                <a:cubicBezTo>
                  <a:pt x="0" y="2013"/>
                  <a:pt x="949" y="1431"/>
                  <a:pt x="1000" y="1401"/>
                </a:cubicBezTo>
                <a:cubicBezTo>
                  <a:pt x="1386" y="1212"/>
                  <a:pt x="1670" y="1510"/>
                  <a:pt x="1773" y="1510"/>
                </a:cubicBezTo>
                <a:cubicBezTo>
                  <a:pt x="1876" y="1510"/>
                  <a:pt x="2535" y="1510"/>
                  <a:pt x="2582" y="1510"/>
                </a:cubicBezTo>
                <a:cubicBezTo>
                  <a:pt x="2710" y="1510"/>
                  <a:pt x="2856" y="1764"/>
                  <a:pt x="2582" y="1850"/>
                </a:cubicBezTo>
                <a:cubicBezTo>
                  <a:pt x="2504" y="1850"/>
                  <a:pt x="1910" y="1850"/>
                  <a:pt x="1910" y="1850"/>
                </a:cubicBezTo>
                <a:cubicBezTo>
                  <a:pt x="1910" y="1850"/>
                  <a:pt x="1920" y="1989"/>
                  <a:pt x="2053" y="1989"/>
                </a:cubicBezTo>
                <a:cubicBezTo>
                  <a:pt x="2186" y="1989"/>
                  <a:pt x="2705" y="1989"/>
                  <a:pt x="2705" y="1989"/>
                </a:cubicBezTo>
                <a:cubicBezTo>
                  <a:pt x="2705" y="1989"/>
                  <a:pt x="2976" y="1717"/>
                  <a:pt x="3019" y="1670"/>
                </a:cubicBezTo>
                <a:cubicBezTo>
                  <a:pt x="3126" y="1528"/>
                  <a:pt x="3214" y="1658"/>
                  <a:pt x="3214" y="1658"/>
                </a:cubicBezTo>
                <a:cubicBezTo>
                  <a:pt x="3214" y="1658"/>
                  <a:pt x="3534" y="1640"/>
                  <a:pt x="3341" y="1944"/>
                </a:cubicBezTo>
                <a:close/>
                <a:moveTo>
                  <a:pt x="2922" y="206"/>
                </a:moveTo>
                <a:cubicBezTo>
                  <a:pt x="2373" y="206"/>
                  <a:pt x="2373" y="206"/>
                  <a:pt x="2373" y="206"/>
                </a:cubicBezTo>
                <a:cubicBezTo>
                  <a:pt x="2373" y="823"/>
                  <a:pt x="2373" y="823"/>
                  <a:pt x="2373" y="823"/>
                </a:cubicBezTo>
                <a:cubicBezTo>
                  <a:pt x="1618" y="823"/>
                  <a:pt x="1618" y="823"/>
                  <a:pt x="1618" y="823"/>
                </a:cubicBezTo>
                <a:cubicBezTo>
                  <a:pt x="1618" y="206"/>
                  <a:pt x="1618" y="206"/>
                  <a:pt x="1618" y="206"/>
                </a:cubicBezTo>
                <a:cubicBezTo>
                  <a:pt x="1069" y="206"/>
                  <a:pt x="1069" y="206"/>
                  <a:pt x="1069" y="206"/>
                </a:cubicBezTo>
                <a:cubicBezTo>
                  <a:pt x="1069" y="1192"/>
                  <a:pt x="1069" y="1192"/>
                  <a:pt x="1069" y="1192"/>
                </a:cubicBezTo>
                <a:cubicBezTo>
                  <a:pt x="1004" y="1191"/>
                  <a:pt x="935" y="1199"/>
                  <a:pt x="863" y="1222"/>
                </a:cubicBezTo>
                <a:cubicBezTo>
                  <a:pt x="863" y="206"/>
                  <a:pt x="863" y="206"/>
                  <a:pt x="863" y="206"/>
                </a:cubicBezTo>
                <a:cubicBezTo>
                  <a:pt x="863" y="137"/>
                  <a:pt x="863" y="137"/>
                  <a:pt x="863" y="137"/>
                </a:cubicBezTo>
                <a:cubicBezTo>
                  <a:pt x="863" y="0"/>
                  <a:pt x="863" y="0"/>
                  <a:pt x="863" y="0"/>
                </a:cubicBezTo>
                <a:cubicBezTo>
                  <a:pt x="3128" y="0"/>
                  <a:pt x="3128" y="0"/>
                  <a:pt x="3128" y="0"/>
                </a:cubicBezTo>
                <a:cubicBezTo>
                  <a:pt x="3128" y="137"/>
                  <a:pt x="3128" y="137"/>
                  <a:pt x="3128" y="137"/>
                </a:cubicBezTo>
                <a:cubicBezTo>
                  <a:pt x="3128" y="206"/>
                  <a:pt x="3128" y="206"/>
                  <a:pt x="3128" y="206"/>
                </a:cubicBezTo>
                <a:cubicBezTo>
                  <a:pt x="3128" y="1443"/>
                  <a:pt x="3128" y="1443"/>
                  <a:pt x="3128" y="1443"/>
                </a:cubicBezTo>
                <a:cubicBezTo>
                  <a:pt x="3090" y="1443"/>
                  <a:pt x="3016" y="1443"/>
                  <a:pt x="2922" y="1443"/>
                </a:cubicBezTo>
                <a:lnTo>
                  <a:pt x="2922" y="2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矩形 16"/>
          <p:cNvSpPr/>
          <p:nvPr/>
        </p:nvSpPr>
        <p:spPr>
          <a:xfrm>
            <a:off x="1009650" y="3947243"/>
            <a:ext cx="3556158" cy="2193540"/>
          </a:xfrm>
          <a:prstGeom prst="rect">
            <a:avLst/>
          </a:prstGeom>
          <a:solidFill>
            <a:srgbClr val="0B9CB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809711" y="4553943"/>
            <a:ext cx="2572578"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150000"/>
              </a:lnSpc>
            </a:pPr>
            <a:r>
              <a:rPr lang="zh-CN" altLang="en-US" sz="1600" dirty="0">
                <a:ln w="3175">
                  <a:noFill/>
                </a:ln>
                <a:solidFill>
                  <a:srgbClr val="FEFFFF"/>
                </a:solidFill>
              </a:rPr>
              <a:t>请输入文本请输入文本请输入文本请输入文本请输入文本请输入文本</a:t>
            </a:r>
            <a:endParaRPr lang="zh-CN" altLang="en-US" sz="1600" dirty="0">
              <a:solidFill>
                <a:srgbClr val="FEFFFF"/>
              </a:solidFill>
            </a:endParaRPr>
          </a:p>
        </p:txBody>
      </p:sp>
      <p:sp>
        <p:nvSpPr>
          <p:cNvPr id="20" name="矩形 19"/>
          <p:cNvSpPr/>
          <p:nvPr/>
        </p:nvSpPr>
        <p:spPr>
          <a:xfrm>
            <a:off x="7626192" y="3947243"/>
            <a:ext cx="3556158"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809711" y="4292221"/>
            <a:ext cx="2572578"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809711" y="6366505"/>
            <a:ext cx="2572578"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479550" y="2163236"/>
            <a:ext cx="9232900" cy="1692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a:p>
            <a:pPr algn="ctr">
              <a:lnSpc>
                <a:spcPct val="150000"/>
              </a:lnSpc>
            </a:pPr>
            <a:endParaRPr lang="zh-CN" altLang="zh-CN" sz="1800" dirty="0">
              <a:solidFill>
                <a:schemeClr val="tx1"/>
              </a:solidFill>
              <a:latin typeface="+mj-ea"/>
              <a:ea typeface="+mj-ea"/>
            </a:endParaRPr>
          </a:p>
        </p:txBody>
      </p:sp>
      <p:sp>
        <p:nvSpPr>
          <p:cNvPr id="33" name="KSO_Shape"/>
          <p:cNvSpPr/>
          <p:nvPr/>
        </p:nvSpPr>
        <p:spPr>
          <a:xfrm>
            <a:off x="8695378" y="4447361"/>
            <a:ext cx="1417786" cy="1193303"/>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34" name="KSO_Shape"/>
          <p:cNvSpPr/>
          <p:nvPr/>
        </p:nvSpPr>
        <p:spPr>
          <a:xfrm>
            <a:off x="2204180" y="4342351"/>
            <a:ext cx="1167098" cy="1403324"/>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4461315" y="484870"/>
            <a:ext cx="29234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6000" b="1" dirty="0">
                <a:solidFill>
                  <a:schemeClr val="bg2"/>
                </a:solidFill>
                <a:latin typeface="+mj-ea"/>
                <a:ea typeface="+mj-ea"/>
              </a:rPr>
              <a:t>目录</a:t>
            </a:r>
            <a:endParaRPr lang="en-US" altLang="zh-CN" sz="6000" b="1" dirty="0">
              <a:solidFill>
                <a:schemeClr val="bg2"/>
              </a:solidFill>
              <a:latin typeface="+mj-ea"/>
              <a:ea typeface="+mj-ea"/>
            </a:endParaRPr>
          </a:p>
        </p:txBody>
      </p:sp>
      <p:sp>
        <p:nvSpPr>
          <p:cNvPr id="8194" name="Rectangle 144"/>
          <p:cNvSpPr>
            <a:spLocks noChangeArrowheads="1"/>
          </p:cNvSpPr>
          <p:nvPr/>
        </p:nvSpPr>
        <p:spPr bwMode="auto">
          <a:xfrm>
            <a:off x="1545439" y="231628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49" name="Rectangle 144"/>
          <p:cNvSpPr>
            <a:spLocks noChangeArrowheads="1"/>
          </p:cNvSpPr>
          <p:nvPr/>
        </p:nvSpPr>
        <p:spPr bwMode="auto">
          <a:xfrm>
            <a:off x="1371512" y="231628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2" name="文本框 1"/>
          <p:cNvSpPr txBox="1"/>
          <p:nvPr/>
        </p:nvSpPr>
        <p:spPr>
          <a:xfrm>
            <a:off x="500304" y="2354769"/>
            <a:ext cx="742122" cy="584775"/>
          </a:xfrm>
          <a:prstGeom prst="rect">
            <a:avLst/>
          </a:prstGeom>
          <a:noFill/>
        </p:spPr>
        <p:txBody>
          <a:bodyPr wrap="square" rtlCol="0">
            <a:spAutoFit/>
          </a:bodyPr>
          <a:lstStyle/>
          <a:p>
            <a:pPr algn="ctr"/>
            <a:r>
              <a:rPr lang="en-US" altLang="zh-CN" sz="3200" b="1" dirty="0">
                <a:latin typeface="+mj-ea"/>
                <a:ea typeface="+mj-ea"/>
              </a:rPr>
              <a:t>A</a:t>
            </a:r>
            <a:endParaRPr lang="zh-CN" altLang="en-US" sz="3200" b="1" dirty="0">
              <a:latin typeface="+mj-ea"/>
              <a:ea typeface="+mj-ea"/>
            </a:endParaRPr>
          </a:p>
        </p:txBody>
      </p:sp>
      <p:sp>
        <p:nvSpPr>
          <p:cNvPr id="450" name="Rectangle 144"/>
          <p:cNvSpPr>
            <a:spLocks noChangeArrowheads="1"/>
          </p:cNvSpPr>
          <p:nvPr/>
        </p:nvSpPr>
        <p:spPr bwMode="auto">
          <a:xfrm>
            <a:off x="7385147" y="231628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1" name="Rectangle 144"/>
          <p:cNvSpPr>
            <a:spLocks noChangeArrowheads="1"/>
          </p:cNvSpPr>
          <p:nvPr/>
        </p:nvSpPr>
        <p:spPr bwMode="auto">
          <a:xfrm>
            <a:off x="7211220" y="231628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2" name="文本框 451"/>
          <p:cNvSpPr txBox="1"/>
          <p:nvPr/>
        </p:nvSpPr>
        <p:spPr>
          <a:xfrm>
            <a:off x="6340012" y="2354769"/>
            <a:ext cx="742122" cy="584775"/>
          </a:xfrm>
          <a:prstGeom prst="rect">
            <a:avLst/>
          </a:prstGeom>
          <a:noFill/>
        </p:spPr>
        <p:txBody>
          <a:bodyPr wrap="square" rtlCol="0">
            <a:spAutoFit/>
          </a:bodyPr>
          <a:lstStyle/>
          <a:p>
            <a:pPr algn="ctr"/>
            <a:r>
              <a:rPr lang="en-US" altLang="zh-CN" sz="3200" b="1" dirty="0">
                <a:latin typeface="+mj-ea"/>
                <a:ea typeface="+mj-ea"/>
              </a:rPr>
              <a:t>B</a:t>
            </a:r>
            <a:endParaRPr lang="zh-CN" altLang="en-US" sz="3200" b="1" dirty="0">
              <a:latin typeface="+mj-ea"/>
              <a:ea typeface="+mj-ea"/>
            </a:endParaRPr>
          </a:p>
        </p:txBody>
      </p:sp>
      <p:sp>
        <p:nvSpPr>
          <p:cNvPr id="453" name="Rectangle 144"/>
          <p:cNvSpPr>
            <a:spLocks noChangeArrowheads="1"/>
          </p:cNvSpPr>
          <p:nvPr/>
        </p:nvSpPr>
        <p:spPr bwMode="auto">
          <a:xfrm>
            <a:off x="1545439" y="3740135"/>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4" name="Rectangle 144"/>
          <p:cNvSpPr>
            <a:spLocks noChangeArrowheads="1"/>
          </p:cNvSpPr>
          <p:nvPr/>
        </p:nvSpPr>
        <p:spPr bwMode="auto">
          <a:xfrm>
            <a:off x="1371512" y="3740135"/>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5" name="文本框 454"/>
          <p:cNvSpPr txBox="1"/>
          <p:nvPr/>
        </p:nvSpPr>
        <p:spPr>
          <a:xfrm>
            <a:off x="500304" y="3778622"/>
            <a:ext cx="742122" cy="584775"/>
          </a:xfrm>
          <a:prstGeom prst="rect">
            <a:avLst/>
          </a:prstGeom>
          <a:noFill/>
        </p:spPr>
        <p:txBody>
          <a:bodyPr wrap="square" rtlCol="0">
            <a:spAutoFit/>
          </a:bodyPr>
          <a:lstStyle/>
          <a:p>
            <a:pPr algn="ctr"/>
            <a:r>
              <a:rPr lang="en-US" altLang="zh-CN" sz="3200" b="1" dirty="0">
                <a:latin typeface="+mj-ea"/>
                <a:ea typeface="+mj-ea"/>
              </a:rPr>
              <a:t>C</a:t>
            </a:r>
            <a:endParaRPr lang="zh-CN" altLang="en-US" sz="3200" b="1" dirty="0">
              <a:latin typeface="+mj-ea"/>
              <a:ea typeface="+mj-ea"/>
            </a:endParaRPr>
          </a:p>
        </p:txBody>
      </p:sp>
      <p:sp>
        <p:nvSpPr>
          <p:cNvPr id="456" name="Rectangle 144"/>
          <p:cNvSpPr>
            <a:spLocks noChangeArrowheads="1"/>
          </p:cNvSpPr>
          <p:nvPr/>
        </p:nvSpPr>
        <p:spPr bwMode="auto">
          <a:xfrm>
            <a:off x="7385147" y="3740135"/>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57" name="Rectangle 144"/>
          <p:cNvSpPr>
            <a:spLocks noChangeArrowheads="1"/>
          </p:cNvSpPr>
          <p:nvPr/>
        </p:nvSpPr>
        <p:spPr bwMode="auto">
          <a:xfrm>
            <a:off x="7211220" y="3740135"/>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58" name="文本框 457"/>
          <p:cNvSpPr txBox="1"/>
          <p:nvPr/>
        </p:nvSpPr>
        <p:spPr>
          <a:xfrm>
            <a:off x="6340012" y="3778622"/>
            <a:ext cx="742122" cy="584775"/>
          </a:xfrm>
          <a:prstGeom prst="rect">
            <a:avLst/>
          </a:prstGeom>
          <a:noFill/>
        </p:spPr>
        <p:txBody>
          <a:bodyPr wrap="square" rtlCol="0">
            <a:spAutoFit/>
          </a:bodyPr>
          <a:lstStyle/>
          <a:p>
            <a:pPr algn="ctr"/>
            <a:r>
              <a:rPr lang="en-US" altLang="zh-CN" sz="3200" b="1" dirty="0">
                <a:latin typeface="+mj-ea"/>
                <a:ea typeface="+mj-ea"/>
              </a:rPr>
              <a:t>D</a:t>
            </a:r>
            <a:endParaRPr lang="zh-CN" altLang="en-US" sz="3200" b="1" dirty="0">
              <a:latin typeface="+mj-ea"/>
              <a:ea typeface="+mj-ea"/>
            </a:endParaRPr>
          </a:p>
        </p:txBody>
      </p:sp>
      <p:sp>
        <p:nvSpPr>
          <p:cNvPr id="459" name="Rectangle 144"/>
          <p:cNvSpPr>
            <a:spLocks noChangeArrowheads="1"/>
          </p:cNvSpPr>
          <p:nvPr/>
        </p:nvSpPr>
        <p:spPr bwMode="auto">
          <a:xfrm>
            <a:off x="1545439" y="524096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60" name="Rectangle 144"/>
          <p:cNvSpPr>
            <a:spLocks noChangeArrowheads="1"/>
          </p:cNvSpPr>
          <p:nvPr/>
        </p:nvSpPr>
        <p:spPr bwMode="auto">
          <a:xfrm>
            <a:off x="1371512" y="524096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61" name="文本框 460"/>
          <p:cNvSpPr txBox="1"/>
          <p:nvPr/>
        </p:nvSpPr>
        <p:spPr>
          <a:xfrm>
            <a:off x="500304" y="5279449"/>
            <a:ext cx="742122" cy="584775"/>
          </a:xfrm>
          <a:prstGeom prst="rect">
            <a:avLst/>
          </a:prstGeom>
          <a:noFill/>
        </p:spPr>
        <p:txBody>
          <a:bodyPr wrap="square" rtlCol="0">
            <a:spAutoFit/>
          </a:bodyPr>
          <a:lstStyle/>
          <a:p>
            <a:pPr algn="ctr"/>
            <a:r>
              <a:rPr lang="en-US" altLang="zh-CN" sz="3200" b="1" dirty="0">
                <a:latin typeface="+mj-ea"/>
                <a:ea typeface="+mj-ea"/>
              </a:rPr>
              <a:t>E</a:t>
            </a:r>
            <a:endParaRPr lang="zh-CN" altLang="en-US" sz="3200" b="1" dirty="0">
              <a:latin typeface="+mj-ea"/>
              <a:ea typeface="+mj-ea"/>
            </a:endParaRPr>
          </a:p>
        </p:txBody>
      </p:sp>
      <p:sp>
        <p:nvSpPr>
          <p:cNvPr id="462" name="Rectangle 144"/>
          <p:cNvSpPr>
            <a:spLocks noChangeArrowheads="1"/>
          </p:cNvSpPr>
          <p:nvPr/>
        </p:nvSpPr>
        <p:spPr bwMode="auto">
          <a:xfrm>
            <a:off x="7385147" y="5240962"/>
            <a:ext cx="4306550" cy="661749"/>
          </a:xfrm>
          <a:prstGeom prst="rect">
            <a:avLst/>
          </a:prstGeom>
          <a:solidFill>
            <a:srgbClr val="FEFFFF"/>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r>
              <a:rPr lang="zh-CN" altLang="en-US" dirty="0">
                <a:solidFill>
                  <a:schemeClr val="accent1"/>
                </a:solidFill>
              </a:rPr>
              <a:t>请在此输入文本</a:t>
            </a:r>
          </a:p>
        </p:txBody>
      </p:sp>
      <p:sp>
        <p:nvSpPr>
          <p:cNvPr id="463" name="Rectangle 144"/>
          <p:cNvSpPr>
            <a:spLocks noChangeArrowheads="1"/>
          </p:cNvSpPr>
          <p:nvPr/>
        </p:nvSpPr>
        <p:spPr bwMode="auto">
          <a:xfrm>
            <a:off x="7211220" y="5240962"/>
            <a:ext cx="144000" cy="661749"/>
          </a:xfrm>
          <a:prstGeom prst="rect">
            <a:avLst/>
          </a:prstGeom>
          <a:solidFill>
            <a:schemeClr val="accent1"/>
          </a:solidFill>
          <a:ln w="38100">
            <a:solidFill>
              <a:schemeClr val="accent1"/>
            </a:solidFill>
            <a:miter lim="800000"/>
          </a:ln>
        </p:spPr>
        <p:txBody>
          <a:bodyPr wrap="none" lIns="72000" tIns="72000" rIns="72000" bIns="72000" anchor="ctr"/>
          <a:lstStyle/>
          <a:p>
            <a:pPr algn="ctr">
              <a:buFont typeface="Arial" panose="020B0604020202020204" pitchFamily="34" charset="0"/>
              <a:buNone/>
            </a:pPr>
            <a:endParaRPr lang="zh-CN" altLang="en-US" sz="1800" dirty="0">
              <a:solidFill>
                <a:schemeClr val="accent1"/>
              </a:solidFill>
            </a:endParaRPr>
          </a:p>
        </p:txBody>
      </p:sp>
      <p:sp>
        <p:nvSpPr>
          <p:cNvPr id="464" name="文本框 463"/>
          <p:cNvSpPr txBox="1"/>
          <p:nvPr/>
        </p:nvSpPr>
        <p:spPr>
          <a:xfrm>
            <a:off x="6340012" y="5279449"/>
            <a:ext cx="742122" cy="584775"/>
          </a:xfrm>
          <a:prstGeom prst="rect">
            <a:avLst/>
          </a:prstGeom>
          <a:noFill/>
        </p:spPr>
        <p:txBody>
          <a:bodyPr wrap="square" rtlCol="0">
            <a:spAutoFit/>
          </a:bodyPr>
          <a:lstStyle/>
          <a:p>
            <a:pPr algn="ctr"/>
            <a:r>
              <a:rPr lang="en-US" altLang="zh-CN" sz="3200" b="1" dirty="0">
                <a:latin typeface="+mj-ea"/>
                <a:ea typeface="+mj-ea"/>
              </a:rPr>
              <a:t>F</a:t>
            </a:r>
            <a:endParaRPr lang="zh-CN" altLang="en-US" sz="3200" b="1" dirty="0">
              <a:latin typeface="+mj-ea"/>
              <a:ea typeface="+mj-ea"/>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3468" t="14676" r="4955" b="5907"/>
          <a:stretch>
            <a:fillRect/>
          </a:stretch>
        </p:blipFill>
        <p:spPr>
          <a:xfrm>
            <a:off x="287431" y="2324350"/>
            <a:ext cx="5462358" cy="3222171"/>
          </a:xfrm>
          <a:prstGeom prst="rect">
            <a:avLst/>
          </a:prstGeom>
        </p:spPr>
      </p:pic>
      <p:sp>
        <p:nvSpPr>
          <p:cNvPr id="14" name="矩形 13"/>
          <p:cNvSpPr/>
          <p:nvPr/>
        </p:nvSpPr>
        <p:spPr>
          <a:xfrm>
            <a:off x="1026939" y="2542733"/>
            <a:ext cx="4065564" cy="2662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929490" y="2638883"/>
            <a:ext cx="2260463" cy="1107996"/>
          </a:xfrm>
          <a:prstGeom prst="rect">
            <a:avLst/>
          </a:prstGeom>
          <a:noFill/>
        </p:spPr>
        <p:txBody>
          <a:bodyPr wrap="square" rtlCol="0">
            <a:spAutoFit/>
          </a:bodyPr>
          <a:lstStyle/>
          <a:p>
            <a:pPr algn="ctr"/>
            <a:r>
              <a:rPr lang="en-US" altLang="zh-CN" sz="6600" b="1" dirty="0">
                <a:solidFill>
                  <a:srgbClr val="FFFFFF"/>
                </a:solidFill>
                <a:latin typeface="+mj-ea"/>
                <a:ea typeface="+mj-ea"/>
              </a:rPr>
              <a:t>83</a:t>
            </a:r>
            <a:r>
              <a:rPr lang="en-US" altLang="zh-CN" sz="3600" dirty="0">
                <a:solidFill>
                  <a:srgbClr val="FFFFFF"/>
                </a:solidFill>
                <a:latin typeface="+mj-ea"/>
                <a:ea typeface="+mj-ea"/>
              </a:rPr>
              <a:t>%</a:t>
            </a:r>
            <a:endParaRPr lang="zh-CN" altLang="en-US" sz="6600" dirty="0">
              <a:solidFill>
                <a:srgbClr val="FFFFFF"/>
              </a:solidFill>
              <a:latin typeface="+mj-ea"/>
              <a:ea typeface="+mj-ea"/>
            </a:endParaRPr>
          </a:p>
        </p:txBody>
      </p:sp>
      <p:sp>
        <p:nvSpPr>
          <p:cNvPr id="18" name="矩形 17"/>
          <p:cNvSpPr/>
          <p:nvPr/>
        </p:nvSpPr>
        <p:spPr>
          <a:xfrm>
            <a:off x="1026940" y="3770137"/>
            <a:ext cx="4065564" cy="1280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幼圆" panose="02010509060101010101" pitchFamily="49" charset="-122"/>
                <a:ea typeface="幼圆" panose="02010509060101010101" pitchFamily="49" charset="-122"/>
              </a:rPr>
              <a:t>请输入文本请输入文本请输入文本请输入文本请输入文本请输入文本请输入文本</a:t>
            </a:r>
            <a:endParaRPr lang="en-US" altLang="zh-CN" sz="1800" dirty="0">
              <a:solidFill>
                <a:srgbClr val="FFFFFF"/>
              </a:solidFill>
              <a:latin typeface="幼圆" panose="02010509060101010101" pitchFamily="49" charset="-122"/>
              <a:ea typeface="幼圆" panose="02010509060101010101" pitchFamily="49" charset="-122"/>
            </a:endParaRPr>
          </a:p>
        </p:txBody>
      </p:sp>
      <p:sp>
        <p:nvSpPr>
          <p:cNvPr id="19" name="圆角矩形 38"/>
          <p:cNvSpPr/>
          <p:nvPr/>
        </p:nvSpPr>
        <p:spPr>
          <a:xfrm>
            <a:off x="6085231" y="1685368"/>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20" name="直接连接符 19"/>
          <p:cNvCxnSpPr/>
          <p:nvPr/>
        </p:nvCxnSpPr>
        <p:spPr>
          <a:xfrm>
            <a:off x="6085231" y="3012657"/>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圆角矩形 38"/>
          <p:cNvSpPr/>
          <p:nvPr/>
        </p:nvSpPr>
        <p:spPr>
          <a:xfrm>
            <a:off x="6085231" y="3398019"/>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en-US" altLang="zh-CN" sz="1800" dirty="0">
              <a:solidFill>
                <a:schemeClr val="tx1"/>
              </a:solidFill>
              <a:latin typeface="+mj-ea"/>
              <a:ea typeface="+mj-ea"/>
            </a:endParaRPr>
          </a:p>
          <a:p>
            <a:pPr>
              <a:lnSpc>
                <a:spcPct val="150000"/>
              </a:lnSpc>
            </a:pPr>
            <a:endParaRPr lang="zh-CN" altLang="zh-CN" sz="1800" dirty="0">
              <a:solidFill>
                <a:schemeClr val="tx1"/>
              </a:solidFill>
              <a:latin typeface="+mj-ea"/>
              <a:ea typeface="+mj-ea"/>
            </a:endParaRPr>
          </a:p>
        </p:txBody>
      </p:sp>
      <p:cxnSp>
        <p:nvCxnSpPr>
          <p:cNvPr id="24" name="直接连接符 23"/>
          <p:cNvCxnSpPr/>
          <p:nvPr/>
        </p:nvCxnSpPr>
        <p:spPr>
          <a:xfrm>
            <a:off x="6085231" y="4725308"/>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圆角矩形 38"/>
          <p:cNvSpPr/>
          <p:nvPr/>
        </p:nvSpPr>
        <p:spPr>
          <a:xfrm>
            <a:off x="6085231" y="5110670"/>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27" name="直接连接符 26"/>
          <p:cNvCxnSpPr/>
          <p:nvPr/>
        </p:nvCxnSpPr>
        <p:spPr>
          <a:xfrm>
            <a:off x="6085231" y="6437959"/>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自由: 形状 15"/>
          <p:cNvSpPr/>
          <p:nvPr/>
        </p:nvSpPr>
        <p:spPr>
          <a:xfrm rot="16200000">
            <a:off x="1447747"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自由: 形状 16"/>
          <p:cNvSpPr/>
          <p:nvPr/>
        </p:nvSpPr>
        <p:spPr>
          <a:xfrm>
            <a:off x="862453"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KSO_Shape"/>
          <p:cNvSpPr/>
          <p:nvPr/>
        </p:nvSpPr>
        <p:spPr bwMode="auto">
          <a:xfrm>
            <a:off x="1333941" y="2636159"/>
            <a:ext cx="435882" cy="468690"/>
          </a:xfrm>
          <a:custGeom>
            <a:avLst/>
            <a:gdLst>
              <a:gd name="T0" fmla="*/ 1753292 w 4636"/>
              <a:gd name="T1" fmla="*/ 1304768 h 4986"/>
              <a:gd name="T2" fmla="*/ 1683756 w 4636"/>
              <a:gd name="T3" fmla="*/ 1479374 h 4986"/>
              <a:gd name="T4" fmla="*/ 1569137 w 4636"/>
              <a:gd name="T5" fmla="*/ 1631438 h 4986"/>
              <a:gd name="T6" fmla="*/ 1415547 w 4636"/>
              <a:gd name="T7" fmla="*/ 1755611 h 4986"/>
              <a:gd name="T8" fmla="*/ 1230628 w 4636"/>
              <a:gd name="T9" fmla="*/ 1845779 h 4986"/>
              <a:gd name="T10" fmla="*/ 1020493 w 4636"/>
              <a:gd name="T11" fmla="*/ 1896594 h 4986"/>
              <a:gd name="T12" fmla="*/ 817235 w 4636"/>
              <a:gd name="T13" fmla="*/ 1902708 h 4986"/>
              <a:gd name="T14" fmla="*/ 601369 w 4636"/>
              <a:gd name="T15" fmla="*/ 1865647 h 4986"/>
              <a:gd name="T16" fmla="*/ 408426 w 4636"/>
              <a:gd name="T17" fmla="*/ 1786558 h 4986"/>
              <a:gd name="T18" fmla="*/ 244521 w 4636"/>
              <a:gd name="T19" fmla="*/ 1671937 h 4986"/>
              <a:gd name="T20" fmla="*/ 117294 w 4636"/>
              <a:gd name="T21" fmla="*/ 1527897 h 4986"/>
              <a:gd name="T22" fmla="*/ 33622 w 4636"/>
              <a:gd name="T23" fmla="*/ 1359022 h 4986"/>
              <a:gd name="T24" fmla="*/ 382 w 4636"/>
              <a:gd name="T25" fmla="*/ 1173336 h 4986"/>
              <a:gd name="T26" fmla="*/ 9170 w 4636"/>
              <a:gd name="T27" fmla="*/ 1046107 h 4986"/>
              <a:gd name="T28" fmla="*/ 44319 w 4636"/>
              <a:gd name="T29" fmla="*/ 918114 h 4986"/>
              <a:gd name="T30" fmla="*/ 104303 w 4636"/>
              <a:gd name="T31" fmla="*/ 799672 h 4986"/>
              <a:gd name="T32" fmla="*/ 224654 w 4636"/>
              <a:gd name="T33" fmla="*/ 654103 h 4986"/>
              <a:gd name="T34" fmla="*/ 458477 w 4636"/>
              <a:gd name="T35" fmla="*/ 495927 h 4986"/>
              <a:gd name="T36" fmla="*/ 1413637 w 4636"/>
              <a:gd name="T37" fmla="*/ 551327 h 4986"/>
              <a:gd name="T38" fmla="*/ 1619952 w 4636"/>
              <a:gd name="T39" fmla="*/ 733956 h 4986"/>
              <a:gd name="T40" fmla="*/ 1693690 w 4636"/>
              <a:gd name="T41" fmla="*/ 845520 h 4986"/>
              <a:gd name="T42" fmla="*/ 1744122 w 4636"/>
              <a:gd name="T43" fmla="*/ 968165 h 4986"/>
              <a:gd name="T44" fmla="*/ 1768957 w 4636"/>
              <a:gd name="T45" fmla="*/ 1099215 h 4986"/>
              <a:gd name="T46" fmla="*/ 810740 w 4636"/>
              <a:gd name="T47" fmla="*/ 1403342 h 4986"/>
              <a:gd name="T48" fmla="*/ 749610 w 4636"/>
              <a:gd name="T49" fmla="*/ 1364371 h 4986"/>
              <a:gd name="T50" fmla="*/ 721337 w 4636"/>
              <a:gd name="T51" fmla="*/ 1311646 h 4986"/>
              <a:gd name="T52" fmla="*/ 574242 w 4636"/>
              <a:gd name="T53" fmla="*/ 1220331 h 4986"/>
              <a:gd name="T54" fmla="*/ 590289 w 4636"/>
              <a:gd name="T55" fmla="*/ 1349853 h 4986"/>
              <a:gd name="T56" fmla="*/ 636519 w 4636"/>
              <a:gd name="T57" fmla="*/ 1442696 h 4986"/>
              <a:gd name="T58" fmla="*/ 705290 w 4636"/>
              <a:gd name="T59" fmla="*/ 1500770 h 4986"/>
              <a:gd name="T60" fmla="*/ 835956 w 4636"/>
              <a:gd name="T61" fmla="*/ 1679961 h 4986"/>
              <a:gd name="T62" fmla="*/ 1024696 w 4636"/>
              <a:gd name="T63" fmla="*/ 1517199 h 4986"/>
              <a:gd name="T64" fmla="*/ 1127089 w 4636"/>
              <a:gd name="T65" fmla="*/ 1453011 h 4986"/>
              <a:gd name="T66" fmla="*/ 1182488 w 4636"/>
              <a:gd name="T67" fmla="*/ 1354819 h 4986"/>
              <a:gd name="T68" fmla="*/ 1193950 w 4636"/>
              <a:gd name="T69" fmla="*/ 1246694 h 4986"/>
              <a:gd name="T70" fmla="*/ 1176375 w 4636"/>
              <a:gd name="T71" fmla="*/ 1166459 h 4986"/>
              <a:gd name="T72" fmla="*/ 1133584 w 4636"/>
              <a:gd name="T73" fmla="*/ 1100361 h 4986"/>
              <a:gd name="T74" fmla="*/ 1066341 w 4636"/>
              <a:gd name="T75" fmla="*/ 1049164 h 4986"/>
              <a:gd name="T76" fmla="*/ 943316 w 4636"/>
              <a:gd name="T77" fmla="*/ 710650 h 4986"/>
              <a:gd name="T78" fmla="*/ 992220 w 4636"/>
              <a:gd name="T79" fmla="*/ 732810 h 4986"/>
              <a:gd name="T80" fmla="*/ 1028899 w 4636"/>
              <a:gd name="T81" fmla="*/ 775984 h 4986"/>
              <a:gd name="T82" fmla="*/ 1183634 w 4636"/>
              <a:gd name="T83" fmla="*/ 862332 h 4986"/>
              <a:gd name="T84" fmla="*/ 1156126 w 4636"/>
              <a:gd name="T85" fmla="*/ 728989 h 4986"/>
              <a:gd name="T86" fmla="*/ 1112953 w 4636"/>
              <a:gd name="T87" fmla="*/ 665566 h 4986"/>
              <a:gd name="T88" fmla="*/ 1054879 w 4636"/>
              <a:gd name="T89" fmla="*/ 620481 h 4986"/>
              <a:gd name="T90" fmla="*/ 971207 w 4636"/>
              <a:gd name="T91" fmla="*/ 591062 h 4986"/>
              <a:gd name="T92" fmla="*/ 831753 w 4636"/>
              <a:gd name="T93" fmla="*/ 588005 h 4986"/>
              <a:gd name="T94" fmla="*/ 707201 w 4636"/>
              <a:gd name="T95" fmla="*/ 635382 h 4986"/>
              <a:gd name="T96" fmla="*/ 628877 w 4636"/>
              <a:gd name="T97" fmla="*/ 713324 h 4986"/>
              <a:gd name="T98" fmla="*/ 596784 w 4636"/>
              <a:gd name="T99" fmla="*/ 822978 h 4986"/>
              <a:gd name="T100" fmla="*/ 609010 w 4636"/>
              <a:gd name="T101" fmla="*/ 933779 h 4986"/>
              <a:gd name="T102" fmla="*/ 664409 w 4636"/>
              <a:gd name="T103" fmla="*/ 1020508 h 4986"/>
              <a:gd name="T104" fmla="*/ 780175 w 4636"/>
              <a:gd name="T105" fmla="*/ 1086989 h 4986"/>
              <a:gd name="T106" fmla="*/ 829461 w 4636"/>
              <a:gd name="T107" fmla="*/ 963962 h 4986"/>
              <a:gd name="T108" fmla="*/ 750374 w 4636"/>
              <a:gd name="T109" fmla="*/ 897100 h 4986"/>
              <a:gd name="T110" fmla="*/ 740440 w 4636"/>
              <a:gd name="T111" fmla="*/ 809988 h 4986"/>
              <a:gd name="T112" fmla="*/ 788198 w 4636"/>
              <a:gd name="T113" fmla="*/ 733192 h 4986"/>
              <a:gd name="T114" fmla="*/ 943316 w 4636"/>
              <a:gd name="T115" fmla="*/ 1136276 h 4986"/>
              <a:gd name="T116" fmla="*/ 1017437 w 4636"/>
              <a:gd name="T117" fmla="*/ 1185945 h 4986"/>
              <a:gd name="T118" fmla="*/ 1045709 w 4636"/>
              <a:gd name="T119" fmla="*/ 1231411 h 4986"/>
              <a:gd name="T120" fmla="*/ 1048766 w 4636"/>
              <a:gd name="T121" fmla="*/ 1299801 h 4986"/>
              <a:gd name="T122" fmla="*/ 1017819 w 4636"/>
              <a:gd name="T123" fmla="*/ 1372395 h 4986"/>
              <a:gd name="T124" fmla="*/ 965858 w 4636"/>
              <a:gd name="T125" fmla="*/ 1409838 h 4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636" h="4986">
                <a:moveTo>
                  <a:pt x="4636" y="3019"/>
                </a:moveTo>
                <a:lnTo>
                  <a:pt x="4636" y="3019"/>
                </a:lnTo>
                <a:lnTo>
                  <a:pt x="4635" y="3071"/>
                </a:lnTo>
                <a:lnTo>
                  <a:pt x="4633" y="3121"/>
                </a:lnTo>
                <a:lnTo>
                  <a:pt x="4629" y="3171"/>
                </a:lnTo>
                <a:lnTo>
                  <a:pt x="4624" y="3221"/>
                </a:lnTo>
                <a:lnTo>
                  <a:pt x="4618" y="3270"/>
                </a:lnTo>
                <a:lnTo>
                  <a:pt x="4609" y="3319"/>
                </a:lnTo>
                <a:lnTo>
                  <a:pt x="4600" y="3367"/>
                </a:lnTo>
                <a:lnTo>
                  <a:pt x="4589" y="3415"/>
                </a:lnTo>
                <a:lnTo>
                  <a:pt x="4577" y="3464"/>
                </a:lnTo>
                <a:lnTo>
                  <a:pt x="4563" y="3511"/>
                </a:lnTo>
                <a:lnTo>
                  <a:pt x="4548" y="3557"/>
                </a:lnTo>
                <a:lnTo>
                  <a:pt x="4532" y="3605"/>
                </a:lnTo>
                <a:lnTo>
                  <a:pt x="4515" y="3650"/>
                </a:lnTo>
                <a:lnTo>
                  <a:pt x="4496" y="3696"/>
                </a:lnTo>
                <a:lnTo>
                  <a:pt x="4476" y="3740"/>
                </a:lnTo>
                <a:lnTo>
                  <a:pt x="4454" y="3785"/>
                </a:lnTo>
                <a:lnTo>
                  <a:pt x="4431" y="3829"/>
                </a:lnTo>
                <a:lnTo>
                  <a:pt x="4407" y="3872"/>
                </a:lnTo>
                <a:lnTo>
                  <a:pt x="4382" y="3915"/>
                </a:lnTo>
                <a:lnTo>
                  <a:pt x="4357" y="3957"/>
                </a:lnTo>
                <a:lnTo>
                  <a:pt x="4330" y="3999"/>
                </a:lnTo>
                <a:lnTo>
                  <a:pt x="4300" y="4039"/>
                </a:lnTo>
                <a:lnTo>
                  <a:pt x="4271" y="4080"/>
                </a:lnTo>
                <a:lnTo>
                  <a:pt x="4240" y="4119"/>
                </a:lnTo>
                <a:lnTo>
                  <a:pt x="4209" y="4157"/>
                </a:lnTo>
                <a:lnTo>
                  <a:pt x="4176" y="4196"/>
                </a:lnTo>
                <a:lnTo>
                  <a:pt x="4141" y="4233"/>
                </a:lnTo>
                <a:lnTo>
                  <a:pt x="4107" y="4270"/>
                </a:lnTo>
                <a:lnTo>
                  <a:pt x="4071" y="4307"/>
                </a:lnTo>
                <a:lnTo>
                  <a:pt x="4034" y="4341"/>
                </a:lnTo>
                <a:lnTo>
                  <a:pt x="3996" y="4376"/>
                </a:lnTo>
                <a:lnTo>
                  <a:pt x="3957" y="4410"/>
                </a:lnTo>
                <a:lnTo>
                  <a:pt x="3917" y="4443"/>
                </a:lnTo>
                <a:lnTo>
                  <a:pt x="3876" y="4475"/>
                </a:lnTo>
                <a:lnTo>
                  <a:pt x="3835" y="4506"/>
                </a:lnTo>
                <a:lnTo>
                  <a:pt x="3792" y="4537"/>
                </a:lnTo>
                <a:lnTo>
                  <a:pt x="3749" y="4566"/>
                </a:lnTo>
                <a:lnTo>
                  <a:pt x="3705" y="4595"/>
                </a:lnTo>
                <a:lnTo>
                  <a:pt x="3660" y="4623"/>
                </a:lnTo>
                <a:lnTo>
                  <a:pt x="3614" y="4650"/>
                </a:lnTo>
                <a:lnTo>
                  <a:pt x="3567" y="4676"/>
                </a:lnTo>
                <a:lnTo>
                  <a:pt x="3520" y="4701"/>
                </a:lnTo>
                <a:lnTo>
                  <a:pt x="3472" y="4725"/>
                </a:lnTo>
                <a:lnTo>
                  <a:pt x="3422" y="4748"/>
                </a:lnTo>
                <a:lnTo>
                  <a:pt x="3373" y="4770"/>
                </a:lnTo>
                <a:lnTo>
                  <a:pt x="3322" y="4792"/>
                </a:lnTo>
                <a:lnTo>
                  <a:pt x="3272" y="4812"/>
                </a:lnTo>
                <a:lnTo>
                  <a:pt x="3221" y="4831"/>
                </a:lnTo>
                <a:lnTo>
                  <a:pt x="3168" y="4849"/>
                </a:lnTo>
                <a:lnTo>
                  <a:pt x="3114" y="4867"/>
                </a:lnTo>
                <a:lnTo>
                  <a:pt x="3062" y="4883"/>
                </a:lnTo>
                <a:lnTo>
                  <a:pt x="3007" y="4897"/>
                </a:lnTo>
                <a:lnTo>
                  <a:pt x="2952" y="4911"/>
                </a:lnTo>
                <a:lnTo>
                  <a:pt x="2897" y="4924"/>
                </a:lnTo>
                <a:lnTo>
                  <a:pt x="2841" y="4935"/>
                </a:lnTo>
                <a:lnTo>
                  <a:pt x="2785" y="4946"/>
                </a:lnTo>
                <a:lnTo>
                  <a:pt x="2729" y="4955"/>
                </a:lnTo>
                <a:lnTo>
                  <a:pt x="2671" y="4964"/>
                </a:lnTo>
                <a:lnTo>
                  <a:pt x="2613" y="4970"/>
                </a:lnTo>
                <a:lnTo>
                  <a:pt x="2555" y="4975"/>
                </a:lnTo>
                <a:lnTo>
                  <a:pt x="2496" y="4980"/>
                </a:lnTo>
                <a:lnTo>
                  <a:pt x="2437" y="4984"/>
                </a:lnTo>
                <a:lnTo>
                  <a:pt x="2377" y="4986"/>
                </a:lnTo>
                <a:lnTo>
                  <a:pt x="2318" y="4986"/>
                </a:lnTo>
                <a:lnTo>
                  <a:pt x="2258" y="4986"/>
                </a:lnTo>
                <a:lnTo>
                  <a:pt x="2199" y="4984"/>
                </a:lnTo>
                <a:lnTo>
                  <a:pt x="2139" y="4980"/>
                </a:lnTo>
                <a:lnTo>
                  <a:pt x="2081" y="4975"/>
                </a:lnTo>
                <a:lnTo>
                  <a:pt x="2022" y="4970"/>
                </a:lnTo>
                <a:lnTo>
                  <a:pt x="1964" y="4964"/>
                </a:lnTo>
                <a:lnTo>
                  <a:pt x="1908" y="4955"/>
                </a:lnTo>
                <a:lnTo>
                  <a:pt x="1851" y="4946"/>
                </a:lnTo>
                <a:lnTo>
                  <a:pt x="1794" y="4935"/>
                </a:lnTo>
                <a:lnTo>
                  <a:pt x="1738" y="4924"/>
                </a:lnTo>
                <a:lnTo>
                  <a:pt x="1683" y="4911"/>
                </a:lnTo>
                <a:lnTo>
                  <a:pt x="1628" y="4897"/>
                </a:lnTo>
                <a:lnTo>
                  <a:pt x="1574" y="4883"/>
                </a:lnTo>
                <a:lnTo>
                  <a:pt x="1521" y="4867"/>
                </a:lnTo>
                <a:lnTo>
                  <a:pt x="1468" y="4849"/>
                </a:lnTo>
                <a:lnTo>
                  <a:pt x="1416" y="4831"/>
                </a:lnTo>
                <a:lnTo>
                  <a:pt x="1364" y="4812"/>
                </a:lnTo>
                <a:lnTo>
                  <a:pt x="1313" y="4792"/>
                </a:lnTo>
                <a:lnTo>
                  <a:pt x="1262" y="4770"/>
                </a:lnTo>
                <a:lnTo>
                  <a:pt x="1213" y="4748"/>
                </a:lnTo>
                <a:lnTo>
                  <a:pt x="1163" y="4725"/>
                </a:lnTo>
                <a:lnTo>
                  <a:pt x="1116" y="4701"/>
                </a:lnTo>
                <a:lnTo>
                  <a:pt x="1069" y="4676"/>
                </a:lnTo>
                <a:lnTo>
                  <a:pt x="1021" y="4650"/>
                </a:lnTo>
                <a:lnTo>
                  <a:pt x="976" y="4623"/>
                </a:lnTo>
                <a:lnTo>
                  <a:pt x="931" y="4595"/>
                </a:lnTo>
                <a:lnTo>
                  <a:pt x="887" y="4566"/>
                </a:lnTo>
                <a:lnTo>
                  <a:pt x="843" y="4537"/>
                </a:lnTo>
                <a:lnTo>
                  <a:pt x="801" y="4506"/>
                </a:lnTo>
                <a:lnTo>
                  <a:pt x="759" y="4475"/>
                </a:lnTo>
                <a:lnTo>
                  <a:pt x="719" y="4443"/>
                </a:lnTo>
                <a:lnTo>
                  <a:pt x="679" y="4410"/>
                </a:lnTo>
                <a:lnTo>
                  <a:pt x="640" y="4376"/>
                </a:lnTo>
                <a:lnTo>
                  <a:pt x="602" y="4341"/>
                </a:lnTo>
                <a:lnTo>
                  <a:pt x="565" y="4307"/>
                </a:lnTo>
                <a:lnTo>
                  <a:pt x="529" y="4270"/>
                </a:lnTo>
                <a:lnTo>
                  <a:pt x="494" y="4233"/>
                </a:lnTo>
                <a:lnTo>
                  <a:pt x="460" y="4196"/>
                </a:lnTo>
                <a:lnTo>
                  <a:pt x="428" y="4157"/>
                </a:lnTo>
                <a:lnTo>
                  <a:pt x="396" y="4119"/>
                </a:lnTo>
                <a:lnTo>
                  <a:pt x="364" y="4080"/>
                </a:lnTo>
                <a:lnTo>
                  <a:pt x="335" y="4039"/>
                </a:lnTo>
                <a:lnTo>
                  <a:pt x="307" y="3999"/>
                </a:lnTo>
                <a:lnTo>
                  <a:pt x="279" y="3957"/>
                </a:lnTo>
                <a:lnTo>
                  <a:pt x="253" y="3915"/>
                </a:lnTo>
                <a:lnTo>
                  <a:pt x="228" y="3872"/>
                </a:lnTo>
                <a:lnTo>
                  <a:pt x="205" y="3829"/>
                </a:lnTo>
                <a:lnTo>
                  <a:pt x="182" y="3785"/>
                </a:lnTo>
                <a:lnTo>
                  <a:pt x="160" y="3740"/>
                </a:lnTo>
                <a:lnTo>
                  <a:pt x="141" y="3696"/>
                </a:lnTo>
                <a:lnTo>
                  <a:pt x="122" y="3650"/>
                </a:lnTo>
                <a:lnTo>
                  <a:pt x="104" y="3605"/>
                </a:lnTo>
                <a:lnTo>
                  <a:pt x="88" y="3557"/>
                </a:lnTo>
                <a:lnTo>
                  <a:pt x="72" y="3511"/>
                </a:lnTo>
                <a:lnTo>
                  <a:pt x="59" y="3464"/>
                </a:lnTo>
                <a:lnTo>
                  <a:pt x="47" y="3415"/>
                </a:lnTo>
                <a:lnTo>
                  <a:pt x="35" y="3367"/>
                </a:lnTo>
                <a:lnTo>
                  <a:pt x="26" y="3319"/>
                </a:lnTo>
                <a:lnTo>
                  <a:pt x="19" y="3270"/>
                </a:lnTo>
                <a:lnTo>
                  <a:pt x="11" y="3221"/>
                </a:lnTo>
                <a:lnTo>
                  <a:pt x="6" y="3171"/>
                </a:lnTo>
                <a:lnTo>
                  <a:pt x="3" y="3121"/>
                </a:lnTo>
                <a:lnTo>
                  <a:pt x="1" y="3071"/>
                </a:lnTo>
                <a:lnTo>
                  <a:pt x="0" y="3019"/>
                </a:lnTo>
                <a:lnTo>
                  <a:pt x="0" y="2983"/>
                </a:lnTo>
                <a:lnTo>
                  <a:pt x="1" y="2948"/>
                </a:lnTo>
                <a:lnTo>
                  <a:pt x="3" y="2912"/>
                </a:lnTo>
                <a:lnTo>
                  <a:pt x="6" y="2877"/>
                </a:lnTo>
                <a:lnTo>
                  <a:pt x="9" y="2842"/>
                </a:lnTo>
                <a:lnTo>
                  <a:pt x="13" y="2807"/>
                </a:lnTo>
                <a:lnTo>
                  <a:pt x="18" y="2772"/>
                </a:lnTo>
                <a:lnTo>
                  <a:pt x="24" y="2738"/>
                </a:lnTo>
                <a:lnTo>
                  <a:pt x="29" y="2703"/>
                </a:lnTo>
                <a:lnTo>
                  <a:pt x="36" y="2669"/>
                </a:lnTo>
                <a:lnTo>
                  <a:pt x="44" y="2635"/>
                </a:lnTo>
                <a:lnTo>
                  <a:pt x="52" y="2601"/>
                </a:lnTo>
                <a:lnTo>
                  <a:pt x="62" y="2567"/>
                </a:lnTo>
                <a:lnTo>
                  <a:pt x="71" y="2534"/>
                </a:lnTo>
                <a:lnTo>
                  <a:pt x="82" y="2501"/>
                </a:lnTo>
                <a:lnTo>
                  <a:pt x="92" y="2468"/>
                </a:lnTo>
                <a:lnTo>
                  <a:pt x="104" y="2436"/>
                </a:lnTo>
                <a:lnTo>
                  <a:pt x="116" y="2403"/>
                </a:lnTo>
                <a:lnTo>
                  <a:pt x="129" y="2371"/>
                </a:lnTo>
                <a:lnTo>
                  <a:pt x="143" y="2339"/>
                </a:lnTo>
                <a:lnTo>
                  <a:pt x="156" y="2308"/>
                </a:lnTo>
                <a:lnTo>
                  <a:pt x="172" y="2276"/>
                </a:lnTo>
                <a:lnTo>
                  <a:pt x="187" y="2245"/>
                </a:lnTo>
                <a:lnTo>
                  <a:pt x="203" y="2214"/>
                </a:lnTo>
                <a:lnTo>
                  <a:pt x="219" y="2184"/>
                </a:lnTo>
                <a:lnTo>
                  <a:pt x="237" y="2153"/>
                </a:lnTo>
                <a:lnTo>
                  <a:pt x="255" y="2123"/>
                </a:lnTo>
                <a:lnTo>
                  <a:pt x="273" y="2093"/>
                </a:lnTo>
                <a:lnTo>
                  <a:pt x="292" y="2064"/>
                </a:lnTo>
                <a:lnTo>
                  <a:pt x="312" y="2034"/>
                </a:lnTo>
                <a:lnTo>
                  <a:pt x="332" y="2006"/>
                </a:lnTo>
                <a:lnTo>
                  <a:pt x="353" y="1978"/>
                </a:lnTo>
                <a:lnTo>
                  <a:pt x="374" y="1949"/>
                </a:lnTo>
                <a:lnTo>
                  <a:pt x="396" y="1922"/>
                </a:lnTo>
                <a:lnTo>
                  <a:pt x="440" y="1867"/>
                </a:lnTo>
                <a:lnTo>
                  <a:pt x="487" y="1814"/>
                </a:lnTo>
                <a:lnTo>
                  <a:pt x="537" y="1762"/>
                </a:lnTo>
                <a:lnTo>
                  <a:pt x="588" y="1712"/>
                </a:lnTo>
                <a:lnTo>
                  <a:pt x="642" y="1662"/>
                </a:lnTo>
                <a:lnTo>
                  <a:pt x="697" y="1615"/>
                </a:lnTo>
                <a:lnTo>
                  <a:pt x="754" y="1570"/>
                </a:lnTo>
                <a:lnTo>
                  <a:pt x="812" y="1526"/>
                </a:lnTo>
                <a:lnTo>
                  <a:pt x="873" y="1483"/>
                </a:lnTo>
                <a:lnTo>
                  <a:pt x="935" y="1443"/>
                </a:lnTo>
                <a:lnTo>
                  <a:pt x="999" y="1404"/>
                </a:lnTo>
                <a:lnTo>
                  <a:pt x="1065" y="1366"/>
                </a:lnTo>
                <a:lnTo>
                  <a:pt x="1132" y="1331"/>
                </a:lnTo>
                <a:lnTo>
                  <a:pt x="1200" y="1298"/>
                </a:lnTo>
                <a:lnTo>
                  <a:pt x="1271" y="1266"/>
                </a:lnTo>
                <a:lnTo>
                  <a:pt x="553" y="0"/>
                </a:lnTo>
                <a:lnTo>
                  <a:pt x="4082" y="0"/>
                </a:lnTo>
                <a:lnTo>
                  <a:pt x="3365" y="1266"/>
                </a:lnTo>
                <a:lnTo>
                  <a:pt x="3435" y="1298"/>
                </a:lnTo>
                <a:lnTo>
                  <a:pt x="3503" y="1331"/>
                </a:lnTo>
                <a:lnTo>
                  <a:pt x="3571" y="1366"/>
                </a:lnTo>
                <a:lnTo>
                  <a:pt x="3636" y="1404"/>
                </a:lnTo>
                <a:lnTo>
                  <a:pt x="3700" y="1443"/>
                </a:lnTo>
                <a:lnTo>
                  <a:pt x="3762" y="1483"/>
                </a:lnTo>
                <a:lnTo>
                  <a:pt x="3823" y="1526"/>
                </a:lnTo>
                <a:lnTo>
                  <a:pt x="3882" y="1570"/>
                </a:lnTo>
                <a:lnTo>
                  <a:pt x="3938" y="1615"/>
                </a:lnTo>
                <a:lnTo>
                  <a:pt x="3994" y="1662"/>
                </a:lnTo>
                <a:lnTo>
                  <a:pt x="4047" y="1712"/>
                </a:lnTo>
                <a:lnTo>
                  <a:pt x="4098" y="1762"/>
                </a:lnTo>
                <a:lnTo>
                  <a:pt x="4148" y="1814"/>
                </a:lnTo>
                <a:lnTo>
                  <a:pt x="4195" y="1866"/>
                </a:lnTo>
                <a:lnTo>
                  <a:pt x="4240" y="1921"/>
                </a:lnTo>
                <a:lnTo>
                  <a:pt x="4262" y="1949"/>
                </a:lnTo>
                <a:lnTo>
                  <a:pt x="4283" y="1978"/>
                </a:lnTo>
                <a:lnTo>
                  <a:pt x="4304" y="2006"/>
                </a:lnTo>
                <a:lnTo>
                  <a:pt x="4324" y="2034"/>
                </a:lnTo>
                <a:lnTo>
                  <a:pt x="4343" y="2064"/>
                </a:lnTo>
                <a:lnTo>
                  <a:pt x="4362" y="2093"/>
                </a:lnTo>
                <a:lnTo>
                  <a:pt x="4381" y="2123"/>
                </a:lnTo>
                <a:lnTo>
                  <a:pt x="4399" y="2153"/>
                </a:lnTo>
                <a:lnTo>
                  <a:pt x="4416" y="2183"/>
                </a:lnTo>
                <a:lnTo>
                  <a:pt x="4433" y="2213"/>
                </a:lnTo>
                <a:lnTo>
                  <a:pt x="4448" y="2245"/>
                </a:lnTo>
                <a:lnTo>
                  <a:pt x="4464" y="2275"/>
                </a:lnTo>
                <a:lnTo>
                  <a:pt x="4479" y="2307"/>
                </a:lnTo>
                <a:lnTo>
                  <a:pt x="4494" y="2338"/>
                </a:lnTo>
                <a:lnTo>
                  <a:pt x="4507" y="2371"/>
                </a:lnTo>
                <a:lnTo>
                  <a:pt x="4520" y="2402"/>
                </a:lnTo>
                <a:lnTo>
                  <a:pt x="4532" y="2435"/>
                </a:lnTo>
                <a:lnTo>
                  <a:pt x="4544" y="2467"/>
                </a:lnTo>
                <a:lnTo>
                  <a:pt x="4554" y="2501"/>
                </a:lnTo>
                <a:lnTo>
                  <a:pt x="4565" y="2534"/>
                </a:lnTo>
                <a:lnTo>
                  <a:pt x="4574" y="2567"/>
                </a:lnTo>
                <a:lnTo>
                  <a:pt x="4584" y="2601"/>
                </a:lnTo>
                <a:lnTo>
                  <a:pt x="4592" y="2635"/>
                </a:lnTo>
                <a:lnTo>
                  <a:pt x="4600" y="2669"/>
                </a:lnTo>
                <a:lnTo>
                  <a:pt x="4606" y="2703"/>
                </a:lnTo>
                <a:lnTo>
                  <a:pt x="4612" y="2738"/>
                </a:lnTo>
                <a:lnTo>
                  <a:pt x="4618" y="2772"/>
                </a:lnTo>
                <a:lnTo>
                  <a:pt x="4623" y="2807"/>
                </a:lnTo>
                <a:lnTo>
                  <a:pt x="4627" y="2842"/>
                </a:lnTo>
                <a:lnTo>
                  <a:pt x="4630" y="2877"/>
                </a:lnTo>
                <a:lnTo>
                  <a:pt x="4633" y="2912"/>
                </a:lnTo>
                <a:lnTo>
                  <a:pt x="4634" y="2948"/>
                </a:lnTo>
                <a:lnTo>
                  <a:pt x="4635" y="2983"/>
                </a:lnTo>
                <a:lnTo>
                  <a:pt x="4636" y="3019"/>
                </a:lnTo>
                <a:close/>
                <a:moveTo>
                  <a:pt x="2188" y="3696"/>
                </a:moveTo>
                <a:lnTo>
                  <a:pt x="2188" y="3696"/>
                </a:lnTo>
                <a:lnTo>
                  <a:pt x="2165" y="3689"/>
                </a:lnTo>
                <a:lnTo>
                  <a:pt x="2143" y="3681"/>
                </a:lnTo>
                <a:lnTo>
                  <a:pt x="2122" y="3673"/>
                </a:lnTo>
                <a:lnTo>
                  <a:pt x="2101" y="3665"/>
                </a:lnTo>
                <a:lnTo>
                  <a:pt x="2082" y="3655"/>
                </a:lnTo>
                <a:lnTo>
                  <a:pt x="2064" y="3646"/>
                </a:lnTo>
                <a:lnTo>
                  <a:pt x="2046" y="3636"/>
                </a:lnTo>
                <a:lnTo>
                  <a:pt x="2030" y="3627"/>
                </a:lnTo>
                <a:lnTo>
                  <a:pt x="2015" y="3616"/>
                </a:lnTo>
                <a:lnTo>
                  <a:pt x="2000" y="3606"/>
                </a:lnTo>
                <a:lnTo>
                  <a:pt x="1986" y="3594"/>
                </a:lnTo>
                <a:lnTo>
                  <a:pt x="1974" y="3583"/>
                </a:lnTo>
                <a:lnTo>
                  <a:pt x="1962" y="3571"/>
                </a:lnTo>
                <a:lnTo>
                  <a:pt x="1952" y="3558"/>
                </a:lnTo>
                <a:lnTo>
                  <a:pt x="1942" y="3546"/>
                </a:lnTo>
                <a:lnTo>
                  <a:pt x="1934" y="3533"/>
                </a:lnTo>
                <a:lnTo>
                  <a:pt x="1925" y="3518"/>
                </a:lnTo>
                <a:lnTo>
                  <a:pt x="1917" y="3504"/>
                </a:lnTo>
                <a:lnTo>
                  <a:pt x="1909" y="3487"/>
                </a:lnTo>
                <a:lnTo>
                  <a:pt x="1901" y="3470"/>
                </a:lnTo>
                <a:lnTo>
                  <a:pt x="1894" y="3452"/>
                </a:lnTo>
                <a:lnTo>
                  <a:pt x="1888" y="3433"/>
                </a:lnTo>
                <a:lnTo>
                  <a:pt x="1882" y="3413"/>
                </a:lnTo>
                <a:lnTo>
                  <a:pt x="1877" y="3392"/>
                </a:lnTo>
                <a:lnTo>
                  <a:pt x="1873" y="3370"/>
                </a:lnTo>
                <a:lnTo>
                  <a:pt x="1869" y="3348"/>
                </a:lnTo>
                <a:lnTo>
                  <a:pt x="1866" y="3325"/>
                </a:lnTo>
                <a:lnTo>
                  <a:pt x="1862" y="3300"/>
                </a:lnTo>
                <a:lnTo>
                  <a:pt x="1858" y="3248"/>
                </a:lnTo>
                <a:lnTo>
                  <a:pt x="1856" y="3194"/>
                </a:lnTo>
                <a:lnTo>
                  <a:pt x="1503" y="3194"/>
                </a:lnTo>
                <a:lnTo>
                  <a:pt x="1505" y="3234"/>
                </a:lnTo>
                <a:lnTo>
                  <a:pt x="1507" y="3271"/>
                </a:lnTo>
                <a:lnTo>
                  <a:pt x="1509" y="3309"/>
                </a:lnTo>
                <a:lnTo>
                  <a:pt x="1512" y="3345"/>
                </a:lnTo>
                <a:lnTo>
                  <a:pt x="1517" y="3380"/>
                </a:lnTo>
                <a:lnTo>
                  <a:pt x="1521" y="3412"/>
                </a:lnTo>
                <a:lnTo>
                  <a:pt x="1526" y="3445"/>
                </a:lnTo>
                <a:lnTo>
                  <a:pt x="1532" y="3475"/>
                </a:lnTo>
                <a:lnTo>
                  <a:pt x="1538" y="3505"/>
                </a:lnTo>
                <a:lnTo>
                  <a:pt x="1545" y="3533"/>
                </a:lnTo>
                <a:lnTo>
                  <a:pt x="1552" y="3559"/>
                </a:lnTo>
                <a:lnTo>
                  <a:pt x="1561" y="3585"/>
                </a:lnTo>
                <a:lnTo>
                  <a:pt x="1569" y="3609"/>
                </a:lnTo>
                <a:lnTo>
                  <a:pt x="1578" y="3632"/>
                </a:lnTo>
                <a:lnTo>
                  <a:pt x="1588" y="3653"/>
                </a:lnTo>
                <a:lnTo>
                  <a:pt x="1599" y="3673"/>
                </a:lnTo>
                <a:lnTo>
                  <a:pt x="1618" y="3710"/>
                </a:lnTo>
                <a:lnTo>
                  <a:pt x="1642" y="3743"/>
                </a:lnTo>
                <a:lnTo>
                  <a:pt x="1666" y="3776"/>
                </a:lnTo>
                <a:lnTo>
                  <a:pt x="1691" y="3806"/>
                </a:lnTo>
                <a:lnTo>
                  <a:pt x="1705" y="3820"/>
                </a:lnTo>
                <a:lnTo>
                  <a:pt x="1718" y="3835"/>
                </a:lnTo>
                <a:lnTo>
                  <a:pt x="1733" y="3848"/>
                </a:lnTo>
                <a:lnTo>
                  <a:pt x="1748" y="3861"/>
                </a:lnTo>
                <a:lnTo>
                  <a:pt x="1763" y="3874"/>
                </a:lnTo>
                <a:lnTo>
                  <a:pt x="1778" y="3885"/>
                </a:lnTo>
                <a:lnTo>
                  <a:pt x="1795" y="3897"/>
                </a:lnTo>
                <a:lnTo>
                  <a:pt x="1811" y="3908"/>
                </a:lnTo>
                <a:lnTo>
                  <a:pt x="1846" y="3928"/>
                </a:lnTo>
                <a:lnTo>
                  <a:pt x="1881" y="3947"/>
                </a:lnTo>
                <a:lnTo>
                  <a:pt x="1918" y="3964"/>
                </a:lnTo>
                <a:lnTo>
                  <a:pt x="1958" y="3980"/>
                </a:lnTo>
                <a:lnTo>
                  <a:pt x="1998" y="3992"/>
                </a:lnTo>
                <a:lnTo>
                  <a:pt x="2041" y="4004"/>
                </a:lnTo>
                <a:lnTo>
                  <a:pt x="2085" y="4012"/>
                </a:lnTo>
                <a:lnTo>
                  <a:pt x="2131" y="4020"/>
                </a:lnTo>
                <a:lnTo>
                  <a:pt x="2188" y="4027"/>
                </a:lnTo>
                <a:lnTo>
                  <a:pt x="2188" y="4397"/>
                </a:lnTo>
                <a:lnTo>
                  <a:pt x="2469" y="4397"/>
                </a:lnTo>
                <a:lnTo>
                  <a:pt x="2469" y="4027"/>
                </a:lnTo>
                <a:lnTo>
                  <a:pt x="2504" y="4021"/>
                </a:lnTo>
                <a:lnTo>
                  <a:pt x="2541" y="4012"/>
                </a:lnTo>
                <a:lnTo>
                  <a:pt x="2578" y="4004"/>
                </a:lnTo>
                <a:lnTo>
                  <a:pt x="2614" y="3994"/>
                </a:lnTo>
                <a:lnTo>
                  <a:pt x="2649" y="3983"/>
                </a:lnTo>
                <a:lnTo>
                  <a:pt x="2682" y="3971"/>
                </a:lnTo>
                <a:lnTo>
                  <a:pt x="2715" y="3959"/>
                </a:lnTo>
                <a:lnTo>
                  <a:pt x="2745" y="3945"/>
                </a:lnTo>
                <a:lnTo>
                  <a:pt x="2776" y="3930"/>
                </a:lnTo>
                <a:lnTo>
                  <a:pt x="2804" y="3915"/>
                </a:lnTo>
                <a:lnTo>
                  <a:pt x="2832" y="3899"/>
                </a:lnTo>
                <a:lnTo>
                  <a:pt x="2858" y="3882"/>
                </a:lnTo>
                <a:lnTo>
                  <a:pt x="2882" y="3863"/>
                </a:lnTo>
                <a:lnTo>
                  <a:pt x="2906" y="3844"/>
                </a:lnTo>
                <a:lnTo>
                  <a:pt x="2928" y="3824"/>
                </a:lnTo>
                <a:lnTo>
                  <a:pt x="2950" y="3803"/>
                </a:lnTo>
                <a:lnTo>
                  <a:pt x="2970" y="3782"/>
                </a:lnTo>
                <a:lnTo>
                  <a:pt x="2989" y="3759"/>
                </a:lnTo>
                <a:lnTo>
                  <a:pt x="3006" y="3736"/>
                </a:lnTo>
                <a:lnTo>
                  <a:pt x="3023" y="3711"/>
                </a:lnTo>
                <a:lnTo>
                  <a:pt x="3038" y="3686"/>
                </a:lnTo>
                <a:lnTo>
                  <a:pt x="3052" y="3659"/>
                </a:lnTo>
                <a:lnTo>
                  <a:pt x="3065" y="3632"/>
                </a:lnTo>
                <a:lnTo>
                  <a:pt x="3076" y="3605"/>
                </a:lnTo>
                <a:lnTo>
                  <a:pt x="3087" y="3575"/>
                </a:lnTo>
                <a:lnTo>
                  <a:pt x="3095" y="3546"/>
                </a:lnTo>
                <a:lnTo>
                  <a:pt x="3104" y="3514"/>
                </a:lnTo>
                <a:lnTo>
                  <a:pt x="3110" y="3483"/>
                </a:lnTo>
                <a:lnTo>
                  <a:pt x="3115" y="3450"/>
                </a:lnTo>
                <a:lnTo>
                  <a:pt x="3121" y="3417"/>
                </a:lnTo>
                <a:lnTo>
                  <a:pt x="3123" y="3382"/>
                </a:lnTo>
                <a:lnTo>
                  <a:pt x="3125" y="3346"/>
                </a:lnTo>
                <a:lnTo>
                  <a:pt x="3126" y="3310"/>
                </a:lnTo>
                <a:lnTo>
                  <a:pt x="3125" y="3286"/>
                </a:lnTo>
                <a:lnTo>
                  <a:pt x="3125" y="3263"/>
                </a:lnTo>
                <a:lnTo>
                  <a:pt x="3123" y="3241"/>
                </a:lnTo>
                <a:lnTo>
                  <a:pt x="3121" y="3218"/>
                </a:lnTo>
                <a:lnTo>
                  <a:pt x="3117" y="3196"/>
                </a:lnTo>
                <a:lnTo>
                  <a:pt x="3114" y="3175"/>
                </a:lnTo>
                <a:lnTo>
                  <a:pt x="3109" y="3154"/>
                </a:lnTo>
                <a:lnTo>
                  <a:pt x="3105" y="3133"/>
                </a:lnTo>
                <a:lnTo>
                  <a:pt x="3100" y="3112"/>
                </a:lnTo>
                <a:lnTo>
                  <a:pt x="3093" y="3092"/>
                </a:lnTo>
                <a:lnTo>
                  <a:pt x="3086" y="3072"/>
                </a:lnTo>
                <a:lnTo>
                  <a:pt x="3079" y="3053"/>
                </a:lnTo>
                <a:lnTo>
                  <a:pt x="3070" y="3034"/>
                </a:lnTo>
                <a:lnTo>
                  <a:pt x="3062" y="3015"/>
                </a:lnTo>
                <a:lnTo>
                  <a:pt x="3052" y="2997"/>
                </a:lnTo>
                <a:lnTo>
                  <a:pt x="3042" y="2979"/>
                </a:lnTo>
                <a:lnTo>
                  <a:pt x="3031" y="2961"/>
                </a:lnTo>
                <a:lnTo>
                  <a:pt x="3020" y="2945"/>
                </a:lnTo>
                <a:lnTo>
                  <a:pt x="3007" y="2928"/>
                </a:lnTo>
                <a:lnTo>
                  <a:pt x="2995" y="2912"/>
                </a:lnTo>
                <a:lnTo>
                  <a:pt x="2981" y="2895"/>
                </a:lnTo>
                <a:lnTo>
                  <a:pt x="2967" y="2880"/>
                </a:lnTo>
                <a:lnTo>
                  <a:pt x="2952" y="2865"/>
                </a:lnTo>
                <a:lnTo>
                  <a:pt x="2937" y="2850"/>
                </a:lnTo>
                <a:lnTo>
                  <a:pt x="2921" y="2836"/>
                </a:lnTo>
                <a:lnTo>
                  <a:pt x="2904" y="2822"/>
                </a:lnTo>
                <a:lnTo>
                  <a:pt x="2887" y="2808"/>
                </a:lnTo>
                <a:lnTo>
                  <a:pt x="2869" y="2795"/>
                </a:lnTo>
                <a:lnTo>
                  <a:pt x="2850" y="2783"/>
                </a:lnTo>
                <a:lnTo>
                  <a:pt x="2832" y="2770"/>
                </a:lnTo>
                <a:lnTo>
                  <a:pt x="2812" y="2758"/>
                </a:lnTo>
                <a:lnTo>
                  <a:pt x="2791" y="2746"/>
                </a:lnTo>
                <a:lnTo>
                  <a:pt x="2756" y="2728"/>
                </a:lnTo>
                <a:lnTo>
                  <a:pt x="2720" y="2709"/>
                </a:lnTo>
                <a:lnTo>
                  <a:pt x="2682" y="2690"/>
                </a:lnTo>
                <a:lnTo>
                  <a:pt x="2642" y="2672"/>
                </a:lnTo>
                <a:lnTo>
                  <a:pt x="2601" y="2655"/>
                </a:lnTo>
                <a:lnTo>
                  <a:pt x="2559" y="2637"/>
                </a:lnTo>
                <a:lnTo>
                  <a:pt x="2515" y="2618"/>
                </a:lnTo>
                <a:lnTo>
                  <a:pt x="2469" y="2600"/>
                </a:lnTo>
                <a:lnTo>
                  <a:pt x="2469" y="1860"/>
                </a:lnTo>
                <a:lnTo>
                  <a:pt x="2486" y="1864"/>
                </a:lnTo>
                <a:lnTo>
                  <a:pt x="2501" y="1869"/>
                </a:lnTo>
                <a:lnTo>
                  <a:pt x="2516" y="1875"/>
                </a:lnTo>
                <a:lnTo>
                  <a:pt x="2531" y="1880"/>
                </a:lnTo>
                <a:lnTo>
                  <a:pt x="2545" y="1886"/>
                </a:lnTo>
                <a:lnTo>
                  <a:pt x="2558" y="1894"/>
                </a:lnTo>
                <a:lnTo>
                  <a:pt x="2572" y="1901"/>
                </a:lnTo>
                <a:lnTo>
                  <a:pt x="2585" y="1909"/>
                </a:lnTo>
                <a:lnTo>
                  <a:pt x="2597" y="1918"/>
                </a:lnTo>
                <a:lnTo>
                  <a:pt x="2609" y="1926"/>
                </a:lnTo>
                <a:lnTo>
                  <a:pt x="2620" y="1936"/>
                </a:lnTo>
                <a:lnTo>
                  <a:pt x="2631" y="1946"/>
                </a:lnTo>
                <a:lnTo>
                  <a:pt x="2641" y="1957"/>
                </a:lnTo>
                <a:lnTo>
                  <a:pt x="2651" y="1967"/>
                </a:lnTo>
                <a:lnTo>
                  <a:pt x="2660" y="1979"/>
                </a:lnTo>
                <a:lnTo>
                  <a:pt x="2669" y="1991"/>
                </a:lnTo>
                <a:lnTo>
                  <a:pt x="2677" y="2004"/>
                </a:lnTo>
                <a:lnTo>
                  <a:pt x="2685" y="2018"/>
                </a:lnTo>
                <a:lnTo>
                  <a:pt x="2693" y="2031"/>
                </a:lnTo>
                <a:lnTo>
                  <a:pt x="2699" y="2045"/>
                </a:lnTo>
                <a:lnTo>
                  <a:pt x="2705" y="2060"/>
                </a:lnTo>
                <a:lnTo>
                  <a:pt x="2712" y="2075"/>
                </a:lnTo>
                <a:lnTo>
                  <a:pt x="2722" y="2107"/>
                </a:lnTo>
                <a:lnTo>
                  <a:pt x="2731" y="2142"/>
                </a:lnTo>
                <a:lnTo>
                  <a:pt x="2737" y="2178"/>
                </a:lnTo>
                <a:lnTo>
                  <a:pt x="2741" y="2216"/>
                </a:lnTo>
                <a:lnTo>
                  <a:pt x="2744" y="2257"/>
                </a:lnTo>
                <a:lnTo>
                  <a:pt x="3098" y="2257"/>
                </a:lnTo>
                <a:lnTo>
                  <a:pt x="3095" y="2208"/>
                </a:lnTo>
                <a:lnTo>
                  <a:pt x="3092" y="2161"/>
                </a:lnTo>
                <a:lnTo>
                  <a:pt x="3087" y="2114"/>
                </a:lnTo>
                <a:lnTo>
                  <a:pt x="3079" y="2070"/>
                </a:lnTo>
                <a:lnTo>
                  <a:pt x="3069" y="2027"/>
                </a:lnTo>
                <a:lnTo>
                  <a:pt x="3057" y="1986"/>
                </a:lnTo>
                <a:lnTo>
                  <a:pt x="3050" y="1966"/>
                </a:lnTo>
                <a:lnTo>
                  <a:pt x="3043" y="1946"/>
                </a:lnTo>
                <a:lnTo>
                  <a:pt x="3034" y="1927"/>
                </a:lnTo>
                <a:lnTo>
                  <a:pt x="3026" y="1908"/>
                </a:lnTo>
                <a:lnTo>
                  <a:pt x="3017" y="1889"/>
                </a:lnTo>
                <a:lnTo>
                  <a:pt x="3007" y="1871"/>
                </a:lnTo>
                <a:lnTo>
                  <a:pt x="2998" y="1854"/>
                </a:lnTo>
                <a:lnTo>
                  <a:pt x="2987" y="1837"/>
                </a:lnTo>
                <a:lnTo>
                  <a:pt x="2976" y="1820"/>
                </a:lnTo>
                <a:lnTo>
                  <a:pt x="2964" y="1803"/>
                </a:lnTo>
                <a:lnTo>
                  <a:pt x="2952" y="1787"/>
                </a:lnTo>
                <a:lnTo>
                  <a:pt x="2940" y="1772"/>
                </a:lnTo>
                <a:lnTo>
                  <a:pt x="2926" y="1757"/>
                </a:lnTo>
                <a:lnTo>
                  <a:pt x="2913" y="1742"/>
                </a:lnTo>
                <a:lnTo>
                  <a:pt x="2898" y="1727"/>
                </a:lnTo>
                <a:lnTo>
                  <a:pt x="2883" y="1714"/>
                </a:lnTo>
                <a:lnTo>
                  <a:pt x="2868" y="1700"/>
                </a:lnTo>
                <a:lnTo>
                  <a:pt x="2853" y="1686"/>
                </a:lnTo>
                <a:lnTo>
                  <a:pt x="2836" y="1674"/>
                </a:lnTo>
                <a:lnTo>
                  <a:pt x="2819" y="1661"/>
                </a:lnTo>
                <a:lnTo>
                  <a:pt x="2800" y="1649"/>
                </a:lnTo>
                <a:lnTo>
                  <a:pt x="2781" y="1636"/>
                </a:lnTo>
                <a:lnTo>
                  <a:pt x="2761" y="1624"/>
                </a:lnTo>
                <a:lnTo>
                  <a:pt x="2741" y="1614"/>
                </a:lnTo>
                <a:lnTo>
                  <a:pt x="2720" y="1603"/>
                </a:lnTo>
                <a:lnTo>
                  <a:pt x="2700" y="1594"/>
                </a:lnTo>
                <a:lnTo>
                  <a:pt x="2678" y="1586"/>
                </a:lnTo>
                <a:lnTo>
                  <a:pt x="2657" y="1577"/>
                </a:lnTo>
                <a:lnTo>
                  <a:pt x="2635" y="1570"/>
                </a:lnTo>
                <a:lnTo>
                  <a:pt x="2612" y="1562"/>
                </a:lnTo>
                <a:lnTo>
                  <a:pt x="2590" y="1556"/>
                </a:lnTo>
                <a:lnTo>
                  <a:pt x="2567" y="1551"/>
                </a:lnTo>
                <a:lnTo>
                  <a:pt x="2542" y="1547"/>
                </a:lnTo>
                <a:lnTo>
                  <a:pt x="2518" y="1542"/>
                </a:lnTo>
                <a:lnTo>
                  <a:pt x="2494" y="1538"/>
                </a:lnTo>
                <a:lnTo>
                  <a:pt x="2469" y="1535"/>
                </a:lnTo>
                <a:lnTo>
                  <a:pt x="2469" y="1248"/>
                </a:lnTo>
                <a:lnTo>
                  <a:pt x="2197" y="1248"/>
                </a:lnTo>
                <a:lnTo>
                  <a:pt x="2197" y="1536"/>
                </a:lnTo>
                <a:lnTo>
                  <a:pt x="2186" y="1537"/>
                </a:lnTo>
                <a:lnTo>
                  <a:pt x="2177" y="1539"/>
                </a:lnTo>
                <a:lnTo>
                  <a:pt x="2139" y="1549"/>
                </a:lnTo>
                <a:lnTo>
                  <a:pt x="2102" y="1558"/>
                </a:lnTo>
                <a:lnTo>
                  <a:pt x="2066" y="1568"/>
                </a:lnTo>
                <a:lnTo>
                  <a:pt x="2032" y="1579"/>
                </a:lnTo>
                <a:lnTo>
                  <a:pt x="1999" y="1591"/>
                </a:lnTo>
                <a:lnTo>
                  <a:pt x="1966" y="1603"/>
                </a:lnTo>
                <a:lnTo>
                  <a:pt x="1936" y="1617"/>
                </a:lnTo>
                <a:lnTo>
                  <a:pt x="1907" y="1632"/>
                </a:lnTo>
                <a:lnTo>
                  <a:pt x="1878" y="1647"/>
                </a:lnTo>
                <a:lnTo>
                  <a:pt x="1851" y="1663"/>
                </a:lnTo>
                <a:lnTo>
                  <a:pt x="1826" y="1680"/>
                </a:lnTo>
                <a:lnTo>
                  <a:pt x="1800" y="1697"/>
                </a:lnTo>
                <a:lnTo>
                  <a:pt x="1777" y="1716"/>
                </a:lnTo>
                <a:lnTo>
                  <a:pt x="1755" y="1735"/>
                </a:lnTo>
                <a:lnTo>
                  <a:pt x="1734" y="1755"/>
                </a:lnTo>
                <a:lnTo>
                  <a:pt x="1714" y="1776"/>
                </a:lnTo>
                <a:lnTo>
                  <a:pt x="1695" y="1798"/>
                </a:lnTo>
                <a:lnTo>
                  <a:pt x="1677" y="1820"/>
                </a:lnTo>
                <a:lnTo>
                  <a:pt x="1662" y="1843"/>
                </a:lnTo>
                <a:lnTo>
                  <a:pt x="1646" y="1867"/>
                </a:lnTo>
                <a:lnTo>
                  <a:pt x="1632" y="1892"/>
                </a:lnTo>
                <a:lnTo>
                  <a:pt x="1620" y="1919"/>
                </a:lnTo>
                <a:lnTo>
                  <a:pt x="1608" y="1945"/>
                </a:lnTo>
                <a:lnTo>
                  <a:pt x="1599" y="1972"/>
                </a:lnTo>
                <a:lnTo>
                  <a:pt x="1589" y="2001"/>
                </a:lnTo>
                <a:lnTo>
                  <a:pt x="1582" y="2029"/>
                </a:lnTo>
                <a:lnTo>
                  <a:pt x="1574" y="2060"/>
                </a:lnTo>
                <a:lnTo>
                  <a:pt x="1569" y="2090"/>
                </a:lnTo>
                <a:lnTo>
                  <a:pt x="1565" y="2122"/>
                </a:lnTo>
                <a:lnTo>
                  <a:pt x="1562" y="2154"/>
                </a:lnTo>
                <a:lnTo>
                  <a:pt x="1561" y="2187"/>
                </a:lnTo>
                <a:lnTo>
                  <a:pt x="1560" y="2220"/>
                </a:lnTo>
                <a:lnTo>
                  <a:pt x="1561" y="2255"/>
                </a:lnTo>
                <a:lnTo>
                  <a:pt x="1563" y="2289"/>
                </a:lnTo>
                <a:lnTo>
                  <a:pt x="1566" y="2321"/>
                </a:lnTo>
                <a:lnTo>
                  <a:pt x="1571" y="2353"/>
                </a:lnTo>
                <a:lnTo>
                  <a:pt x="1578" y="2384"/>
                </a:lnTo>
                <a:lnTo>
                  <a:pt x="1585" y="2415"/>
                </a:lnTo>
                <a:lnTo>
                  <a:pt x="1594" y="2444"/>
                </a:lnTo>
                <a:lnTo>
                  <a:pt x="1605" y="2473"/>
                </a:lnTo>
                <a:lnTo>
                  <a:pt x="1616" y="2500"/>
                </a:lnTo>
                <a:lnTo>
                  <a:pt x="1630" y="2527"/>
                </a:lnTo>
                <a:lnTo>
                  <a:pt x="1645" y="2554"/>
                </a:lnTo>
                <a:lnTo>
                  <a:pt x="1661" y="2579"/>
                </a:lnTo>
                <a:lnTo>
                  <a:pt x="1678" y="2603"/>
                </a:lnTo>
                <a:lnTo>
                  <a:pt x="1697" y="2627"/>
                </a:lnTo>
                <a:lnTo>
                  <a:pt x="1718" y="2649"/>
                </a:lnTo>
                <a:lnTo>
                  <a:pt x="1739" y="2671"/>
                </a:lnTo>
                <a:lnTo>
                  <a:pt x="1752" y="2683"/>
                </a:lnTo>
                <a:lnTo>
                  <a:pt x="1767" y="2694"/>
                </a:lnTo>
                <a:lnTo>
                  <a:pt x="1781" y="2707"/>
                </a:lnTo>
                <a:lnTo>
                  <a:pt x="1798" y="2719"/>
                </a:lnTo>
                <a:lnTo>
                  <a:pt x="1816" y="2730"/>
                </a:lnTo>
                <a:lnTo>
                  <a:pt x="1836" y="2743"/>
                </a:lnTo>
                <a:lnTo>
                  <a:pt x="1879" y="2767"/>
                </a:lnTo>
                <a:lnTo>
                  <a:pt x="1928" y="2793"/>
                </a:lnTo>
                <a:lnTo>
                  <a:pt x="1982" y="2818"/>
                </a:lnTo>
                <a:lnTo>
                  <a:pt x="2042" y="2845"/>
                </a:lnTo>
                <a:lnTo>
                  <a:pt x="2107" y="2872"/>
                </a:lnTo>
                <a:lnTo>
                  <a:pt x="2148" y="2888"/>
                </a:lnTo>
                <a:lnTo>
                  <a:pt x="2188" y="2903"/>
                </a:lnTo>
                <a:lnTo>
                  <a:pt x="2188" y="3696"/>
                </a:lnTo>
                <a:close/>
                <a:moveTo>
                  <a:pt x="2188" y="2533"/>
                </a:moveTo>
                <a:lnTo>
                  <a:pt x="2188" y="2533"/>
                </a:lnTo>
                <a:lnTo>
                  <a:pt x="2180" y="2528"/>
                </a:lnTo>
                <a:lnTo>
                  <a:pt x="2171" y="2523"/>
                </a:lnTo>
                <a:lnTo>
                  <a:pt x="2143" y="2508"/>
                </a:lnTo>
                <a:lnTo>
                  <a:pt x="2116" y="2494"/>
                </a:lnTo>
                <a:lnTo>
                  <a:pt x="2089" y="2479"/>
                </a:lnTo>
                <a:lnTo>
                  <a:pt x="2066" y="2462"/>
                </a:lnTo>
                <a:lnTo>
                  <a:pt x="2044" y="2445"/>
                </a:lnTo>
                <a:lnTo>
                  <a:pt x="2025" y="2427"/>
                </a:lnTo>
                <a:lnTo>
                  <a:pt x="2007" y="2409"/>
                </a:lnTo>
                <a:lnTo>
                  <a:pt x="1991" y="2389"/>
                </a:lnTo>
                <a:lnTo>
                  <a:pt x="1977" y="2369"/>
                </a:lnTo>
                <a:lnTo>
                  <a:pt x="1964" y="2348"/>
                </a:lnTo>
                <a:lnTo>
                  <a:pt x="1954" y="2326"/>
                </a:lnTo>
                <a:lnTo>
                  <a:pt x="1945" y="2302"/>
                </a:lnTo>
                <a:lnTo>
                  <a:pt x="1939" y="2279"/>
                </a:lnTo>
                <a:lnTo>
                  <a:pt x="1935" y="2255"/>
                </a:lnTo>
                <a:lnTo>
                  <a:pt x="1932" y="2230"/>
                </a:lnTo>
                <a:lnTo>
                  <a:pt x="1931" y="2204"/>
                </a:lnTo>
                <a:lnTo>
                  <a:pt x="1932" y="2174"/>
                </a:lnTo>
                <a:lnTo>
                  <a:pt x="1934" y="2147"/>
                </a:lnTo>
                <a:lnTo>
                  <a:pt x="1938" y="2120"/>
                </a:lnTo>
                <a:lnTo>
                  <a:pt x="1943" y="2094"/>
                </a:lnTo>
                <a:lnTo>
                  <a:pt x="1951" y="2070"/>
                </a:lnTo>
                <a:lnTo>
                  <a:pt x="1959" y="2047"/>
                </a:lnTo>
                <a:lnTo>
                  <a:pt x="1969" y="2025"/>
                </a:lnTo>
                <a:lnTo>
                  <a:pt x="1981" y="2004"/>
                </a:lnTo>
                <a:lnTo>
                  <a:pt x="1994" y="1985"/>
                </a:lnTo>
                <a:lnTo>
                  <a:pt x="2008" y="1966"/>
                </a:lnTo>
                <a:lnTo>
                  <a:pt x="2025" y="1949"/>
                </a:lnTo>
                <a:lnTo>
                  <a:pt x="2043" y="1933"/>
                </a:lnTo>
                <a:lnTo>
                  <a:pt x="2063" y="1919"/>
                </a:lnTo>
                <a:lnTo>
                  <a:pt x="2084" y="1905"/>
                </a:lnTo>
                <a:lnTo>
                  <a:pt x="2106" y="1892"/>
                </a:lnTo>
                <a:lnTo>
                  <a:pt x="2131" y="1881"/>
                </a:lnTo>
                <a:lnTo>
                  <a:pt x="2142" y="1877"/>
                </a:lnTo>
                <a:lnTo>
                  <a:pt x="2156" y="1871"/>
                </a:lnTo>
                <a:lnTo>
                  <a:pt x="2188" y="1861"/>
                </a:lnTo>
                <a:lnTo>
                  <a:pt x="2188" y="2533"/>
                </a:lnTo>
                <a:close/>
                <a:moveTo>
                  <a:pt x="2469" y="2974"/>
                </a:moveTo>
                <a:lnTo>
                  <a:pt x="2469" y="2974"/>
                </a:lnTo>
                <a:lnTo>
                  <a:pt x="2485" y="2981"/>
                </a:lnTo>
                <a:lnTo>
                  <a:pt x="2499" y="2991"/>
                </a:lnTo>
                <a:lnTo>
                  <a:pt x="2544" y="3017"/>
                </a:lnTo>
                <a:lnTo>
                  <a:pt x="2583" y="3042"/>
                </a:lnTo>
                <a:lnTo>
                  <a:pt x="2602" y="3055"/>
                </a:lnTo>
                <a:lnTo>
                  <a:pt x="2619" y="3068"/>
                </a:lnTo>
                <a:lnTo>
                  <a:pt x="2635" y="3079"/>
                </a:lnTo>
                <a:lnTo>
                  <a:pt x="2650" y="3092"/>
                </a:lnTo>
                <a:lnTo>
                  <a:pt x="2663" y="3104"/>
                </a:lnTo>
                <a:lnTo>
                  <a:pt x="2676" y="3117"/>
                </a:lnTo>
                <a:lnTo>
                  <a:pt x="2688" y="3130"/>
                </a:lnTo>
                <a:lnTo>
                  <a:pt x="2697" y="3142"/>
                </a:lnTo>
                <a:lnTo>
                  <a:pt x="2706" y="3155"/>
                </a:lnTo>
                <a:lnTo>
                  <a:pt x="2714" y="3166"/>
                </a:lnTo>
                <a:lnTo>
                  <a:pt x="2721" y="3179"/>
                </a:lnTo>
                <a:lnTo>
                  <a:pt x="2726" y="3192"/>
                </a:lnTo>
                <a:lnTo>
                  <a:pt x="2732" y="3207"/>
                </a:lnTo>
                <a:lnTo>
                  <a:pt x="2737" y="3223"/>
                </a:lnTo>
                <a:lnTo>
                  <a:pt x="2741" y="3240"/>
                </a:lnTo>
                <a:lnTo>
                  <a:pt x="2744" y="3257"/>
                </a:lnTo>
                <a:lnTo>
                  <a:pt x="2746" y="3275"/>
                </a:lnTo>
                <a:lnTo>
                  <a:pt x="2749" y="3292"/>
                </a:lnTo>
                <a:lnTo>
                  <a:pt x="2750" y="3311"/>
                </a:lnTo>
                <a:lnTo>
                  <a:pt x="2750" y="3330"/>
                </a:lnTo>
                <a:lnTo>
                  <a:pt x="2750" y="3354"/>
                </a:lnTo>
                <a:lnTo>
                  <a:pt x="2747" y="3379"/>
                </a:lnTo>
                <a:lnTo>
                  <a:pt x="2745" y="3402"/>
                </a:lnTo>
                <a:lnTo>
                  <a:pt x="2742" y="3424"/>
                </a:lnTo>
                <a:lnTo>
                  <a:pt x="2737" y="3445"/>
                </a:lnTo>
                <a:lnTo>
                  <a:pt x="2732" y="3466"/>
                </a:lnTo>
                <a:lnTo>
                  <a:pt x="2725" y="3486"/>
                </a:lnTo>
                <a:lnTo>
                  <a:pt x="2717" y="3506"/>
                </a:lnTo>
                <a:lnTo>
                  <a:pt x="2709" y="3524"/>
                </a:lnTo>
                <a:lnTo>
                  <a:pt x="2699" y="3543"/>
                </a:lnTo>
                <a:lnTo>
                  <a:pt x="2689" y="3559"/>
                </a:lnTo>
                <a:lnTo>
                  <a:pt x="2677" y="3576"/>
                </a:lnTo>
                <a:lnTo>
                  <a:pt x="2664" y="3592"/>
                </a:lnTo>
                <a:lnTo>
                  <a:pt x="2651" y="3608"/>
                </a:lnTo>
                <a:lnTo>
                  <a:pt x="2636" y="3623"/>
                </a:lnTo>
                <a:lnTo>
                  <a:pt x="2620" y="3636"/>
                </a:lnTo>
                <a:lnTo>
                  <a:pt x="2605" y="3648"/>
                </a:lnTo>
                <a:lnTo>
                  <a:pt x="2590" y="3659"/>
                </a:lnTo>
                <a:lnTo>
                  <a:pt x="2574" y="3669"/>
                </a:lnTo>
                <a:lnTo>
                  <a:pt x="2558" y="3677"/>
                </a:lnTo>
                <a:lnTo>
                  <a:pt x="2544" y="3683"/>
                </a:lnTo>
                <a:lnTo>
                  <a:pt x="2528" y="3690"/>
                </a:lnTo>
                <a:lnTo>
                  <a:pt x="2512" y="3694"/>
                </a:lnTo>
                <a:lnTo>
                  <a:pt x="2496" y="3697"/>
                </a:lnTo>
                <a:lnTo>
                  <a:pt x="2469" y="3697"/>
                </a:lnTo>
                <a:lnTo>
                  <a:pt x="2469" y="2974"/>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6" name="矩形 25"/>
          <p:cNvSpPr/>
          <p:nvPr/>
        </p:nvSpPr>
        <p:spPr>
          <a:xfrm>
            <a:off x="266562"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7" name="自由: 形状 26"/>
          <p:cNvSpPr/>
          <p:nvPr/>
        </p:nvSpPr>
        <p:spPr>
          <a:xfrm rot="16200000">
            <a:off x="4480338"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自由: 形状 27"/>
          <p:cNvSpPr/>
          <p:nvPr/>
        </p:nvSpPr>
        <p:spPr>
          <a:xfrm>
            <a:off x="3895044"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299153"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0" name="自由: 形状 29"/>
          <p:cNvSpPr/>
          <p:nvPr/>
        </p:nvSpPr>
        <p:spPr>
          <a:xfrm rot="16200000">
            <a:off x="7512929"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自由: 形状 30"/>
          <p:cNvSpPr/>
          <p:nvPr/>
        </p:nvSpPr>
        <p:spPr>
          <a:xfrm>
            <a:off x="6927635"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331744"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3" name="自由: 形状 32"/>
          <p:cNvSpPr/>
          <p:nvPr/>
        </p:nvSpPr>
        <p:spPr>
          <a:xfrm rot="16200000">
            <a:off x="10545520" y="4054644"/>
            <a:ext cx="208271" cy="2085278"/>
          </a:xfrm>
          <a:custGeom>
            <a:avLst/>
            <a:gdLst>
              <a:gd name="connsiteX0" fmla="*/ 0 w 208271"/>
              <a:gd name="connsiteY0" fmla="*/ 0 h 2085278"/>
              <a:gd name="connsiteX1" fmla="*/ 208271 w 208271"/>
              <a:gd name="connsiteY1" fmla="*/ 0 h 2085278"/>
              <a:gd name="connsiteX2" fmla="*/ 208271 w 208271"/>
              <a:gd name="connsiteY2" fmla="*/ 2085278 h 2085278"/>
              <a:gd name="connsiteX3" fmla="*/ 0 w 208271"/>
              <a:gd name="connsiteY3" fmla="*/ 2085278 h 2085278"/>
              <a:gd name="connsiteX4" fmla="*/ 0 w 208271"/>
              <a:gd name="connsiteY4" fmla="*/ 2007180 h 2085278"/>
              <a:gd name="connsiteX5" fmla="*/ 25905 w 208271"/>
              <a:gd name="connsiteY5" fmla="*/ 2003491 h 2085278"/>
              <a:gd name="connsiteX6" fmla="*/ 87731 w 208271"/>
              <a:gd name="connsiteY6" fmla="*/ 1937689 h 2085278"/>
              <a:gd name="connsiteX7" fmla="*/ 25905 w 208271"/>
              <a:gd name="connsiteY7" fmla="*/ 1871888 h 2085278"/>
              <a:gd name="connsiteX8" fmla="*/ 0 w 208271"/>
              <a:gd name="connsiteY8" fmla="*/ 1868196 h 2085278"/>
              <a:gd name="connsiteX9" fmla="*/ 0 w 208271"/>
              <a:gd name="connsiteY9" fmla="*/ 1783417 h 2085278"/>
              <a:gd name="connsiteX10" fmla="*/ 25905 w 208271"/>
              <a:gd name="connsiteY10" fmla="*/ 1779728 h 2085278"/>
              <a:gd name="connsiteX11" fmla="*/ 87731 w 208271"/>
              <a:gd name="connsiteY11" fmla="*/ 1713927 h 2085278"/>
              <a:gd name="connsiteX12" fmla="*/ 25905 w 208271"/>
              <a:gd name="connsiteY12" fmla="*/ 1648125 h 2085278"/>
              <a:gd name="connsiteX13" fmla="*/ 0 w 208271"/>
              <a:gd name="connsiteY13" fmla="*/ 1644434 h 2085278"/>
              <a:gd name="connsiteX14" fmla="*/ 0 w 208271"/>
              <a:gd name="connsiteY14" fmla="*/ 1559655 h 2085278"/>
              <a:gd name="connsiteX15" fmla="*/ 25905 w 208271"/>
              <a:gd name="connsiteY15" fmla="*/ 1555966 h 2085278"/>
              <a:gd name="connsiteX16" fmla="*/ 87731 w 208271"/>
              <a:gd name="connsiteY16" fmla="*/ 1490164 h 2085278"/>
              <a:gd name="connsiteX17" fmla="*/ 25905 w 208271"/>
              <a:gd name="connsiteY17" fmla="*/ 1424363 h 2085278"/>
              <a:gd name="connsiteX18" fmla="*/ 0 w 208271"/>
              <a:gd name="connsiteY18" fmla="*/ 1420671 h 2085278"/>
              <a:gd name="connsiteX19" fmla="*/ 0 w 208271"/>
              <a:gd name="connsiteY19" fmla="*/ 1335892 h 2085278"/>
              <a:gd name="connsiteX20" fmla="*/ 25905 w 208271"/>
              <a:gd name="connsiteY20" fmla="*/ 1332203 h 2085278"/>
              <a:gd name="connsiteX21" fmla="*/ 87731 w 208271"/>
              <a:gd name="connsiteY21" fmla="*/ 1266402 h 2085278"/>
              <a:gd name="connsiteX22" fmla="*/ 25905 w 208271"/>
              <a:gd name="connsiteY22" fmla="*/ 1200600 h 2085278"/>
              <a:gd name="connsiteX23" fmla="*/ 0 w 208271"/>
              <a:gd name="connsiteY23" fmla="*/ 1196911 h 2085278"/>
              <a:gd name="connsiteX24" fmla="*/ 0 w 208271"/>
              <a:gd name="connsiteY24" fmla="*/ 1112132 h 2085278"/>
              <a:gd name="connsiteX25" fmla="*/ 25905 w 208271"/>
              <a:gd name="connsiteY25" fmla="*/ 1108443 h 2085278"/>
              <a:gd name="connsiteX26" fmla="*/ 87731 w 208271"/>
              <a:gd name="connsiteY26" fmla="*/ 1042639 h 2085278"/>
              <a:gd name="connsiteX27" fmla="*/ 25905 w 208271"/>
              <a:gd name="connsiteY27" fmla="*/ 976838 h 2085278"/>
              <a:gd name="connsiteX28" fmla="*/ 0 w 208271"/>
              <a:gd name="connsiteY28" fmla="*/ 973149 h 2085278"/>
              <a:gd name="connsiteX29" fmla="*/ 0 w 208271"/>
              <a:gd name="connsiteY29" fmla="*/ 888370 h 2085278"/>
              <a:gd name="connsiteX30" fmla="*/ 25905 w 208271"/>
              <a:gd name="connsiteY30" fmla="*/ 884681 h 2085278"/>
              <a:gd name="connsiteX31" fmla="*/ 87731 w 208271"/>
              <a:gd name="connsiteY31" fmla="*/ 818879 h 2085278"/>
              <a:gd name="connsiteX32" fmla="*/ 25905 w 208271"/>
              <a:gd name="connsiteY32" fmla="*/ 753075 h 2085278"/>
              <a:gd name="connsiteX33" fmla="*/ 0 w 208271"/>
              <a:gd name="connsiteY33" fmla="*/ 749386 h 2085278"/>
              <a:gd name="connsiteX34" fmla="*/ 0 w 208271"/>
              <a:gd name="connsiteY34" fmla="*/ 664607 h 2085278"/>
              <a:gd name="connsiteX35" fmla="*/ 25905 w 208271"/>
              <a:gd name="connsiteY35" fmla="*/ 660918 h 2085278"/>
              <a:gd name="connsiteX36" fmla="*/ 87731 w 208271"/>
              <a:gd name="connsiteY36" fmla="*/ 595117 h 2085278"/>
              <a:gd name="connsiteX37" fmla="*/ 25905 w 208271"/>
              <a:gd name="connsiteY37" fmla="*/ 529315 h 2085278"/>
              <a:gd name="connsiteX38" fmla="*/ 0 w 208271"/>
              <a:gd name="connsiteY38" fmla="*/ 525624 h 2085278"/>
              <a:gd name="connsiteX39" fmla="*/ 0 w 208271"/>
              <a:gd name="connsiteY39" fmla="*/ 440845 h 2085278"/>
              <a:gd name="connsiteX40" fmla="*/ 25905 w 208271"/>
              <a:gd name="connsiteY40" fmla="*/ 437156 h 2085278"/>
              <a:gd name="connsiteX41" fmla="*/ 87731 w 208271"/>
              <a:gd name="connsiteY41" fmla="*/ 371354 h 2085278"/>
              <a:gd name="connsiteX42" fmla="*/ 25905 w 208271"/>
              <a:gd name="connsiteY42" fmla="*/ 305553 h 2085278"/>
              <a:gd name="connsiteX43" fmla="*/ 0 w 208271"/>
              <a:gd name="connsiteY43" fmla="*/ 301861 h 2085278"/>
              <a:gd name="connsiteX44" fmla="*/ 0 w 208271"/>
              <a:gd name="connsiteY44" fmla="*/ 217082 h 2085278"/>
              <a:gd name="connsiteX45" fmla="*/ 25905 w 208271"/>
              <a:gd name="connsiteY45" fmla="*/ 213393 h 2085278"/>
              <a:gd name="connsiteX46" fmla="*/ 87731 w 208271"/>
              <a:gd name="connsiteY46" fmla="*/ 147592 h 2085278"/>
              <a:gd name="connsiteX47" fmla="*/ 25905 w 208271"/>
              <a:gd name="connsiteY47" fmla="*/ 81790 h 2085278"/>
              <a:gd name="connsiteX48" fmla="*/ 0 w 208271"/>
              <a:gd name="connsiteY48" fmla="*/ 78099 h 208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08271" h="2085278">
                <a:moveTo>
                  <a:pt x="0" y="0"/>
                </a:moveTo>
                <a:lnTo>
                  <a:pt x="208271" y="0"/>
                </a:lnTo>
                <a:lnTo>
                  <a:pt x="208271" y="2085278"/>
                </a:lnTo>
                <a:lnTo>
                  <a:pt x="0" y="2085278"/>
                </a:lnTo>
                <a:lnTo>
                  <a:pt x="0" y="2007180"/>
                </a:lnTo>
                <a:lnTo>
                  <a:pt x="25905" y="2003491"/>
                </a:lnTo>
                <a:cubicBezTo>
                  <a:pt x="62237" y="1992649"/>
                  <a:pt x="87731" y="1967268"/>
                  <a:pt x="87731" y="1937689"/>
                </a:cubicBezTo>
                <a:cubicBezTo>
                  <a:pt x="87731" y="1908108"/>
                  <a:pt x="62237" y="1882727"/>
                  <a:pt x="25905" y="1871888"/>
                </a:cubicBezTo>
                <a:lnTo>
                  <a:pt x="0" y="1868196"/>
                </a:lnTo>
                <a:lnTo>
                  <a:pt x="0" y="1783417"/>
                </a:lnTo>
                <a:lnTo>
                  <a:pt x="25905" y="1779728"/>
                </a:lnTo>
                <a:cubicBezTo>
                  <a:pt x="62237" y="1768886"/>
                  <a:pt x="87731" y="1743506"/>
                  <a:pt x="87731" y="1713927"/>
                </a:cubicBezTo>
                <a:cubicBezTo>
                  <a:pt x="87731" y="1684345"/>
                  <a:pt x="62237" y="1658965"/>
                  <a:pt x="25905" y="1648125"/>
                </a:cubicBezTo>
                <a:lnTo>
                  <a:pt x="0" y="1644434"/>
                </a:lnTo>
                <a:lnTo>
                  <a:pt x="0" y="1559655"/>
                </a:lnTo>
                <a:lnTo>
                  <a:pt x="25905" y="1555966"/>
                </a:lnTo>
                <a:cubicBezTo>
                  <a:pt x="62237" y="1545124"/>
                  <a:pt x="87731" y="1519746"/>
                  <a:pt x="87731" y="1490164"/>
                </a:cubicBezTo>
                <a:cubicBezTo>
                  <a:pt x="87731" y="1460583"/>
                  <a:pt x="62237" y="1435202"/>
                  <a:pt x="25905" y="1424363"/>
                </a:cubicBezTo>
                <a:lnTo>
                  <a:pt x="0" y="1420671"/>
                </a:lnTo>
                <a:lnTo>
                  <a:pt x="0" y="1335892"/>
                </a:lnTo>
                <a:lnTo>
                  <a:pt x="25905" y="1332203"/>
                </a:lnTo>
                <a:cubicBezTo>
                  <a:pt x="62237" y="1321361"/>
                  <a:pt x="87731" y="1295983"/>
                  <a:pt x="87731" y="1266402"/>
                </a:cubicBezTo>
                <a:cubicBezTo>
                  <a:pt x="87731" y="1236820"/>
                  <a:pt x="62237" y="1211442"/>
                  <a:pt x="25905" y="1200600"/>
                </a:cubicBezTo>
                <a:lnTo>
                  <a:pt x="0" y="1196911"/>
                </a:lnTo>
                <a:lnTo>
                  <a:pt x="0" y="1112132"/>
                </a:lnTo>
                <a:lnTo>
                  <a:pt x="25905" y="1108443"/>
                </a:lnTo>
                <a:cubicBezTo>
                  <a:pt x="62237" y="1097601"/>
                  <a:pt x="87731" y="1072218"/>
                  <a:pt x="87731" y="1042639"/>
                </a:cubicBezTo>
                <a:cubicBezTo>
                  <a:pt x="87731" y="1013058"/>
                  <a:pt x="62237" y="987680"/>
                  <a:pt x="25905" y="976838"/>
                </a:cubicBezTo>
                <a:lnTo>
                  <a:pt x="0" y="973149"/>
                </a:lnTo>
                <a:lnTo>
                  <a:pt x="0" y="888370"/>
                </a:lnTo>
                <a:lnTo>
                  <a:pt x="25905" y="884681"/>
                </a:lnTo>
                <a:cubicBezTo>
                  <a:pt x="62237" y="873839"/>
                  <a:pt x="87731" y="848458"/>
                  <a:pt x="87731" y="818879"/>
                </a:cubicBezTo>
                <a:cubicBezTo>
                  <a:pt x="87731" y="789297"/>
                  <a:pt x="62237" y="763917"/>
                  <a:pt x="25905" y="753075"/>
                </a:cubicBezTo>
                <a:lnTo>
                  <a:pt x="0" y="749386"/>
                </a:lnTo>
                <a:lnTo>
                  <a:pt x="0" y="664607"/>
                </a:lnTo>
                <a:lnTo>
                  <a:pt x="25905" y="660918"/>
                </a:lnTo>
                <a:cubicBezTo>
                  <a:pt x="62237" y="650076"/>
                  <a:pt x="87731" y="624698"/>
                  <a:pt x="87731" y="595117"/>
                </a:cubicBezTo>
                <a:cubicBezTo>
                  <a:pt x="87731" y="565535"/>
                  <a:pt x="62237" y="540155"/>
                  <a:pt x="25905" y="529315"/>
                </a:cubicBezTo>
                <a:lnTo>
                  <a:pt x="0" y="525624"/>
                </a:lnTo>
                <a:lnTo>
                  <a:pt x="0" y="440845"/>
                </a:lnTo>
                <a:lnTo>
                  <a:pt x="25905" y="437156"/>
                </a:lnTo>
                <a:cubicBezTo>
                  <a:pt x="62237" y="426314"/>
                  <a:pt x="87731" y="400933"/>
                  <a:pt x="87731" y="371354"/>
                </a:cubicBezTo>
                <a:cubicBezTo>
                  <a:pt x="87731" y="341772"/>
                  <a:pt x="62237" y="316392"/>
                  <a:pt x="25905" y="305553"/>
                </a:cubicBezTo>
                <a:lnTo>
                  <a:pt x="0" y="301861"/>
                </a:lnTo>
                <a:lnTo>
                  <a:pt x="0" y="217082"/>
                </a:lnTo>
                <a:lnTo>
                  <a:pt x="25905" y="213393"/>
                </a:lnTo>
                <a:cubicBezTo>
                  <a:pt x="62237" y="202551"/>
                  <a:pt x="87731" y="177171"/>
                  <a:pt x="87731" y="147592"/>
                </a:cubicBezTo>
                <a:cubicBezTo>
                  <a:pt x="87731" y="118010"/>
                  <a:pt x="62237" y="92630"/>
                  <a:pt x="25905" y="81790"/>
                </a:cubicBezTo>
                <a:lnTo>
                  <a:pt x="0" y="780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自由: 形状 33"/>
          <p:cNvSpPr/>
          <p:nvPr/>
        </p:nvSpPr>
        <p:spPr>
          <a:xfrm>
            <a:off x="9960226" y="2323751"/>
            <a:ext cx="1378858" cy="1829487"/>
          </a:xfrm>
          <a:custGeom>
            <a:avLst/>
            <a:gdLst>
              <a:gd name="connsiteX0" fmla="*/ 689429 w 1378858"/>
              <a:gd name="connsiteY0" fmla="*/ 0 h 1829487"/>
              <a:gd name="connsiteX1" fmla="*/ 1378858 w 1378858"/>
              <a:gd name="connsiteY1" fmla="*/ 508000 h 1829487"/>
              <a:gd name="connsiteX2" fmla="*/ 828373 w 1378858"/>
              <a:gd name="connsiteY2" fmla="*/ 1005679 h 1829487"/>
              <a:gd name="connsiteX3" fmla="*/ 796107 w 1378858"/>
              <a:gd name="connsiteY3" fmla="*/ 1008076 h 1829487"/>
              <a:gd name="connsiteX4" fmla="*/ 796107 w 1378858"/>
              <a:gd name="connsiteY4" fmla="*/ 1447984 h 1829487"/>
              <a:gd name="connsiteX5" fmla="*/ 888143 w 1378858"/>
              <a:gd name="connsiteY5" fmla="*/ 1447984 h 1829487"/>
              <a:gd name="connsiteX6" fmla="*/ 689429 w 1378858"/>
              <a:gd name="connsiteY6" fmla="*/ 1829487 h 1829487"/>
              <a:gd name="connsiteX7" fmla="*/ 490716 w 1378858"/>
              <a:gd name="connsiteY7" fmla="*/ 1447984 h 1829487"/>
              <a:gd name="connsiteX8" fmla="*/ 582751 w 1378858"/>
              <a:gd name="connsiteY8" fmla="*/ 1447984 h 1829487"/>
              <a:gd name="connsiteX9" fmla="*/ 582751 w 1378858"/>
              <a:gd name="connsiteY9" fmla="*/ 1008076 h 1829487"/>
              <a:gd name="connsiteX10" fmla="*/ 550485 w 1378858"/>
              <a:gd name="connsiteY10" fmla="*/ 1005679 h 1829487"/>
              <a:gd name="connsiteX11" fmla="*/ 0 w 1378858"/>
              <a:gd name="connsiteY11" fmla="*/ 508000 h 1829487"/>
              <a:gd name="connsiteX12" fmla="*/ 689429 w 1378858"/>
              <a:gd name="connsiteY12" fmla="*/ 0 h 18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8858" h="1829487">
                <a:moveTo>
                  <a:pt x="689429" y="0"/>
                </a:moveTo>
                <a:cubicBezTo>
                  <a:pt x="1070190" y="0"/>
                  <a:pt x="1378858" y="227439"/>
                  <a:pt x="1378858" y="508000"/>
                </a:cubicBezTo>
                <a:cubicBezTo>
                  <a:pt x="1378858" y="753491"/>
                  <a:pt x="1142534" y="958310"/>
                  <a:pt x="828373" y="1005679"/>
                </a:cubicBezTo>
                <a:lnTo>
                  <a:pt x="796107" y="1008076"/>
                </a:lnTo>
                <a:lnTo>
                  <a:pt x="796107" y="1447984"/>
                </a:lnTo>
                <a:lnTo>
                  <a:pt x="888143" y="1447984"/>
                </a:lnTo>
                <a:lnTo>
                  <a:pt x="689429" y="1829487"/>
                </a:lnTo>
                <a:lnTo>
                  <a:pt x="490716" y="1447984"/>
                </a:lnTo>
                <a:lnTo>
                  <a:pt x="582751" y="1447984"/>
                </a:lnTo>
                <a:lnTo>
                  <a:pt x="582751" y="1008076"/>
                </a:lnTo>
                <a:lnTo>
                  <a:pt x="550485" y="1005679"/>
                </a:lnTo>
                <a:cubicBezTo>
                  <a:pt x="236324" y="958310"/>
                  <a:pt x="0" y="753491"/>
                  <a:pt x="0" y="508000"/>
                </a:cubicBezTo>
                <a:cubicBezTo>
                  <a:pt x="0" y="227439"/>
                  <a:pt x="308668" y="0"/>
                  <a:pt x="6894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9364335" y="5359158"/>
            <a:ext cx="2561103" cy="1211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6" name="KSO_Shape"/>
          <p:cNvSpPr/>
          <p:nvPr/>
        </p:nvSpPr>
        <p:spPr bwMode="auto">
          <a:xfrm>
            <a:off x="7407930" y="2636159"/>
            <a:ext cx="418267" cy="468690"/>
          </a:xfrm>
          <a:custGeom>
            <a:avLst/>
            <a:gdLst>
              <a:gd name="T0" fmla="*/ 569561 w 3714"/>
              <a:gd name="T1" fmla="*/ 1074354 h 4161"/>
              <a:gd name="T2" fmla="*/ 339920 w 3714"/>
              <a:gd name="T3" fmla="*/ 1074354 h 4161"/>
              <a:gd name="T4" fmla="*/ 998570 w 3714"/>
              <a:gd name="T5" fmla="*/ 249226 h 4161"/>
              <a:gd name="T6" fmla="*/ 894345 w 3714"/>
              <a:gd name="T7" fmla="*/ 239274 h 4161"/>
              <a:gd name="T8" fmla="*/ 811744 w 3714"/>
              <a:gd name="T9" fmla="*/ 255283 h 4161"/>
              <a:gd name="T10" fmla="*/ 839854 w 3714"/>
              <a:gd name="T11" fmla="*/ 287735 h 4161"/>
              <a:gd name="T12" fmla="*/ 976082 w 3714"/>
              <a:gd name="T13" fmla="*/ 339224 h 4161"/>
              <a:gd name="T14" fmla="*/ 997273 w 3714"/>
              <a:gd name="T15" fmla="*/ 464270 h 4161"/>
              <a:gd name="T16" fmla="*/ 927213 w 3714"/>
              <a:gd name="T17" fmla="*/ 523547 h 4161"/>
              <a:gd name="T18" fmla="*/ 876182 w 3714"/>
              <a:gd name="T19" fmla="*/ 578065 h 4161"/>
              <a:gd name="T20" fmla="*/ 839854 w 3714"/>
              <a:gd name="T21" fmla="*/ 531336 h 4161"/>
              <a:gd name="T22" fmla="*/ 742116 w 3714"/>
              <a:gd name="T23" fmla="*/ 496288 h 4161"/>
              <a:gd name="T24" fmla="*/ 703627 w 3714"/>
              <a:gd name="T25" fmla="*/ 421867 h 4161"/>
              <a:gd name="T26" fmla="*/ 815204 w 3714"/>
              <a:gd name="T27" fmla="*/ 445664 h 4161"/>
              <a:gd name="T28" fmla="*/ 916401 w 3714"/>
              <a:gd name="T29" fmla="*/ 427492 h 4161"/>
              <a:gd name="T30" fmla="*/ 876182 w 3714"/>
              <a:gd name="T31" fmla="*/ 388117 h 4161"/>
              <a:gd name="T32" fmla="*/ 769362 w 3714"/>
              <a:gd name="T33" fmla="*/ 353503 h 4161"/>
              <a:gd name="T34" fmla="*/ 717898 w 3714"/>
              <a:gd name="T35" fmla="*/ 266966 h 4161"/>
              <a:gd name="T36" fmla="*/ 839854 w 3714"/>
              <a:gd name="T37" fmla="*/ 160958 h 4161"/>
              <a:gd name="T38" fmla="*/ 876182 w 3714"/>
              <a:gd name="T39" fmla="*/ 136295 h 4161"/>
              <a:gd name="T40" fmla="*/ 960513 w 3714"/>
              <a:gd name="T41" fmla="*/ 186919 h 4161"/>
              <a:gd name="T42" fmla="*/ 854126 w 3714"/>
              <a:gd name="T43" fmla="*/ 0 h 4161"/>
              <a:gd name="T44" fmla="*/ 854126 w 3714"/>
              <a:gd name="T45" fmla="*/ 709601 h 4161"/>
              <a:gd name="T46" fmla="*/ 854126 w 3714"/>
              <a:gd name="T47" fmla="*/ 0 h 4161"/>
              <a:gd name="T48" fmla="*/ 603294 w 3714"/>
              <a:gd name="T49" fmla="*/ 354801 h 4161"/>
              <a:gd name="T50" fmla="*/ 1104525 w 3714"/>
              <a:gd name="T51" fmla="*/ 354801 h 4161"/>
              <a:gd name="T52" fmla="*/ 420792 w 3714"/>
              <a:gd name="T53" fmla="*/ 1032383 h 4161"/>
              <a:gd name="T54" fmla="*/ 420792 w 3714"/>
              <a:gd name="T55" fmla="*/ 1158727 h 4161"/>
              <a:gd name="T56" fmla="*/ 420792 w 3714"/>
              <a:gd name="T57" fmla="*/ 1032383 h 4161"/>
              <a:gd name="T58" fmla="*/ 854126 w 3714"/>
              <a:gd name="T59" fmla="*/ 822532 h 4161"/>
              <a:gd name="T60" fmla="*/ 505124 w 3714"/>
              <a:gd name="T61" fmla="*/ 785321 h 4161"/>
              <a:gd name="T62" fmla="*/ 359814 w 3714"/>
              <a:gd name="T63" fmla="*/ 717390 h 4161"/>
              <a:gd name="T64" fmla="*/ 155689 w 3714"/>
              <a:gd name="T65" fmla="*/ 1059210 h 4161"/>
              <a:gd name="T66" fmla="*/ 0 w 3714"/>
              <a:gd name="T67" fmla="*/ 1091661 h 4161"/>
              <a:gd name="T68" fmla="*/ 32435 w 3714"/>
              <a:gd name="T69" fmla="*/ 1386751 h 4161"/>
              <a:gd name="T70" fmla="*/ 413440 w 3714"/>
              <a:gd name="T71" fmla="*/ 1615641 h 4161"/>
              <a:gd name="T72" fmla="*/ 437226 w 3714"/>
              <a:gd name="T73" fmla="*/ 1800397 h 4161"/>
              <a:gd name="T74" fmla="*/ 686328 w 3714"/>
              <a:gd name="T75" fmla="*/ 1776167 h 4161"/>
              <a:gd name="T76" fmla="*/ 795310 w 3714"/>
              <a:gd name="T77" fmla="*/ 1698716 h 4161"/>
              <a:gd name="T78" fmla="*/ 978244 w 3714"/>
              <a:gd name="T79" fmla="*/ 1772705 h 4161"/>
              <a:gd name="T80" fmla="*/ 1223454 w 3714"/>
              <a:gd name="T81" fmla="*/ 1800397 h 4161"/>
              <a:gd name="T82" fmla="*/ 1251132 w 3714"/>
              <a:gd name="T83" fmla="*/ 1574536 h 4161"/>
              <a:gd name="T84" fmla="*/ 1526182 w 3714"/>
              <a:gd name="T85" fmla="*/ 1270792 h 4161"/>
              <a:gd name="T86" fmla="*/ 1526182 w 3714"/>
              <a:gd name="T87" fmla="*/ 1150073 h 4161"/>
              <a:gd name="T88" fmla="*/ 1056954 w 3714"/>
              <a:gd name="T89" fmla="*/ 776235 h 41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14" h="4161">
                <a:moveTo>
                  <a:pt x="1052" y="2218"/>
                </a:moveTo>
                <a:cubicBezTo>
                  <a:pt x="1198" y="2218"/>
                  <a:pt x="1317" y="2336"/>
                  <a:pt x="1317" y="2483"/>
                </a:cubicBezTo>
                <a:cubicBezTo>
                  <a:pt x="1317" y="2630"/>
                  <a:pt x="1198" y="2748"/>
                  <a:pt x="1052" y="2748"/>
                </a:cubicBezTo>
                <a:cubicBezTo>
                  <a:pt x="905" y="2748"/>
                  <a:pt x="786" y="2630"/>
                  <a:pt x="786" y="2483"/>
                </a:cubicBezTo>
                <a:cubicBezTo>
                  <a:pt x="786" y="2336"/>
                  <a:pt x="905" y="2218"/>
                  <a:pt x="1052" y="2218"/>
                </a:cubicBezTo>
                <a:close/>
                <a:moveTo>
                  <a:pt x="2309" y="576"/>
                </a:moveTo>
                <a:cubicBezTo>
                  <a:pt x="2097" y="610"/>
                  <a:pt x="2097" y="610"/>
                  <a:pt x="2097" y="610"/>
                </a:cubicBezTo>
                <a:cubicBezTo>
                  <a:pt x="2086" y="583"/>
                  <a:pt x="2076" y="564"/>
                  <a:pt x="2068" y="553"/>
                </a:cubicBezTo>
                <a:cubicBezTo>
                  <a:pt x="2032" y="509"/>
                  <a:pt x="1929" y="502"/>
                  <a:pt x="1892" y="549"/>
                </a:cubicBezTo>
                <a:cubicBezTo>
                  <a:pt x="1882" y="560"/>
                  <a:pt x="1877" y="574"/>
                  <a:pt x="1877" y="590"/>
                </a:cubicBezTo>
                <a:cubicBezTo>
                  <a:pt x="1877" y="607"/>
                  <a:pt x="1882" y="621"/>
                  <a:pt x="1892" y="634"/>
                </a:cubicBezTo>
                <a:cubicBezTo>
                  <a:pt x="1902" y="646"/>
                  <a:pt x="1918" y="657"/>
                  <a:pt x="1942" y="665"/>
                </a:cubicBezTo>
                <a:cubicBezTo>
                  <a:pt x="2026" y="686"/>
                  <a:pt x="2026" y="686"/>
                  <a:pt x="2026" y="686"/>
                </a:cubicBezTo>
                <a:cubicBezTo>
                  <a:pt x="2141" y="717"/>
                  <a:pt x="2218" y="750"/>
                  <a:pt x="2257" y="784"/>
                </a:cubicBezTo>
                <a:cubicBezTo>
                  <a:pt x="2308" y="830"/>
                  <a:pt x="2334" y="888"/>
                  <a:pt x="2334" y="959"/>
                </a:cubicBezTo>
                <a:cubicBezTo>
                  <a:pt x="2334" y="1000"/>
                  <a:pt x="2325" y="1038"/>
                  <a:pt x="2306" y="1073"/>
                </a:cubicBezTo>
                <a:cubicBezTo>
                  <a:pt x="2288" y="1107"/>
                  <a:pt x="2264" y="1136"/>
                  <a:pt x="2235" y="1160"/>
                </a:cubicBezTo>
                <a:cubicBezTo>
                  <a:pt x="2207" y="1182"/>
                  <a:pt x="2176" y="1199"/>
                  <a:pt x="2144" y="1210"/>
                </a:cubicBezTo>
                <a:cubicBezTo>
                  <a:pt x="2112" y="1220"/>
                  <a:pt x="2072" y="1227"/>
                  <a:pt x="2026" y="1228"/>
                </a:cubicBezTo>
                <a:cubicBezTo>
                  <a:pt x="2026" y="1336"/>
                  <a:pt x="2026" y="1336"/>
                  <a:pt x="2026" y="1336"/>
                </a:cubicBezTo>
                <a:cubicBezTo>
                  <a:pt x="1942" y="1336"/>
                  <a:pt x="1942" y="1336"/>
                  <a:pt x="1942" y="1336"/>
                </a:cubicBezTo>
                <a:cubicBezTo>
                  <a:pt x="1942" y="1228"/>
                  <a:pt x="1942" y="1228"/>
                  <a:pt x="1942" y="1228"/>
                </a:cubicBezTo>
                <a:cubicBezTo>
                  <a:pt x="1886" y="1223"/>
                  <a:pt x="1841" y="1214"/>
                  <a:pt x="1806" y="1201"/>
                </a:cubicBezTo>
                <a:cubicBezTo>
                  <a:pt x="1772" y="1188"/>
                  <a:pt x="1742" y="1170"/>
                  <a:pt x="1716" y="1147"/>
                </a:cubicBezTo>
                <a:cubicBezTo>
                  <a:pt x="1691" y="1124"/>
                  <a:pt x="1672" y="1099"/>
                  <a:pt x="1658" y="1072"/>
                </a:cubicBezTo>
                <a:cubicBezTo>
                  <a:pt x="1644" y="1045"/>
                  <a:pt x="1634" y="1013"/>
                  <a:pt x="1627" y="975"/>
                </a:cubicBezTo>
                <a:cubicBezTo>
                  <a:pt x="1857" y="948"/>
                  <a:pt x="1857" y="948"/>
                  <a:pt x="1857" y="948"/>
                </a:cubicBezTo>
                <a:cubicBezTo>
                  <a:pt x="1864" y="986"/>
                  <a:pt x="1873" y="1013"/>
                  <a:pt x="1885" y="1030"/>
                </a:cubicBezTo>
                <a:cubicBezTo>
                  <a:pt x="1927" y="1090"/>
                  <a:pt x="2047" y="1099"/>
                  <a:pt x="2097" y="1044"/>
                </a:cubicBezTo>
                <a:cubicBezTo>
                  <a:pt x="2111" y="1028"/>
                  <a:pt x="2119" y="1009"/>
                  <a:pt x="2119" y="988"/>
                </a:cubicBezTo>
                <a:cubicBezTo>
                  <a:pt x="2119" y="971"/>
                  <a:pt x="2113" y="954"/>
                  <a:pt x="2100" y="939"/>
                </a:cubicBezTo>
                <a:cubicBezTo>
                  <a:pt x="2087" y="924"/>
                  <a:pt x="2062" y="910"/>
                  <a:pt x="2026" y="897"/>
                </a:cubicBezTo>
                <a:cubicBezTo>
                  <a:pt x="1942" y="873"/>
                  <a:pt x="1942" y="873"/>
                  <a:pt x="1942" y="873"/>
                </a:cubicBezTo>
                <a:cubicBezTo>
                  <a:pt x="1866" y="852"/>
                  <a:pt x="1811" y="833"/>
                  <a:pt x="1779" y="817"/>
                </a:cubicBezTo>
                <a:cubicBezTo>
                  <a:pt x="1747" y="802"/>
                  <a:pt x="1719" y="777"/>
                  <a:pt x="1696" y="743"/>
                </a:cubicBezTo>
                <a:cubicBezTo>
                  <a:pt x="1672" y="708"/>
                  <a:pt x="1660" y="666"/>
                  <a:pt x="1660" y="617"/>
                </a:cubicBezTo>
                <a:cubicBezTo>
                  <a:pt x="1660" y="549"/>
                  <a:pt x="1684" y="493"/>
                  <a:pt x="1731" y="447"/>
                </a:cubicBezTo>
                <a:cubicBezTo>
                  <a:pt x="1778" y="402"/>
                  <a:pt x="1849" y="377"/>
                  <a:pt x="1942" y="372"/>
                </a:cubicBezTo>
                <a:cubicBezTo>
                  <a:pt x="1942" y="315"/>
                  <a:pt x="1942" y="315"/>
                  <a:pt x="1942" y="315"/>
                </a:cubicBezTo>
                <a:cubicBezTo>
                  <a:pt x="2026" y="315"/>
                  <a:pt x="2026" y="315"/>
                  <a:pt x="2026" y="315"/>
                </a:cubicBezTo>
                <a:cubicBezTo>
                  <a:pt x="2026" y="372"/>
                  <a:pt x="2026" y="372"/>
                  <a:pt x="2026" y="372"/>
                </a:cubicBezTo>
                <a:cubicBezTo>
                  <a:pt x="2111" y="377"/>
                  <a:pt x="2176" y="397"/>
                  <a:pt x="2221" y="432"/>
                </a:cubicBezTo>
                <a:cubicBezTo>
                  <a:pt x="2266" y="467"/>
                  <a:pt x="2295" y="515"/>
                  <a:pt x="2309" y="576"/>
                </a:cubicBezTo>
                <a:close/>
                <a:moveTo>
                  <a:pt x="1975" y="0"/>
                </a:moveTo>
                <a:cubicBezTo>
                  <a:pt x="1522" y="0"/>
                  <a:pt x="1155" y="367"/>
                  <a:pt x="1155" y="820"/>
                </a:cubicBezTo>
                <a:cubicBezTo>
                  <a:pt x="1155" y="1272"/>
                  <a:pt x="1522" y="1640"/>
                  <a:pt x="1975" y="1640"/>
                </a:cubicBezTo>
                <a:cubicBezTo>
                  <a:pt x="2428" y="1640"/>
                  <a:pt x="2794" y="1272"/>
                  <a:pt x="2794" y="820"/>
                </a:cubicBezTo>
                <a:cubicBezTo>
                  <a:pt x="2794" y="367"/>
                  <a:pt x="2428" y="0"/>
                  <a:pt x="1975" y="0"/>
                </a:cubicBezTo>
                <a:close/>
                <a:moveTo>
                  <a:pt x="1975" y="240"/>
                </a:moveTo>
                <a:cubicBezTo>
                  <a:pt x="1654" y="240"/>
                  <a:pt x="1395" y="500"/>
                  <a:pt x="1395" y="820"/>
                </a:cubicBezTo>
                <a:cubicBezTo>
                  <a:pt x="1395" y="1140"/>
                  <a:pt x="1654" y="1399"/>
                  <a:pt x="1975" y="1399"/>
                </a:cubicBezTo>
                <a:cubicBezTo>
                  <a:pt x="2295" y="1399"/>
                  <a:pt x="2554" y="1140"/>
                  <a:pt x="2554" y="820"/>
                </a:cubicBezTo>
                <a:cubicBezTo>
                  <a:pt x="2554" y="500"/>
                  <a:pt x="2295" y="240"/>
                  <a:pt x="1975" y="240"/>
                </a:cubicBezTo>
                <a:close/>
                <a:moveTo>
                  <a:pt x="973" y="2386"/>
                </a:moveTo>
                <a:cubicBezTo>
                  <a:pt x="893" y="2386"/>
                  <a:pt x="827" y="2451"/>
                  <a:pt x="827" y="2532"/>
                </a:cubicBezTo>
                <a:cubicBezTo>
                  <a:pt x="827" y="2613"/>
                  <a:pt x="893" y="2678"/>
                  <a:pt x="973" y="2678"/>
                </a:cubicBezTo>
                <a:cubicBezTo>
                  <a:pt x="1054" y="2678"/>
                  <a:pt x="1119" y="2613"/>
                  <a:pt x="1119" y="2532"/>
                </a:cubicBezTo>
                <a:cubicBezTo>
                  <a:pt x="1119" y="2451"/>
                  <a:pt x="1054" y="2386"/>
                  <a:pt x="973" y="2386"/>
                </a:cubicBezTo>
                <a:close/>
                <a:moveTo>
                  <a:pt x="2444" y="1794"/>
                </a:moveTo>
                <a:cubicBezTo>
                  <a:pt x="2302" y="1863"/>
                  <a:pt x="2143" y="1901"/>
                  <a:pt x="1975" y="1901"/>
                </a:cubicBezTo>
                <a:cubicBezTo>
                  <a:pt x="1772" y="1901"/>
                  <a:pt x="1583" y="1845"/>
                  <a:pt x="1421" y="1748"/>
                </a:cubicBezTo>
                <a:cubicBezTo>
                  <a:pt x="1333" y="1766"/>
                  <a:pt x="1249" y="1788"/>
                  <a:pt x="1168" y="1815"/>
                </a:cubicBezTo>
                <a:cubicBezTo>
                  <a:pt x="997" y="1589"/>
                  <a:pt x="997" y="1589"/>
                  <a:pt x="997" y="1589"/>
                </a:cubicBezTo>
                <a:cubicBezTo>
                  <a:pt x="915" y="1478"/>
                  <a:pt x="879" y="1498"/>
                  <a:pt x="832" y="1658"/>
                </a:cubicBezTo>
                <a:cubicBezTo>
                  <a:pt x="717" y="2043"/>
                  <a:pt x="717" y="2043"/>
                  <a:pt x="717" y="2043"/>
                </a:cubicBezTo>
                <a:cubicBezTo>
                  <a:pt x="560" y="2157"/>
                  <a:pt x="437" y="2295"/>
                  <a:pt x="360" y="2448"/>
                </a:cubicBezTo>
                <a:cubicBezTo>
                  <a:pt x="75" y="2448"/>
                  <a:pt x="75" y="2448"/>
                  <a:pt x="75" y="2448"/>
                </a:cubicBezTo>
                <a:cubicBezTo>
                  <a:pt x="34" y="2448"/>
                  <a:pt x="0" y="2482"/>
                  <a:pt x="0" y="2523"/>
                </a:cubicBezTo>
                <a:cubicBezTo>
                  <a:pt x="0" y="3130"/>
                  <a:pt x="0" y="3130"/>
                  <a:pt x="0" y="3130"/>
                </a:cubicBezTo>
                <a:cubicBezTo>
                  <a:pt x="0" y="3171"/>
                  <a:pt x="34" y="3205"/>
                  <a:pt x="75" y="3205"/>
                </a:cubicBezTo>
                <a:cubicBezTo>
                  <a:pt x="369" y="3205"/>
                  <a:pt x="369" y="3205"/>
                  <a:pt x="369" y="3205"/>
                </a:cubicBezTo>
                <a:cubicBezTo>
                  <a:pt x="483" y="3421"/>
                  <a:pt x="690" y="3606"/>
                  <a:pt x="956" y="3734"/>
                </a:cubicBezTo>
                <a:cubicBezTo>
                  <a:pt x="956" y="4105"/>
                  <a:pt x="956" y="4105"/>
                  <a:pt x="956" y="4105"/>
                </a:cubicBezTo>
                <a:cubicBezTo>
                  <a:pt x="956" y="4136"/>
                  <a:pt x="981" y="4161"/>
                  <a:pt x="1011" y="4161"/>
                </a:cubicBezTo>
                <a:cubicBezTo>
                  <a:pt x="1532" y="4161"/>
                  <a:pt x="1532" y="4161"/>
                  <a:pt x="1532" y="4161"/>
                </a:cubicBezTo>
                <a:cubicBezTo>
                  <a:pt x="1562" y="4161"/>
                  <a:pt x="1587" y="4136"/>
                  <a:pt x="1587" y="4105"/>
                </a:cubicBezTo>
                <a:cubicBezTo>
                  <a:pt x="1587" y="3912"/>
                  <a:pt x="1587" y="3912"/>
                  <a:pt x="1587" y="3912"/>
                </a:cubicBezTo>
                <a:cubicBezTo>
                  <a:pt x="1669" y="3922"/>
                  <a:pt x="1753" y="3926"/>
                  <a:pt x="1839" y="3926"/>
                </a:cubicBezTo>
                <a:cubicBezTo>
                  <a:pt x="1986" y="3926"/>
                  <a:pt x="2127" y="3912"/>
                  <a:pt x="2262" y="3886"/>
                </a:cubicBezTo>
                <a:cubicBezTo>
                  <a:pt x="2262" y="4097"/>
                  <a:pt x="2262" y="4097"/>
                  <a:pt x="2262" y="4097"/>
                </a:cubicBezTo>
                <a:cubicBezTo>
                  <a:pt x="2262" y="4132"/>
                  <a:pt x="2290" y="4161"/>
                  <a:pt x="2325" y="4161"/>
                </a:cubicBezTo>
                <a:cubicBezTo>
                  <a:pt x="2829" y="4161"/>
                  <a:pt x="2829" y="4161"/>
                  <a:pt x="2829" y="4161"/>
                </a:cubicBezTo>
                <a:cubicBezTo>
                  <a:pt x="2864" y="4161"/>
                  <a:pt x="2893" y="4132"/>
                  <a:pt x="2893" y="4097"/>
                </a:cubicBezTo>
                <a:cubicBezTo>
                  <a:pt x="2893" y="3639"/>
                  <a:pt x="2893" y="3639"/>
                  <a:pt x="2893" y="3639"/>
                </a:cubicBezTo>
                <a:cubicBezTo>
                  <a:pt x="3182" y="3453"/>
                  <a:pt x="3373" y="3192"/>
                  <a:pt x="3403" y="2900"/>
                </a:cubicBezTo>
                <a:cubicBezTo>
                  <a:pt x="3436" y="2923"/>
                  <a:pt x="3480" y="2937"/>
                  <a:pt x="3529" y="2937"/>
                </a:cubicBezTo>
                <a:cubicBezTo>
                  <a:pt x="3631" y="2937"/>
                  <a:pt x="3714" y="2875"/>
                  <a:pt x="3714" y="2797"/>
                </a:cubicBezTo>
                <a:cubicBezTo>
                  <a:pt x="3714" y="2720"/>
                  <a:pt x="3631" y="2658"/>
                  <a:pt x="3529" y="2658"/>
                </a:cubicBezTo>
                <a:cubicBezTo>
                  <a:pt x="3478" y="2658"/>
                  <a:pt x="3432" y="2673"/>
                  <a:pt x="3398" y="2699"/>
                </a:cubicBezTo>
                <a:cubicBezTo>
                  <a:pt x="3337" y="2290"/>
                  <a:pt x="2960" y="1947"/>
                  <a:pt x="2444" y="1794"/>
                </a:cubicBez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7" name="KSO_Shape"/>
          <p:cNvSpPr/>
          <p:nvPr/>
        </p:nvSpPr>
        <p:spPr bwMode="auto">
          <a:xfrm>
            <a:off x="10431714" y="2654379"/>
            <a:ext cx="435882" cy="432250"/>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8" name="KSO_Shape"/>
          <p:cNvSpPr/>
          <p:nvPr/>
        </p:nvSpPr>
        <p:spPr bwMode="auto">
          <a:xfrm>
            <a:off x="4366532" y="2700510"/>
            <a:ext cx="435882" cy="339988"/>
          </a:xfrm>
          <a:custGeom>
            <a:avLst/>
            <a:gdLst>
              <a:gd name="T0" fmla="*/ 278720 w 1639888"/>
              <a:gd name="T1" fmla="*/ 1174261 h 1279525"/>
              <a:gd name="T2" fmla="*/ 622754 w 1639888"/>
              <a:gd name="T3" fmla="*/ 1125017 h 1279525"/>
              <a:gd name="T4" fmla="*/ 562202 w 1639888"/>
              <a:gd name="T5" fmla="*/ 1253548 h 1279525"/>
              <a:gd name="T6" fmla="*/ 129948 w 1639888"/>
              <a:gd name="T7" fmla="*/ 1263939 h 1279525"/>
              <a:gd name="T8" fmla="*/ 1116918 w 1639888"/>
              <a:gd name="T9" fmla="*/ 1008063 h 1279525"/>
              <a:gd name="T10" fmla="*/ 978506 w 1639888"/>
              <a:gd name="T11" fmla="*/ 1167440 h 1279525"/>
              <a:gd name="T12" fmla="*/ 797664 w 1639888"/>
              <a:gd name="T13" fmla="*/ 1075457 h 1279525"/>
              <a:gd name="T14" fmla="*/ 1111018 w 1639888"/>
              <a:gd name="T15" fmla="*/ 1015121 h 1279525"/>
              <a:gd name="T16" fmla="*/ 234724 w 1639888"/>
              <a:gd name="T17" fmla="*/ 1037369 h 1279525"/>
              <a:gd name="T18" fmla="*/ 607106 w 1639888"/>
              <a:gd name="T19" fmla="*/ 998692 h 1279525"/>
              <a:gd name="T20" fmla="*/ 599395 w 1639888"/>
              <a:gd name="T21" fmla="*/ 1103188 h 1279525"/>
              <a:gd name="T22" fmla="*/ 183016 w 1639888"/>
              <a:gd name="T23" fmla="*/ 1133723 h 1279525"/>
              <a:gd name="T24" fmla="*/ 227 w 1639888"/>
              <a:gd name="T25" fmla="*/ 979919 h 1279525"/>
              <a:gd name="T26" fmla="*/ 1026156 w 1639888"/>
              <a:gd name="T27" fmla="*/ 1019474 h 1279525"/>
              <a:gd name="T28" fmla="*/ 712348 w 1639888"/>
              <a:gd name="T29" fmla="*/ 937972 h 1279525"/>
              <a:gd name="T30" fmla="*/ 1081748 w 1639888"/>
              <a:gd name="T31" fmla="*/ 898934 h 1279525"/>
              <a:gd name="T32" fmla="*/ 1600918 w 1639888"/>
              <a:gd name="T33" fmla="*/ 983633 h 1279525"/>
              <a:gd name="T34" fmla="*/ 1162050 w 1639888"/>
              <a:gd name="T35" fmla="*/ 1015508 h 1279525"/>
              <a:gd name="T36" fmla="*/ 1566479 w 1639888"/>
              <a:gd name="T37" fmla="*/ 890739 h 1279525"/>
              <a:gd name="T38" fmla="*/ 562202 w 1639888"/>
              <a:gd name="T39" fmla="*/ 792893 h 1279525"/>
              <a:gd name="T40" fmla="*/ 637949 w 1639888"/>
              <a:gd name="T41" fmla="*/ 944673 h 1279525"/>
              <a:gd name="T42" fmla="*/ 290059 w 1639888"/>
              <a:gd name="T43" fmla="*/ 1006022 h 1279525"/>
              <a:gd name="T44" fmla="*/ 2495 w 1639888"/>
              <a:gd name="T45" fmla="*/ 936948 h 1279525"/>
              <a:gd name="T46" fmla="*/ 129948 w 1639888"/>
              <a:gd name="T47" fmla="*/ 782668 h 1279525"/>
              <a:gd name="T48" fmla="*/ 1106254 w 1639888"/>
              <a:gd name="T49" fmla="*/ 851582 h 1279525"/>
              <a:gd name="T50" fmla="*/ 740031 w 1639888"/>
              <a:gd name="T51" fmla="*/ 906685 h 1279525"/>
              <a:gd name="T52" fmla="*/ 954229 w 1639888"/>
              <a:gd name="T53" fmla="*/ 798528 h 1279525"/>
              <a:gd name="T54" fmla="*/ 1639435 w 1639888"/>
              <a:gd name="T55" fmla="*/ 812094 h 1279525"/>
              <a:gd name="T56" fmla="*/ 1397684 w 1639888"/>
              <a:gd name="T57" fmla="*/ 885151 h 1279525"/>
              <a:gd name="T58" fmla="*/ 1433029 w 1639888"/>
              <a:gd name="T59" fmla="*/ 781108 h 1279525"/>
              <a:gd name="T60" fmla="*/ 478292 w 1639888"/>
              <a:gd name="T61" fmla="*/ 620723 h 1279525"/>
              <a:gd name="T62" fmla="*/ 765629 w 1639888"/>
              <a:gd name="T63" fmla="*/ 688627 h 1279525"/>
              <a:gd name="T64" fmla="*/ 1111705 w 1639888"/>
              <a:gd name="T65" fmla="*/ 628218 h 1279525"/>
              <a:gd name="T66" fmla="*/ 1047071 w 1639888"/>
              <a:gd name="T67" fmla="*/ 747219 h 1279525"/>
              <a:gd name="T68" fmla="*/ 583747 w 1639888"/>
              <a:gd name="T69" fmla="*/ 750398 h 1279525"/>
              <a:gd name="T70" fmla="*/ 1639888 w 1639888"/>
              <a:gd name="T71" fmla="*/ 674375 h 1279525"/>
              <a:gd name="T72" fmla="*/ 1413317 w 1639888"/>
              <a:gd name="T73" fmla="*/ 748833 h 1279525"/>
              <a:gd name="T74" fmla="*/ 1420568 w 1639888"/>
              <a:gd name="T75" fmla="*/ 648873 h 1279525"/>
              <a:gd name="T76" fmla="*/ 1639888 w 1639888"/>
              <a:gd name="T77" fmla="*/ 540662 h 1279525"/>
              <a:gd name="T78" fmla="*/ 1428271 w 1639888"/>
              <a:gd name="T79" fmla="*/ 615710 h 1279525"/>
              <a:gd name="T80" fmla="*/ 1410598 w 1639888"/>
              <a:gd name="T81" fmla="*/ 530201 h 1279525"/>
              <a:gd name="T82" fmla="*/ 1639435 w 1639888"/>
              <a:gd name="T83" fmla="*/ 457200 h 1279525"/>
              <a:gd name="T84" fmla="*/ 1112612 w 1639888"/>
              <a:gd name="T85" fmla="*/ 477318 h 1279525"/>
              <a:gd name="T86" fmla="*/ 1037092 w 1639888"/>
              <a:gd name="T87" fmla="*/ 627867 h 1279525"/>
              <a:gd name="T88" fmla="*/ 604611 w 1639888"/>
              <a:gd name="T89" fmla="*/ 638024 h 1279525"/>
              <a:gd name="T90" fmla="*/ 477158 w 1639888"/>
              <a:gd name="T91" fmla="*/ 485218 h 1279525"/>
              <a:gd name="T92" fmla="*/ 764722 w 1639888"/>
              <a:gd name="T93" fmla="*/ 416150 h 1279525"/>
              <a:gd name="T94" fmla="*/ 1211036 w 1639888"/>
              <a:gd name="T95" fmla="*/ 402506 h 1279525"/>
              <a:gd name="T96" fmla="*/ 1599747 w 1639888"/>
              <a:gd name="T97" fmla="*/ 365666 h 1279525"/>
              <a:gd name="T98" fmla="*/ 1608138 w 1639888"/>
              <a:gd name="T99" fmla="*/ 454809 h 1279525"/>
              <a:gd name="T100" fmla="*/ 1179059 w 1639888"/>
              <a:gd name="T101" fmla="*/ 492558 h 1279525"/>
              <a:gd name="T102" fmla="*/ 993775 w 1639888"/>
              <a:gd name="T103" fmla="*/ 338378 h 1279525"/>
              <a:gd name="T104" fmla="*/ 1228499 w 1639888"/>
              <a:gd name="T105" fmla="*/ 269405 h 1279525"/>
              <a:gd name="T106" fmla="*/ 1600881 w 1639888"/>
              <a:gd name="T107" fmla="*/ 230367 h 1279525"/>
              <a:gd name="T108" fmla="*/ 1593170 w 1639888"/>
              <a:gd name="T109" fmla="*/ 336068 h 1279525"/>
              <a:gd name="T110" fmla="*/ 1176791 w 1639888"/>
              <a:gd name="T111" fmla="*/ 366888 h 1279525"/>
              <a:gd name="T112" fmla="*/ 994002 w 1639888"/>
              <a:gd name="T113" fmla="*/ 211418 h 1279525"/>
              <a:gd name="T114" fmla="*/ 1620158 w 1639888"/>
              <a:gd name="T115" fmla="*/ 52139 h 1279525"/>
              <a:gd name="T116" fmla="*/ 1584779 w 1639888"/>
              <a:gd name="T117" fmla="*/ 203140 h 1279525"/>
              <a:gd name="T118" fmla="*/ 1162957 w 1639888"/>
              <a:gd name="T119" fmla="*/ 228645 h 1279525"/>
              <a:gd name="T120" fmla="*/ 994229 w 1639888"/>
              <a:gd name="T121" fmla="*/ 75161 h 1279525"/>
              <a:gd name="T122" fmla="*/ 1236209 w 1639888"/>
              <a:gd name="T123" fmla="*/ 2708 h 127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9888" h="1279525">
                <a:moveTo>
                  <a:pt x="4082" y="1108075"/>
                </a:moveTo>
                <a:lnTo>
                  <a:pt x="6804" y="1111464"/>
                </a:lnTo>
                <a:lnTo>
                  <a:pt x="9752" y="1115078"/>
                </a:lnTo>
                <a:lnTo>
                  <a:pt x="13834" y="1118466"/>
                </a:lnTo>
                <a:lnTo>
                  <a:pt x="18143" y="1121854"/>
                </a:lnTo>
                <a:lnTo>
                  <a:pt x="23132" y="1125017"/>
                </a:lnTo>
                <a:lnTo>
                  <a:pt x="28802" y="1128179"/>
                </a:lnTo>
                <a:lnTo>
                  <a:pt x="35152" y="1131342"/>
                </a:lnTo>
                <a:lnTo>
                  <a:pt x="41729" y="1134504"/>
                </a:lnTo>
                <a:lnTo>
                  <a:pt x="48986" y="1137441"/>
                </a:lnTo>
                <a:lnTo>
                  <a:pt x="56697" y="1140377"/>
                </a:lnTo>
                <a:lnTo>
                  <a:pt x="64861" y="1143314"/>
                </a:lnTo>
                <a:lnTo>
                  <a:pt x="73479" y="1145799"/>
                </a:lnTo>
                <a:lnTo>
                  <a:pt x="82550" y="1148509"/>
                </a:lnTo>
                <a:lnTo>
                  <a:pt x="91848" y="1150994"/>
                </a:lnTo>
                <a:lnTo>
                  <a:pt x="102054" y="1153479"/>
                </a:lnTo>
                <a:lnTo>
                  <a:pt x="112486" y="1155738"/>
                </a:lnTo>
                <a:lnTo>
                  <a:pt x="123372" y="1157997"/>
                </a:lnTo>
                <a:lnTo>
                  <a:pt x="134484" y="1160030"/>
                </a:lnTo>
                <a:lnTo>
                  <a:pt x="146050" y="1161837"/>
                </a:lnTo>
                <a:lnTo>
                  <a:pt x="157843" y="1163644"/>
                </a:lnTo>
                <a:lnTo>
                  <a:pt x="170090" y="1165451"/>
                </a:lnTo>
                <a:lnTo>
                  <a:pt x="182790" y="1167032"/>
                </a:lnTo>
                <a:lnTo>
                  <a:pt x="195490" y="1168388"/>
                </a:lnTo>
                <a:lnTo>
                  <a:pt x="208643" y="1169743"/>
                </a:lnTo>
                <a:lnTo>
                  <a:pt x="222250" y="1170872"/>
                </a:lnTo>
                <a:lnTo>
                  <a:pt x="236084" y="1171776"/>
                </a:lnTo>
                <a:lnTo>
                  <a:pt x="249918" y="1172905"/>
                </a:lnTo>
                <a:lnTo>
                  <a:pt x="264206" y="1173583"/>
                </a:lnTo>
                <a:lnTo>
                  <a:pt x="278720" y="1174261"/>
                </a:lnTo>
                <a:lnTo>
                  <a:pt x="293234" y="1174487"/>
                </a:lnTo>
                <a:lnTo>
                  <a:pt x="308202" y="1174938"/>
                </a:lnTo>
                <a:lnTo>
                  <a:pt x="323170" y="1174938"/>
                </a:lnTo>
                <a:lnTo>
                  <a:pt x="338138" y="1174938"/>
                </a:lnTo>
                <a:lnTo>
                  <a:pt x="352879" y="1174487"/>
                </a:lnTo>
                <a:lnTo>
                  <a:pt x="367620" y="1174261"/>
                </a:lnTo>
                <a:lnTo>
                  <a:pt x="382134" y="1173583"/>
                </a:lnTo>
                <a:lnTo>
                  <a:pt x="395968" y="1172905"/>
                </a:lnTo>
                <a:lnTo>
                  <a:pt x="410029" y="1171776"/>
                </a:lnTo>
                <a:lnTo>
                  <a:pt x="423863" y="1170872"/>
                </a:lnTo>
                <a:lnTo>
                  <a:pt x="437243" y="1169743"/>
                </a:lnTo>
                <a:lnTo>
                  <a:pt x="450624" y="1168388"/>
                </a:lnTo>
                <a:lnTo>
                  <a:pt x="463550" y="1167032"/>
                </a:lnTo>
                <a:lnTo>
                  <a:pt x="475797" y="1165451"/>
                </a:lnTo>
                <a:lnTo>
                  <a:pt x="488270" y="1163644"/>
                </a:lnTo>
                <a:lnTo>
                  <a:pt x="500063" y="1161837"/>
                </a:lnTo>
                <a:lnTo>
                  <a:pt x="511629" y="1160030"/>
                </a:lnTo>
                <a:lnTo>
                  <a:pt x="522968" y="1157997"/>
                </a:lnTo>
                <a:lnTo>
                  <a:pt x="533627" y="1155738"/>
                </a:lnTo>
                <a:lnTo>
                  <a:pt x="544060" y="1153479"/>
                </a:lnTo>
                <a:lnTo>
                  <a:pt x="554038" y="1150994"/>
                </a:lnTo>
                <a:lnTo>
                  <a:pt x="563563" y="1148509"/>
                </a:lnTo>
                <a:lnTo>
                  <a:pt x="572635" y="1145799"/>
                </a:lnTo>
                <a:lnTo>
                  <a:pt x="581252" y="1143314"/>
                </a:lnTo>
                <a:lnTo>
                  <a:pt x="589643" y="1140377"/>
                </a:lnTo>
                <a:lnTo>
                  <a:pt x="597354" y="1137441"/>
                </a:lnTo>
                <a:lnTo>
                  <a:pt x="604611" y="1134504"/>
                </a:lnTo>
                <a:lnTo>
                  <a:pt x="610961" y="1131342"/>
                </a:lnTo>
                <a:lnTo>
                  <a:pt x="617085" y="1128179"/>
                </a:lnTo>
                <a:lnTo>
                  <a:pt x="622754" y="1125017"/>
                </a:lnTo>
                <a:lnTo>
                  <a:pt x="627970" y="1121854"/>
                </a:lnTo>
                <a:lnTo>
                  <a:pt x="632279" y="1118466"/>
                </a:lnTo>
                <a:lnTo>
                  <a:pt x="636135" y="1115078"/>
                </a:lnTo>
                <a:lnTo>
                  <a:pt x="639310" y="1111464"/>
                </a:lnTo>
                <a:lnTo>
                  <a:pt x="642031" y="1108075"/>
                </a:lnTo>
                <a:lnTo>
                  <a:pt x="643845" y="1111238"/>
                </a:lnTo>
                <a:lnTo>
                  <a:pt x="644979" y="1114400"/>
                </a:lnTo>
                <a:lnTo>
                  <a:pt x="645886" y="1117563"/>
                </a:lnTo>
                <a:lnTo>
                  <a:pt x="646113" y="1120499"/>
                </a:lnTo>
                <a:lnTo>
                  <a:pt x="646113" y="1200012"/>
                </a:lnTo>
                <a:lnTo>
                  <a:pt x="645886" y="1202271"/>
                </a:lnTo>
                <a:lnTo>
                  <a:pt x="645660" y="1204304"/>
                </a:lnTo>
                <a:lnTo>
                  <a:pt x="645206" y="1206337"/>
                </a:lnTo>
                <a:lnTo>
                  <a:pt x="644526" y="1208144"/>
                </a:lnTo>
                <a:lnTo>
                  <a:pt x="643619" y="1210403"/>
                </a:lnTo>
                <a:lnTo>
                  <a:pt x="642485" y="1212210"/>
                </a:lnTo>
                <a:lnTo>
                  <a:pt x="640897" y="1214243"/>
                </a:lnTo>
                <a:lnTo>
                  <a:pt x="639536" y="1216050"/>
                </a:lnTo>
                <a:lnTo>
                  <a:pt x="637949" y="1218083"/>
                </a:lnTo>
                <a:lnTo>
                  <a:pt x="635908" y="1220116"/>
                </a:lnTo>
                <a:lnTo>
                  <a:pt x="631599" y="1223731"/>
                </a:lnTo>
                <a:lnTo>
                  <a:pt x="626383" y="1227571"/>
                </a:lnTo>
                <a:lnTo>
                  <a:pt x="620713" y="1230959"/>
                </a:lnTo>
                <a:lnTo>
                  <a:pt x="614363" y="1234573"/>
                </a:lnTo>
                <a:lnTo>
                  <a:pt x="607106" y="1237962"/>
                </a:lnTo>
                <a:lnTo>
                  <a:pt x="599395" y="1241350"/>
                </a:lnTo>
                <a:lnTo>
                  <a:pt x="591004" y="1244512"/>
                </a:lnTo>
                <a:lnTo>
                  <a:pt x="581933" y="1247675"/>
                </a:lnTo>
                <a:lnTo>
                  <a:pt x="572408" y="1250611"/>
                </a:lnTo>
                <a:lnTo>
                  <a:pt x="562202" y="1253548"/>
                </a:lnTo>
                <a:lnTo>
                  <a:pt x="551317" y="1256259"/>
                </a:lnTo>
                <a:lnTo>
                  <a:pt x="540204" y="1258969"/>
                </a:lnTo>
                <a:lnTo>
                  <a:pt x="528411" y="1261454"/>
                </a:lnTo>
                <a:lnTo>
                  <a:pt x="516392" y="1263939"/>
                </a:lnTo>
                <a:lnTo>
                  <a:pt x="503692" y="1265972"/>
                </a:lnTo>
                <a:lnTo>
                  <a:pt x="490538" y="1268005"/>
                </a:lnTo>
                <a:lnTo>
                  <a:pt x="476931" y="1270038"/>
                </a:lnTo>
                <a:lnTo>
                  <a:pt x="463097" y="1271845"/>
                </a:lnTo>
                <a:lnTo>
                  <a:pt x="448809" y="1273426"/>
                </a:lnTo>
                <a:lnTo>
                  <a:pt x="434295" y="1274782"/>
                </a:lnTo>
                <a:lnTo>
                  <a:pt x="419327" y="1276137"/>
                </a:lnTo>
                <a:lnTo>
                  <a:pt x="403679" y="1277266"/>
                </a:lnTo>
                <a:lnTo>
                  <a:pt x="388031" y="1277944"/>
                </a:lnTo>
                <a:lnTo>
                  <a:pt x="372156" y="1278622"/>
                </a:lnTo>
                <a:lnTo>
                  <a:pt x="356054" y="1279299"/>
                </a:lnTo>
                <a:lnTo>
                  <a:pt x="339725" y="1279525"/>
                </a:lnTo>
                <a:lnTo>
                  <a:pt x="323170" y="1279525"/>
                </a:lnTo>
                <a:lnTo>
                  <a:pt x="306388" y="1279525"/>
                </a:lnTo>
                <a:lnTo>
                  <a:pt x="290059" y="1279299"/>
                </a:lnTo>
                <a:lnTo>
                  <a:pt x="273957" y="1278622"/>
                </a:lnTo>
                <a:lnTo>
                  <a:pt x="258082" y="1277944"/>
                </a:lnTo>
                <a:lnTo>
                  <a:pt x="242434" y="1277266"/>
                </a:lnTo>
                <a:lnTo>
                  <a:pt x="227013" y="1276137"/>
                </a:lnTo>
                <a:lnTo>
                  <a:pt x="212045" y="1274782"/>
                </a:lnTo>
                <a:lnTo>
                  <a:pt x="197304" y="1273426"/>
                </a:lnTo>
                <a:lnTo>
                  <a:pt x="183016" y="1271845"/>
                </a:lnTo>
                <a:lnTo>
                  <a:pt x="169182" y="1270038"/>
                </a:lnTo>
                <a:lnTo>
                  <a:pt x="155575" y="1268005"/>
                </a:lnTo>
                <a:lnTo>
                  <a:pt x="142422" y="1265972"/>
                </a:lnTo>
                <a:lnTo>
                  <a:pt x="129948" y="1263939"/>
                </a:lnTo>
                <a:lnTo>
                  <a:pt x="117475" y="1261454"/>
                </a:lnTo>
                <a:lnTo>
                  <a:pt x="105682" y="1258969"/>
                </a:lnTo>
                <a:lnTo>
                  <a:pt x="94570" y="1256259"/>
                </a:lnTo>
                <a:lnTo>
                  <a:pt x="83911" y="1253548"/>
                </a:lnTo>
                <a:lnTo>
                  <a:pt x="73706" y="1250611"/>
                </a:lnTo>
                <a:lnTo>
                  <a:pt x="64181" y="1247675"/>
                </a:lnTo>
                <a:lnTo>
                  <a:pt x="55109" y="1244512"/>
                </a:lnTo>
                <a:lnTo>
                  <a:pt x="46718" y="1241350"/>
                </a:lnTo>
                <a:lnTo>
                  <a:pt x="38781" y="1237962"/>
                </a:lnTo>
                <a:lnTo>
                  <a:pt x="31750" y="1234573"/>
                </a:lnTo>
                <a:lnTo>
                  <a:pt x="25173" y="1230959"/>
                </a:lnTo>
                <a:lnTo>
                  <a:pt x="19730" y="1227571"/>
                </a:lnTo>
                <a:lnTo>
                  <a:pt x="14514" y="1223731"/>
                </a:lnTo>
                <a:lnTo>
                  <a:pt x="9979" y="1220116"/>
                </a:lnTo>
                <a:lnTo>
                  <a:pt x="8164" y="1218083"/>
                </a:lnTo>
                <a:lnTo>
                  <a:pt x="6577" y="1216050"/>
                </a:lnTo>
                <a:lnTo>
                  <a:pt x="4989" y="1214243"/>
                </a:lnTo>
                <a:lnTo>
                  <a:pt x="3855" y="1212210"/>
                </a:lnTo>
                <a:lnTo>
                  <a:pt x="2495" y="1210403"/>
                </a:lnTo>
                <a:lnTo>
                  <a:pt x="1588" y="1208144"/>
                </a:lnTo>
                <a:lnTo>
                  <a:pt x="907" y="1206337"/>
                </a:lnTo>
                <a:lnTo>
                  <a:pt x="454" y="1204304"/>
                </a:lnTo>
                <a:lnTo>
                  <a:pt x="0" y="1202271"/>
                </a:lnTo>
                <a:lnTo>
                  <a:pt x="0" y="1200012"/>
                </a:lnTo>
                <a:lnTo>
                  <a:pt x="0" y="1120499"/>
                </a:lnTo>
                <a:lnTo>
                  <a:pt x="227" y="1117563"/>
                </a:lnTo>
                <a:lnTo>
                  <a:pt x="907" y="1114400"/>
                </a:lnTo>
                <a:lnTo>
                  <a:pt x="2268" y="1111238"/>
                </a:lnTo>
                <a:lnTo>
                  <a:pt x="4082" y="1108075"/>
                </a:lnTo>
                <a:close/>
                <a:moveTo>
                  <a:pt x="1116918" y="1008063"/>
                </a:moveTo>
                <a:lnTo>
                  <a:pt x="1118506" y="1011251"/>
                </a:lnTo>
                <a:lnTo>
                  <a:pt x="1119868" y="1014438"/>
                </a:lnTo>
                <a:lnTo>
                  <a:pt x="1120548" y="1017626"/>
                </a:lnTo>
                <a:lnTo>
                  <a:pt x="1120775" y="1020813"/>
                </a:lnTo>
                <a:lnTo>
                  <a:pt x="1120775" y="1100957"/>
                </a:lnTo>
                <a:lnTo>
                  <a:pt x="1120775" y="1103006"/>
                </a:lnTo>
                <a:lnTo>
                  <a:pt x="1120548" y="1105056"/>
                </a:lnTo>
                <a:lnTo>
                  <a:pt x="1119868" y="1107105"/>
                </a:lnTo>
                <a:lnTo>
                  <a:pt x="1119187" y="1109154"/>
                </a:lnTo>
                <a:lnTo>
                  <a:pt x="1118279" y="1110975"/>
                </a:lnTo>
                <a:lnTo>
                  <a:pt x="1117372" y="1113024"/>
                </a:lnTo>
                <a:lnTo>
                  <a:pt x="1116010" y="1115074"/>
                </a:lnTo>
                <a:lnTo>
                  <a:pt x="1114195" y="1117123"/>
                </a:lnTo>
                <a:lnTo>
                  <a:pt x="1112607" y="1118944"/>
                </a:lnTo>
                <a:lnTo>
                  <a:pt x="1110791" y="1120993"/>
                </a:lnTo>
                <a:lnTo>
                  <a:pt x="1106253" y="1124636"/>
                </a:lnTo>
                <a:lnTo>
                  <a:pt x="1101488" y="1128507"/>
                </a:lnTo>
                <a:lnTo>
                  <a:pt x="1095589" y="1132150"/>
                </a:lnTo>
                <a:lnTo>
                  <a:pt x="1089009" y="1135793"/>
                </a:lnTo>
                <a:lnTo>
                  <a:pt x="1081975" y="1139208"/>
                </a:lnTo>
                <a:lnTo>
                  <a:pt x="1074260" y="1142395"/>
                </a:lnTo>
                <a:lnTo>
                  <a:pt x="1065864" y="1145811"/>
                </a:lnTo>
                <a:lnTo>
                  <a:pt x="1056788" y="1148770"/>
                </a:lnTo>
                <a:lnTo>
                  <a:pt x="1047031" y="1151958"/>
                </a:lnTo>
                <a:lnTo>
                  <a:pt x="1037048" y="1154690"/>
                </a:lnTo>
                <a:lnTo>
                  <a:pt x="1026156" y="1157422"/>
                </a:lnTo>
                <a:lnTo>
                  <a:pt x="1015038" y="1160155"/>
                </a:lnTo>
                <a:lnTo>
                  <a:pt x="1003239" y="1162659"/>
                </a:lnTo>
                <a:lnTo>
                  <a:pt x="991213" y="1164936"/>
                </a:lnTo>
                <a:lnTo>
                  <a:pt x="978506" y="1167440"/>
                </a:lnTo>
                <a:lnTo>
                  <a:pt x="965346" y="1169489"/>
                </a:lnTo>
                <a:lnTo>
                  <a:pt x="951732" y="1171311"/>
                </a:lnTo>
                <a:lnTo>
                  <a:pt x="937890" y="1173132"/>
                </a:lnTo>
                <a:lnTo>
                  <a:pt x="923596" y="1174726"/>
                </a:lnTo>
                <a:lnTo>
                  <a:pt x="908847" y="1176092"/>
                </a:lnTo>
                <a:lnTo>
                  <a:pt x="893871" y="1177458"/>
                </a:lnTo>
                <a:lnTo>
                  <a:pt x="878669" y="1178369"/>
                </a:lnTo>
                <a:lnTo>
                  <a:pt x="862785" y="1179280"/>
                </a:lnTo>
                <a:lnTo>
                  <a:pt x="846902" y="1179963"/>
                </a:lnTo>
                <a:lnTo>
                  <a:pt x="830792" y="1180646"/>
                </a:lnTo>
                <a:lnTo>
                  <a:pt x="814455" y="1181101"/>
                </a:lnTo>
                <a:lnTo>
                  <a:pt x="797664" y="1181101"/>
                </a:lnTo>
                <a:lnTo>
                  <a:pt x="783142" y="1181101"/>
                </a:lnTo>
                <a:lnTo>
                  <a:pt x="768620" y="1180874"/>
                </a:lnTo>
                <a:lnTo>
                  <a:pt x="754098" y="1180418"/>
                </a:lnTo>
                <a:lnTo>
                  <a:pt x="740030" y="1179735"/>
                </a:lnTo>
                <a:lnTo>
                  <a:pt x="726189" y="1179052"/>
                </a:lnTo>
                <a:lnTo>
                  <a:pt x="712348" y="1178141"/>
                </a:lnTo>
                <a:lnTo>
                  <a:pt x="698734" y="1177231"/>
                </a:lnTo>
                <a:lnTo>
                  <a:pt x="685800" y="1176092"/>
                </a:lnTo>
                <a:lnTo>
                  <a:pt x="685800" y="1097087"/>
                </a:lnTo>
                <a:lnTo>
                  <a:pt x="685800" y="1070676"/>
                </a:lnTo>
                <a:lnTo>
                  <a:pt x="698734" y="1071586"/>
                </a:lnTo>
                <a:lnTo>
                  <a:pt x="712348" y="1072725"/>
                </a:lnTo>
                <a:lnTo>
                  <a:pt x="726189" y="1073408"/>
                </a:lnTo>
                <a:lnTo>
                  <a:pt x="740030" y="1074091"/>
                </a:lnTo>
                <a:lnTo>
                  <a:pt x="754098" y="1074774"/>
                </a:lnTo>
                <a:lnTo>
                  <a:pt x="768620" y="1075002"/>
                </a:lnTo>
                <a:lnTo>
                  <a:pt x="783142" y="1075229"/>
                </a:lnTo>
                <a:lnTo>
                  <a:pt x="797664" y="1075457"/>
                </a:lnTo>
                <a:lnTo>
                  <a:pt x="812866" y="1075229"/>
                </a:lnTo>
                <a:lnTo>
                  <a:pt x="827615" y="1075002"/>
                </a:lnTo>
                <a:lnTo>
                  <a:pt x="842364" y="1074546"/>
                </a:lnTo>
                <a:lnTo>
                  <a:pt x="856659" y="1074091"/>
                </a:lnTo>
                <a:lnTo>
                  <a:pt x="870727" y="1073408"/>
                </a:lnTo>
                <a:lnTo>
                  <a:pt x="884795" y="1072497"/>
                </a:lnTo>
                <a:lnTo>
                  <a:pt x="898409" y="1071586"/>
                </a:lnTo>
                <a:lnTo>
                  <a:pt x="912023" y="1070448"/>
                </a:lnTo>
                <a:lnTo>
                  <a:pt x="925184" y="1069082"/>
                </a:lnTo>
                <a:lnTo>
                  <a:pt x="938117" y="1067488"/>
                </a:lnTo>
                <a:lnTo>
                  <a:pt x="950597" y="1065894"/>
                </a:lnTo>
                <a:lnTo>
                  <a:pt x="962850" y="1064301"/>
                </a:lnTo>
                <a:lnTo>
                  <a:pt x="974876" y="1062479"/>
                </a:lnTo>
                <a:lnTo>
                  <a:pt x="986448" y="1060430"/>
                </a:lnTo>
                <a:lnTo>
                  <a:pt x="997793" y="1058381"/>
                </a:lnTo>
                <a:lnTo>
                  <a:pt x="1008458" y="1056104"/>
                </a:lnTo>
                <a:lnTo>
                  <a:pt x="1018668" y="1053600"/>
                </a:lnTo>
                <a:lnTo>
                  <a:pt x="1028879" y="1051323"/>
                </a:lnTo>
                <a:lnTo>
                  <a:pt x="1038409" y="1048818"/>
                </a:lnTo>
                <a:lnTo>
                  <a:pt x="1047485" y="1046086"/>
                </a:lnTo>
                <a:lnTo>
                  <a:pt x="1056107" y="1043354"/>
                </a:lnTo>
                <a:lnTo>
                  <a:pt x="1064503" y="1040622"/>
                </a:lnTo>
                <a:lnTo>
                  <a:pt x="1071991" y="1037662"/>
                </a:lnTo>
                <a:lnTo>
                  <a:pt x="1079252" y="1034702"/>
                </a:lnTo>
                <a:lnTo>
                  <a:pt x="1085832" y="1031742"/>
                </a:lnTo>
                <a:lnTo>
                  <a:pt x="1091958" y="1028555"/>
                </a:lnTo>
                <a:lnTo>
                  <a:pt x="1097631" y="1025367"/>
                </a:lnTo>
                <a:lnTo>
                  <a:pt x="1102623" y="1021952"/>
                </a:lnTo>
                <a:lnTo>
                  <a:pt x="1106934" y="1018764"/>
                </a:lnTo>
                <a:lnTo>
                  <a:pt x="1111018" y="1015121"/>
                </a:lnTo>
                <a:lnTo>
                  <a:pt x="1114195" y="1011706"/>
                </a:lnTo>
                <a:lnTo>
                  <a:pt x="1116918" y="1008063"/>
                </a:lnTo>
                <a:close/>
                <a:moveTo>
                  <a:pt x="2948" y="971550"/>
                </a:moveTo>
                <a:lnTo>
                  <a:pt x="4309" y="973586"/>
                </a:lnTo>
                <a:lnTo>
                  <a:pt x="5443" y="975395"/>
                </a:lnTo>
                <a:lnTo>
                  <a:pt x="8391" y="978788"/>
                </a:lnTo>
                <a:lnTo>
                  <a:pt x="12020" y="982407"/>
                </a:lnTo>
                <a:lnTo>
                  <a:pt x="16102" y="985800"/>
                </a:lnTo>
                <a:lnTo>
                  <a:pt x="21091" y="989192"/>
                </a:lnTo>
                <a:lnTo>
                  <a:pt x="26534" y="992359"/>
                </a:lnTo>
                <a:lnTo>
                  <a:pt x="32431" y="995752"/>
                </a:lnTo>
                <a:lnTo>
                  <a:pt x="39007" y="998692"/>
                </a:lnTo>
                <a:lnTo>
                  <a:pt x="46038" y="1001633"/>
                </a:lnTo>
                <a:lnTo>
                  <a:pt x="53748" y="1004799"/>
                </a:lnTo>
                <a:lnTo>
                  <a:pt x="61913" y="1007513"/>
                </a:lnTo>
                <a:lnTo>
                  <a:pt x="70757" y="1010454"/>
                </a:lnTo>
                <a:lnTo>
                  <a:pt x="79829" y="1013168"/>
                </a:lnTo>
                <a:lnTo>
                  <a:pt x="89354" y="1015656"/>
                </a:lnTo>
                <a:lnTo>
                  <a:pt x="99332" y="1018370"/>
                </a:lnTo>
                <a:lnTo>
                  <a:pt x="109764" y="1020632"/>
                </a:lnTo>
                <a:lnTo>
                  <a:pt x="120650" y="1022667"/>
                </a:lnTo>
                <a:lnTo>
                  <a:pt x="131990" y="1025155"/>
                </a:lnTo>
                <a:lnTo>
                  <a:pt x="143556" y="1026965"/>
                </a:lnTo>
                <a:lnTo>
                  <a:pt x="155575" y="1028774"/>
                </a:lnTo>
                <a:lnTo>
                  <a:pt x="168048" y="1030584"/>
                </a:lnTo>
                <a:lnTo>
                  <a:pt x="180522" y="1032393"/>
                </a:lnTo>
                <a:lnTo>
                  <a:pt x="193675" y="1033750"/>
                </a:lnTo>
                <a:lnTo>
                  <a:pt x="207056" y="1035108"/>
                </a:lnTo>
                <a:lnTo>
                  <a:pt x="220890" y="1036238"/>
                </a:lnTo>
                <a:lnTo>
                  <a:pt x="234724" y="1037369"/>
                </a:lnTo>
                <a:lnTo>
                  <a:pt x="249011" y="1038274"/>
                </a:lnTo>
                <a:lnTo>
                  <a:pt x="263072" y="1039179"/>
                </a:lnTo>
                <a:lnTo>
                  <a:pt x="277813" y="1039631"/>
                </a:lnTo>
                <a:lnTo>
                  <a:pt x="292554" y="1040084"/>
                </a:lnTo>
                <a:lnTo>
                  <a:pt x="307975" y="1040310"/>
                </a:lnTo>
                <a:lnTo>
                  <a:pt x="323170" y="1040536"/>
                </a:lnTo>
                <a:lnTo>
                  <a:pt x="338365" y="1040310"/>
                </a:lnTo>
                <a:lnTo>
                  <a:pt x="353333" y="1040084"/>
                </a:lnTo>
                <a:lnTo>
                  <a:pt x="368300" y="1039631"/>
                </a:lnTo>
                <a:lnTo>
                  <a:pt x="383042" y="1039179"/>
                </a:lnTo>
                <a:lnTo>
                  <a:pt x="397329" y="1038274"/>
                </a:lnTo>
                <a:lnTo>
                  <a:pt x="411390" y="1037369"/>
                </a:lnTo>
                <a:lnTo>
                  <a:pt x="425224" y="1036238"/>
                </a:lnTo>
                <a:lnTo>
                  <a:pt x="438831" y="1035108"/>
                </a:lnTo>
                <a:lnTo>
                  <a:pt x="452438" y="1033750"/>
                </a:lnTo>
                <a:lnTo>
                  <a:pt x="465365" y="1032393"/>
                </a:lnTo>
                <a:lnTo>
                  <a:pt x="478065" y="1030584"/>
                </a:lnTo>
                <a:lnTo>
                  <a:pt x="490538" y="1028774"/>
                </a:lnTo>
                <a:lnTo>
                  <a:pt x="502558" y="1026965"/>
                </a:lnTo>
                <a:lnTo>
                  <a:pt x="514124" y="1025155"/>
                </a:lnTo>
                <a:lnTo>
                  <a:pt x="525463" y="1022667"/>
                </a:lnTo>
                <a:lnTo>
                  <a:pt x="536122" y="1020632"/>
                </a:lnTo>
                <a:lnTo>
                  <a:pt x="546781" y="1018370"/>
                </a:lnTo>
                <a:lnTo>
                  <a:pt x="556760" y="1015656"/>
                </a:lnTo>
                <a:lnTo>
                  <a:pt x="566285" y="1013168"/>
                </a:lnTo>
                <a:lnTo>
                  <a:pt x="575583" y="1010454"/>
                </a:lnTo>
                <a:lnTo>
                  <a:pt x="584201" y="1007513"/>
                </a:lnTo>
                <a:lnTo>
                  <a:pt x="592365" y="1004799"/>
                </a:lnTo>
                <a:lnTo>
                  <a:pt x="599849" y="1001633"/>
                </a:lnTo>
                <a:lnTo>
                  <a:pt x="607106" y="998692"/>
                </a:lnTo>
                <a:lnTo>
                  <a:pt x="613683" y="995752"/>
                </a:lnTo>
                <a:lnTo>
                  <a:pt x="619579" y="992359"/>
                </a:lnTo>
                <a:lnTo>
                  <a:pt x="625022" y="989192"/>
                </a:lnTo>
                <a:lnTo>
                  <a:pt x="629785" y="985800"/>
                </a:lnTo>
                <a:lnTo>
                  <a:pt x="634094" y="982407"/>
                </a:lnTo>
                <a:lnTo>
                  <a:pt x="637722" y="978788"/>
                </a:lnTo>
                <a:lnTo>
                  <a:pt x="640670" y="975395"/>
                </a:lnTo>
                <a:lnTo>
                  <a:pt x="642031" y="973586"/>
                </a:lnTo>
                <a:lnTo>
                  <a:pt x="643165" y="971550"/>
                </a:lnTo>
                <a:lnTo>
                  <a:pt x="644299" y="974491"/>
                </a:lnTo>
                <a:lnTo>
                  <a:pt x="645433" y="976979"/>
                </a:lnTo>
                <a:lnTo>
                  <a:pt x="645886" y="979919"/>
                </a:lnTo>
                <a:lnTo>
                  <a:pt x="646113" y="982633"/>
                </a:lnTo>
                <a:lnTo>
                  <a:pt x="646113" y="1062249"/>
                </a:lnTo>
                <a:lnTo>
                  <a:pt x="645886" y="1064059"/>
                </a:lnTo>
                <a:lnTo>
                  <a:pt x="645660" y="1066094"/>
                </a:lnTo>
                <a:lnTo>
                  <a:pt x="645206" y="1068130"/>
                </a:lnTo>
                <a:lnTo>
                  <a:pt x="644526" y="1070166"/>
                </a:lnTo>
                <a:lnTo>
                  <a:pt x="643619" y="1072201"/>
                </a:lnTo>
                <a:lnTo>
                  <a:pt x="642485" y="1074011"/>
                </a:lnTo>
                <a:lnTo>
                  <a:pt x="640897" y="1076273"/>
                </a:lnTo>
                <a:lnTo>
                  <a:pt x="639536" y="1078082"/>
                </a:lnTo>
                <a:lnTo>
                  <a:pt x="637949" y="1080118"/>
                </a:lnTo>
                <a:lnTo>
                  <a:pt x="635908" y="1081927"/>
                </a:lnTo>
                <a:lnTo>
                  <a:pt x="631599" y="1085772"/>
                </a:lnTo>
                <a:lnTo>
                  <a:pt x="626383" y="1089391"/>
                </a:lnTo>
                <a:lnTo>
                  <a:pt x="620713" y="1093010"/>
                </a:lnTo>
                <a:lnTo>
                  <a:pt x="614363" y="1096403"/>
                </a:lnTo>
                <a:lnTo>
                  <a:pt x="607106" y="1100022"/>
                </a:lnTo>
                <a:lnTo>
                  <a:pt x="599395" y="1103188"/>
                </a:lnTo>
                <a:lnTo>
                  <a:pt x="591004" y="1106581"/>
                </a:lnTo>
                <a:lnTo>
                  <a:pt x="581933" y="1109522"/>
                </a:lnTo>
                <a:lnTo>
                  <a:pt x="572408" y="1112462"/>
                </a:lnTo>
                <a:lnTo>
                  <a:pt x="562202" y="1115628"/>
                </a:lnTo>
                <a:lnTo>
                  <a:pt x="551317" y="1118343"/>
                </a:lnTo>
                <a:lnTo>
                  <a:pt x="540204" y="1121057"/>
                </a:lnTo>
                <a:lnTo>
                  <a:pt x="528411" y="1123545"/>
                </a:lnTo>
                <a:lnTo>
                  <a:pt x="516392" y="1125807"/>
                </a:lnTo>
                <a:lnTo>
                  <a:pt x="503692" y="1128068"/>
                </a:lnTo>
                <a:lnTo>
                  <a:pt x="490538" y="1130104"/>
                </a:lnTo>
                <a:lnTo>
                  <a:pt x="476931" y="1131914"/>
                </a:lnTo>
                <a:lnTo>
                  <a:pt x="463097" y="1133723"/>
                </a:lnTo>
                <a:lnTo>
                  <a:pt x="448809" y="1135532"/>
                </a:lnTo>
                <a:lnTo>
                  <a:pt x="434295" y="1136890"/>
                </a:lnTo>
                <a:lnTo>
                  <a:pt x="419327" y="1138021"/>
                </a:lnTo>
                <a:lnTo>
                  <a:pt x="403679" y="1139151"/>
                </a:lnTo>
                <a:lnTo>
                  <a:pt x="388031" y="1140056"/>
                </a:lnTo>
                <a:lnTo>
                  <a:pt x="372156" y="1140735"/>
                </a:lnTo>
                <a:lnTo>
                  <a:pt x="356054" y="1141187"/>
                </a:lnTo>
                <a:lnTo>
                  <a:pt x="339725" y="1141413"/>
                </a:lnTo>
                <a:lnTo>
                  <a:pt x="323170" y="1141413"/>
                </a:lnTo>
                <a:lnTo>
                  <a:pt x="306388" y="1141413"/>
                </a:lnTo>
                <a:lnTo>
                  <a:pt x="290059" y="1141187"/>
                </a:lnTo>
                <a:lnTo>
                  <a:pt x="273957" y="1140735"/>
                </a:lnTo>
                <a:lnTo>
                  <a:pt x="258082" y="1140056"/>
                </a:lnTo>
                <a:lnTo>
                  <a:pt x="242434" y="1139151"/>
                </a:lnTo>
                <a:lnTo>
                  <a:pt x="227013" y="1138021"/>
                </a:lnTo>
                <a:lnTo>
                  <a:pt x="212045" y="1136890"/>
                </a:lnTo>
                <a:lnTo>
                  <a:pt x="197304" y="1135532"/>
                </a:lnTo>
                <a:lnTo>
                  <a:pt x="183016" y="1133723"/>
                </a:lnTo>
                <a:lnTo>
                  <a:pt x="169182" y="1131914"/>
                </a:lnTo>
                <a:lnTo>
                  <a:pt x="155575" y="1130104"/>
                </a:lnTo>
                <a:lnTo>
                  <a:pt x="142422" y="1128068"/>
                </a:lnTo>
                <a:lnTo>
                  <a:pt x="129948" y="1125807"/>
                </a:lnTo>
                <a:lnTo>
                  <a:pt x="117475" y="1123545"/>
                </a:lnTo>
                <a:lnTo>
                  <a:pt x="105682" y="1121057"/>
                </a:lnTo>
                <a:lnTo>
                  <a:pt x="94570" y="1118343"/>
                </a:lnTo>
                <a:lnTo>
                  <a:pt x="83911" y="1115628"/>
                </a:lnTo>
                <a:lnTo>
                  <a:pt x="73706" y="1112462"/>
                </a:lnTo>
                <a:lnTo>
                  <a:pt x="64181" y="1109522"/>
                </a:lnTo>
                <a:lnTo>
                  <a:pt x="55109" y="1106581"/>
                </a:lnTo>
                <a:lnTo>
                  <a:pt x="46718" y="1103188"/>
                </a:lnTo>
                <a:lnTo>
                  <a:pt x="38781" y="1100022"/>
                </a:lnTo>
                <a:lnTo>
                  <a:pt x="31750" y="1096403"/>
                </a:lnTo>
                <a:lnTo>
                  <a:pt x="25173" y="1093010"/>
                </a:lnTo>
                <a:lnTo>
                  <a:pt x="19730" y="1089391"/>
                </a:lnTo>
                <a:lnTo>
                  <a:pt x="14514" y="1085772"/>
                </a:lnTo>
                <a:lnTo>
                  <a:pt x="9979" y="1081927"/>
                </a:lnTo>
                <a:lnTo>
                  <a:pt x="8164" y="1080118"/>
                </a:lnTo>
                <a:lnTo>
                  <a:pt x="6577" y="1078082"/>
                </a:lnTo>
                <a:lnTo>
                  <a:pt x="4989" y="1076273"/>
                </a:lnTo>
                <a:lnTo>
                  <a:pt x="3855" y="1074011"/>
                </a:lnTo>
                <a:lnTo>
                  <a:pt x="2495" y="1072201"/>
                </a:lnTo>
                <a:lnTo>
                  <a:pt x="1588" y="1070166"/>
                </a:lnTo>
                <a:lnTo>
                  <a:pt x="907" y="1068130"/>
                </a:lnTo>
                <a:lnTo>
                  <a:pt x="454" y="1066094"/>
                </a:lnTo>
                <a:lnTo>
                  <a:pt x="0" y="1064059"/>
                </a:lnTo>
                <a:lnTo>
                  <a:pt x="0" y="1062249"/>
                </a:lnTo>
                <a:lnTo>
                  <a:pt x="0" y="982633"/>
                </a:lnTo>
                <a:lnTo>
                  <a:pt x="227" y="979919"/>
                </a:lnTo>
                <a:lnTo>
                  <a:pt x="680" y="976979"/>
                </a:lnTo>
                <a:lnTo>
                  <a:pt x="1588" y="974491"/>
                </a:lnTo>
                <a:lnTo>
                  <a:pt x="2948" y="971550"/>
                </a:lnTo>
                <a:close/>
                <a:moveTo>
                  <a:pt x="1117825" y="871538"/>
                </a:moveTo>
                <a:lnTo>
                  <a:pt x="1119187" y="874050"/>
                </a:lnTo>
                <a:lnTo>
                  <a:pt x="1120094" y="877017"/>
                </a:lnTo>
                <a:lnTo>
                  <a:pt x="1120775" y="879757"/>
                </a:lnTo>
                <a:lnTo>
                  <a:pt x="1120775" y="882268"/>
                </a:lnTo>
                <a:lnTo>
                  <a:pt x="1120775" y="962628"/>
                </a:lnTo>
                <a:lnTo>
                  <a:pt x="1120775" y="964911"/>
                </a:lnTo>
                <a:lnTo>
                  <a:pt x="1120548" y="966966"/>
                </a:lnTo>
                <a:lnTo>
                  <a:pt x="1119868" y="969020"/>
                </a:lnTo>
                <a:lnTo>
                  <a:pt x="1119187" y="970847"/>
                </a:lnTo>
                <a:lnTo>
                  <a:pt x="1118279" y="973130"/>
                </a:lnTo>
                <a:lnTo>
                  <a:pt x="1117372" y="974956"/>
                </a:lnTo>
                <a:lnTo>
                  <a:pt x="1116010" y="977011"/>
                </a:lnTo>
                <a:lnTo>
                  <a:pt x="1114195" y="978837"/>
                </a:lnTo>
                <a:lnTo>
                  <a:pt x="1112607" y="980892"/>
                </a:lnTo>
                <a:lnTo>
                  <a:pt x="1110791" y="982718"/>
                </a:lnTo>
                <a:lnTo>
                  <a:pt x="1106253" y="986599"/>
                </a:lnTo>
                <a:lnTo>
                  <a:pt x="1101488" y="990252"/>
                </a:lnTo>
                <a:lnTo>
                  <a:pt x="1095589" y="993905"/>
                </a:lnTo>
                <a:lnTo>
                  <a:pt x="1089009" y="997557"/>
                </a:lnTo>
                <a:lnTo>
                  <a:pt x="1081975" y="1000982"/>
                </a:lnTo>
                <a:lnTo>
                  <a:pt x="1074260" y="1004406"/>
                </a:lnTo>
                <a:lnTo>
                  <a:pt x="1065864" y="1007602"/>
                </a:lnTo>
                <a:lnTo>
                  <a:pt x="1056788" y="1010799"/>
                </a:lnTo>
                <a:lnTo>
                  <a:pt x="1047031" y="1013766"/>
                </a:lnTo>
                <a:lnTo>
                  <a:pt x="1037048" y="1016506"/>
                </a:lnTo>
                <a:lnTo>
                  <a:pt x="1026156" y="1019474"/>
                </a:lnTo>
                <a:lnTo>
                  <a:pt x="1015038" y="1022213"/>
                </a:lnTo>
                <a:lnTo>
                  <a:pt x="1003239" y="1024725"/>
                </a:lnTo>
                <a:lnTo>
                  <a:pt x="991213" y="1027008"/>
                </a:lnTo>
                <a:lnTo>
                  <a:pt x="978506" y="1029291"/>
                </a:lnTo>
                <a:lnTo>
                  <a:pt x="965346" y="1031345"/>
                </a:lnTo>
                <a:lnTo>
                  <a:pt x="951732" y="1033400"/>
                </a:lnTo>
                <a:lnTo>
                  <a:pt x="937890" y="1035226"/>
                </a:lnTo>
                <a:lnTo>
                  <a:pt x="923596" y="1036596"/>
                </a:lnTo>
                <a:lnTo>
                  <a:pt x="908847" y="1037966"/>
                </a:lnTo>
                <a:lnTo>
                  <a:pt x="893871" y="1039564"/>
                </a:lnTo>
                <a:lnTo>
                  <a:pt x="878669" y="1040477"/>
                </a:lnTo>
                <a:lnTo>
                  <a:pt x="862785" y="1041390"/>
                </a:lnTo>
                <a:lnTo>
                  <a:pt x="846902" y="1042075"/>
                </a:lnTo>
                <a:lnTo>
                  <a:pt x="830792" y="1042532"/>
                </a:lnTo>
                <a:lnTo>
                  <a:pt x="814455" y="1042988"/>
                </a:lnTo>
                <a:lnTo>
                  <a:pt x="797664" y="1042988"/>
                </a:lnTo>
                <a:lnTo>
                  <a:pt x="783142" y="1042988"/>
                </a:lnTo>
                <a:lnTo>
                  <a:pt x="768620" y="1042760"/>
                </a:lnTo>
                <a:lnTo>
                  <a:pt x="754098" y="1042303"/>
                </a:lnTo>
                <a:lnTo>
                  <a:pt x="740030" y="1041847"/>
                </a:lnTo>
                <a:lnTo>
                  <a:pt x="726189" y="1041162"/>
                </a:lnTo>
                <a:lnTo>
                  <a:pt x="712348" y="1040249"/>
                </a:lnTo>
                <a:lnTo>
                  <a:pt x="698734" y="1039107"/>
                </a:lnTo>
                <a:lnTo>
                  <a:pt x="685800" y="1037966"/>
                </a:lnTo>
                <a:lnTo>
                  <a:pt x="685800" y="1036368"/>
                </a:lnTo>
                <a:lnTo>
                  <a:pt x="685800" y="986599"/>
                </a:lnTo>
                <a:lnTo>
                  <a:pt x="685800" y="952355"/>
                </a:lnTo>
                <a:lnTo>
                  <a:pt x="685800" y="935918"/>
                </a:lnTo>
                <a:lnTo>
                  <a:pt x="698961" y="937059"/>
                </a:lnTo>
                <a:lnTo>
                  <a:pt x="712348" y="937972"/>
                </a:lnTo>
                <a:lnTo>
                  <a:pt x="726189" y="938885"/>
                </a:lnTo>
                <a:lnTo>
                  <a:pt x="740030" y="939570"/>
                </a:lnTo>
                <a:lnTo>
                  <a:pt x="754098" y="940027"/>
                </a:lnTo>
                <a:lnTo>
                  <a:pt x="768620" y="940484"/>
                </a:lnTo>
                <a:lnTo>
                  <a:pt x="783142" y="940712"/>
                </a:lnTo>
                <a:lnTo>
                  <a:pt x="797664" y="940712"/>
                </a:lnTo>
                <a:lnTo>
                  <a:pt x="813093" y="940712"/>
                </a:lnTo>
                <a:lnTo>
                  <a:pt x="828069" y="940484"/>
                </a:lnTo>
                <a:lnTo>
                  <a:pt x="842818" y="940027"/>
                </a:lnTo>
                <a:lnTo>
                  <a:pt x="857566" y="939342"/>
                </a:lnTo>
                <a:lnTo>
                  <a:pt x="872088" y="938657"/>
                </a:lnTo>
                <a:lnTo>
                  <a:pt x="886156" y="937744"/>
                </a:lnTo>
                <a:lnTo>
                  <a:pt x="899998" y="936831"/>
                </a:lnTo>
                <a:lnTo>
                  <a:pt x="913612" y="935689"/>
                </a:lnTo>
                <a:lnTo>
                  <a:pt x="926999" y="934091"/>
                </a:lnTo>
                <a:lnTo>
                  <a:pt x="940160" y="932721"/>
                </a:lnTo>
                <a:lnTo>
                  <a:pt x="952866" y="931123"/>
                </a:lnTo>
                <a:lnTo>
                  <a:pt x="965119" y="929297"/>
                </a:lnTo>
                <a:lnTo>
                  <a:pt x="977372" y="927242"/>
                </a:lnTo>
                <a:lnTo>
                  <a:pt x="988717" y="925188"/>
                </a:lnTo>
                <a:lnTo>
                  <a:pt x="1000289" y="923133"/>
                </a:lnTo>
                <a:lnTo>
                  <a:pt x="1010954" y="920850"/>
                </a:lnTo>
                <a:lnTo>
                  <a:pt x="1021618" y="918339"/>
                </a:lnTo>
                <a:lnTo>
                  <a:pt x="1031602" y="916056"/>
                </a:lnTo>
                <a:lnTo>
                  <a:pt x="1040905" y="913545"/>
                </a:lnTo>
                <a:lnTo>
                  <a:pt x="1050208" y="910577"/>
                </a:lnTo>
                <a:lnTo>
                  <a:pt x="1058830" y="907837"/>
                </a:lnTo>
                <a:lnTo>
                  <a:pt x="1066999" y="904869"/>
                </a:lnTo>
                <a:lnTo>
                  <a:pt x="1074714" y="901902"/>
                </a:lnTo>
                <a:lnTo>
                  <a:pt x="1081748" y="898934"/>
                </a:lnTo>
                <a:lnTo>
                  <a:pt x="1088328" y="895738"/>
                </a:lnTo>
                <a:lnTo>
                  <a:pt x="1094454" y="892541"/>
                </a:lnTo>
                <a:lnTo>
                  <a:pt x="1099673" y="889117"/>
                </a:lnTo>
                <a:lnTo>
                  <a:pt x="1104665" y="885693"/>
                </a:lnTo>
                <a:lnTo>
                  <a:pt x="1108976" y="882268"/>
                </a:lnTo>
                <a:lnTo>
                  <a:pt x="1112607" y="878844"/>
                </a:lnTo>
                <a:lnTo>
                  <a:pt x="1115329" y="874963"/>
                </a:lnTo>
                <a:lnTo>
                  <a:pt x="1116918" y="873365"/>
                </a:lnTo>
                <a:lnTo>
                  <a:pt x="1117825" y="871538"/>
                </a:lnTo>
                <a:close/>
                <a:moveTo>
                  <a:pt x="1635810" y="852488"/>
                </a:moveTo>
                <a:lnTo>
                  <a:pt x="1637622" y="855903"/>
                </a:lnTo>
                <a:lnTo>
                  <a:pt x="1638982" y="858863"/>
                </a:lnTo>
                <a:lnTo>
                  <a:pt x="1639662" y="862279"/>
                </a:lnTo>
                <a:lnTo>
                  <a:pt x="1639888" y="865238"/>
                </a:lnTo>
                <a:lnTo>
                  <a:pt x="1639888" y="945382"/>
                </a:lnTo>
                <a:lnTo>
                  <a:pt x="1639888" y="947431"/>
                </a:lnTo>
                <a:lnTo>
                  <a:pt x="1639435" y="949481"/>
                </a:lnTo>
                <a:lnTo>
                  <a:pt x="1638982" y="951757"/>
                </a:lnTo>
                <a:lnTo>
                  <a:pt x="1638302" y="953579"/>
                </a:lnTo>
                <a:lnTo>
                  <a:pt x="1637396" y="955628"/>
                </a:lnTo>
                <a:lnTo>
                  <a:pt x="1636263" y="957677"/>
                </a:lnTo>
                <a:lnTo>
                  <a:pt x="1634904" y="959726"/>
                </a:lnTo>
                <a:lnTo>
                  <a:pt x="1633318" y="961548"/>
                </a:lnTo>
                <a:lnTo>
                  <a:pt x="1631732" y="963369"/>
                </a:lnTo>
                <a:lnTo>
                  <a:pt x="1629919" y="965418"/>
                </a:lnTo>
                <a:lnTo>
                  <a:pt x="1625388" y="969289"/>
                </a:lnTo>
                <a:lnTo>
                  <a:pt x="1620176" y="973159"/>
                </a:lnTo>
                <a:lnTo>
                  <a:pt x="1614739" y="976575"/>
                </a:lnTo>
                <a:lnTo>
                  <a:pt x="1608168" y="980218"/>
                </a:lnTo>
                <a:lnTo>
                  <a:pt x="1600918" y="983633"/>
                </a:lnTo>
                <a:lnTo>
                  <a:pt x="1593215" y="987048"/>
                </a:lnTo>
                <a:lnTo>
                  <a:pt x="1584831" y="990236"/>
                </a:lnTo>
                <a:lnTo>
                  <a:pt x="1575769" y="993195"/>
                </a:lnTo>
                <a:lnTo>
                  <a:pt x="1566253" y="996383"/>
                </a:lnTo>
                <a:lnTo>
                  <a:pt x="1556057" y="999343"/>
                </a:lnTo>
                <a:lnTo>
                  <a:pt x="1545408" y="1002075"/>
                </a:lnTo>
                <a:lnTo>
                  <a:pt x="1534306" y="1004807"/>
                </a:lnTo>
                <a:lnTo>
                  <a:pt x="1522524" y="1007084"/>
                </a:lnTo>
                <a:lnTo>
                  <a:pt x="1510290" y="1009589"/>
                </a:lnTo>
                <a:lnTo>
                  <a:pt x="1497602" y="1011865"/>
                </a:lnTo>
                <a:lnTo>
                  <a:pt x="1484461" y="1013914"/>
                </a:lnTo>
                <a:lnTo>
                  <a:pt x="1470866" y="1015736"/>
                </a:lnTo>
                <a:lnTo>
                  <a:pt x="1457045" y="1017785"/>
                </a:lnTo>
                <a:lnTo>
                  <a:pt x="1442998" y="1019151"/>
                </a:lnTo>
                <a:lnTo>
                  <a:pt x="1428271" y="1020745"/>
                </a:lnTo>
                <a:lnTo>
                  <a:pt x="1413317" y="1021883"/>
                </a:lnTo>
                <a:lnTo>
                  <a:pt x="1397684" y="1022794"/>
                </a:lnTo>
                <a:lnTo>
                  <a:pt x="1382050" y="1023705"/>
                </a:lnTo>
                <a:lnTo>
                  <a:pt x="1366191" y="1024616"/>
                </a:lnTo>
                <a:lnTo>
                  <a:pt x="1350104" y="1025071"/>
                </a:lnTo>
                <a:lnTo>
                  <a:pt x="1333791" y="1025526"/>
                </a:lnTo>
                <a:lnTo>
                  <a:pt x="1317251" y="1025526"/>
                </a:lnTo>
                <a:lnTo>
                  <a:pt x="1296180" y="1025526"/>
                </a:lnTo>
                <a:lnTo>
                  <a:pt x="1275562" y="1024843"/>
                </a:lnTo>
                <a:lnTo>
                  <a:pt x="1255397" y="1024160"/>
                </a:lnTo>
                <a:lnTo>
                  <a:pt x="1235686" y="1022794"/>
                </a:lnTo>
                <a:lnTo>
                  <a:pt x="1216427" y="1021428"/>
                </a:lnTo>
                <a:lnTo>
                  <a:pt x="1197622" y="1019834"/>
                </a:lnTo>
                <a:lnTo>
                  <a:pt x="1179496" y="1018013"/>
                </a:lnTo>
                <a:lnTo>
                  <a:pt x="1162050" y="1015508"/>
                </a:lnTo>
                <a:lnTo>
                  <a:pt x="1162050" y="980673"/>
                </a:lnTo>
                <a:lnTo>
                  <a:pt x="1162050" y="910092"/>
                </a:lnTo>
                <a:lnTo>
                  <a:pt x="1179496" y="912141"/>
                </a:lnTo>
                <a:lnTo>
                  <a:pt x="1197622" y="914190"/>
                </a:lnTo>
                <a:lnTo>
                  <a:pt x="1216427" y="916011"/>
                </a:lnTo>
                <a:lnTo>
                  <a:pt x="1235686" y="917377"/>
                </a:lnTo>
                <a:lnTo>
                  <a:pt x="1255397" y="918516"/>
                </a:lnTo>
                <a:lnTo>
                  <a:pt x="1275562" y="919199"/>
                </a:lnTo>
                <a:lnTo>
                  <a:pt x="1296180" y="919654"/>
                </a:lnTo>
                <a:lnTo>
                  <a:pt x="1317251" y="920110"/>
                </a:lnTo>
                <a:lnTo>
                  <a:pt x="1332205" y="920110"/>
                </a:lnTo>
                <a:lnTo>
                  <a:pt x="1347159" y="919427"/>
                </a:lnTo>
                <a:lnTo>
                  <a:pt x="1361659" y="919199"/>
                </a:lnTo>
                <a:lnTo>
                  <a:pt x="1376160" y="918516"/>
                </a:lnTo>
                <a:lnTo>
                  <a:pt x="1390207" y="917833"/>
                </a:lnTo>
                <a:lnTo>
                  <a:pt x="1404028" y="916922"/>
                </a:lnTo>
                <a:lnTo>
                  <a:pt x="1417849" y="916011"/>
                </a:lnTo>
                <a:lnTo>
                  <a:pt x="1431216" y="914873"/>
                </a:lnTo>
                <a:lnTo>
                  <a:pt x="1444584" y="913507"/>
                </a:lnTo>
                <a:lnTo>
                  <a:pt x="1457499" y="911913"/>
                </a:lnTo>
                <a:lnTo>
                  <a:pt x="1469960" y="910319"/>
                </a:lnTo>
                <a:lnTo>
                  <a:pt x="1482195" y="908726"/>
                </a:lnTo>
                <a:lnTo>
                  <a:pt x="1493976" y="906904"/>
                </a:lnTo>
                <a:lnTo>
                  <a:pt x="1505532" y="904855"/>
                </a:lnTo>
                <a:lnTo>
                  <a:pt x="1516860" y="902806"/>
                </a:lnTo>
                <a:lnTo>
                  <a:pt x="1527509" y="900529"/>
                </a:lnTo>
                <a:lnTo>
                  <a:pt x="1537931" y="898480"/>
                </a:lnTo>
                <a:lnTo>
                  <a:pt x="1547900" y="895748"/>
                </a:lnTo>
                <a:lnTo>
                  <a:pt x="1557416" y="893243"/>
                </a:lnTo>
                <a:lnTo>
                  <a:pt x="1566479" y="890739"/>
                </a:lnTo>
                <a:lnTo>
                  <a:pt x="1575089" y="888007"/>
                </a:lnTo>
                <a:lnTo>
                  <a:pt x="1583472" y="885274"/>
                </a:lnTo>
                <a:lnTo>
                  <a:pt x="1591175" y="882087"/>
                </a:lnTo>
                <a:lnTo>
                  <a:pt x="1598426" y="879355"/>
                </a:lnTo>
                <a:lnTo>
                  <a:pt x="1604770" y="876167"/>
                </a:lnTo>
                <a:lnTo>
                  <a:pt x="1611114" y="872980"/>
                </a:lnTo>
                <a:lnTo>
                  <a:pt x="1616551" y="869792"/>
                </a:lnTo>
                <a:lnTo>
                  <a:pt x="1621762" y="866377"/>
                </a:lnTo>
                <a:lnTo>
                  <a:pt x="1626067" y="863189"/>
                </a:lnTo>
                <a:lnTo>
                  <a:pt x="1629919" y="859546"/>
                </a:lnTo>
                <a:lnTo>
                  <a:pt x="1633091" y="856131"/>
                </a:lnTo>
                <a:lnTo>
                  <a:pt x="1635810" y="852488"/>
                </a:lnTo>
                <a:close/>
                <a:moveTo>
                  <a:pt x="323170" y="766763"/>
                </a:moveTo>
                <a:lnTo>
                  <a:pt x="339725" y="766990"/>
                </a:lnTo>
                <a:lnTo>
                  <a:pt x="356054" y="767218"/>
                </a:lnTo>
                <a:lnTo>
                  <a:pt x="372156" y="767672"/>
                </a:lnTo>
                <a:lnTo>
                  <a:pt x="388031" y="768354"/>
                </a:lnTo>
                <a:lnTo>
                  <a:pt x="403679" y="769263"/>
                </a:lnTo>
                <a:lnTo>
                  <a:pt x="419327" y="770399"/>
                </a:lnTo>
                <a:lnTo>
                  <a:pt x="434295" y="771535"/>
                </a:lnTo>
                <a:lnTo>
                  <a:pt x="448809" y="773125"/>
                </a:lnTo>
                <a:lnTo>
                  <a:pt x="463097" y="774716"/>
                </a:lnTo>
                <a:lnTo>
                  <a:pt x="476931" y="776306"/>
                </a:lnTo>
                <a:lnTo>
                  <a:pt x="490538" y="778351"/>
                </a:lnTo>
                <a:lnTo>
                  <a:pt x="503692" y="780396"/>
                </a:lnTo>
                <a:lnTo>
                  <a:pt x="516392" y="782668"/>
                </a:lnTo>
                <a:lnTo>
                  <a:pt x="528411" y="784941"/>
                </a:lnTo>
                <a:lnTo>
                  <a:pt x="540204" y="787667"/>
                </a:lnTo>
                <a:lnTo>
                  <a:pt x="551317" y="790167"/>
                </a:lnTo>
                <a:lnTo>
                  <a:pt x="562202" y="792893"/>
                </a:lnTo>
                <a:lnTo>
                  <a:pt x="572408" y="795847"/>
                </a:lnTo>
                <a:lnTo>
                  <a:pt x="581933" y="798801"/>
                </a:lnTo>
                <a:lnTo>
                  <a:pt x="591004" y="802209"/>
                </a:lnTo>
                <a:lnTo>
                  <a:pt x="599395" y="805163"/>
                </a:lnTo>
                <a:lnTo>
                  <a:pt x="607106" y="808571"/>
                </a:lnTo>
                <a:lnTo>
                  <a:pt x="614363" y="811979"/>
                </a:lnTo>
                <a:lnTo>
                  <a:pt x="620713" y="815387"/>
                </a:lnTo>
                <a:lnTo>
                  <a:pt x="626383" y="819250"/>
                </a:lnTo>
                <a:lnTo>
                  <a:pt x="631599" y="822886"/>
                </a:lnTo>
                <a:lnTo>
                  <a:pt x="635908" y="826748"/>
                </a:lnTo>
                <a:lnTo>
                  <a:pt x="637949" y="828566"/>
                </a:lnTo>
                <a:lnTo>
                  <a:pt x="639536" y="830384"/>
                </a:lnTo>
                <a:lnTo>
                  <a:pt x="640897" y="832656"/>
                </a:lnTo>
                <a:lnTo>
                  <a:pt x="642485" y="834474"/>
                </a:lnTo>
                <a:lnTo>
                  <a:pt x="643619" y="836519"/>
                </a:lnTo>
                <a:lnTo>
                  <a:pt x="644526" y="838336"/>
                </a:lnTo>
                <a:lnTo>
                  <a:pt x="645206" y="840608"/>
                </a:lnTo>
                <a:lnTo>
                  <a:pt x="645660" y="842653"/>
                </a:lnTo>
                <a:lnTo>
                  <a:pt x="645886" y="844471"/>
                </a:lnTo>
                <a:lnTo>
                  <a:pt x="646113" y="846743"/>
                </a:lnTo>
                <a:lnTo>
                  <a:pt x="646113" y="926496"/>
                </a:lnTo>
                <a:lnTo>
                  <a:pt x="645886" y="928768"/>
                </a:lnTo>
                <a:lnTo>
                  <a:pt x="645660" y="930813"/>
                </a:lnTo>
                <a:lnTo>
                  <a:pt x="645206" y="932631"/>
                </a:lnTo>
                <a:lnTo>
                  <a:pt x="644526" y="934676"/>
                </a:lnTo>
                <a:lnTo>
                  <a:pt x="643619" y="936948"/>
                </a:lnTo>
                <a:lnTo>
                  <a:pt x="642485" y="938766"/>
                </a:lnTo>
                <a:lnTo>
                  <a:pt x="640897" y="940584"/>
                </a:lnTo>
                <a:lnTo>
                  <a:pt x="639536" y="942856"/>
                </a:lnTo>
                <a:lnTo>
                  <a:pt x="637949" y="944673"/>
                </a:lnTo>
                <a:lnTo>
                  <a:pt x="635908" y="946491"/>
                </a:lnTo>
                <a:lnTo>
                  <a:pt x="631599" y="950354"/>
                </a:lnTo>
                <a:lnTo>
                  <a:pt x="626383" y="953989"/>
                </a:lnTo>
                <a:lnTo>
                  <a:pt x="620713" y="957852"/>
                </a:lnTo>
                <a:lnTo>
                  <a:pt x="614363" y="961260"/>
                </a:lnTo>
                <a:lnTo>
                  <a:pt x="607106" y="964896"/>
                </a:lnTo>
                <a:lnTo>
                  <a:pt x="599395" y="968077"/>
                </a:lnTo>
                <a:lnTo>
                  <a:pt x="591004" y="971258"/>
                </a:lnTo>
                <a:lnTo>
                  <a:pt x="581933" y="974439"/>
                </a:lnTo>
                <a:lnTo>
                  <a:pt x="572408" y="977393"/>
                </a:lnTo>
                <a:lnTo>
                  <a:pt x="562202" y="980346"/>
                </a:lnTo>
                <a:lnTo>
                  <a:pt x="551317" y="983073"/>
                </a:lnTo>
                <a:lnTo>
                  <a:pt x="540204" y="985572"/>
                </a:lnTo>
                <a:lnTo>
                  <a:pt x="528411" y="988299"/>
                </a:lnTo>
                <a:lnTo>
                  <a:pt x="516392" y="990571"/>
                </a:lnTo>
                <a:lnTo>
                  <a:pt x="503692" y="992843"/>
                </a:lnTo>
                <a:lnTo>
                  <a:pt x="490538" y="995115"/>
                </a:lnTo>
                <a:lnTo>
                  <a:pt x="476931" y="996933"/>
                </a:lnTo>
                <a:lnTo>
                  <a:pt x="463097" y="998524"/>
                </a:lnTo>
                <a:lnTo>
                  <a:pt x="448809" y="1000114"/>
                </a:lnTo>
                <a:lnTo>
                  <a:pt x="434295" y="1001477"/>
                </a:lnTo>
                <a:lnTo>
                  <a:pt x="419327" y="1003068"/>
                </a:lnTo>
                <a:lnTo>
                  <a:pt x="403679" y="1003977"/>
                </a:lnTo>
                <a:lnTo>
                  <a:pt x="388031" y="1004886"/>
                </a:lnTo>
                <a:lnTo>
                  <a:pt x="372156" y="1005567"/>
                </a:lnTo>
                <a:lnTo>
                  <a:pt x="356054" y="1006022"/>
                </a:lnTo>
                <a:lnTo>
                  <a:pt x="339725" y="1006476"/>
                </a:lnTo>
                <a:lnTo>
                  <a:pt x="323170" y="1006476"/>
                </a:lnTo>
                <a:lnTo>
                  <a:pt x="306388" y="1006476"/>
                </a:lnTo>
                <a:lnTo>
                  <a:pt x="290059" y="1006022"/>
                </a:lnTo>
                <a:lnTo>
                  <a:pt x="273957" y="1005567"/>
                </a:lnTo>
                <a:lnTo>
                  <a:pt x="258082" y="1004886"/>
                </a:lnTo>
                <a:lnTo>
                  <a:pt x="242434" y="1003977"/>
                </a:lnTo>
                <a:lnTo>
                  <a:pt x="227013" y="1003068"/>
                </a:lnTo>
                <a:lnTo>
                  <a:pt x="212045" y="1001477"/>
                </a:lnTo>
                <a:lnTo>
                  <a:pt x="197304" y="1000114"/>
                </a:lnTo>
                <a:lnTo>
                  <a:pt x="183016" y="998524"/>
                </a:lnTo>
                <a:lnTo>
                  <a:pt x="169182" y="996933"/>
                </a:lnTo>
                <a:lnTo>
                  <a:pt x="155575" y="995115"/>
                </a:lnTo>
                <a:lnTo>
                  <a:pt x="142422" y="992843"/>
                </a:lnTo>
                <a:lnTo>
                  <a:pt x="129948" y="990571"/>
                </a:lnTo>
                <a:lnTo>
                  <a:pt x="117475" y="988299"/>
                </a:lnTo>
                <a:lnTo>
                  <a:pt x="105682" y="985572"/>
                </a:lnTo>
                <a:lnTo>
                  <a:pt x="94570" y="983073"/>
                </a:lnTo>
                <a:lnTo>
                  <a:pt x="83911" y="980346"/>
                </a:lnTo>
                <a:lnTo>
                  <a:pt x="73706" y="977393"/>
                </a:lnTo>
                <a:lnTo>
                  <a:pt x="64181" y="974439"/>
                </a:lnTo>
                <a:lnTo>
                  <a:pt x="55109" y="971258"/>
                </a:lnTo>
                <a:lnTo>
                  <a:pt x="46718" y="968077"/>
                </a:lnTo>
                <a:lnTo>
                  <a:pt x="38781" y="964896"/>
                </a:lnTo>
                <a:lnTo>
                  <a:pt x="31750" y="961260"/>
                </a:lnTo>
                <a:lnTo>
                  <a:pt x="25173" y="957852"/>
                </a:lnTo>
                <a:lnTo>
                  <a:pt x="19730" y="953989"/>
                </a:lnTo>
                <a:lnTo>
                  <a:pt x="14514" y="950354"/>
                </a:lnTo>
                <a:lnTo>
                  <a:pt x="9979" y="946491"/>
                </a:lnTo>
                <a:lnTo>
                  <a:pt x="8164" y="944673"/>
                </a:lnTo>
                <a:lnTo>
                  <a:pt x="6577" y="942856"/>
                </a:lnTo>
                <a:lnTo>
                  <a:pt x="4989" y="940584"/>
                </a:lnTo>
                <a:lnTo>
                  <a:pt x="3855" y="938766"/>
                </a:lnTo>
                <a:lnTo>
                  <a:pt x="2495" y="936948"/>
                </a:lnTo>
                <a:lnTo>
                  <a:pt x="1588" y="934676"/>
                </a:lnTo>
                <a:lnTo>
                  <a:pt x="907" y="932631"/>
                </a:lnTo>
                <a:lnTo>
                  <a:pt x="454" y="930813"/>
                </a:lnTo>
                <a:lnTo>
                  <a:pt x="0" y="928768"/>
                </a:lnTo>
                <a:lnTo>
                  <a:pt x="0" y="926496"/>
                </a:lnTo>
                <a:lnTo>
                  <a:pt x="0" y="846743"/>
                </a:lnTo>
                <a:lnTo>
                  <a:pt x="0" y="844471"/>
                </a:lnTo>
                <a:lnTo>
                  <a:pt x="454" y="842653"/>
                </a:lnTo>
                <a:lnTo>
                  <a:pt x="907" y="840608"/>
                </a:lnTo>
                <a:lnTo>
                  <a:pt x="1588" y="838336"/>
                </a:lnTo>
                <a:lnTo>
                  <a:pt x="2495" y="836519"/>
                </a:lnTo>
                <a:lnTo>
                  <a:pt x="3855" y="834474"/>
                </a:lnTo>
                <a:lnTo>
                  <a:pt x="4989" y="832656"/>
                </a:lnTo>
                <a:lnTo>
                  <a:pt x="6577" y="830384"/>
                </a:lnTo>
                <a:lnTo>
                  <a:pt x="8164" y="828566"/>
                </a:lnTo>
                <a:lnTo>
                  <a:pt x="9979" y="826748"/>
                </a:lnTo>
                <a:lnTo>
                  <a:pt x="14514" y="822886"/>
                </a:lnTo>
                <a:lnTo>
                  <a:pt x="19730" y="819250"/>
                </a:lnTo>
                <a:lnTo>
                  <a:pt x="25173" y="815387"/>
                </a:lnTo>
                <a:lnTo>
                  <a:pt x="31750" y="811979"/>
                </a:lnTo>
                <a:lnTo>
                  <a:pt x="38781" y="808571"/>
                </a:lnTo>
                <a:lnTo>
                  <a:pt x="46718" y="805163"/>
                </a:lnTo>
                <a:lnTo>
                  <a:pt x="55109" y="802209"/>
                </a:lnTo>
                <a:lnTo>
                  <a:pt x="64181" y="798801"/>
                </a:lnTo>
                <a:lnTo>
                  <a:pt x="73706" y="795847"/>
                </a:lnTo>
                <a:lnTo>
                  <a:pt x="83911" y="792893"/>
                </a:lnTo>
                <a:lnTo>
                  <a:pt x="94570" y="790167"/>
                </a:lnTo>
                <a:lnTo>
                  <a:pt x="105682" y="787667"/>
                </a:lnTo>
                <a:lnTo>
                  <a:pt x="117475" y="784941"/>
                </a:lnTo>
                <a:lnTo>
                  <a:pt x="129948" y="782668"/>
                </a:lnTo>
                <a:lnTo>
                  <a:pt x="142422" y="780396"/>
                </a:lnTo>
                <a:lnTo>
                  <a:pt x="155575" y="778351"/>
                </a:lnTo>
                <a:lnTo>
                  <a:pt x="169182" y="776306"/>
                </a:lnTo>
                <a:lnTo>
                  <a:pt x="183016" y="774716"/>
                </a:lnTo>
                <a:lnTo>
                  <a:pt x="197304" y="773125"/>
                </a:lnTo>
                <a:lnTo>
                  <a:pt x="212045" y="771535"/>
                </a:lnTo>
                <a:lnTo>
                  <a:pt x="227013" y="770399"/>
                </a:lnTo>
                <a:lnTo>
                  <a:pt x="242434" y="769263"/>
                </a:lnTo>
                <a:lnTo>
                  <a:pt x="258082" y="768354"/>
                </a:lnTo>
                <a:lnTo>
                  <a:pt x="273957" y="767672"/>
                </a:lnTo>
                <a:lnTo>
                  <a:pt x="290059" y="767218"/>
                </a:lnTo>
                <a:lnTo>
                  <a:pt x="306388" y="766990"/>
                </a:lnTo>
                <a:lnTo>
                  <a:pt x="323170" y="766763"/>
                </a:lnTo>
                <a:close/>
                <a:moveTo>
                  <a:pt x="1118507" y="738188"/>
                </a:moveTo>
                <a:lnTo>
                  <a:pt x="1119642" y="740465"/>
                </a:lnTo>
                <a:lnTo>
                  <a:pt x="1120322" y="742969"/>
                </a:lnTo>
                <a:lnTo>
                  <a:pt x="1120776" y="745246"/>
                </a:lnTo>
                <a:lnTo>
                  <a:pt x="1120776" y="747751"/>
                </a:lnTo>
                <a:lnTo>
                  <a:pt x="1120776" y="827901"/>
                </a:lnTo>
                <a:lnTo>
                  <a:pt x="1120776" y="829951"/>
                </a:lnTo>
                <a:lnTo>
                  <a:pt x="1120549" y="832000"/>
                </a:lnTo>
                <a:lnTo>
                  <a:pt x="1119869" y="834049"/>
                </a:lnTo>
                <a:lnTo>
                  <a:pt x="1119188" y="836099"/>
                </a:lnTo>
                <a:lnTo>
                  <a:pt x="1118280" y="837920"/>
                </a:lnTo>
                <a:lnTo>
                  <a:pt x="1117373" y="840197"/>
                </a:lnTo>
                <a:lnTo>
                  <a:pt x="1116011" y="842019"/>
                </a:lnTo>
                <a:lnTo>
                  <a:pt x="1114196" y="844068"/>
                </a:lnTo>
                <a:lnTo>
                  <a:pt x="1112608" y="845890"/>
                </a:lnTo>
                <a:lnTo>
                  <a:pt x="1110792" y="847939"/>
                </a:lnTo>
                <a:lnTo>
                  <a:pt x="1106254" y="851582"/>
                </a:lnTo>
                <a:lnTo>
                  <a:pt x="1101489" y="855453"/>
                </a:lnTo>
                <a:lnTo>
                  <a:pt x="1095590" y="858868"/>
                </a:lnTo>
                <a:lnTo>
                  <a:pt x="1089010" y="862739"/>
                </a:lnTo>
                <a:lnTo>
                  <a:pt x="1081976" y="865927"/>
                </a:lnTo>
                <a:lnTo>
                  <a:pt x="1074261" y="869570"/>
                </a:lnTo>
                <a:lnTo>
                  <a:pt x="1065865" y="872530"/>
                </a:lnTo>
                <a:lnTo>
                  <a:pt x="1056789" y="875718"/>
                </a:lnTo>
                <a:lnTo>
                  <a:pt x="1047032" y="878906"/>
                </a:lnTo>
                <a:lnTo>
                  <a:pt x="1037049" y="881638"/>
                </a:lnTo>
                <a:lnTo>
                  <a:pt x="1026157" y="884598"/>
                </a:lnTo>
                <a:lnTo>
                  <a:pt x="1015039" y="887103"/>
                </a:lnTo>
                <a:lnTo>
                  <a:pt x="1003240" y="889608"/>
                </a:lnTo>
                <a:lnTo>
                  <a:pt x="991214" y="892112"/>
                </a:lnTo>
                <a:lnTo>
                  <a:pt x="978507" y="894162"/>
                </a:lnTo>
                <a:lnTo>
                  <a:pt x="965347" y="896211"/>
                </a:lnTo>
                <a:lnTo>
                  <a:pt x="951733" y="898260"/>
                </a:lnTo>
                <a:lnTo>
                  <a:pt x="937892" y="900082"/>
                </a:lnTo>
                <a:lnTo>
                  <a:pt x="923597" y="901676"/>
                </a:lnTo>
                <a:lnTo>
                  <a:pt x="908848" y="903042"/>
                </a:lnTo>
                <a:lnTo>
                  <a:pt x="893872" y="904180"/>
                </a:lnTo>
                <a:lnTo>
                  <a:pt x="878670" y="905319"/>
                </a:lnTo>
                <a:lnTo>
                  <a:pt x="862786" y="906457"/>
                </a:lnTo>
                <a:lnTo>
                  <a:pt x="846903" y="907140"/>
                </a:lnTo>
                <a:lnTo>
                  <a:pt x="830793" y="907596"/>
                </a:lnTo>
                <a:lnTo>
                  <a:pt x="814456" y="907824"/>
                </a:lnTo>
                <a:lnTo>
                  <a:pt x="797665" y="908051"/>
                </a:lnTo>
                <a:lnTo>
                  <a:pt x="783143" y="907824"/>
                </a:lnTo>
                <a:lnTo>
                  <a:pt x="768621" y="907596"/>
                </a:lnTo>
                <a:lnTo>
                  <a:pt x="754100" y="907368"/>
                </a:lnTo>
                <a:lnTo>
                  <a:pt x="740031" y="906685"/>
                </a:lnTo>
                <a:lnTo>
                  <a:pt x="726190" y="905774"/>
                </a:lnTo>
                <a:lnTo>
                  <a:pt x="712349" y="905091"/>
                </a:lnTo>
                <a:lnTo>
                  <a:pt x="698735" y="904180"/>
                </a:lnTo>
                <a:lnTo>
                  <a:pt x="685801" y="903042"/>
                </a:lnTo>
                <a:lnTo>
                  <a:pt x="685801" y="894845"/>
                </a:lnTo>
                <a:lnTo>
                  <a:pt x="685801" y="846573"/>
                </a:lnTo>
                <a:lnTo>
                  <a:pt x="685801" y="811052"/>
                </a:lnTo>
                <a:lnTo>
                  <a:pt x="685801" y="809002"/>
                </a:lnTo>
                <a:lnTo>
                  <a:pt x="685121" y="807181"/>
                </a:lnTo>
                <a:lnTo>
                  <a:pt x="684894" y="805359"/>
                </a:lnTo>
                <a:lnTo>
                  <a:pt x="684213" y="803310"/>
                </a:lnTo>
                <a:lnTo>
                  <a:pt x="697600" y="804448"/>
                </a:lnTo>
                <a:lnTo>
                  <a:pt x="711215" y="805587"/>
                </a:lnTo>
                <a:lnTo>
                  <a:pt x="725283" y="806270"/>
                </a:lnTo>
                <a:lnTo>
                  <a:pt x="739351" y="807181"/>
                </a:lnTo>
                <a:lnTo>
                  <a:pt x="753646" y="807636"/>
                </a:lnTo>
                <a:lnTo>
                  <a:pt x="768168" y="808092"/>
                </a:lnTo>
                <a:lnTo>
                  <a:pt x="782916" y="808319"/>
                </a:lnTo>
                <a:lnTo>
                  <a:pt x="797665" y="808319"/>
                </a:lnTo>
                <a:lnTo>
                  <a:pt x="813095" y="808319"/>
                </a:lnTo>
                <a:lnTo>
                  <a:pt x="828297" y="808092"/>
                </a:lnTo>
                <a:lnTo>
                  <a:pt x="843273" y="807636"/>
                </a:lnTo>
                <a:lnTo>
                  <a:pt x="858248" y="806953"/>
                </a:lnTo>
                <a:lnTo>
                  <a:pt x="872770" y="806270"/>
                </a:lnTo>
                <a:lnTo>
                  <a:pt x="887065" y="805359"/>
                </a:lnTo>
                <a:lnTo>
                  <a:pt x="901133" y="804221"/>
                </a:lnTo>
                <a:lnTo>
                  <a:pt x="914747" y="803082"/>
                </a:lnTo>
                <a:lnTo>
                  <a:pt x="928135" y="801488"/>
                </a:lnTo>
                <a:lnTo>
                  <a:pt x="941522" y="800122"/>
                </a:lnTo>
                <a:lnTo>
                  <a:pt x="954229" y="798528"/>
                </a:lnTo>
                <a:lnTo>
                  <a:pt x="966708" y="796707"/>
                </a:lnTo>
                <a:lnTo>
                  <a:pt x="978734" y="794885"/>
                </a:lnTo>
                <a:lnTo>
                  <a:pt x="990533" y="792608"/>
                </a:lnTo>
                <a:lnTo>
                  <a:pt x="1001879" y="790559"/>
                </a:lnTo>
                <a:lnTo>
                  <a:pt x="1012770" y="788282"/>
                </a:lnTo>
                <a:lnTo>
                  <a:pt x="1023207" y="785550"/>
                </a:lnTo>
                <a:lnTo>
                  <a:pt x="1033191" y="783273"/>
                </a:lnTo>
                <a:lnTo>
                  <a:pt x="1042948" y="780540"/>
                </a:lnTo>
                <a:lnTo>
                  <a:pt x="1052024" y="777808"/>
                </a:lnTo>
                <a:lnTo>
                  <a:pt x="1060647" y="774848"/>
                </a:lnTo>
                <a:lnTo>
                  <a:pt x="1068815" y="771888"/>
                </a:lnTo>
                <a:lnTo>
                  <a:pt x="1076303" y="768928"/>
                </a:lnTo>
                <a:lnTo>
                  <a:pt x="1083337" y="765967"/>
                </a:lnTo>
                <a:lnTo>
                  <a:pt x="1089917" y="762551"/>
                </a:lnTo>
                <a:lnTo>
                  <a:pt x="1095817" y="759364"/>
                </a:lnTo>
                <a:lnTo>
                  <a:pt x="1101262" y="755948"/>
                </a:lnTo>
                <a:lnTo>
                  <a:pt x="1105800" y="752533"/>
                </a:lnTo>
                <a:lnTo>
                  <a:pt x="1110112" y="748890"/>
                </a:lnTo>
                <a:lnTo>
                  <a:pt x="1113515" y="745474"/>
                </a:lnTo>
                <a:lnTo>
                  <a:pt x="1116465" y="741603"/>
                </a:lnTo>
                <a:lnTo>
                  <a:pt x="1117599" y="739782"/>
                </a:lnTo>
                <a:lnTo>
                  <a:pt x="1118507" y="738188"/>
                </a:lnTo>
                <a:close/>
                <a:moveTo>
                  <a:pt x="1636943" y="717550"/>
                </a:moveTo>
                <a:lnTo>
                  <a:pt x="1638302" y="720264"/>
                </a:lnTo>
                <a:lnTo>
                  <a:pt x="1639208" y="722978"/>
                </a:lnTo>
                <a:lnTo>
                  <a:pt x="1639662" y="725692"/>
                </a:lnTo>
                <a:lnTo>
                  <a:pt x="1639888" y="728633"/>
                </a:lnTo>
                <a:lnTo>
                  <a:pt x="1639888" y="808023"/>
                </a:lnTo>
                <a:lnTo>
                  <a:pt x="1639888" y="810059"/>
                </a:lnTo>
                <a:lnTo>
                  <a:pt x="1639435" y="812094"/>
                </a:lnTo>
                <a:lnTo>
                  <a:pt x="1638982" y="814130"/>
                </a:lnTo>
                <a:lnTo>
                  <a:pt x="1638302" y="815940"/>
                </a:lnTo>
                <a:lnTo>
                  <a:pt x="1637396" y="818201"/>
                </a:lnTo>
                <a:lnTo>
                  <a:pt x="1636263" y="820011"/>
                </a:lnTo>
                <a:lnTo>
                  <a:pt x="1634904" y="822047"/>
                </a:lnTo>
                <a:lnTo>
                  <a:pt x="1633318" y="823856"/>
                </a:lnTo>
                <a:lnTo>
                  <a:pt x="1631732" y="825892"/>
                </a:lnTo>
                <a:lnTo>
                  <a:pt x="1629919" y="827927"/>
                </a:lnTo>
                <a:lnTo>
                  <a:pt x="1625388" y="831772"/>
                </a:lnTo>
                <a:lnTo>
                  <a:pt x="1620176" y="835391"/>
                </a:lnTo>
                <a:lnTo>
                  <a:pt x="1614739" y="839010"/>
                </a:lnTo>
                <a:lnTo>
                  <a:pt x="1608168" y="842403"/>
                </a:lnTo>
                <a:lnTo>
                  <a:pt x="1600918" y="845796"/>
                </a:lnTo>
                <a:lnTo>
                  <a:pt x="1593215" y="849188"/>
                </a:lnTo>
                <a:lnTo>
                  <a:pt x="1584831" y="852355"/>
                </a:lnTo>
                <a:lnTo>
                  <a:pt x="1575769" y="855522"/>
                </a:lnTo>
                <a:lnTo>
                  <a:pt x="1566253" y="858462"/>
                </a:lnTo>
                <a:lnTo>
                  <a:pt x="1556057" y="861628"/>
                </a:lnTo>
                <a:lnTo>
                  <a:pt x="1545408" y="864343"/>
                </a:lnTo>
                <a:lnTo>
                  <a:pt x="1534306" y="866831"/>
                </a:lnTo>
                <a:lnTo>
                  <a:pt x="1522524" y="869545"/>
                </a:lnTo>
                <a:lnTo>
                  <a:pt x="1510290" y="871807"/>
                </a:lnTo>
                <a:lnTo>
                  <a:pt x="1497602" y="873842"/>
                </a:lnTo>
                <a:lnTo>
                  <a:pt x="1484461" y="876104"/>
                </a:lnTo>
                <a:lnTo>
                  <a:pt x="1470866" y="877914"/>
                </a:lnTo>
                <a:lnTo>
                  <a:pt x="1457045" y="879723"/>
                </a:lnTo>
                <a:lnTo>
                  <a:pt x="1442998" y="881306"/>
                </a:lnTo>
                <a:lnTo>
                  <a:pt x="1428271" y="882663"/>
                </a:lnTo>
                <a:lnTo>
                  <a:pt x="1413317" y="884021"/>
                </a:lnTo>
                <a:lnTo>
                  <a:pt x="1397684" y="885151"/>
                </a:lnTo>
                <a:lnTo>
                  <a:pt x="1382050" y="885830"/>
                </a:lnTo>
                <a:lnTo>
                  <a:pt x="1366191" y="886509"/>
                </a:lnTo>
                <a:lnTo>
                  <a:pt x="1350104" y="887187"/>
                </a:lnTo>
                <a:lnTo>
                  <a:pt x="1333791" y="887413"/>
                </a:lnTo>
                <a:lnTo>
                  <a:pt x="1317251" y="887413"/>
                </a:lnTo>
                <a:lnTo>
                  <a:pt x="1296180" y="887413"/>
                </a:lnTo>
                <a:lnTo>
                  <a:pt x="1275562" y="886961"/>
                </a:lnTo>
                <a:lnTo>
                  <a:pt x="1255397" y="886056"/>
                </a:lnTo>
                <a:lnTo>
                  <a:pt x="1235686" y="884925"/>
                </a:lnTo>
                <a:lnTo>
                  <a:pt x="1216427" y="883568"/>
                </a:lnTo>
                <a:lnTo>
                  <a:pt x="1197622" y="881759"/>
                </a:lnTo>
                <a:lnTo>
                  <a:pt x="1179496" y="879949"/>
                </a:lnTo>
                <a:lnTo>
                  <a:pt x="1162050" y="877687"/>
                </a:lnTo>
                <a:lnTo>
                  <a:pt x="1162050" y="776358"/>
                </a:lnTo>
                <a:lnTo>
                  <a:pt x="1179496" y="778620"/>
                </a:lnTo>
                <a:lnTo>
                  <a:pt x="1197622" y="780655"/>
                </a:lnTo>
                <a:lnTo>
                  <a:pt x="1216427" y="782238"/>
                </a:lnTo>
                <a:lnTo>
                  <a:pt x="1235686" y="783596"/>
                </a:lnTo>
                <a:lnTo>
                  <a:pt x="1255397" y="784726"/>
                </a:lnTo>
                <a:lnTo>
                  <a:pt x="1275562" y="785631"/>
                </a:lnTo>
                <a:lnTo>
                  <a:pt x="1296180" y="786084"/>
                </a:lnTo>
                <a:lnTo>
                  <a:pt x="1317251" y="786310"/>
                </a:lnTo>
                <a:lnTo>
                  <a:pt x="1332431" y="786084"/>
                </a:lnTo>
                <a:lnTo>
                  <a:pt x="1347612" y="785857"/>
                </a:lnTo>
                <a:lnTo>
                  <a:pt x="1362339" y="785405"/>
                </a:lnTo>
                <a:lnTo>
                  <a:pt x="1377066" y="784953"/>
                </a:lnTo>
                <a:lnTo>
                  <a:pt x="1391340" y="784048"/>
                </a:lnTo>
                <a:lnTo>
                  <a:pt x="1405387" y="783369"/>
                </a:lnTo>
                <a:lnTo>
                  <a:pt x="1419208" y="782238"/>
                </a:lnTo>
                <a:lnTo>
                  <a:pt x="1433029" y="781108"/>
                </a:lnTo>
                <a:lnTo>
                  <a:pt x="1446397" y="779524"/>
                </a:lnTo>
                <a:lnTo>
                  <a:pt x="1459311" y="778167"/>
                </a:lnTo>
                <a:lnTo>
                  <a:pt x="1471999" y="776584"/>
                </a:lnTo>
                <a:lnTo>
                  <a:pt x="1484461" y="774774"/>
                </a:lnTo>
                <a:lnTo>
                  <a:pt x="1496469" y="772965"/>
                </a:lnTo>
                <a:lnTo>
                  <a:pt x="1508024" y="770703"/>
                </a:lnTo>
                <a:lnTo>
                  <a:pt x="1519352" y="768667"/>
                </a:lnTo>
                <a:lnTo>
                  <a:pt x="1530228" y="766631"/>
                </a:lnTo>
                <a:lnTo>
                  <a:pt x="1540650" y="764143"/>
                </a:lnTo>
                <a:lnTo>
                  <a:pt x="1550619" y="761655"/>
                </a:lnTo>
                <a:lnTo>
                  <a:pt x="1560135" y="759167"/>
                </a:lnTo>
                <a:lnTo>
                  <a:pt x="1569425" y="756227"/>
                </a:lnTo>
                <a:lnTo>
                  <a:pt x="1578034" y="753513"/>
                </a:lnTo>
                <a:lnTo>
                  <a:pt x="1586191" y="750799"/>
                </a:lnTo>
                <a:lnTo>
                  <a:pt x="1593668" y="747632"/>
                </a:lnTo>
                <a:lnTo>
                  <a:pt x="1600918" y="744692"/>
                </a:lnTo>
                <a:lnTo>
                  <a:pt x="1607489" y="741525"/>
                </a:lnTo>
                <a:lnTo>
                  <a:pt x="1613379" y="738359"/>
                </a:lnTo>
                <a:lnTo>
                  <a:pt x="1618817" y="734966"/>
                </a:lnTo>
                <a:lnTo>
                  <a:pt x="1623575" y="731799"/>
                </a:lnTo>
                <a:lnTo>
                  <a:pt x="1628106" y="728407"/>
                </a:lnTo>
                <a:lnTo>
                  <a:pt x="1631505" y="724788"/>
                </a:lnTo>
                <a:lnTo>
                  <a:pt x="1634450" y="721395"/>
                </a:lnTo>
                <a:lnTo>
                  <a:pt x="1635810" y="719359"/>
                </a:lnTo>
                <a:lnTo>
                  <a:pt x="1636943" y="717550"/>
                </a:lnTo>
                <a:close/>
                <a:moveTo>
                  <a:pt x="475117" y="612775"/>
                </a:moveTo>
                <a:lnTo>
                  <a:pt x="475570" y="614819"/>
                </a:lnTo>
                <a:lnTo>
                  <a:pt x="476251" y="616635"/>
                </a:lnTo>
                <a:lnTo>
                  <a:pt x="476931" y="618906"/>
                </a:lnTo>
                <a:lnTo>
                  <a:pt x="478292" y="620723"/>
                </a:lnTo>
                <a:lnTo>
                  <a:pt x="479426" y="622540"/>
                </a:lnTo>
                <a:lnTo>
                  <a:pt x="480786" y="624357"/>
                </a:lnTo>
                <a:lnTo>
                  <a:pt x="482374" y="626401"/>
                </a:lnTo>
                <a:lnTo>
                  <a:pt x="483961" y="628218"/>
                </a:lnTo>
                <a:lnTo>
                  <a:pt x="488270" y="631851"/>
                </a:lnTo>
                <a:lnTo>
                  <a:pt x="493033" y="635712"/>
                </a:lnTo>
                <a:lnTo>
                  <a:pt x="498249" y="639119"/>
                </a:lnTo>
                <a:lnTo>
                  <a:pt x="504372" y="642752"/>
                </a:lnTo>
                <a:lnTo>
                  <a:pt x="511176" y="645932"/>
                </a:lnTo>
                <a:lnTo>
                  <a:pt x="518433" y="649338"/>
                </a:lnTo>
                <a:lnTo>
                  <a:pt x="526370" y="652517"/>
                </a:lnTo>
                <a:lnTo>
                  <a:pt x="534761" y="655697"/>
                </a:lnTo>
                <a:lnTo>
                  <a:pt x="543833" y="658649"/>
                </a:lnTo>
                <a:lnTo>
                  <a:pt x="553585" y="661374"/>
                </a:lnTo>
                <a:lnTo>
                  <a:pt x="563563" y="664327"/>
                </a:lnTo>
                <a:lnTo>
                  <a:pt x="574222" y="666825"/>
                </a:lnTo>
                <a:lnTo>
                  <a:pt x="585335" y="669550"/>
                </a:lnTo>
                <a:lnTo>
                  <a:pt x="597128" y="671821"/>
                </a:lnTo>
                <a:lnTo>
                  <a:pt x="608920" y="674092"/>
                </a:lnTo>
                <a:lnTo>
                  <a:pt x="621620" y="676136"/>
                </a:lnTo>
                <a:lnTo>
                  <a:pt x="634547" y="678180"/>
                </a:lnTo>
                <a:lnTo>
                  <a:pt x="647474" y="679997"/>
                </a:lnTo>
                <a:lnTo>
                  <a:pt x="661308" y="681586"/>
                </a:lnTo>
                <a:lnTo>
                  <a:pt x="675369" y="682949"/>
                </a:lnTo>
                <a:lnTo>
                  <a:pt x="689656" y="684539"/>
                </a:lnTo>
                <a:lnTo>
                  <a:pt x="704397" y="685674"/>
                </a:lnTo>
                <a:lnTo>
                  <a:pt x="719138" y="686810"/>
                </a:lnTo>
                <a:lnTo>
                  <a:pt x="734560" y="687491"/>
                </a:lnTo>
                <a:lnTo>
                  <a:pt x="749981" y="688172"/>
                </a:lnTo>
                <a:lnTo>
                  <a:pt x="765629" y="688627"/>
                </a:lnTo>
                <a:lnTo>
                  <a:pt x="781504" y="688854"/>
                </a:lnTo>
                <a:lnTo>
                  <a:pt x="797833" y="689081"/>
                </a:lnTo>
                <a:lnTo>
                  <a:pt x="814162" y="688854"/>
                </a:lnTo>
                <a:lnTo>
                  <a:pt x="830037" y="688627"/>
                </a:lnTo>
                <a:lnTo>
                  <a:pt x="845685" y="688172"/>
                </a:lnTo>
                <a:lnTo>
                  <a:pt x="861106" y="687491"/>
                </a:lnTo>
                <a:lnTo>
                  <a:pt x="876301" y="686810"/>
                </a:lnTo>
                <a:lnTo>
                  <a:pt x="891269" y="685674"/>
                </a:lnTo>
                <a:lnTo>
                  <a:pt x="906010" y="684539"/>
                </a:lnTo>
                <a:lnTo>
                  <a:pt x="920297" y="682949"/>
                </a:lnTo>
                <a:lnTo>
                  <a:pt x="934358" y="681586"/>
                </a:lnTo>
                <a:lnTo>
                  <a:pt x="947965" y="679997"/>
                </a:lnTo>
                <a:lnTo>
                  <a:pt x="961346" y="678180"/>
                </a:lnTo>
                <a:lnTo>
                  <a:pt x="974046" y="676136"/>
                </a:lnTo>
                <a:lnTo>
                  <a:pt x="986519" y="674092"/>
                </a:lnTo>
                <a:lnTo>
                  <a:pt x="998765" y="671821"/>
                </a:lnTo>
                <a:lnTo>
                  <a:pt x="1010105" y="669550"/>
                </a:lnTo>
                <a:lnTo>
                  <a:pt x="1021444" y="666825"/>
                </a:lnTo>
                <a:lnTo>
                  <a:pt x="1031876" y="664327"/>
                </a:lnTo>
                <a:lnTo>
                  <a:pt x="1042308" y="661374"/>
                </a:lnTo>
                <a:lnTo>
                  <a:pt x="1051833" y="658649"/>
                </a:lnTo>
                <a:lnTo>
                  <a:pt x="1060905" y="655697"/>
                </a:lnTo>
                <a:lnTo>
                  <a:pt x="1069296" y="652517"/>
                </a:lnTo>
                <a:lnTo>
                  <a:pt x="1077233" y="649338"/>
                </a:lnTo>
                <a:lnTo>
                  <a:pt x="1084490" y="645932"/>
                </a:lnTo>
                <a:lnTo>
                  <a:pt x="1091294" y="642752"/>
                </a:lnTo>
                <a:lnTo>
                  <a:pt x="1097417" y="639119"/>
                </a:lnTo>
                <a:lnTo>
                  <a:pt x="1102860" y="635712"/>
                </a:lnTo>
                <a:lnTo>
                  <a:pt x="1107396" y="631851"/>
                </a:lnTo>
                <a:lnTo>
                  <a:pt x="1111705" y="628218"/>
                </a:lnTo>
                <a:lnTo>
                  <a:pt x="1113292" y="626401"/>
                </a:lnTo>
                <a:lnTo>
                  <a:pt x="1114880" y="624357"/>
                </a:lnTo>
                <a:lnTo>
                  <a:pt x="1116467" y="622540"/>
                </a:lnTo>
                <a:lnTo>
                  <a:pt x="1117601" y="620723"/>
                </a:lnTo>
                <a:lnTo>
                  <a:pt x="1118735" y="618906"/>
                </a:lnTo>
                <a:lnTo>
                  <a:pt x="1119415" y="616635"/>
                </a:lnTo>
                <a:lnTo>
                  <a:pt x="1120096" y="614819"/>
                </a:lnTo>
                <a:lnTo>
                  <a:pt x="1120549" y="612775"/>
                </a:lnTo>
                <a:lnTo>
                  <a:pt x="1120776" y="614592"/>
                </a:lnTo>
                <a:lnTo>
                  <a:pt x="1120776" y="616408"/>
                </a:lnTo>
                <a:lnTo>
                  <a:pt x="1120776" y="696348"/>
                </a:lnTo>
                <a:lnTo>
                  <a:pt x="1120776" y="698392"/>
                </a:lnTo>
                <a:lnTo>
                  <a:pt x="1120549" y="700436"/>
                </a:lnTo>
                <a:lnTo>
                  <a:pt x="1119869" y="702480"/>
                </a:lnTo>
                <a:lnTo>
                  <a:pt x="1119189" y="704524"/>
                </a:lnTo>
                <a:lnTo>
                  <a:pt x="1118282" y="706568"/>
                </a:lnTo>
                <a:lnTo>
                  <a:pt x="1117374" y="708612"/>
                </a:lnTo>
                <a:lnTo>
                  <a:pt x="1116014" y="710428"/>
                </a:lnTo>
                <a:lnTo>
                  <a:pt x="1114199" y="712472"/>
                </a:lnTo>
                <a:lnTo>
                  <a:pt x="1112612" y="714516"/>
                </a:lnTo>
                <a:lnTo>
                  <a:pt x="1110798" y="716333"/>
                </a:lnTo>
                <a:lnTo>
                  <a:pt x="1106262" y="719967"/>
                </a:lnTo>
                <a:lnTo>
                  <a:pt x="1101499" y="723827"/>
                </a:lnTo>
                <a:lnTo>
                  <a:pt x="1095603" y="727461"/>
                </a:lnTo>
                <a:lnTo>
                  <a:pt x="1089026" y="731095"/>
                </a:lnTo>
                <a:lnTo>
                  <a:pt x="1081996" y="734274"/>
                </a:lnTo>
                <a:lnTo>
                  <a:pt x="1074285" y="737908"/>
                </a:lnTo>
                <a:lnTo>
                  <a:pt x="1065894" y="740860"/>
                </a:lnTo>
                <a:lnTo>
                  <a:pt x="1056823" y="744266"/>
                </a:lnTo>
                <a:lnTo>
                  <a:pt x="1047071" y="747219"/>
                </a:lnTo>
                <a:lnTo>
                  <a:pt x="1037092" y="749944"/>
                </a:lnTo>
                <a:lnTo>
                  <a:pt x="1026206" y="752896"/>
                </a:lnTo>
                <a:lnTo>
                  <a:pt x="1015094" y="755394"/>
                </a:lnTo>
                <a:lnTo>
                  <a:pt x="1003301" y="757893"/>
                </a:lnTo>
                <a:lnTo>
                  <a:pt x="991281" y="760391"/>
                </a:lnTo>
                <a:lnTo>
                  <a:pt x="978581" y="762435"/>
                </a:lnTo>
                <a:lnTo>
                  <a:pt x="965428" y="764478"/>
                </a:lnTo>
                <a:lnTo>
                  <a:pt x="951821" y="766749"/>
                </a:lnTo>
                <a:lnTo>
                  <a:pt x="937987" y="768340"/>
                </a:lnTo>
                <a:lnTo>
                  <a:pt x="923699" y="769929"/>
                </a:lnTo>
                <a:lnTo>
                  <a:pt x="908958" y="771292"/>
                </a:lnTo>
                <a:lnTo>
                  <a:pt x="893990" y="772428"/>
                </a:lnTo>
                <a:lnTo>
                  <a:pt x="878796" y="773790"/>
                </a:lnTo>
                <a:lnTo>
                  <a:pt x="862921" y="774699"/>
                </a:lnTo>
                <a:lnTo>
                  <a:pt x="847046" y="775380"/>
                </a:lnTo>
                <a:lnTo>
                  <a:pt x="830944" y="775834"/>
                </a:lnTo>
                <a:lnTo>
                  <a:pt x="814615" y="776061"/>
                </a:lnTo>
                <a:lnTo>
                  <a:pt x="797833" y="776288"/>
                </a:lnTo>
                <a:lnTo>
                  <a:pt x="775154" y="776061"/>
                </a:lnTo>
                <a:lnTo>
                  <a:pt x="752929" y="775380"/>
                </a:lnTo>
                <a:lnTo>
                  <a:pt x="731158" y="774471"/>
                </a:lnTo>
                <a:lnTo>
                  <a:pt x="709840" y="773336"/>
                </a:lnTo>
                <a:lnTo>
                  <a:pt x="688976" y="771519"/>
                </a:lnTo>
                <a:lnTo>
                  <a:pt x="668792" y="769475"/>
                </a:lnTo>
                <a:lnTo>
                  <a:pt x="649515" y="767431"/>
                </a:lnTo>
                <a:lnTo>
                  <a:pt x="630919" y="764706"/>
                </a:lnTo>
                <a:lnTo>
                  <a:pt x="620260" y="760845"/>
                </a:lnTo>
                <a:lnTo>
                  <a:pt x="608694" y="757211"/>
                </a:lnTo>
                <a:lnTo>
                  <a:pt x="596447" y="753805"/>
                </a:lnTo>
                <a:lnTo>
                  <a:pt x="583747" y="750398"/>
                </a:lnTo>
                <a:lnTo>
                  <a:pt x="569913" y="747219"/>
                </a:lnTo>
                <a:lnTo>
                  <a:pt x="555626" y="744494"/>
                </a:lnTo>
                <a:lnTo>
                  <a:pt x="540658" y="741541"/>
                </a:lnTo>
                <a:lnTo>
                  <a:pt x="525236" y="739043"/>
                </a:lnTo>
                <a:lnTo>
                  <a:pt x="519340" y="736772"/>
                </a:lnTo>
                <a:lnTo>
                  <a:pt x="513670" y="734274"/>
                </a:lnTo>
                <a:lnTo>
                  <a:pt x="508681" y="732003"/>
                </a:lnTo>
                <a:lnTo>
                  <a:pt x="503919" y="729505"/>
                </a:lnTo>
                <a:lnTo>
                  <a:pt x="499156" y="726780"/>
                </a:lnTo>
                <a:lnTo>
                  <a:pt x="495301" y="724282"/>
                </a:lnTo>
                <a:lnTo>
                  <a:pt x="491445" y="721783"/>
                </a:lnTo>
                <a:lnTo>
                  <a:pt x="488043" y="719058"/>
                </a:lnTo>
                <a:lnTo>
                  <a:pt x="484868" y="716333"/>
                </a:lnTo>
                <a:lnTo>
                  <a:pt x="482374" y="713381"/>
                </a:lnTo>
                <a:lnTo>
                  <a:pt x="480106" y="710655"/>
                </a:lnTo>
                <a:lnTo>
                  <a:pt x="478292" y="707930"/>
                </a:lnTo>
                <a:lnTo>
                  <a:pt x="476704" y="704978"/>
                </a:lnTo>
                <a:lnTo>
                  <a:pt x="475570" y="702253"/>
                </a:lnTo>
                <a:lnTo>
                  <a:pt x="474890" y="699300"/>
                </a:lnTo>
                <a:lnTo>
                  <a:pt x="474663" y="696348"/>
                </a:lnTo>
                <a:lnTo>
                  <a:pt x="474663" y="616408"/>
                </a:lnTo>
                <a:lnTo>
                  <a:pt x="474890" y="614592"/>
                </a:lnTo>
                <a:lnTo>
                  <a:pt x="475117" y="612775"/>
                </a:lnTo>
                <a:close/>
                <a:moveTo>
                  <a:pt x="1637622" y="582613"/>
                </a:moveTo>
                <a:lnTo>
                  <a:pt x="1638529" y="584890"/>
                </a:lnTo>
                <a:lnTo>
                  <a:pt x="1639208" y="587394"/>
                </a:lnTo>
                <a:lnTo>
                  <a:pt x="1639662" y="589899"/>
                </a:lnTo>
                <a:lnTo>
                  <a:pt x="1639888" y="592176"/>
                </a:lnTo>
                <a:lnTo>
                  <a:pt x="1639888" y="672326"/>
                </a:lnTo>
                <a:lnTo>
                  <a:pt x="1639888" y="674375"/>
                </a:lnTo>
                <a:lnTo>
                  <a:pt x="1639435" y="676652"/>
                </a:lnTo>
                <a:lnTo>
                  <a:pt x="1638982" y="678474"/>
                </a:lnTo>
                <a:lnTo>
                  <a:pt x="1638302" y="680523"/>
                </a:lnTo>
                <a:lnTo>
                  <a:pt x="1637396" y="682345"/>
                </a:lnTo>
                <a:lnTo>
                  <a:pt x="1636263" y="684622"/>
                </a:lnTo>
                <a:lnTo>
                  <a:pt x="1634904" y="686443"/>
                </a:lnTo>
                <a:lnTo>
                  <a:pt x="1633318" y="688493"/>
                </a:lnTo>
                <a:lnTo>
                  <a:pt x="1631732" y="690314"/>
                </a:lnTo>
                <a:lnTo>
                  <a:pt x="1629919" y="692363"/>
                </a:lnTo>
                <a:lnTo>
                  <a:pt x="1625388" y="696007"/>
                </a:lnTo>
                <a:lnTo>
                  <a:pt x="1620176" y="699877"/>
                </a:lnTo>
                <a:lnTo>
                  <a:pt x="1614739" y="703521"/>
                </a:lnTo>
                <a:lnTo>
                  <a:pt x="1608168" y="707164"/>
                </a:lnTo>
                <a:lnTo>
                  <a:pt x="1600918" y="710352"/>
                </a:lnTo>
                <a:lnTo>
                  <a:pt x="1593215" y="713995"/>
                </a:lnTo>
                <a:lnTo>
                  <a:pt x="1584831" y="717183"/>
                </a:lnTo>
                <a:lnTo>
                  <a:pt x="1575769" y="720370"/>
                </a:lnTo>
                <a:lnTo>
                  <a:pt x="1566253" y="723330"/>
                </a:lnTo>
                <a:lnTo>
                  <a:pt x="1556057" y="726063"/>
                </a:lnTo>
                <a:lnTo>
                  <a:pt x="1545408" y="729023"/>
                </a:lnTo>
                <a:lnTo>
                  <a:pt x="1534306" y="731528"/>
                </a:lnTo>
                <a:lnTo>
                  <a:pt x="1522524" y="734032"/>
                </a:lnTo>
                <a:lnTo>
                  <a:pt x="1510290" y="736537"/>
                </a:lnTo>
                <a:lnTo>
                  <a:pt x="1497602" y="738814"/>
                </a:lnTo>
                <a:lnTo>
                  <a:pt x="1484461" y="740863"/>
                </a:lnTo>
                <a:lnTo>
                  <a:pt x="1470866" y="742912"/>
                </a:lnTo>
                <a:lnTo>
                  <a:pt x="1457045" y="744506"/>
                </a:lnTo>
                <a:lnTo>
                  <a:pt x="1442998" y="746100"/>
                </a:lnTo>
                <a:lnTo>
                  <a:pt x="1428271" y="747466"/>
                </a:lnTo>
                <a:lnTo>
                  <a:pt x="1413317" y="748833"/>
                </a:lnTo>
                <a:lnTo>
                  <a:pt x="1397684" y="749743"/>
                </a:lnTo>
                <a:lnTo>
                  <a:pt x="1382050" y="750882"/>
                </a:lnTo>
                <a:lnTo>
                  <a:pt x="1366191" y="751565"/>
                </a:lnTo>
                <a:lnTo>
                  <a:pt x="1350104" y="752020"/>
                </a:lnTo>
                <a:lnTo>
                  <a:pt x="1333791" y="752248"/>
                </a:lnTo>
                <a:lnTo>
                  <a:pt x="1317251" y="752476"/>
                </a:lnTo>
                <a:lnTo>
                  <a:pt x="1296180" y="752248"/>
                </a:lnTo>
                <a:lnTo>
                  <a:pt x="1275562" y="751793"/>
                </a:lnTo>
                <a:lnTo>
                  <a:pt x="1255397" y="751110"/>
                </a:lnTo>
                <a:lnTo>
                  <a:pt x="1235686" y="749743"/>
                </a:lnTo>
                <a:lnTo>
                  <a:pt x="1216427" y="748377"/>
                </a:lnTo>
                <a:lnTo>
                  <a:pt x="1197622" y="746783"/>
                </a:lnTo>
                <a:lnTo>
                  <a:pt x="1179496" y="744734"/>
                </a:lnTo>
                <a:lnTo>
                  <a:pt x="1162050" y="742685"/>
                </a:lnTo>
                <a:lnTo>
                  <a:pt x="1162050" y="642953"/>
                </a:lnTo>
                <a:lnTo>
                  <a:pt x="1179496" y="645230"/>
                </a:lnTo>
                <a:lnTo>
                  <a:pt x="1197622" y="647279"/>
                </a:lnTo>
                <a:lnTo>
                  <a:pt x="1216427" y="648873"/>
                </a:lnTo>
                <a:lnTo>
                  <a:pt x="1235686" y="650239"/>
                </a:lnTo>
                <a:lnTo>
                  <a:pt x="1255397" y="651378"/>
                </a:lnTo>
                <a:lnTo>
                  <a:pt x="1275562" y="652288"/>
                </a:lnTo>
                <a:lnTo>
                  <a:pt x="1296180" y="652744"/>
                </a:lnTo>
                <a:lnTo>
                  <a:pt x="1317251" y="652744"/>
                </a:lnTo>
                <a:lnTo>
                  <a:pt x="1332658" y="652744"/>
                </a:lnTo>
                <a:lnTo>
                  <a:pt x="1347838" y="652516"/>
                </a:lnTo>
                <a:lnTo>
                  <a:pt x="1362792" y="652061"/>
                </a:lnTo>
                <a:lnTo>
                  <a:pt x="1377519" y="651378"/>
                </a:lnTo>
                <a:lnTo>
                  <a:pt x="1392020" y="650695"/>
                </a:lnTo>
                <a:lnTo>
                  <a:pt x="1406520" y="649784"/>
                </a:lnTo>
                <a:lnTo>
                  <a:pt x="1420568" y="648873"/>
                </a:lnTo>
                <a:lnTo>
                  <a:pt x="1433935" y="647507"/>
                </a:lnTo>
                <a:lnTo>
                  <a:pt x="1447529" y="646141"/>
                </a:lnTo>
                <a:lnTo>
                  <a:pt x="1460671" y="644547"/>
                </a:lnTo>
                <a:lnTo>
                  <a:pt x="1473585" y="642953"/>
                </a:lnTo>
                <a:lnTo>
                  <a:pt x="1485820" y="641131"/>
                </a:lnTo>
                <a:lnTo>
                  <a:pt x="1498055" y="639310"/>
                </a:lnTo>
                <a:lnTo>
                  <a:pt x="1509836" y="637033"/>
                </a:lnTo>
                <a:lnTo>
                  <a:pt x="1520938" y="634983"/>
                </a:lnTo>
                <a:lnTo>
                  <a:pt x="1532040" y="632706"/>
                </a:lnTo>
                <a:lnTo>
                  <a:pt x="1542463" y="630202"/>
                </a:lnTo>
                <a:lnTo>
                  <a:pt x="1552432" y="627697"/>
                </a:lnTo>
                <a:lnTo>
                  <a:pt x="1562174" y="624965"/>
                </a:lnTo>
                <a:lnTo>
                  <a:pt x="1571237" y="622232"/>
                </a:lnTo>
                <a:lnTo>
                  <a:pt x="1579847" y="619500"/>
                </a:lnTo>
                <a:lnTo>
                  <a:pt x="1587777" y="616540"/>
                </a:lnTo>
                <a:lnTo>
                  <a:pt x="1595480" y="613352"/>
                </a:lnTo>
                <a:lnTo>
                  <a:pt x="1602504" y="610392"/>
                </a:lnTo>
                <a:lnTo>
                  <a:pt x="1609075" y="606976"/>
                </a:lnTo>
                <a:lnTo>
                  <a:pt x="1614965" y="603789"/>
                </a:lnTo>
                <a:lnTo>
                  <a:pt x="1620176" y="600373"/>
                </a:lnTo>
                <a:lnTo>
                  <a:pt x="1624934" y="596958"/>
                </a:lnTo>
                <a:lnTo>
                  <a:pt x="1629239" y="593315"/>
                </a:lnTo>
                <a:lnTo>
                  <a:pt x="1632411" y="589899"/>
                </a:lnTo>
                <a:lnTo>
                  <a:pt x="1635357" y="586256"/>
                </a:lnTo>
                <a:lnTo>
                  <a:pt x="1636490" y="584434"/>
                </a:lnTo>
                <a:lnTo>
                  <a:pt x="1637622" y="582613"/>
                </a:lnTo>
                <a:close/>
                <a:moveTo>
                  <a:pt x="1639435" y="457200"/>
                </a:moveTo>
                <a:lnTo>
                  <a:pt x="1639888" y="458792"/>
                </a:lnTo>
                <a:lnTo>
                  <a:pt x="1639888" y="460838"/>
                </a:lnTo>
                <a:lnTo>
                  <a:pt x="1639888" y="540662"/>
                </a:lnTo>
                <a:lnTo>
                  <a:pt x="1639888" y="542936"/>
                </a:lnTo>
                <a:lnTo>
                  <a:pt x="1639435" y="544983"/>
                </a:lnTo>
                <a:lnTo>
                  <a:pt x="1638982" y="546802"/>
                </a:lnTo>
                <a:lnTo>
                  <a:pt x="1638302" y="548849"/>
                </a:lnTo>
                <a:lnTo>
                  <a:pt x="1637396" y="550896"/>
                </a:lnTo>
                <a:lnTo>
                  <a:pt x="1636263" y="552942"/>
                </a:lnTo>
                <a:lnTo>
                  <a:pt x="1634904" y="554762"/>
                </a:lnTo>
                <a:lnTo>
                  <a:pt x="1633318" y="556809"/>
                </a:lnTo>
                <a:lnTo>
                  <a:pt x="1631732" y="558855"/>
                </a:lnTo>
                <a:lnTo>
                  <a:pt x="1629919" y="560675"/>
                </a:lnTo>
                <a:lnTo>
                  <a:pt x="1625388" y="564313"/>
                </a:lnTo>
                <a:lnTo>
                  <a:pt x="1620176" y="568179"/>
                </a:lnTo>
                <a:lnTo>
                  <a:pt x="1614739" y="571818"/>
                </a:lnTo>
                <a:lnTo>
                  <a:pt x="1608168" y="575457"/>
                </a:lnTo>
                <a:lnTo>
                  <a:pt x="1600918" y="578868"/>
                </a:lnTo>
                <a:lnTo>
                  <a:pt x="1593215" y="582279"/>
                </a:lnTo>
                <a:lnTo>
                  <a:pt x="1584831" y="585463"/>
                </a:lnTo>
                <a:lnTo>
                  <a:pt x="1575769" y="588647"/>
                </a:lnTo>
                <a:lnTo>
                  <a:pt x="1566253" y="591603"/>
                </a:lnTo>
                <a:lnTo>
                  <a:pt x="1556057" y="594560"/>
                </a:lnTo>
                <a:lnTo>
                  <a:pt x="1545408" y="597289"/>
                </a:lnTo>
                <a:lnTo>
                  <a:pt x="1534306" y="599790"/>
                </a:lnTo>
                <a:lnTo>
                  <a:pt x="1522524" y="602519"/>
                </a:lnTo>
                <a:lnTo>
                  <a:pt x="1510290" y="604794"/>
                </a:lnTo>
                <a:lnTo>
                  <a:pt x="1497602" y="607068"/>
                </a:lnTo>
                <a:lnTo>
                  <a:pt x="1484461" y="609114"/>
                </a:lnTo>
                <a:lnTo>
                  <a:pt x="1470866" y="611161"/>
                </a:lnTo>
                <a:lnTo>
                  <a:pt x="1457045" y="612753"/>
                </a:lnTo>
                <a:lnTo>
                  <a:pt x="1442998" y="614345"/>
                </a:lnTo>
                <a:lnTo>
                  <a:pt x="1428271" y="615710"/>
                </a:lnTo>
                <a:lnTo>
                  <a:pt x="1413317" y="617301"/>
                </a:lnTo>
                <a:lnTo>
                  <a:pt x="1397684" y="618211"/>
                </a:lnTo>
                <a:lnTo>
                  <a:pt x="1382050" y="619121"/>
                </a:lnTo>
                <a:lnTo>
                  <a:pt x="1366191" y="619803"/>
                </a:lnTo>
                <a:lnTo>
                  <a:pt x="1350104" y="620258"/>
                </a:lnTo>
                <a:lnTo>
                  <a:pt x="1333791" y="620713"/>
                </a:lnTo>
                <a:lnTo>
                  <a:pt x="1317251" y="620713"/>
                </a:lnTo>
                <a:lnTo>
                  <a:pt x="1296180" y="620485"/>
                </a:lnTo>
                <a:lnTo>
                  <a:pt x="1275562" y="620031"/>
                </a:lnTo>
                <a:lnTo>
                  <a:pt x="1255397" y="619348"/>
                </a:lnTo>
                <a:lnTo>
                  <a:pt x="1235686" y="618211"/>
                </a:lnTo>
                <a:lnTo>
                  <a:pt x="1216427" y="616847"/>
                </a:lnTo>
                <a:lnTo>
                  <a:pt x="1197622" y="615027"/>
                </a:lnTo>
                <a:lnTo>
                  <a:pt x="1179496" y="612981"/>
                </a:lnTo>
                <a:lnTo>
                  <a:pt x="1162050" y="610934"/>
                </a:lnTo>
                <a:lnTo>
                  <a:pt x="1162050" y="523606"/>
                </a:lnTo>
                <a:lnTo>
                  <a:pt x="1179496" y="525652"/>
                </a:lnTo>
                <a:lnTo>
                  <a:pt x="1197622" y="527927"/>
                </a:lnTo>
                <a:lnTo>
                  <a:pt x="1216427" y="529518"/>
                </a:lnTo>
                <a:lnTo>
                  <a:pt x="1235686" y="530883"/>
                </a:lnTo>
                <a:lnTo>
                  <a:pt x="1255397" y="532020"/>
                </a:lnTo>
                <a:lnTo>
                  <a:pt x="1275562" y="532702"/>
                </a:lnTo>
                <a:lnTo>
                  <a:pt x="1296180" y="533157"/>
                </a:lnTo>
                <a:lnTo>
                  <a:pt x="1317251" y="533385"/>
                </a:lnTo>
                <a:lnTo>
                  <a:pt x="1333338" y="533385"/>
                </a:lnTo>
                <a:lnTo>
                  <a:pt x="1349198" y="532930"/>
                </a:lnTo>
                <a:lnTo>
                  <a:pt x="1365058" y="532475"/>
                </a:lnTo>
                <a:lnTo>
                  <a:pt x="1380464" y="531793"/>
                </a:lnTo>
                <a:lnTo>
                  <a:pt x="1395645" y="531110"/>
                </a:lnTo>
                <a:lnTo>
                  <a:pt x="1410598" y="530201"/>
                </a:lnTo>
                <a:lnTo>
                  <a:pt x="1425326" y="528836"/>
                </a:lnTo>
                <a:lnTo>
                  <a:pt x="1439599" y="527699"/>
                </a:lnTo>
                <a:lnTo>
                  <a:pt x="1453647" y="525880"/>
                </a:lnTo>
                <a:lnTo>
                  <a:pt x="1467241" y="524288"/>
                </a:lnTo>
                <a:lnTo>
                  <a:pt x="1480609" y="522469"/>
                </a:lnTo>
                <a:lnTo>
                  <a:pt x="1493297" y="520649"/>
                </a:lnTo>
                <a:lnTo>
                  <a:pt x="1505758" y="518375"/>
                </a:lnTo>
                <a:lnTo>
                  <a:pt x="1517766" y="516101"/>
                </a:lnTo>
                <a:lnTo>
                  <a:pt x="1529322" y="513827"/>
                </a:lnTo>
                <a:lnTo>
                  <a:pt x="1540650" y="511098"/>
                </a:lnTo>
                <a:lnTo>
                  <a:pt x="1551072" y="508596"/>
                </a:lnTo>
                <a:lnTo>
                  <a:pt x="1561268" y="505867"/>
                </a:lnTo>
                <a:lnTo>
                  <a:pt x="1570784" y="502911"/>
                </a:lnTo>
                <a:lnTo>
                  <a:pt x="1579847" y="499954"/>
                </a:lnTo>
                <a:lnTo>
                  <a:pt x="1588230" y="496770"/>
                </a:lnTo>
                <a:lnTo>
                  <a:pt x="1596160" y="493587"/>
                </a:lnTo>
                <a:lnTo>
                  <a:pt x="1603637" y="490175"/>
                </a:lnTo>
                <a:lnTo>
                  <a:pt x="1610207" y="486991"/>
                </a:lnTo>
                <a:lnTo>
                  <a:pt x="1616325" y="483580"/>
                </a:lnTo>
                <a:lnTo>
                  <a:pt x="1621989" y="479941"/>
                </a:lnTo>
                <a:lnTo>
                  <a:pt x="1626520" y="476303"/>
                </a:lnTo>
                <a:lnTo>
                  <a:pt x="1630599" y="472664"/>
                </a:lnTo>
                <a:lnTo>
                  <a:pt x="1632411" y="470845"/>
                </a:lnTo>
                <a:lnTo>
                  <a:pt x="1633997" y="469025"/>
                </a:lnTo>
                <a:lnTo>
                  <a:pt x="1635583" y="466751"/>
                </a:lnTo>
                <a:lnTo>
                  <a:pt x="1636716" y="464932"/>
                </a:lnTo>
                <a:lnTo>
                  <a:pt x="1637622" y="463113"/>
                </a:lnTo>
                <a:lnTo>
                  <a:pt x="1638529" y="461293"/>
                </a:lnTo>
                <a:lnTo>
                  <a:pt x="1639208" y="459019"/>
                </a:lnTo>
                <a:lnTo>
                  <a:pt x="1639435" y="457200"/>
                </a:lnTo>
                <a:close/>
                <a:moveTo>
                  <a:pt x="781051" y="415925"/>
                </a:moveTo>
                <a:lnTo>
                  <a:pt x="797833" y="415925"/>
                </a:lnTo>
                <a:lnTo>
                  <a:pt x="814615" y="415925"/>
                </a:lnTo>
                <a:lnTo>
                  <a:pt x="830944" y="416150"/>
                </a:lnTo>
                <a:lnTo>
                  <a:pt x="847046" y="416602"/>
                </a:lnTo>
                <a:lnTo>
                  <a:pt x="862921" y="417505"/>
                </a:lnTo>
                <a:lnTo>
                  <a:pt x="878796" y="418408"/>
                </a:lnTo>
                <a:lnTo>
                  <a:pt x="893990" y="419536"/>
                </a:lnTo>
                <a:lnTo>
                  <a:pt x="908958" y="420665"/>
                </a:lnTo>
                <a:lnTo>
                  <a:pt x="923699" y="422019"/>
                </a:lnTo>
                <a:lnTo>
                  <a:pt x="937987" y="423599"/>
                </a:lnTo>
                <a:lnTo>
                  <a:pt x="951821" y="425630"/>
                </a:lnTo>
                <a:lnTo>
                  <a:pt x="965428" y="427436"/>
                </a:lnTo>
                <a:lnTo>
                  <a:pt x="978581" y="429467"/>
                </a:lnTo>
                <a:lnTo>
                  <a:pt x="991281" y="431499"/>
                </a:lnTo>
                <a:lnTo>
                  <a:pt x="1003301" y="433982"/>
                </a:lnTo>
                <a:lnTo>
                  <a:pt x="1015094" y="436464"/>
                </a:lnTo>
                <a:lnTo>
                  <a:pt x="1026206" y="438947"/>
                </a:lnTo>
                <a:lnTo>
                  <a:pt x="1037092" y="441882"/>
                </a:lnTo>
                <a:lnTo>
                  <a:pt x="1047071" y="444816"/>
                </a:lnTo>
                <a:lnTo>
                  <a:pt x="1056823" y="447750"/>
                </a:lnTo>
                <a:lnTo>
                  <a:pt x="1065894" y="450910"/>
                </a:lnTo>
                <a:lnTo>
                  <a:pt x="1074285" y="454296"/>
                </a:lnTo>
                <a:lnTo>
                  <a:pt x="1081996" y="457456"/>
                </a:lnTo>
                <a:lnTo>
                  <a:pt x="1089026" y="460841"/>
                </a:lnTo>
                <a:lnTo>
                  <a:pt x="1095603" y="464453"/>
                </a:lnTo>
                <a:lnTo>
                  <a:pt x="1101499" y="467838"/>
                </a:lnTo>
                <a:lnTo>
                  <a:pt x="1106262" y="471675"/>
                </a:lnTo>
                <a:lnTo>
                  <a:pt x="1110798" y="475287"/>
                </a:lnTo>
                <a:lnTo>
                  <a:pt x="1112612" y="477318"/>
                </a:lnTo>
                <a:lnTo>
                  <a:pt x="1114199" y="479350"/>
                </a:lnTo>
                <a:lnTo>
                  <a:pt x="1116014" y="481155"/>
                </a:lnTo>
                <a:lnTo>
                  <a:pt x="1117374" y="483187"/>
                </a:lnTo>
                <a:lnTo>
                  <a:pt x="1118282" y="485218"/>
                </a:lnTo>
                <a:lnTo>
                  <a:pt x="1119189" y="487249"/>
                </a:lnTo>
                <a:lnTo>
                  <a:pt x="1119869" y="489055"/>
                </a:lnTo>
                <a:lnTo>
                  <a:pt x="1120549" y="491312"/>
                </a:lnTo>
                <a:lnTo>
                  <a:pt x="1120776" y="493344"/>
                </a:lnTo>
                <a:lnTo>
                  <a:pt x="1120776" y="495149"/>
                </a:lnTo>
                <a:lnTo>
                  <a:pt x="1120776" y="574600"/>
                </a:lnTo>
                <a:lnTo>
                  <a:pt x="1120776" y="576631"/>
                </a:lnTo>
                <a:lnTo>
                  <a:pt x="1120549" y="578662"/>
                </a:lnTo>
                <a:lnTo>
                  <a:pt x="1119869" y="580919"/>
                </a:lnTo>
                <a:lnTo>
                  <a:pt x="1119189" y="582725"/>
                </a:lnTo>
                <a:lnTo>
                  <a:pt x="1118282" y="584757"/>
                </a:lnTo>
                <a:lnTo>
                  <a:pt x="1117374" y="586562"/>
                </a:lnTo>
                <a:lnTo>
                  <a:pt x="1116014" y="588819"/>
                </a:lnTo>
                <a:lnTo>
                  <a:pt x="1114199" y="590625"/>
                </a:lnTo>
                <a:lnTo>
                  <a:pt x="1112612" y="592431"/>
                </a:lnTo>
                <a:lnTo>
                  <a:pt x="1110798" y="594462"/>
                </a:lnTo>
                <a:lnTo>
                  <a:pt x="1106262" y="598299"/>
                </a:lnTo>
                <a:lnTo>
                  <a:pt x="1101499" y="601911"/>
                </a:lnTo>
                <a:lnTo>
                  <a:pt x="1095603" y="605522"/>
                </a:lnTo>
                <a:lnTo>
                  <a:pt x="1089026" y="609133"/>
                </a:lnTo>
                <a:lnTo>
                  <a:pt x="1081996" y="612519"/>
                </a:lnTo>
                <a:lnTo>
                  <a:pt x="1074285" y="615679"/>
                </a:lnTo>
                <a:lnTo>
                  <a:pt x="1065894" y="619065"/>
                </a:lnTo>
                <a:lnTo>
                  <a:pt x="1056823" y="621999"/>
                </a:lnTo>
                <a:lnTo>
                  <a:pt x="1047071" y="625159"/>
                </a:lnTo>
                <a:lnTo>
                  <a:pt x="1037092" y="627867"/>
                </a:lnTo>
                <a:lnTo>
                  <a:pt x="1026206" y="630576"/>
                </a:lnTo>
                <a:lnTo>
                  <a:pt x="1015094" y="633510"/>
                </a:lnTo>
                <a:lnTo>
                  <a:pt x="1003301" y="635767"/>
                </a:lnTo>
                <a:lnTo>
                  <a:pt x="991281" y="638024"/>
                </a:lnTo>
                <a:lnTo>
                  <a:pt x="978581" y="640507"/>
                </a:lnTo>
                <a:lnTo>
                  <a:pt x="965428" y="642539"/>
                </a:lnTo>
                <a:lnTo>
                  <a:pt x="951821" y="644344"/>
                </a:lnTo>
                <a:lnTo>
                  <a:pt x="937987" y="646376"/>
                </a:lnTo>
                <a:lnTo>
                  <a:pt x="923699" y="647730"/>
                </a:lnTo>
                <a:lnTo>
                  <a:pt x="908958" y="649084"/>
                </a:lnTo>
                <a:lnTo>
                  <a:pt x="893990" y="650438"/>
                </a:lnTo>
                <a:lnTo>
                  <a:pt x="878796" y="651341"/>
                </a:lnTo>
                <a:lnTo>
                  <a:pt x="862921" y="652244"/>
                </a:lnTo>
                <a:lnTo>
                  <a:pt x="847046" y="652921"/>
                </a:lnTo>
                <a:lnTo>
                  <a:pt x="830944" y="653598"/>
                </a:lnTo>
                <a:lnTo>
                  <a:pt x="814615" y="654050"/>
                </a:lnTo>
                <a:lnTo>
                  <a:pt x="797833" y="654050"/>
                </a:lnTo>
                <a:lnTo>
                  <a:pt x="781051" y="654050"/>
                </a:lnTo>
                <a:lnTo>
                  <a:pt x="764722" y="653598"/>
                </a:lnTo>
                <a:lnTo>
                  <a:pt x="748620" y="652921"/>
                </a:lnTo>
                <a:lnTo>
                  <a:pt x="732745" y="652244"/>
                </a:lnTo>
                <a:lnTo>
                  <a:pt x="717097" y="651341"/>
                </a:lnTo>
                <a:lnTo>
                  <a:pt x="701903" y="650438"/>
                </a:lnTo>
                <a:lnTo>
                  <a:pt x="686935" y="649084"/>
                </a:lnTo>
                <a:lnTo>
                  <a:pt x="672194" y="647730"/>
                </a:lnTo>
                <a:lnTo>
                  <a:pt x="657906" y="646376"/>
                </a:lnTo>
                <a:lnTo>
                  <a:pt x="643845" y="644344"/>
                </a:lnTo>
                <a:lnTo>
                  <a:pt x="630238" y="642539"/>
                </a:lnTo>
                <a:lnTo>
                  <a:pt x="617085" y="640507"/>
                </a:lnTo>
                <a:lnTo>
                  <a:pt x="604611" y="638024"/>
                </a:lnTo>
                <a:lnTo>
                  <a:pt x="592365" y="635767"/>
                </a:lnTo>
                <a:lnTo>
                  <a:pt x="580572" y="633510"/>
                </a:lnTo>
                <a:lnTo>
                  <a:pt x="569460" y="630576"/>
                </a:lnTo>
                <a:lnTo>
                  <a:pt x="558574" y="627867"/>
                </a:lnTo>
                <a:lnTo>
                  <a:pt x="548595" y="625159"/>
                </a:lnTo>
                <a:lnTo>
                  <a:pt x="539070" y="621999"/>
                </a:lnTo>
                <a:lnTo>
                  <a:pt x="529772" y="619065"/>
                </a:lnTo>
                <a:lnTo>
                  <a:pt x="521381" y="615679"/>
                </a:lnTo>
                <a:lnTo>
                  <a:pt x="513670" y="612519"/>
                </a:lnTo>
                <a:lnTo>
                  <a:pt x="506640" y="609133"/>
                </a:lnTo>
                <a:lnTo>
                  <a:pt x="500063" y="605522"/>
                </a:lnTo>
                <a:lnTo>
                  <a:pt x="494393" y="601911"/>
                </a:lnTo>
                <a:lnTo>
                  <a:pt x="489177" y="598299"/>
                </a:lnTo>
                <a:lnTo>
                  <a:pt x="484868" y="594462"/>
                </a:lnTo>
                <a:lnTo>
                  <a:pt x="483054" y="592431"/>
                </a:lnTo>
                <a:lnTo>
                  <a:pt x="481240" y="590625"/>
                </a:lnTo>
                <a:lnTo>
                  <a:pt x="479879" y="588819"/>
                </a:lnTo>
                <a:lnTo>
                  <a:pt x="478518" y="586562"/>
                </a:lnTo>
                <a:lnTo>
                  <a:pt x="477158" y="584757"/>
                </a:lnTo>
                <a:lnTo>
                  <a:pt x="476251" y="582725"/>
                </a:lnTo>
                <a:lnTo>
                  <a:pt x="475570" y="580919"/>
                </a:lnTo>
                <a:lnTo>
                  <a:pt x="475117" y="578662"/>
                </a:lnTo>
                <a:lnTo>
                  <a:pt x="474890" y="576631"/>
                </a:lnTo>
                <a:lnTo>
                  <a:pt x="474663" y="574600"/>
                </a:lnTo>
                <a:lnTo>
                  <a:pt x="474663" y="495149"/>
                </a:lnTo>
                <a:lnTo>
                  <a:pt x="474890" y="493344"/>
                </a:lnTo>
                <a:lnTo>
                  <a:pt x="475117" y="491312"/>
                </a:lnTo>
                <a:lnTo>
                  <a:pt x="475570" y="489055"/>
                </a:lnTo>
                <a:lnTo>
                  <a:pt x="476251" y="487249"/>
                </a:lnTo>
                <a:lnTo>
                  <a:pt x="477158" y="485218"/>
                </a:lnTo>
                <a:lnTo>
                  <a:pt x="478518" y="483187"/>
                </a:lnTo>
                <a:lnTo>
                  <a:pt x="479879" y="481155"/>
                </a:lnTo>
                <a:lnTo>
                  <a:pt x="481240" y="479350"/>
                </a:lnTo>
                <a:lnTo>
                  <a:pt x="483054" y="477318"/>
                </a:lnTo>
                <a:lnTo>
                  <a:pt x="484868" y="475287"/>
                </a:lnTo>
                <a:lnTo>
                  <a:pt x="489177" y="471675"/>
                </a:lnTo>
                <a:lnTo>
                  <a:pt x="494393" y="467838"/>
                </a:lnTo>
                <a:lnTo>
                  <a:pt x="500063" y="464453"/>
                </a:lnTo>
                <a:lnTo>
                  <a:pt x="506640" y="460841"/>
                </a:lnTo>
                <a:lnTo>
                  <a:pt x="513670" y="457456"/>
                </a:lnTo>
                <a:lnTo>
                  <a:pt x="521381" y="454296"/>
                </a:lnTo>
                <a:lnTo>
                  <a:pt x="529772" y="450910"/>
                </a:lnTo>
                <a:lnTo>
                  <a:pt x="539070" y="447750"/>
                </a:lnTo>
                <a:lnTo>
                  <a:pt x="548595" y="444816"/>
                </a:lnTo>
                <a:lnTo>
                  <a:pt x="558574" y="441882"/>
                </a:lnTo>
                <a:lnTo>
                  <a:pt x="569460" y="438947"/>
                </a:lnTo>
                <a:lnTo>
                  <a:pt x="580572" y="436464"/>
                </a:lnTo>
                <a:lnTo>
                  <a:pt x="592365" y="433982"/>
                </a:lnTo>
                <a:lnTo>
                  <a:pt x="604611" y="431499"/>
                </a:lnTo>
                <a:lnTo>
                  <a:pt x="617085" y="429467"/>
                </a:lnTo>
                <a:lnTo>
                  <a:pt x="630238" y="427436"/>
                </a:lnTo>
                <a:lnTo>
                  <a:pt x="643845" y="425630"/>
                </a:lnTo>
                <a:lnTo>
                  <a:pt x="657906" y="423599"/>
                </a:lnTo>
                <a:lnTo>
                  <a:pt x="672194" y="422019"/>
                </a:lnTo>
                <a:lnTo>
                  <a:pt x="686935" y="420665"/>
                </a:lnTo>
                <a:lnTo>
                  <a:pt x="701903" y="419536"/>
                </a:lnTo>
                <a:lnTo>
                  <a:pt x="717097" y="418408"/>
                </a:lnTo>
                <a:lnTo>
                  <a:pt x="732745" y="417505"/>
                </a:lnTo>
                <a:lnTo>
                  <a:pt x="748620" y="416602"/>
                </a:lnTo>
                <a:lnTo>
                  <a:pt x="764722" y="416150"/>
                </a:lnTo>
                <a:lnTo>
                  <a:pt x="781051" y="415925"/>
                </a:lnTo>
                <a:close/>
                <a:moveTo>
                  <a:pt x="994909" y="333375"/>
                </a:moveTo>
                <a:lnTo>
                  <a:pt x="995589" y="335421"/>
                </a:lnTo>
                <a:lnTo>
                  <a:pt x="996497" y="337468"/>
                </a:lnTo>
                <a:lnTo>
                  <a:pt x="997857" y="339287"/>
                </a:lnTo>
                <a:lnTo>
                  <a:pt x="998991" y="341107"/>
                </a:lnTo>
                <a:lnTo>
                  <a:pt x="1000352" y="343153"/>
                </a:lnTo>
                <a:lnTo>
                  <a:pt x="1001939" y="344745"/>
                </a:lnTo>
                <a:lnTo>
                  <a:pt x="1005795" y="348383"/>
                </a:lnTo>
                <a:lnTo>
                  <a:pt x="1010104" y="352022"/>
                </a:lnTo>
                <a:lnTo>
                  <a:pt x="1015320" y="355433"/>
                </a:lnTo>
                <a:lnTo>
                  <a:pt x="1020989" y="359072"/>
                </a:lnTo>
                <a:lnTo>
                  <a:pt x="1027339" y="362255"/>
                </a:lnTo>
                <a:lnTo>
                  <a:pt x="1033916" y="365666"/>
                </a:lnTo>
                <a:lnTo>
                  <a:pt x="1041400" y="368623"/>
                </a:lnTo>
                <a:lnTo>
                  <a:pt x="1049791" y="371579"/>
                </a:lnTo>
                <a:lnTo>
                  <a:pt x="1058182" y="374762"/>
                </a:lnTo>
                <a:lnTo>
                  <a:pt x="1067254" y="377491"/>
                </a:lnTo>
                <a:lnTo>
                  <a:pt x="1076779" y="380448"/>
                </a:lnTo>
                <a:lnTo>
                  <a:pt x="1086984" y="382949"/>
                </a:lnTo>
                <a:lnTo>
                  <a:pt x="1097643" y="385451"/>
                </a:lnTo>
                <a:lnTo>
                  <a:pt x="1108529" y="387952"/>
                </a:lnTo>
                <a:lnTo>
                  <a:pt x="1120095" y="390226"/>
                </a:lnTo>
                <a:lnTo>
                  <a:pt x="1131888" y="392273"/>
                </a:lnTo>
                <a:lnTo>
                  <a:pt x="1144134" y="394319"/>
                </a:lnTo>
                <a:lnTo>
                  <a:pt x="1156834" y="396366"/>
                </a:lnTo>
                <a:lnTo>
                  <a:pt x="1169988" y="397958"/>
                </a:lnTo>
                <a:lnTo>
                  <a:pt x="1183368" y="399550"/>
                </a:lnTo>
                <a:lnTo>
                  <a:pt x="1196975" y="400914"/>
                </a:lnTo>
                <a:lnTo>
                  <a:pt x="1211036" y="402506"/>
                </a:lnTo>
                <a:lnTo>
                  <a:pt x="1225324" y="403643"/>
                </a:lnTo>
                <a:lnTo>
                  <a:pt x="1240065" y="404553"/>
                </a:lnTo>
                <a:lnTo>
                  <a:pt x="1254806" y="405235"/>
                </a:lnTo>
                <a:lnTo>
                  <a:pt x="1270000" y="405917"/>
                </a:lnTo>
                <a:lnTo>
                  <a:pt x="1285422" y="406372"/>
                </a:lnTo>
                <a:lnTo>
                  <a:pt x="1301070" y="406599"/>
                </a:lnTo>
                <a:lnTo>
                  <a:pt x="1316945" y="406827"/>
                </a:lnTo>
                <a:lnTo>
                  <a:pt x="1332593" y="406599"/>
                </a:lnTo>
                <a:lnTo>
                  <a:pt x="1348241" y="406372"/>
                </a:lnTo>
                <a:lnTo>
                  <a:pt x="1363663" y="405917"/>
                </a:lnTo>
                <a:lnTo>
                  <a:pt x="1378858" y="405235"/>
                </a:lnTo>
                <a:lnTo>
                  <a:pt x="1393599" y="404553"/>
                </a:lnTo>
                <a:lnTo>
                  <a:pt x="1408340" y="403643"/>
                </a:lnTo>
                <a:lnTo>
                  <a:pt x="1422627" y="402506"/>
                </a:lnTo>
                <a:lnTo>
                  <a:pt x="1436688" y="400914"/>
                </a:lnTo>
                <a:lnTo>
                  <a:pt x="1450522" y="399550"/>
                </a:lnTo>
                <a:lnTo>
                  <a:pt x="1463676" y="397958"/>
                </a:lnTo>
                <a:lnTo>
                  <a:pt x="1476829" y="396366"/>
                </a:lnTo>
                <a:lnTo>
                  <a:pt x="1489529" y="394319"/>
                </a:lnTo>
                <a:lnTo>
                  <a:pt x="1502002" y="392273"/>
                </a:lnTo>
                <a:lnTo>
                  <a:pt x="1513568" y="390226"/>
                </a:lnTo>
                <a:lnTo>
                  <a:pt x="1525134" y="387952"/>
                </a:lnTo>
                <a:lnTo>
                  <a:pt x="1536247" y="385451"/>
                </a:lnTo>
                <a:lnTo>
                  <a:pt x="1546906" y="382949"/>
                </a:lnTo>
                <a:lnTo>
                  <a:pt x="1556885" y="380448"/>
                </a:lnTo>
                <a:lnTo>
                  <a:pt x="1566410" y="377491"/>
                </a:lnTo>
                <a:lnTo>
                  <a:pt x="1575481" y="374762"/>
                </a:lnTo>
                <a:lnTo>
                  <a:pt x="1584099" y="371579"/>
                </a:lnTo>
                <a:lnTo>
                  <a:pt x="1592263" y="368623"/>
                </a:lnTo>
                <a:lnTo>
                  <a:pt x="1599747" y="365666"/>
                </a:lnTo>
                <a:lnTo>
                  <a:pt x="1606551" y="362255"/>
                </a:lnTo>
                <a:lnTo>
                  <a:pt x="1612674" y="359072"/>
                </a:lnTo>
                <a:lnTo>
                  <a:pt x="1618343" y="355433"/>
                </a:lnTo>
                <a:lnTo>
                  <a:pt x="1623560" y="352022"/>
                </a:lnTo>
                <a:lnTo>
                  <a:pt x="1628095" y="348383"/>
                </a:lnTo>
                <a:lnTo>
                  <a:pt x="1631724" y="344745"/>
                </a:lnTo>
                <a:lnTo>
                  <a:pt x="1633311" y="343153"/>
                </a:lnTo>
                <a:lnTo>
                  <a:pt x="1634672" y="341107"/>
                </a:lnTo>
                <a:lnTo>
                  <a:pt x="1636033" y="339287"/>
                </a:lnTo>
                <a:lnTo>
                  <a:pt x="1637167" y="337468"/>
                </a:lnTo>
                <a:lnTo>
                  <a:pt x="1638074" y="335421"/>
                </a:lnTo>
                <a:lnTo>
                  <a:pt x="1638754" y="333375"/>
                </a:lnTo>
                <a:lnTo>
                  <a:pt x="1639661" y="336786"/>
                </a:lnTo>
                <a:lnTo>
                  <a:pt x="1639888" y="338378"/>
                </a:lnTo>
                <a:lnTo>
                  <a:pt x="1639888" y="340197"/>
                </a:lnTo>
                <a:lnTo>
                  <a:pt x="1639888" y="420244"/>
                </a:lnTo>
                <a:lnTo>
                  <a:pt x="1639888" y="422063"/>
                </a:lnTo>
                <a:lnTo>
                  <a:pt x="1639435" y="424337"/>
                </a:lnTo>
                <a:lnTo>
                  <a:pt x="1638981" y="426383"/>
                </a:lnTo>
                <a:lnTo>
                  <a:pt x="1638301" y="428203"/>
                </a:lnTo>
                <a:lnTo>
                  <a:pt x="1637394" y="430249"/>
                </a:lnTo>
                <a:lnTo>
                  <a:pt x="1636260" y="432296"/>
                </a:lnTo>
                <a:lnTo>
                  <a:pt x="1634899" y="434343"/>
                </a:lnTo>
                <a:lnTo>
                  <a:pt x="1633311" y="436162"/>
                </a:lnTo>
                <a:lnTo>
                  <a:pt x="1631724" y="438209"/>
                </a:lnTo>
                <a:lnTo>
                  <a:pt x="1629910" y="440255"/>
                </a:lnTo>
                <a:lnTo>
                  <a:pt x="1625374" y="443894"/>
                </a:lnTo>
                <a:lnTo>
                  <a:pt x="1620158" y="447760"/>
                </a:lnTo>
                <a:lnTo>
                  <a:pt x="1614715" y="451171"/>
                </a:lnTo>
                <a:lnTo>
                  <a:pt x="1608138" y="454809"/>
                </a:lnTo>
                <a:lnTo>
                  <a:pt x="1600881" y="458220"/>
                </a:lnTo>
                <a:lnTo>
                  <a:pt x="1593170" y="461631"/>
                </a:lnTo>
                <a:lnTo>
                  <a:pt x="1584779" y="464815"/>
                </a:lnTo>
                <a:lnTo>
                  <a:pt x="1575708" y="467771"/>
                </a:lnTo>
                <a:lnTo>
                  <a:pt x="1566183" y="470955"/>
                </a:lnTo>
                <a:lnTo>
                  <a:pt x="1555977" y="473911"/>
                </a:lnTo>
                <a:lnTo>
                  <a:pt x="1545318" y="476867"/>
                </a:lnTo>
                <a:lnTo>
                  <a:pt x="1534206" y="479369"/>
                </a:lnTo>
                <a:lnTo>
                  <a:pt x="1522413" y="481870"/>
                </a:lnTo>
                <a:lnTo>
                  <a:pt x="1510167" y="484372"/>
                </a:lnTo>
                <a:lnTo>
                  <a:pt x="1497467" y="486418"/>
                </a:lnTo>
                <a:lnTo>
                  <a:pt x="1484313" y="488465"/>
                </a:lnTo>
                <a:lnTo>
                  <a:pt x="1470706" y="490284"/>
                </a:lnTo>
                <a:lnTo>
                  <a:pt x="1456872" y="492331"/>
                </a:lnTo>
                <a:lnTo>
                  <a:pt x="1442811" y="493923"/>
                </a:lnTo>
                <a:lnTo>
                  <a:pt x="1428070" y="495287"/>
                </a:lnTo>
                <a:lnTo>
                  <a:pt x="1413102" y="496424"/>
                </a:lnTo>
                <a:lnTo>
                  <a:pt x="1397454" y="497561"/>
                </a:lnTo>
                <a:lnTo>
                  <a:pt x="1381806" y="498698"/>
                </a:lnTo>
                <a:lnTo>
                  <a:pt x="1365931" y="499381"/>
                </a:lnTo>
                <a:lnTo>
                  <a:pt x="1349829" y="499835"/>
                </a:lnTo>
                <a:lnTo>
                  <a:pt x="1333500" y="500063"/>
                </a:lnTo>
                <a:lnTo>
                  <a:pt x="1316945" y="500063"/>
                </a:lnTo>
                <a:lnTo>
                  <a:pt x="1295854" y="500063"/>
                </a:lnTo>
                <a:lnTo>
                  <a:pt x="1275216" y="499608"/>
                </a:lnTo>
                <a:lnTo>
                  <a:pt x="1255032" y="498698"/>
                </a:lnTo>
                <a:lnTo>
                  <a:pt x="1235302" y="497334"/>
                </a:lnTo>
                <a:lnTo>
                  <a:pt x="1216025" y="495969"/>
                </a:lnTo>
                <a:lnTo>
                  <a:pt x="1197202" y="494378"/>
                </a:lnTo>
                <a:lnTo>
                  <a:pt x="1179059" y="492558"/>
                </a:lnTo>
                <a:lnTo>
                  <a:pt x="1161597" y="490057"/>
                </a:lnTo>
                <a:lnTo>
                  <a:pt x="1161597" y="489147"/>
                </a:lnTo>
                <a:lnTo>
                  <a:pt x="1161597" y="455264"/>
                </a:lnTo>
                <a:lnTo>
                  <a:pt x="1161370" y="452308"/>
                </a:lnTo>
                <a:lnTo>
                  <a:pt x="1160463" y="449579"/>
                </a:lnTo>
                <a:lnTo>
                  <a:pt x="1159556" y="447077"/>
                </a:lnTo>
                <a:lnTo>
                  <a:pt x="1158195" y="444121"/>
                </a:lnTo>
                <a:lnTo>
                  <a:pt x="1156607" y="441392"/>
                </a:lnTo>
                <a:lnTo>
                  <a:pt x="1154566" y="438663"/>
                </a:lnTo>
                <a:lnTo>
                  <a:pt x="1152072" y="436162"/>
                </a:lnTo>
                <a:lnTo>
                  <a:pt x="1149350" y="433433"/>
                </a:lnTo>
                <a:lnTo>
                  <a:pt x="1146175" y="430704"/>
                </a:lnTo>
                <a:lnTo>
                  <a:pt x="1142547" y="428430"/>
                </a:lnTo>
                <a:lnTo>
                  <a:pt x="1138918" y="425929"/>
                </a:lnTo>
                <a:lnTo>
                  <a:pt x="1134836" y="423200"/>
                </a:lnTo>
                <a:lnTo>
                  <a:pt x="1130300" y="420926"/>
                </a:lnTo>
                <a:lnTo>
                  <a:pt x="1125538" y="418652"/>
                </a:lnTo>
                <a:lnTo>
                  <a:pt x="1120322" y="416150"/>
                </a:lnTo>
                <a:lnTo>
                  <a:pt x="1115106" y="413876"/>
                </a:lnTo>
                <a:lnTo>
                  <a:pt x="1109436" y="411830"/>
                </a:lnTo>
                <a:lnTo>
                  <a:pt x="1103539" y="409555"/>
                </a:lnTo>
                <a:lnTo>
                  <a:pt x="1090613" y="405235"/>
                </a:lnTo>
                <a:lnTo>
                  <a:pt x="1076779" y="401141"/>
                </a:lnTo>
                <a:lnTo>
                  <a:pt x="1062038" y="397503"/>
                </a:lnTo>
                <a:lnTo>
                  <a:pt x="1046389" y="393865"/>
                </a:lnTo>
                <a:lnTo>
                  <a:pt x="1029607" y="390908"/>
                </a:lnTo>
                <a:lnTo>
                  <a:pt x="1011918" y="387952"/>
                </a:lnTo>
                <a:lnTo>
                  <a:pt x="993775" y="384996"/>
                </a:lnTo>
                <a:lnTo>
                  <a:pt x="993775" y="340197"/>
                </a:lnTo>
                <a:lnTo>
                  <a:pt x="993775" y="338378"/>
                </a:lnTo>
                <a:lnTo>
                  <a:pt x="994002" y="336786"/>
                </a:lnTo>
                <a:lnTo>
                  <a:pt x="994909" y="333375"/>
                </a:lnTo>
                <a:close/>
                <a:moveTo>
                  <a:pt x="996723" y="203200"/>
                </a:moveTo>
                <a:lnTo>
                  <a:pt x="998084" y="205026"/>
                </a:lnTo>
                <a:lnTo>
                  <a:pt x="999218" y="206624"/>
                </a:lnTo>
                <a:lnTo>
                  <a:pt x="1002166" y="210505"/>
                </a:lnTo>
                <a:lnTo>
                  <a:pt x="1005795" y="213930"/>
                </a:lnTo>
                <a:lnTo>
                  <a:pt x="1010104" y="217354"/>
                </a:lnTo>
                <a:lnTo>
                  <a:pt x="1014866" y="220779"/>
                </a:lnTo>
                <a:lnTo>
                  <a:pt x="1020536" y="224203"/>
                </a:lnTo>
                <a:lnTo>
                  <a:pt x="1026206" y="227399"/>
                </a:lnTo>
                <a:lnTo>
                  <a:pt x="1032782" y="230367"/>
                </a:lnTo>
                <a:lnTo>
                  <a:pt x="1040039" y="233563"/>
                </a:lnTo>
                <a:lnTo>
                  <a:pt x="1047523" y="236531"/>
                </a:lnTo>
                <a:lnTo>
                  <a:pt x="1055688" y="239499"/>
                </a:lnTo>
                <a:lnTo>
                  <a:pt x="1064532" y="242238"/>
                </a:lnTo>
                <a:lnTo>
                  <a:pt x="1073604" y="244978"/>
                </a:lnTo>
                <a:lnTo>
                  <a:pt x="1083129" y="247717"/>
                </a:lnTo>
                <a:lnTo>
                  <a:pt x="1093107" y="250000"/>
                </a:lnTo>
                <a:lnTo>
                  <a:pt x="1103539" y="252512"/>
                </a:lnTo>
                <a:lnTo>
                  <a:pt x="1114425" y="254795"/>
                </a:lnTo>
                <a:lnTo>
                  <a:pt x="1125765" y="256849"/>
                </a:lnTo>
                <a:lnTo>
                  <a:pt x="1137331" y="258904"/>
                </a:lnTo>
                <a:lnTo>
                  <a:pt x="1149350" y="260730"/>
                </a:lnTo>
                <a:lnTo>
                  <a:pt x="1161823" y="262785"/>
                </a:lnTo>
                <a:lnTo>
                  <a:pt x="1174523" y="264383"/>
                </a:lnTo>
                <a:lnTo>
                  <a:pt x="1187450" y="265753"/>
                </a:lnTo>
                <a:lnTo>
                  <a:pt x="1200831" y="267123"/>
                </a:lnTo>
                <a:lnTo>
                  <a:pt x="1214665" y="268492"/>
                </a:lnTo>
                <a:lnTo>
                  <a:pt x="1228499" y="269405"/>
                </a:lnTo>
                <a:lnTo>
                  <a:pt x="1242786" y="270319"/>
                </a:lnTo>
                <a:lnTo>
                  <a:pt x="1256847" y="271232"/>
                </a:lnTo>
                <a:lnTo>
                  <a:pt x="1271588" y="271688"/>
                </a:lnTo>
                <a:lnTo>
                  <a:pt x="1286329" y="272145"/>
                </a:lnTo>
                <a:lnTo>
                  <a:pt x="1301750" y="272373"/>
                </a:lnTo>
                <a:lnTo>
                  <a:pt x="1316945" y="272373"/>
                </a:lnTo>
                <a:lnTo>
                  <a:pt x="1332140" y="272373"/>
                </a:lnTo>
                <a:lnTo>
                  <a:pt x="1347334" y="272145"/>
                </a:lnTo>
                <a:lnTo>
                  <a:pt x="1362075" y="271688"/>
                </a:lnTo>
                <a:lnTo>
                  <a:pt x="1376817" y="271232"/>
                </a:lnTo>
                <a:lnTo>
                  <a:pt x="1391104" y="270319"/>
                </a:lnTo>
                <a:lnTo>
                  <a:pt x="1405165" y="269405"/>
                </a:lnTo>
                <a:lnTo>
                  <a:pt x="1418999" y="268492"/>
                </a:lnTo>
                <a:lnTo>
                  <a:pt x="1432833" y="267123"/>
                </a:lnTo>
                <a:lnTo>
                  <a:pt x="1446213" y="265753"/>
                </a:lnTo>
                <a:lnTo>
                  <a:pt x="1459140" y="264383"/>
                </a:lnTo>
                <a:lnTo>
                  <a:pt x="1471840" y="262785"/>
                </a:lnTo>
                <a:lnTo>
                  <a:pt x="1484313" y="260730"/>
                </a:lnTo>
                <a:lnTo>
                  <a:pt x="1496333" y="258904"/>
                </a:lnTo>
                <a:lnTo>
                  <a:pt x="1507899" y="256849"/>
                </a:lnTo>
                <a:lnTo>
                  <a:pt x="1519238" y="254795"/>
                </a:lnTo>
                <a:lnTo>
                  <a:pt x="1530124" y="252512"/>
                </a:lnTo>
                <a:lnTo>
                  <a:pt x="1540556" y="250000"/>
                </a:lnTo>
                <a:lnTo>
                  <a:pt x="1550535" y="247717"/>
                </a:lnTo>
                <a:lnTo>
                  <a:pt x="1560060" y="244978"/>
                </a:lnTo>
                <a:lnTo>
                  <a:pt x="1569358" y="242238"/>
                </a:lnTo>
                <a:lnTo>
                  <a:pt x="1577976" y="239499"/>
                </a:lnTo>
                <a:lnTo>
                  <a:pt x="1586140" y="236531"/>
                </a:lnTo>
                <a:lnTo>
                  <a:pt x="1593624" y="233563"/>
                </a:lnTo>
                <a:lnTo>
                  <a:pt x="1600881" y="230367"/>
                </a:lnTo>
                <a:lnTo>
                  <a:pt x="1607458" y="227399"/>
                </a:lnTo>
                <a:lnTo>
                  <a:pt x="1613354" y="224203"/>
                </a:lnTo>
                <a:lnTo>
                  <a:pt x="1618797" y="220779"/>
                </a:lnTo>
                <a:lnTo>
                  <a:pt x="1623560" y="217354"/>
                </a:lnTo>
                <a:lnTo>
                  <a:pt x="1628095" y="213930"/>
                </a:lnTo>
                <a:lnTo>
                  <a:pt x="1631497" y="210505"/>
                </a:lnTo>
                <a:lnTo>
                  <a:pt x="1634445" y="206624"/>
                </a:lnTo>
                <a:lnTo>
                  <a:pt x="1635806" y="205026"/>
                </a:lnTo>
                <a:lnTo>
                  <a:pt x="1636940" y="203200"/>
                </a:lnTo>
                <a:lnTo>
                  <a:pt x="1638301" y="205711"/>
                </a:lnTo>
                <a:lnTo>
                  <a:pt x="1639208" y="208451"/>
                </a:lnTo>
                <a:lnTo>
                  <a:pt x="1639661" y="211418"/>
                </a:lnTo>
                <a:lnTo>
                  <a:pt x="1639888" y="213930"/>
                </a:lnTo>
                <a:lnTo>
                  <a:pt x="1639888" y="294290"/>
                </a:lnTo>
                <a:lnTo>
                  <a:pt x="1639888" y="296344"/>
                </a:lnTo>
                <a:lnTo>
                  <a:pt x="1639435" y="298627"/>
                </a:lnTo>
                <a:lnTo>
                  <a:pt x="1638981" y="300682"/>
                </a:lnTo>
                <a:lnTo>
                  <a:pt x="1638301" y="302508"/>
                </a:lnTo>
                <a:lnTo>
                  <a:pt x="1637394" y="304563"/>
                </a:lnTo>
                <a:lnTo>
                  <a:pt x="1636260" y="306618"/>
                </a:lnTo>
                <a:lnTo>
                  <a:pt x="1634899" y="308672"/>
                </a:lnTo>
                <a:lnTo>
                  <a:pt x="1633311" y="310499"/>
                </a:lnTo>
                <a:lnTo>
                  <a:pt x="1631724" y="312325"/>
                </a:lnTo>
                <a:lnTo>
                  <a:pt x="1629910" y="314608"/>
                </a:lnTo>
                <a:lnTo>
                  <a:pt x="1625374" y="318261"/>
                </a:lnTo>
                <a:lnTo>
                  <a:pt x="1620158" y="322142"/>
                </a:lnTo>
                <a:lnTo>
                  <a:pt x="1614715" y="325566"/>
                </a:lnTo>
                <a:lnTo>
                  <a:pt x="1608138" y="329219"/>
                </a:lnTo>
                <a:lnTo>
                  <a:pt x="1600881" y="332643"/>
                </a:lnTo>
                <a:lnTo>
                  <a:pt x="1593170" y="336068"/>
                </a:lnTo>
                <a:lnTo>
                  <a:pt x="1584779" y="339264"/>
                </a:lnTo>
                <a:lnTo>
                  <a:pt x="1575708" y="342232"/>
                </a:lnTo>
                <a:lnTo>
                  <a:pt x="1566183" y="345428"/>
                </a:lnTo>
                <a:lnTo>
                  <a:pt x="1555977" y="348396"/>
                </a:lnTo>
                <a:lnTo>
                  <a:pt x="1545318" y="351135"/>
                </a:lnTo>
                <a:lnTo>
                  <a:pt x="1534206" y="353875"/>
                </a:lnTo>
                <a:lnTo>
                  <a:pt x="1522413" y="356158"/>
                </a:lnTo>
                <a:lnTo>
                  <a:pt x="1510167" y="358897"/>
                </a:lnTo>
                <a:lnTo>
                  <a:pt x="1497467" y="360952"/>
                </a:lnTo>
                <a:lnTo>
                  <a:pt x="1484313" y="363007"/>
                </a:lnTo>
                <a:lnTo>
                  <a:pt x="1470706" y="364833"/>
                </a:lnTo>
                <a:lnTo>
                  <a:pt x="1456872" y="366888"/>
                </a:lnTo>
                <a:lnTo>
                  <a:pt x="1442811" y="368257"/>
                </a:lnTo>
                <a:lnTo>
                  <a:pt x="1428070" y="369856"/>
                </a:lnTo>
                <a:lnTo>
                  <a:pt x="1413102" y="370997"/>
                </a:lnTo>
                <a:lnTo>
                  <a:pt x="1397454" y="372139"/>
                </a:lnTo>
                <a:lnTo>
                  <a:pt x="1381806" y="373052"/>
                </a:lnTo>
                <a:lnTo>
                  <a:pt x="1365931" y="373737"/>
                </a:lnTo>
                <a:lnTo>
                  <a:pt x="1349829" y="374193"/>
                </a:lnTo>
                <a:lnTo>
                  <a:pt x="1333500" y="374650"/>
                </a:lnTo>
                <a:lnTo>
                  <a:pt x="1316945" y="374650"/>
                </a:lnTo>
                <a:lnTo>
                  <a:pt x="1300163" y="374650"/>
                </a:lnTo>
                <a:lnTo>
                  <a:pt x="1283834" y="374193"/>
                </a:lnTo>
                <a:lnTo>
                  <a:pt x="1267732" y="373737"/>
                </a:lnTo>
                <a:lnTo>
                  <a:pt x="1251857" y="373052"/>
                </a:lnTo>
                <a:lnTo>
                  <a:pt x="1236209" y="372139"/>
                </a:lnTo>
                <a:lnTo>
                  <a:pt x="1220788" y="370997"/>
                </a:lnTo>
                <a:lnTo>
                  <a:pt x="1205820" y="369856"/>
                </a:lnTo>
                <a:lnTo>
                  <a:pt x="1191079" y="368257"/>
                </a:lnTo>
                <a:lnTo>
                  <a:pt x="1176791" y="366888"/>
                </a:lnTo>
                <a:lnTo>
                  <a:pt x="1162957" y="364833"/>
                </a:lnTo>
                <a:lnTo>
                  <a:pt x="1149350" y="363007"/>
                </a:lnTo>
                <a:lnTo>
                  <a:pt x="1136197" y="360952"/>
                </a:lnTo>
                <a:lnTo>
                  <a:pt x="1123723" y="358897"/>
                </a:lnTo>
                <a:lnTo>
                  <a:pt x="1111477" y="356158"/>
                </a:lnTo>
                <a:lnTo>
                  <a:pt x="1099457" y="353875"/>
                </a:lnTo>
                <a:lnTo>
                  <a:pt x="1088345" y="351135"/>
                </a:lnTo>
                <a:lnTo>
                  <a:pt x="1077686" y="348396"/>
                </a:lnTo>
                <a:lnTo>
                  <a:pt x="1067481" y="345428"/>
                </a:lnTo>
                <a:lnTo>
                  <a:pt x="1057956" y="342232"/>
                </a:lnTo>
                <a:lnTo>
                  <a:pt x="1048884" y="339264"/>
                </a:lnTo>
                <a:lnTo>
                  <a:pt x="1040493" y="336068"/>
                </a:lnTo>
                <a:lnTo>
                  <a:pt x="1032782" y="332643"/>
                </a:lnTo>
                <a:lnTo>
                  <a:pt x="1025525" y="329219"/>
                </a:lnTo>
                <a:lnTo>
                  <a:pt x="1018948" y="325566"/>
                </a:lnTo>
                <a:lnTo>
                  <a:pt x="1013505" y="322142"/>
                </a:lnTo>
                <a:lnTo>
                  <a:pt x="1008289" y="318261"/>
                </a:lnTo>
                <a:lnTo>
                  <a:pt x="1003754" y="314608"/>
                </a:lnTo>
                <a:lnTo>
                  <a:pt x="1001939" y="312325"/>
                </a:lnTo>
                <a:lnTo>
                  <a:pt x="1000352" y="310499"/>
                </a:lnTo>
                <a:lnTo>
                  <a:pt x="998991" y="308672"/>
                </a:lnTo>
                <a:lnTo>
                  <a:pt x="997630" y="306618"/>
                </a:lnTo>
                <a:lnTo>
                  <a:pt x="996270" y="304563"/>
                </a:lnTo>
                <a:lnTo>
                  <a:pt x="995363" y="302508"/>
                </a:lnTo>
                <a:lnTo>
                  <a:pt x="994682" y="300682"/>
                </a:lnTo>
                <a:lnTo>
                  <a:pt x="994229" y="298627"/>
                </a:lnTo>
                <a:lnTo>
                  <a:pt x="993775" y="296344"/>
                </a:lnTo>
                <a:lnTo>
                  <a:pt x="993775" y="294290"/>
                </a:lnTo>
                <a:lnTo>
                  <a:pt x="993775" y="213930"/>
                </a:lnTo>
                <a:lnTo>
                  <a:pt x="994002" y="211418"/>
                </a:lnTo>
                <a:lnTo>
                  <a:pt x="994455" y="208451"/>
                </a:lnTo>
                <a:lnTo>
                  <a:pt x="995589" y="205711"/>
                </a:lnTo>
                <a:lnTo>
                  <a:pt x="996723" y="203200"/>
                </a:lnTo>
                <a:close/>
                <a:moveTo>
                  <a:pt x="1300163" y="0"/>
                </a:moveTo>
                <a:lnTo>
                  <a:pt x="1316945" y="0"/>
                </a:lnTo>
                <a:lnTo>
                  <a:pt x="1333500" y="0"/>
                </a:lnTo>
                <a:lnTo>
                  <a:pt x="1349829" y="451"/>
                </a:lnTo>
                <a:lnTo>
                  <a:pt x="1365931" y="903"/>
                </a:lnTo>
                <a:lnTo>
                  <a:pt x="1381806" y="1580"/>
                </a:lnTo>
                <a:lnTo>
                  <a:pt x="1397454" y="2708"/>
                </a:lnTo>
                <a:lnTo>
                  <a:pt x="1413102" y="3611"/>
                </a:lnTo>
                <a:lnTo>
                  <a:pt x="1428070" y="4965"/>
                </a:lnTo>
                <a:lnTo>
                  <a:pt x="1442811" y="6320"/>
                </a:lnTo>
                <a:lnTo>
                  <a:pt x="1456872" y="7900"/>
                </a:lnTo>
                <a:lnTo>
                  <a:pt x="1470706" y="9480"/>
                </a:lnTo>
                <a:lnTo>
                  <a:pt x="1484313" y="11511"/>
                </a:lnTo>
                <a:lnTo>
                  <a:pt x="1497467" y="13542"/>
                </a:lnTo>
                <a:lnTo>
                  <a:pt x="1510167" y="15800"/>
                </a:lnTo>
                <a:lnTo>
                  <a:pt x="1522413" y="18282"/>
                </a:lnTo>
                <a:lnTo>
                  <a:pt x="1534206" y="20765"/>
                </a:lnTo>
                <a:lnTo>
                  <a:pt x="1545318" y="23248"/>
                </a:lnTo>
                <a:lnTo>
                  <a:pt x="1555977" y="26182"/>
                </a:lnTo>
                <a:lnTo>
                  <a:pt x="1566183" y="28891"/>
                </a:lnTo>
                <a:lnTo>
                  <a:pt x="1575708" y="32051"/>
                </a:lnTo>
                <a:lnTo>
                  <a:pt x="1584779" y="34985"/>
                </a:lnTo>
                <a:lnTo>
                  <a:pt x="1593170" y="38145"/>
                </a:lnTo>
                <a:lnTo>
                  <a:pt x="1600881" y="41531"/>
                </a:lnTo>
                <a:lnTo>
                  <a:pt x="1608138" y="44916"/>
                </a:lnTo>
                <a:lnTo>
                  <a:pt x="1614715" y="48528"/>
                </a:lnTo>
                <a:lnTo>
                  <a:pt x="1620158" y="52139"/>
                </a:lnTo>
                <a:lnTo>
                  <a:pt x="1625374" y="55976"/>
                </a:lnTo>
                <a:lnTo>
                  <a:pt x="1629910" y="59587"/>
                </a:lnTo>
                <a:lnTo>
                  <a:pt x="1631724" y="61619"/>
                </a:lnTo>
                <a:lnTo>
                  <a:pt x="1633311" y="63425"/>
                </a:lnTo>
                <a:lnTo>
                  <a:pt x="1634899" y="65456"/>
                </a:lnTo>
                <a:lnTo>
                  <a:pt x="1636260" y="67262"/>
                </a:lnTo>
                <a:lnTo>
                  <a:pt x="1637394" y="69519"/>
                </a:lnTo>
                <a:lnTo>
                  <a:pt x="1638301" y="71324"/>
                </a:lnTo>
                <a:lnTo>
                  <a:pt x="1638981" y="73356"/>
                </a:lnTo>
                <a:lnTo>
                  <a:pt x="1639435" y="75161"/>
                </a:lnTo>
                <a:lnTo>
                  <a:pt x="1639888" y="77419"/>
                </a:lnTo>
                <a:lnTo>
                  <a:pt x="1639888" y="79450"/>
                </a:lnTo>
                <a:lnTo>
                  <a:pt x="1639888" y="158900"/>
                </a:lnTo>
                <a:lnTo>
                  <a:pt x="1639888" y="160932"/>
                </a:lnTo>
                <a:lnTo>
                  <a:pt x="1639435" y="162737"/>
                </a:lnTo>
                <a:lnTo>
                  <a:pt x="1638981" y="164994"/>
                </a:lnTo>
                <a:lnTo>
                  <a:pt x="1638301" y="167026"/>
                </a:lnTo>
                <a:lnTo>
                  <a:pt x="1637394" y="168832"/>
                </a:lnTo>
                <a:lnTo>
                  <a:pt x="1636260" y="170863"/>
                </a:lnTo>
                <a:lnTo>
                  <a:pt x="1634899" y="172894"/>
                </a:lnTo>
                <a:lnTo>
                  <a:pt x="1633311" y="174926"/>
                </a:lnTo>
                <a:lnTo>
                  <a:pt x="1631724" y="176731"/>
                </a:lnTo>
                <a:lnTo>
                  <a:pt x="1629910" y="178537"/>
                </a:lnTo>
                <a:lnTo>
                  <a:pt x="1625374" y="182374"/>
                </a:lnTo>
                <a:lnTo>
                  <a:pt x="1620158" y="185986"/>
                </a:lnTo>
                <a:lnTo>
                  <a:pt x="1614715" y="189823"/>
                </a:lnTo>
                <a:lnTo>
                  <a:pt x="1608138" y="193208"/>
                </a:lnTo>
                <a:lnTo>
                  <a:pt x="1600881" y="196594"/>
                </a:lnTo>
                <a:lnTo>
                  <a:pt x="1593170" y="199980"/>
                </a:lnTo>
                <a:lnTo>
                  <a:pt x="1584779" y="203140"/>
                </a:lnTo>
                <a:lnTo>
                  <a:pt x="1575708" y="206300"/>
                </a:lnTo>
                <a:lnTo>
                  <a:pt x="1566183" y="209459"/>
                </a:lnTo>
                <a:lnTo>
                  <a:pt x="1555977" y="212168"/>
                </a:lnTo>
                <a:lnTo>
                  <a:pt x="1545318" y="214877"/>
                </a:lnTo>
                <a:lnTo>
                  <a:pt x="1534206" y="217585"/>
                </a:lnTo>
                <a:lnTo>
                  <a:pt x="1522413" y="220068"/>
                </a:lnTo>
                <a:lnTo>
                  <a:pt x="1510167" y="222325"/>
                </a:lnTo>
                <a:lnTo>
                  <a:pt x="1497467" y="224808"/>
                </a:lnTo>
                <a:lnTo>
                  <a:pt x="1484313" y="226614"/>
                </a:lnTo>
                <a:lnTo>
                  <a:pt x="1470706" y="228645"/>
                </a:lnTo>
                <a:lnTo>
                  <a:pt x="1456872" y="230225"/>
                </a:lnTo>
                <a:lnTo>
                  <a:pt x="1442811" y="232031"/>
                </a:lnTo>
                <a:lnTo>
                  <a:pt x="1428070" y="233385"/>
                </a:lnTo>
                <a:lnTo>
                  <a:pt x="1413102" y="234513"/>
                </a:lnTo>
                <a:lnTo>
                  <a:pt x="1397454" y="235642"/>
                </a:lnTo>
                <a:lnTo>
                  <a:pt x="1381806" y="236545"/>
                </a:lnTo>
                <a:lnTo>
                  <a:pt x="1365931" y="237222"/>
                </a:lnTo>
                <a:lnTo>
                  <a:pt x="1349829" y="237673"/>
                </a:lnTo>
                <a:lnTo>
                  <a:pt x="1333500" y="237899"/>
                </a:lnTo>
                <a:lnTo>
                  <a:pt x="1316945" y="238125"/>
                </a:lnTo>
                <a:lnTo>
                  <a:pt x="1300163" y="237899"/>
                </a:lnTo>
                <a:lnTo>
                  <a:pt x="1283834" y="237673"/>
                </a:lnTo>
                <a:lnTo>
                  <a:pt x="1267732" y="237222"/>
                </a:lnTo>
                <a:lnTo>
                  <a:pt x="1251857" y="236545"/>
                </a:lnTo>
                <a:lnTo>
                  <a:pt x="1236209" y="235642"/>
                </a:lnTo>
                <a:lnTo>
                  <a:pt x="1220788" y="234513"/>
                </a:lnTo>
                <a:lnTo>
                  <a:pt x="1205820" y="233385"/>
                </a:lnTo>
                <a:lnTo>
                  <a:pt x="1191079" y="232031"/>
                </a:lnTo>
                <a:lnTo>
                  <a:pt x="1176791" y="230225"/>
                </a:lnTo>
                <a:lnTo>
                  <a:pt x="1162957" y="228645"/>
                </a:lnTo>
                <a:lnTo>
                  <a:pt x="1149350" y="226614"/>
                </a:lnTo>
                <a:lnTo>
                  <a:pt x="1136197" y="224808"/>
                </a:lnTo>
                <a:lnTo>
                  <a:pt x="1123723" y="222325"/>
                </a:lnTo>
                <a:lnTo>
                  <a:pt x="1111477" y="220068"/>
                </a:lnTo>
                <a:lnTo>
                  <a:pt x="1099457" y="217585"/>
                </a:lnTo>
                <a:lnTo>
                  <a:pt x="1088345" y="214877"/>
                </a:lnTo>
                <a:lnTo>
                  <a:pt x="1077686" y="212168"/>
                </a:lnTo>
                <a:lnTo>
                  <a:pt x="1067481" y="209459"/>
                </a:lnTo>
                <a:lnTo>
                  <a:pt x="1057956" y="206300"/>
                </a:lnTo>
                <a:lnTo>
                  <a:pt x="1048884" y="203140"/>
                </a:lnTo>
                <a:lnTo>
                  <a:pt x="1040493" y="199980"/>
                </a:lnTo>
                <a:lnTo>
                  <a:pt x="1032782" y="196594"/>
                </a:lnTo>
                <a:lnTo>
                  <a:pt x="1025525" y="193208"/>
                </a:lnTo>
                <a:lnTo>
                  <a:pt x="1018948" y="189823"/>
                </a:lnTo>
                <a:lnTo>
                  <a:pt x="1013505" y="185986"/>
                </a:lnTo>
                <a:lnTo>
                  <a:pt x="1008289" y="182374"/>
                </a:lnTo>
                <a:lnTo>
                  <a:pt x="1003754" y="178537"/>
                </a:lnTo>
                <a:lnTo>
                  <a:pt x="1001939" y="176731"/>
                </a:lnTo>
                <a:lnTo>
                  <a:pt x="1000352" y="174926"/>
                </a:lnTo>
                <a:lnTo>
                  <a:pt x="998991" y="172894"/>
                </a:lnTo>
                <a:lnTo>
                  <a:pt x="997630" y="170863"/>
                </a:lnTo>
                <a:lnTo>
                  <a:pt x="996270" y="168832"/>
                </a:lnTo>
                <a:lnTo>
                  <a:pt x="995363" y="167026"/>
                </a:lnTo>
                <a:lnTo>
                  <a:pt x="994682" y="164994"/>
                </a:lnTo>
                <a:lnTo>
                  <a:pt x="994229" y="162737"/>
                </a:lnTo>
                <a:lnTo>
                  <a:pt x="993775" y="160932"/>
                </a:lnTo>
                <a:lnTo>
                  <a:pt x="993775" y="158900"/>
                </a:lnTo>
                <a:lnTo>
                  <a:pt x="993775" y="79450"/>
                </a:lnTo>
                <a:lnTo>
                  <a:pt x="993775" y="77419"/>
                </a:lnTo>
                <a:lnTo>
                  <a:pt x="994229" y="75161"/>
                </a:lnTo>
                <a:lnTo>
                  <a:pt x="994682" y="73356"/>
                </a:lnTo>
                <a:lnTo>
                  <a:pt x="995363" y="71324"/>
                </a:lnTo>
                <a:lnTo>
                  <a:pt x="996270" y="69519"/>
                </a:lnTo>
                <a:lnTo>
                  <a:pt x="997630" y="67262"/>
                </a:lnTo>
                <a:lnTo>
                  <a:pt x="998991" y="65456"/>
                </a:lnTo>
                <a:lnTo>
                  <a:pt x="1000352" y="63425"/>
                </a:lnTo>
                <a:lnTo>
                  <a:pt x="1001939" y="61619"/>
                </a:lnTo>
                <a:lnTo>
                  <a:pt x="1003754" y="59587"/>
                </a:lnTo>
                <a:lnTo>
                  <a:pt x="1008289" y="55976"/>
                </a:lnTo>
                <a:lnTo>
                  <a:pt x="1013505" y="52139"/>
                </a:lnTo>
                <a:lnTo>
                  <a:pt x="1018948" y="48528"/>
                </a:lnTo>
                <a:lnTo>
                  <a:pt x="1025525" y="44916"/>
                </a:lnTo>
                <a:lnTo>
                  <a:pt x="1032782" y="41531"/>
                </a:lnTo>
                <a:lnTo>
                  <a:pt x="1040493" y="38145"/>
                </a:lnTo>
                <a:lnTo>
                  <a:pt x="1048884" y="34985"/>
                </a:lnTo>
                <a:lnTo>
                  <a:pt x="1057956" y="32051"/>
                </a:lnTo>
                <a:lnTo>
                  <a:pt x="1067481" y="28891"/>
                </a:lnTo>
                <a:lnTo>
                  <a:pt x="1077686" y="26182"/>
                </a:lnTo>
                <a:lnTo>
                  <a:pt x="1088345" y="23248"/>
                </a:lnTo>
                <a:lnTo>
                  <a:pt x="1099457" y="20765"/>
                </a:lnTo>
                <a:lnTo>
                  <a:pt x="1111477" y="18282"/>
                </a:lnTo>
                <a:lnTo>
                  <a:pt x="1123723" y="15800"/>
                </a:lnTo>
                <a:lnTo>
                  <a:pt x="1136197" y="13542"/>
                </a:lnTo>
                <a:lnTo>
                  <a:pt x="1149350" y="11511"/>
                </a:lnTo>
                <a:lnTo>
                  <a:pt x="1162957" y="9480"/>
                </a:lnTo>
                <a:lnTo>
                  <a:pt x="1176791" y="7900"/>
                </a:lnTo>
                <a:lnTo>
                  <a:pt x="1191079" y="6320"/>
                </a:lnTo>
                <a:lnTo>
                  <a:pt x="1205820" y="4965"/>
                </a:lnTo>
                <a:lnTo>
                  <a:pt x="1220788" y="3611"/>
                </a:lnTo>
                <a:lnTo>
                  <a:pt x="1236209" y="2708"/>
                </a:lnTo>
                <a:lnTo>
                  <a:pt x="1251857" y="1580"/>
                </a:lnTo>
                <a:lnTo>
                  <a:pt x="1267732" y="903"/>
                </a:lnTo>
                <a:lnTo>
                  <a:pt x="1283834" y="451"/>
                </a:lnTo>
                <a:lnTo>
                  <a:pt x="130016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9" name="文本框 38"/>
          <p:cNvSpPr txBox="1"/>
          <p:nvPr/>
        </p:nvSpPr>
        <p:spPr>
          <a:xfrm>
            <a:off x="662486" y="4195287"/>
            <a:ext cx="1778792" cy="769441"/>
          </a:xfrm>
          <a:prstGeom prst="rect">
            <a:avLst/>
          </a:prstGeom>
          <a:noFill/>
        </p:spPr>
        <p:txBody>
          <a:bodyPr wrap="square" rtlCol="0">
            <a:spAutoFit/>
          </a:bodyPr>
          <a:lstStyle/>
          <a:p>
            <a:pPr algn="ctr"/>
            <a:r>
              <a:rPr lang="en-US" altLang="zh-CN" sz="4400" dirty="0">
                <a:latin typeface="+mj-ea"/>
                <a:ea typeface="+mj-ea"/>
              </a:rPr>
              <a:t>72%</a:t>
            </a:r>
            <a:endParaRPr lang="zh-CN" altLang="en-US" sz="4400" dirty="0">
              <a:latin typeface="+mj-ea"/>
              <a:ea typeface="+mj-ea"/>
            </a:endParaRPr>
          </a:p>
        </p:txBody>
      </p:sp>
      <p:sp>
        <p:nvSpPr>
          <p:cNvPr id="40" name="文本框 39"/>
          <p:cNvSpPr txBox="1"/>
          <p:nvPr/>
        </p:nvSpPr>
        <p:spPr>
          <a:xfrm>
            <a:off x="3690308" y="4195287"/>
            <a:ext cx="1778792" cy="769441"/>
          </a:xfrm>
          <a:prstGeom prst="rect">
            <a:avLst/>
          </a:prstGeom>
          <a:noFill/>
        </p:spPr>
        <p:txBody>
          <a:bodyPr wrap="square" rtlCol="0">
            <a:spAutoFit/>
          </a:bodyPr>
          <a:lstStyle/>
          <a:p>
            <a:pPr algn="ctr"/>
            <a:r>
              <a:rPr lang="en-US" altLang="zh-CN" sz="4400" dirty="0">
                <a:latin typeface="+mj-ea"/>
                <a:ea typeface="+mj-ea"/>
              </a:rPr>
              <a:t>68%</a:t>
            </a:r>
            <a:endParaRPr lang="zh-CN" altLang="en-US" sz="4400" dirty="0">
              <a:latin typeface="+mj-ea"/>
              <a:ea typeface="+mj-ea"/>
            </a:endParaRPr>
          </a:p>
        </p:txBody>
      </p:sp>
      <p:sp>
        <p:nvSpPr>
          <p:cNvPr id="41" name="文本框 40"/>
          <p:cNvSpPr txBox="1"/>
          <p:nvPr/>
        </p:nvSpPr>
        <p:spPr>
          <a:xfrm>
            <a:off x="6718130" y="4195287"/>
            <a:ext cx="1778792" cy="769441"/>
          </a:xfrm>
          <a:prstGeom prst="rect">
            <a:avLst/>
          </a:prstGeom>
          <a:noFill/>
        </p:spPr>
        <p:txBody>
          <a:bodyPr wrap="square" rtlCol="0">
            <a:spAutoFit/>
          </a:bodyPr>
          <a:lstStyle/>
          <a:p>
            <a:pPr algn="ctr"/>
            <a:r>
              <a:rPr lang="en-US" altLang="zh-CN" sz="4400" dirty="0">
                <a:latin typeface="+mj-ea"/>
                <a:ea typeface="+mj-ea"/>
              </a:rPr>
              <a:t>97%</a:t>
            </a:r>
            <a:endParaRPr lang="zh-CN" altLang="en-US" sz="4400" dirty="0">
              <a:latin typeface="+mj-ea"/>
              <a:ea typeface="+mj-ea"/>
            </a:endParaRPr>
          </a:p>
        </p:txBody>
      </p:sp>
      <p:sp>
        <p:nvSpPr>
          <p:cNvPr id="42" name="文本框 41"/>
          <p:cNvSpPr txBox="1"/>
          <p:nvPr/>
        </p:nvSpPr>
        <p:spPr>
          <a:xfrm>
            <a:off x="9745952" y="4195287"/>
            <a:ext cx="1778792" cy="769441"/>
          </a:xfrm>
          <a:prstGeom prst="rect">
            <a:avLst/>
          </a:prstGeom>
          <a:noFill/>
        </p:spPr>
        <p:txBody>
          <a:bodyPr wrap="square" rtlCol="0">
            <a:spAutoFit/>
          </a:bodyPr>
          <a:lstStyle/>
          <a:p>
            <a:pPr algn="ctr"/>
            <a:r>
              <a:rPr lang="en-US" altLang="zh-CN" sz="4400" dirty="0">
                <a:latin typeface="+mj-ea"/>
                <a:ea typeface="+mj-ea"/>
              </a:rPr>
              <a:t>85%</a:t>
            </a:r>
            <a:endParaRPr lang="zh-CN" altLang="en-US" sz="4400" dirty="0">
              <a:latin typeface="+mj-ea"/>
              <a:ea typeface="+mj-ea"/>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第四章的大标题</a:t>
            </a:r>
          </a:p>
        </p:txBody>
      </p:sp>
      <p:sp>
        <p:nvSpPr>
          <p:cNvPr id="9219" name="文本占位符 2"/>
          <p:cNvSpPr>
            <a:spLocks noGrp="1"/>
          </p:cNvSpPr>
          <p:nvPr>
            <p:ph type="body" idx="1"/>
          </p:nvPr>
        </p:nvSpPr>
        <p:spPr/>
        <p:txBody>
          <a:bodyPr/>
          <a:lstStyle/>
          <a:p>
            <a:r>
              <a:rPr lang="zh-CN" altLang="en-US" dirty="0"/>
              <a:t>请输入第四章说明小标题</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6" name="Text Box 8"/>
          <p:cNvSpPr txBox="1">
            <a:spLocks noChangeArrowheads="1"/>
          </p:cNvSpPr>
          <p:nvPr/>
        </p:nvSpPr>
        <p:spPr bwMode="auto">
          <a:xfrm>
            <a:off x="648898" y="4878214"/>
            <a:ext cx="3876384" cy="128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800" dirty="0">
                <a:latin typeface="幼圆" panose="02010509060101010101" pitchFamily="49" charset="-122"/>
                <a:ea typeface="幼圆" panose="02010509060101010101" pitchFamily="49" charset="-122"/>
              </a:rPr>
              <a:t>请输入文本请输入文本请输入文本请输入文本</a:t>
            </a:r>
            <a:endParaRPr lang="zh-CN" sz="2800" dirty="0">
              <a:latin typeface="幼圆" panose="02010509060101010101" pitchFamily="49" charset="-122"/>
              <a:ea typeface="幼圆" panose="02010509060101010101" pitchFamily="49" charset="-122"/>
            </a:endParaRPr>
          </a:p>
        </p:txBody>
      </p:sp>
      <p:pic>
        <p:nvPicPr>
          <p:cNvPr id="280" name="图片 2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438" y="2561772"/>
            <a:ext cx="2679303" cy="1879698"/>
          </a:xfrm>
          <a:prstGeom prst="rect">
            <a:avLst/>
          </a:prstGeom>
        </p:spPr>
      </p:pic>
      <p:sp>
        <p:nvSpPr>
          <p:cNvPr id="17" name="Freeform 21"/>
          <p:cNvSpPr/>
          <p:nvPr/>
        </p:nvSpPr>
        <p:spPr bwMode="auto">
          <a:xfrm>
            <a:off x="6071587" y="2039745"/>
            <a:ext cx="1912101" cy="1912101"/>
          </a:xfrm>
          <a:prstGeom prst="ellipse">
            <a:avLst/>
          </a:prstGeom>
          <a:solidFill>
            <a:schemeClr val="accent1"/>
          </a:solidFill>
          <a:ln>
            <a:noFill/>
          </a:ln>
        </p:spPr>
        <p:txBody>
          <a:bodyPr/>
          <a:lstStyle/>
          <a:p>
            <a:endParaRPr lang="zh-CN" altLang="en-US"/>
          </a:p>
        </p:txBody>
      </p:sp>
      <p:sp>
        <p:nvSpPr>
          <p:cNvPr id="18" name="Freeform 21"/>
          <p:cNvSpPr/>
          <p:nvPr/>
        </p:nvSpPr>
        <p:spPr bwMode="auto">
          <a:xfrm>
            <a:off x="8988051" y="2039745"/>
            <a:ext cx="1912101" cy="1912101"/>
          </a:xfrm>
          <a:prstGeom prst="ellipse">
            <a:avLst/>
          </a:prstGeom>
          <a:solidFill>
            <a:schemeClr val="accent1"/>
          </a:solidFill>
          <a:ln>
            <a:noFill/>
          </a:ln>
        </p:spPr>
        <p:txBody>
          <a:bodyPr/>
          <a:lstStyle/>
          <a:p>
            <a:endParaRPr lang="zh-CN" altLang="en-US"/>
          </a:p>
        </p:txBody>
      </p:sp>
      <p:sp>
        <p:nvSpPr>
          <p:cNvPr id="19" name="矩形 18"/>
          <p:cNvSpPr/>
          <p:nvPr/>
        </p:nvSpPr>
        <p:spPr>
          <a:xfrm>
            <a:off x="5703611" y="4151993"/>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20" name="矩形 19"/>
          <p:cNvSpPr/>
          <p:nvPr/>
        </p:nvSpPr>
        <p:spPr>
          <a:xfrm>
            <a:off x="8620075" y="4132943"/>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21" name="KSO_Shape"/>
          <p:cNvSpPr/>
          <p:nvPr/>
        </p:nvSpPr>
        <p:spPr bwMode="auto">
          <a:xfrm>
            <a:off x="6561269" y="2435031"/>
            <a:ext cx="932737" cy="1121528"/>
          </a:xfrm>
          <a:custGeom>
            <a:avLst/>
            <a:gdLst>
              <a:gd name="T0" fmla="*/ 808831 w 3808"/>
              <a:gd name="T1" fmla="*/ 1295383 h 4578"/>
              <a:gd name="T2" fmla="*/ 620770 w 3808"/>
              <a:gd name="T3" fmla="*/ 1061107 h 4578"/>
              <a:gd name="T4" fmla="*/ 609952 w 3808"/>
              <a:gd name="T5" fmla="*/ 993696 h 4578"/>
              <a:gd name="T6" fmla="*/ 804254 w 3808"/>
              <a:gd name="T7" fmla="*/ 1136009 h 4578"/>
              <a:gd name="T8" fmla="*/ 1261510 w 3808"/>
              <a:gd name="T9" fmla="*/ 605039 h 4578"/>
              <a:gd name="T10" fmla="*/ 997309 w 3808"/>
              <a:gd name="T11" fmla="*/ 385328 h 4578"/>
              <a:gd name="T12" fmla="*/ 1018112 w 3808"/>
              <a:gd name="T13" fmla="*/ 332896 h 4578"/>
              <a:gd name="T14" fmla="*/ 991900 w 3808"/>
              <a:gd name="T15" fmla="*/ 304600 h 4578"/>
              <a:gd name="T16" fmla="*/ 1025601 w 3808"/>
              <a:gd name="T17" fmla="*/ 199322 h 4578"/>
              <a:gd name="T18" fmla="*/ 992316 w 3808"/>
              <a:gd name="T19" fmla="*/ 5410 h 4578"/>
              <a:gd name="T20" fmla="*/ 833379 w 3808"/>
              <a:gd name="T21" fmla="*/ 32457 h 4578"/>
              <a:gd name="T22" fmla="*/ 644901 w 3808"/>
              <a:gd name="T23" fmla="*/ 86969 h 4578"/>
              <a:gd name="T24" fmla="*/ 529651 w 3808"/>
              <a:gd name="T25" fmla="*/ 12484 h 4578"/>
              <a:gd name="T26" fmla="*/ 540469 w 3808"/>
              <a:gd name="T27" fmla="*/ 193496 h 4578"/>
              <a:gd name="T28" fmla="*/ 583324 w 3808"/>
              <a:gd name="T29" fmla="*/ 312507 h 4578"/>
              <a:gd name="T30" fmla="*/ 583324 w 3808"/>
              <a:gd name="T31" fmla="*/ 347877 h 4578"/>
              <a:gd name="T32" fmla="*/ 568345 w 3808"/>
              <a:gd name="T33" fmla="*/ 414872 h 4578"/>
              <a:gd name="T34" fmla="*/ 277516 w 3808"/>
              <a:gd name="T35" fmla="*/ 646651 h 4578"/>
              <a:gd name="T36" fmla="*/ 123155 w 3808"/>
              <a:gd name="T37" fmla="*/ 909223 h 4578"/>
              <a:gd name="T38" fmla="*/ 10818 w 3808"/>
              <a:gd name="T39" fmla="*/ 1299545 h 4578"/>
              <a:gd name="T40" fmla="*/ 22468 w 3808"/>
              <a:gd name="T41" fmla="*/ 1617461 h 4578"/>
              <a:gd name="T42" fmla="*/ 102352 w 3808"/>
              <a:gd name="T43" fmla="*/ 1767680 h 4578"/>
              <a:gd name="T44" fmla="*/ 251303 w 3808"/>
              <a:gd name="T45" fmla="*/ 1865469 h 4578"/>
              <a:gd name="T46" fmla="*/ 780539 w 3808"/>
              <a:gd name="T47" fmla="*/ 1905000 h 4578"/>
              <a:gd name="T48" fmla="*/ 1293547 w 3808"/>
              <a:gd name="T49" fmla="*/ 1877120 h 4578"/>
              <a:gd name="T50" fmla="*/ 1458725 w 3808"/>
              <a:gd name="T51" fmla="*/ 1792231 h 4578"/>
              <a:gd name="T52" fmla="*/ 1551092 w 3808"/>
              <a:gd name="T53" fmla="*/ 1651166 h 4578"/>
              <a:gd name="T54" fmla="*/ 1582297 w 3808"/>
              <a:gd name="T55" fmla="*/ 1380272 h 4578"/>
              <a:gd name="T56" fmla="*/ 1490762 w 3808"/>
              <a:gd name="T57" fmla="*/ 981628 h 4578"/>
              <a:gd name="T58" fmla="*/ 1336402 w 3808"/>
              <a:gd name="T59" fmla="*/ 681606 h 4578"/>
              <a:gd name="T60" fmla="*/ 1097164 w 3808"/>
              <a:gd name="T61" fmla="*/ 1433119 h 4578"/>
              <a:gd name="T62" fmla="*/ 1012287 w 3808"/>
              <a:gd name="T63" fmla="*/ 1537566 h 4578"/>
              <a:gd name="T64" fmla="*/ 917008 w 3808"/>
              <a:gd name="T65" fmla="*/ 1662818 h 4578"/>
              <a:gd name="T66" fmla="*/ 866664 w 3808"/>
              <a:gd name="T67" fmla="*/ 1689866 h 4578"/>
              <a:gd name="T68" fmla="*/ 825890 w 3808"/>
              <a:gd name="T69" fmla="*/ 1654495 h 4578"/>
              <a:gd name="T70" fmla="*/ 762648 w 3808"/>
              <a:gd name="T71" fmla="*/ 1664898 h 4578"/>
              <a:gd name="T72" fmla="*/ 714800 w 3808"/>
              <a:gd name="T73" fmla="*/ 1689033 h 4578"/>
              <a:gd name="T74" fmla="*/ 671113 w 3808"/>
              <a:gd name="T75" fmla="*/ 1651166 h 4578"/>
              <a:gd name="T76" fmla="*/ 550871 w 3808"/>
              <a:gd name="T77" fmla="*/ 1504692 h 4578"/>
              <a:gd name="T78" fmla="*/ 478059 w 3808"/>
              <a:gd name="T79" fmla="*/ 1349895 h 4578"/>
              <a:gd name="T80" fmla="*/ 529651 w 3808"/>
              <a:gd name="T81" fmla="*/ 1306202 h 4578"/>
              <a:gd name="T82" fmla="*/ 594141 w 3808"/>
              <a:gd name="T83" fmla="*/ 1367372 h 4578"/>
              <a:gd name="T84" fmla="*/ 639909 w 3808"/>
              <a:gd name="T85" fmla="*/ 1456006 h 4578"/>
              <a:gd name="T86" fmla="*/ 543381 w 3808"/>
              <a:gd name="T87" fmla="*/ 1186776 h 4578"/>
              <a:gd name="T88" fmla="*/ 488045 w 3808"/>
              <a:gd name="T89" fmla="*/ 1064020 h 4578"/>
              <a:gd name="T90" fmla="*/ 536308 w 3808"/>
              <a:gd name="T91" fmla="*/ 909223 h 4578"/>
              <a:gd name="T92" fmla="*/ 661544 w 3808"/>
              <a:gd name="T93" fmla="*/ 747353 h 4578"/>
              <a:gd name="T94" fmla="*/ 703567 w 3808"/>
              <a:gd name="T95" fmla="*/ 706157 h 4578"/>
              <a:gd name="T96" fmla="*/ 758071 w 3808"/>
              <a:gd name="T97" fmla="*/ 727379 h 4578"/>
              <a:gd name="T98" fmla="*/ 827554 w 3808"/>
              <a:gd name="T99" fmla="*/ 742359 h 4578"/>
              <a:gd name="T100" fmla="*/ 871241 w 3808"/>
              <a:gd name="T101" fmla="*/ 704492 h 4578"/>
              <a:gd name="T102" fmla="*/ 924913 w 3808"/>
              <a:gd name="T103" fmla="*/ 734453 h 4578"/>
              <a:gd name="T104" fmla="*/ 1015616 w 3808"/>
              <a:gd name="T105" fmla="*/ 876766 h 4578"/>
              <a:gd name="T106" fmla="*/ 1082602 w 3808"/>
              <a:gd name="T107" fmla="*/ 981628 h 4578"/>
              <a:gd name="T108" fmla="*/ 1068456 w 3808"/>
              <a:gd name="T109" fmla="*/ 1092733 h 4578"/>
              <a:gd name="T110" fmla="*/ 990236 w 3808"/>
              <a:gd name="T111" fmla="*/ 1074007 h 4578"/>
              <a:gd name="T112" fmla="*/ 948629 w 3808"/>
              <a:gd name="T113" fmla="*/ 974138 h 4578"/>
              <a:gd name="T114" fmla="*/ 1066376 w 3808"/>
              <a:gd name="T115" fmla="*/ 1236294 h 4578"/>
              <a:gd name="T116" fmla="*/ 1109230 w 3808"/>
              <a:gd name="T117" fmla="*/ 1312028 h 4578"/>
              <a:gd name="T118" fmla="*/ 934899 w 3808"/>
              <a:gd name="T119" fmla="*/ 1481389 h 4578"/>
              <a:gd name="T120" fmla="*/ 982330 w 3808"/>
              <a:gd name="T121" fmla="*/ 1422716 h 4578"/>
              <a:gd name="T122" fmla="*/ 975257 w 3808"/>
              <a:gd name="T123" fmla="*/ 1356553 h 45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808" h="4578">
                <a:moveTo>
                  <a:pt x="1815" y="3080"/>
                </a:moveTo>
                <a:lnTo>
                  <a:pt x="1829" y="3629"/>
                </a:lnTo>
                <a:lnTo>
                  <a:pt x="1878" y="3637"/>
                </a:lnTo>
                <a:lnTo>
                  <a:pt x="1903" y="3639"/>
                </a:lnTo>
                <a:lnTo>
                  <a:pt x="1930" y="3641"/>
                </a:lnTo>
                <a:lnTo>
                  <a:pt x="1946" y="3640"/>
                </a:lnTo>
                <a:lnTo>
                  <a:pt x="1961" y="3638"/>
                </a:lnTo>
                <a:lnTo>
                  <a:pt x="1975" y="3636"/>
                </a:lnTo>
                <a:lnTo>
                  <a:pt x="1991" y="3635"/>
                </a:lnTo>
                <a:lnTo>
                  <a:pt x="1998" y="3125"/>
                </a:lnTo>
                <a:lnTo>
                  <a:pt x="1971" y="3119"/>
                </a:lnTo>
                <a:lnTo>
                  <a:pt x="1944" y="3113"/>
                </a:lnTo>
                <a:lnTo>
                  <a:pt x="1878" y="3096"/>
                </a:lnTo>
                <a:lnTo>
                  <a:pt x="1815" y="3080"/>
                </a:lnTo>
                <a:close/>
                <a:moveTo>
                  <a:pt x="1458" y="2434"/>
                </a:moveTo>
                <a:lnTo>
                  <a:pt x="1458" y="2434"/>
                </a:lnTo>
                <a:lnTo>
                  <a:pt x="1458" y="2450"/>
                </a:lnTo>
                <a:lnTo>
                  <a:pt x="1459" y="2465"/>
                </a:lnTo>
                <a:lnTo>
                  <a:pt x="1461" y="2481"/>
                </a:lnTo>
                <a:lnTo>
                  <a:pt x="1464" y="2495"/>
                </a:lnTo>
                <a:lnTo>
                  <a:pt x="1469" y="2509"/>
                </a:lnTo>
                <a:lnTo>
                  <a:pt x="1475" y="2523"/>
                </a:lnTo>
                <a:lnTo>
                  <a:pt x="1483" y="2537"/>
                </a:lnTo>
                <a:lnTo>
                  <a:pt x="1492" y="2550"/>
                </a:lnTo>
                <a:lnTo>
                  <a:pt x="1502" y="2563"/>
                </a:lnTo>
                <a:lnTo>
                  <a:pt x="1513" y="2574"/>
                </a:lnTo>
                <a:lnTo>
                  <a:pt x="1525" y="2586"/>
                </a:lnTo>
                <a:lnTo>
                  <a:pt x="1538" y="2597"/>
                </a:lnTo>
                <a:lnTo>
                  <a:pt x="1554" y="2266"/>
                </a:lnTo>
                <a:lnTo>
                  <a:pt x="1532" y="2284"/>
                </a:lnTo>
                <a:lnTo>
                  <a:pt x="1514" y="2303"/>
                </a:lnTo>
                <a:lnTo>
                  <a:pt x="1498" y="2324"/>
                </a:lnTo>
                <a:lnTo>
                  <a:pt x="1491" y="2334"/>
                </a:lnTo>
                <a:lnTo>
                  <a:pt x="1484" y="2344"/>
                </a:lnTo>
                <a:lnTo>
                  <a:pt x="1478" y="2355"/>
                </a:lnTo>
                <a:lnTo>
                  <a:pt x="1474" y="2366"/>
                </a:lnTo>
                <a:lnTo>
                  <a:pt x="1469" y="2377"/>
                </a:lnTo>
                <a:lnTo>
                  <a:pt x="1466" y="2388"/>
                </a:lnTo>
                <a:lnTo>
                  <a:pt x="1463" y="2399"/>
                </a:lnTo>
                <a:lnTo>
                  <a:pt x="1460" y="2410"/>
                </a:lnTo>
                <a:lnTo>
                  <a:pt x="1459" y="2423"/>
                </a:lnTo>
                <a:lnTo>
                  <a:pt x="1458" y="2434"/>
                </a:lnTo>
                <a:close/>
                <a:moveTo>
                  <a:pt x="1894" y="2175"/>
                </a:moveTo>
                <a:lnTo>
                  <a:pt x="1894" y="2175"/>
                </a:lnTo>
                <a:lnTo>
                  <a:pt x="1875" y="2176"/>
                </a:lnTo>
                <a:lnTo>
                  <a:pt x="1856" y="2178"/>
                </a:lnTo>
                <a:lnTo>
                  <a:pt x="1839" y="2180"/>
                </a:lnTo>
                <a:lnTo>
                  <a:pt x="1820" y="2182"/>
                </a:lnTo>
                <a:lnTo>
                  <a:pt x="1812" y="2698"/>
                </a:lnTo>
                <a:lnTo>
                  <a:pt x="1869" y="2714"/>
                </a:lnTo>
                <a:lnTo>
                  <a:pt x="1933" y="2730"/>
                </a:lnTo>
                <a:lnTo>
                  <a:pt x="1966" y="2740"/>
                </a:lnTo>
                <a:lnTo>
                  <a:pt x="2000" y="2750"/>
                </a:lnTo>
                <a:lnTo>
                  <a:pt x="1996" y="2185"/>
                </a:lnTo>
                <a:lnTo>
                  <a:pt x="1947" y="2178"/>
                </a:lnTo>
                <a:lnTo>
                  <a:pt x="1921" y="2176"/>
                </a:lnTo>
                <a:lnTo>
                  <a:pt x="1908" y="2175"/>
                </a:lnTo>
                <a:lnTo>
                  <a:pt x="1894" y="2175"/>
                </a:lnTo>
                <a:close/>
                <a:moveTo>
                  <a:pt x="3118" y="1530"/>
                </a:moveTo>
                <a:lnTo>
                  <a:pt x="3118" y="1530"/>
                </a:lnTo>
                <a:lnTo>
                  <a:pt x="3099" y="1512"/>
                </a:lnTo>
                <a:lnTo>
                  <a:pt x="3078" y="1494"/>
                </a:lnTo>
                <a:lnTo>
                  <a:pt x="3032" y="1454"/>
                </a:lnTo>
                <a:lnTo>
                  <a:pt x="2980" y="1413"/>
                </a:lnTo>
                <a:lnTo>
                  <a:pt x="2926" y="1371"/>
                </a:lnTo>
                <a:lnTo>
                  <a:pt x="2810" y="1285"/>
                </a:lnTo>
                <a:lnTo>
                  <a:pt x="2694" y="1197"/>
                </a:lnTo>
                <a:lnTo>
                  <a:pt x="2637" y="1154"/>
                </a:lnTo>
                <a:lnTo>
                  <a:pt x="2584" y="1113"/>
                </a:lnTo>
                <a:lnTo>
                  <a:pt x="2534" y="1071"/>
                </a:lnTo>
                <a:lnTo>
                  <a:pt x="2511" y="1052"/>
                </a:lnTo>
                <a:lnTo>
                  <a:pt x="2490" y="1032"/>
                </a:lnTo>
                <a:lnTo>
                  <a:pt x="2470" y="1013"/>
                </a:lnTo>
                <a:lnTo>
                  <a:pt x="2451" y="995"/>
                </a:lnTo>
                <a:lnTo>
                  <a:pt x="2435" y="976"/>
                </a:lnTo>
                <a:lnTo>
                  <a:pt x="2421" y="959"/>
                </a:lnTo>
                <a:lnTo>
                  <a:pt x="2407" y="943"/>
                </a:lnTo>
                <a:lnTo>
                  <a:pt x="2397" y="926"/>
                </a:lnTo>
                <a:lnTo>
                  <a:pt x="2389" y="911"/>
                </a:lnTo>
                <a:lnTo>
                  <a:pt x="2384" y="897"/>
                </a:lnTo>
                <a:lnTo>
                  <a:pt x="2371" y="857"/>
                </a:lnTo>
                <a:lnTo>
                  <a:pt x="2386" y="854"/>
                </a:lnTo>
                <a:lnTo>
                  <a:pt x="2401" y="850"/>
                </a:lnTo>
                <a:lnTo>
                  <a:pt x="2413" y="844"/>
                </a:lnTo>
                <a:lnTo>
                  <a:pt x="2425" y="836"/>
                </a:lnTo>
                <a:lnTo>
                  <a:pt x="2434" y="826"/>
                </a:lnTo>
                <a:lnTo>
                  <a:pt x="2438" y="821"/>
                </a:lnTo>
                <a:lnTo>
                  <a:pt x="2441" y="816"/>
                </a:lnTo>
                <a:lnTo>
                  <a:pt x="2444" y="811"/>
                </a:lnTo>
                <a:lnTo>
                  <a:pt x="2445" y="805"/>
                </a:lnTo>
                <a:lnTo>
                  <a:pt x="2447" y="800"/>
                </a:lnTo>
                <a:lnTo>
                  <a:pt x="2447" y="794"/>
                </a:lnTo>
                <a:lnTo>
                  <a:pt x="2446" y="787"/>
                </a:lnTo>
                <a:lnTo>
                  <a:pt x="2445" y="781"/>
                </a:lnTo>
                <a:lnTo>
                  <a:pt x="2443" y="775"/>
                </a:lnTo>
                <a:lnTo>
                  <a:pt x="2440" y="768"/>
                </a:lnTo>
                <a:lnTo>
                  <a:pt x="2436" y="763"/>
                </a:lnTo>
                <a:lnTo>
                  <a:pt x="2432" y="757"/>
                </a:lnTo>
                <a:lnTo>
                  <a:pt x="2427" y="753"/>
                </a:lnTo>
                <a:lnTo>
                  <a:pt x="2421" y="748"/>
                </a:lnTo>
                <a:lnTo>
                  <a:pt x="2414" y="744"/>
                </a:lnTo>
                <a:lnTo>
                  <a:pt x="2407" y="740"/>
                </a:lnTo>
                <a:lnTo>
                  <a:pt x="2400" y="737"/>
                </a:lnTo>
                <a:lnTo>
                  <a:pt x="2392" y="735"/>
                </a:lnTo>
                <a:lnTo>
                  <a:pt x="2384" y="732"/>
                </a:lnTo>
                <a:lnTo>
                  <a:pt x="2376" y="731"/>
                </a:lnTo>
                <a:lnTo>
                  <a:pt x="2367" y="730"/>
                </a:lnTo>
                <a:lnTo>
                  <a:pt x="2358" y="730"/>
                </a:lnTo>
                <a:lnTo>
                  <a:pt x="2353" y="730"/>
                </a:lnTo>
                <a:lnTo>
                  <a:pt x="2354" y="716"/>
                </a:lnTo>
                <a:lnTo>
                  <a:pt x="2356" y="704"/>
                </a:lnTo>
                <a:lnTo>
                  <a:pt x="2359" y="692"/>
                </a:lnTo>
                <a:lnTo>
                  <a:pt x="2363" y="680"/>
                </a:lnTo>
                <a:lnTo>
                  <a:pt x="2372" y="655"/>
                </a:lnTo>
                <a:lnTo>
                  <a:pt x="2383" y="631"/>
                </a:lnTo>
                <a:lnTo>
                  <a:pt x="2396" y="604"/>
                </a:lnTo>
                <a:lnTo>
                  <a:pt x="2410" y="577"/>
                </a:lnTo>
                <a:lnTo>
                  <a:pt x="2446" y="515"/>
                </a:lnTo>
                <a:lnTo>
                  <a:pt x="2465" y="479"/>
                </a:lnTo>
                <a:lnTo>
                  <a:pt x="2486" y="438"/>
                </a:lnTo>
                <a:lnTo>
                  <a:pt x="2508" y="394"/>
                </a:lnTo>
                <a:lnTo>
                  <a:pt x="2531" y="343"/>
                </a:lnTo>
                <a:lnTo>
                  <a:pt x="2554" y="287"/>
                </a:lnTo>
                <a:lnTo>
                  <a:pt x="2579" y="222"/>
                </a:lnTo>
                <a:lnTo>
                  <a:pt x="2603" y="152"/>
                </a:lnTo>
                <a:lnTo>
                  <a:pt x="2615" y="114"/>
                </a:lnTo>
                <a:lnTo>
                  <a:pt x="2627" y="74"/>
                </a:lnTo>
                <a:lnTo>
                  <a:pt x="2581" y="59"/>
                </a:lnTo>
                <a:lnTo>
                  <a:pt x="2536" y="47"/>
                </a:lnTo>
                <a:lnTo>
                  <a:pt x="2494" y="36"/>
                </a:lnTo>
                <a:lnTo>
                  <a:pt x="2455" y="27"/>
                </a:lnTo>
                <a:lnTo>
                  <a:pt x="2419" y="19"/>
                </a:lnTo>
                <a:lnTo>
                  <a:pt x="2385" y="13"/>
                </a:lnTo>
                <a:lnTo>
                  <a:pt x="2352" y="8"/>
                </a:lnTo>
                <a:lnTo>
                  <a:pt x="2322" y="3"/>
                </a:lnTo>
                <a:lnTo>
                  <a:pt x="2293" y="1"/>
                </a:lnTo>
                <a:lnTo>
                  <a:pt x="2267" y="0"/>
                </a:lnTo>
                <a:lnTo>
                  <a:pt x="2241" y="1"/>
                </a:lnTo>
                <a:lnTo>
                  <a:pt x="2217" y="2"/>
                </a:lnTo>
                <a:lnTo>
                  <a:pt x="2193" y="5"/>
                </a:lnTo>
                <a:lnTo>
                  <a:pt x="2171" y="10"/>
                </a:lnTo>
                <a:lnTo>
                  <a:pt x="2150" y="15"/>
                </a:lnTo>
                <a:lnTo>
                  <a:pt x="2128" y="21"/>
                </a:lnTo>
                <a:lnTo>
                  <a:pt x="2107" y="28"/>
                </a:lnTo>
                <a:lnTo>
                  <a:pt x="2086" y="36"/>
                </a:lnTo>
                <a:lnTo>
                  <a:pt x="2066" y="44"/>
                </a:lnTo>
                <a:lnTo>
                  <a:pt x="2045" y="54"/>
                </a:lnTo>
                <a:lnTo>
                  <a:pt x="2003" y="78"/>
                </a:lnTo>
                <a:lnTo>
                  <a:pt x="1957" y="103"/>
                </a:lnTo>
                <a:lnTo>
                  <a:pt x="1908" y="132"/>
                </a:lnTo>
                <a:lnTo>
                  <a:pt x="1853" y="163"/>
                </a:lnTo>
                <a:lnTo>
                  <a:pt x="1791" y="198"/>
                </a:lnTo>
                <a:lnTo>
                  <a:pt x="1757" y="215"/>
                </a:lnTo>
                <a:lnTo>
                  <a:pt x="1722" y="234"/>
                </a:lnTo>
                <a:lnTo>
                  <a:pt x="1695" y="238"/>
                </a:lnTo>
                <a:lnTo>
                  <a:pt x="1670" y="240"/>
                </a:lnTo>
                <a:lnTo>
                  <a:pt x="1646" y="240"/>
                </a:lnTo>
                <a:lnTo>
                  <a:pt x="1625" y="237"/>
                </a:lnTo>
                <a:lnTo>
                  <a:pt x="1605" y="233"/>
                </a:lnTo>
                <a:lnTo>
                  <a:pt x="1585" y="227"/>
                </a:lnTo>
                <a:lnTo>
                  <a:pt x="1567" y="218"/>
                </a:lnTo>
                <a:lnTo>
                  <a:pt x="1550" y="209"/>
                </a:lnTo>
                <a:lnTo>
                  <a:pt x="1532" y="199"/>
                </a:lnTo>
                <a:lnTo>
                  <a:pt x="1517" y="188"/>
                </a:lnTo>
                <a:lnTo>
                  <a:pt x="1502" y="176"/>
                </a:lnTo>
                <a:lnTo>
                  <a:pt x="1486" y="162"/>
                </a:lnTo>
                <a:lnTo>
                  <a:pt x="1458" y="136"/>
                </a:lnTo>
                <a:lnTo>
                  <a:pt x="1428" y="109"/>
                </a:lnTo>
                <a:lnTo>
                  <a:pt x="1414" y="97"/>
                </a:lnTo>
                <a:lnTo>
                  <a:pt x="1399" y="85"/>
                </a:lnTo>
                <a:lnTo>
                  <a:pt x="1384" y="73"/>
                </a:lnTo>
                <a:lnTo>
                  <a:pt x="1367" y="63"/>
                </a:lnTo>
                <a:lnTo>
                  <a:pt x="1350" y="53"/>
                </a:lnTo>
                <a:lnTo>
                  <a:pt x="1333" y="45"/>
                </a:lnTo>
                <a:lnTo>
                  <a:pt x="1313" y="38"/>
                </a:lnTo>
                <a:lnTo>
                  <a:pt x="1294" y="33"/>
                </a:lnTo>
                <a:lnTo>
                  <a:pt x="1273" y="30"/>
                </a:lnTo>
                <a:lnTo>
                  <a:pt x="1250" y="30"/>
                </a:lnTo>
                <a:lnTo>
                  <a:pt x="1226" y="31"/>
                </a:lnTo>
                <a:lnTo>
                  <a:pt x="1200" y="35"/>
                </a:lnTo>
                <a:lnTo>
                  <a:pt x="1173" y="41"/>
                </a:lnTo>
                <a:lnTo>
                  <a:pt x="1143" y="50"/>
                </a:lnTo>
                <a:lnTo>
                  <a:pt x="1112" y="64"/>
                </a:lnTo>
                <a:lnTo>
                  <a:pt x="1078" y="79"/>
                </a:lnTo>
                <a:lnTo>
                  <a:pt x="1113" y="151"/>
                </a:lnTo>
                <a:lnTo>
                  <a:pt x="1147" y="216"/>
                </a:lnTo>
                <a:lnTo>
                  <a:pt x="1180" y="276"/>
                </a:lnTo>
                <a:lnTo>
                  <a:pt x="1211" y="330"/>
                </a:lnTo>
                <a:lnTo>
                  <a:pt x="1242" y="379"/>
                </a:lnTo>
                <a:lnTo>
                  <a:pt x="1272" y="424"/>
                </a:lnTo>
                <a:lnTo>
                  <a:pt x="1299" y="465"/>
                </a:lnTo>
                <a:lnTo>
                  <a:pt x="1324" y="503"/>
                </a:lnTo>
                <a:lnTo>
                  <a:pt x="1370" y="568"/>
                </a:lnTo>
                <a:lnTo>
                  <a:pt x="1391" y="597"/>
                </a:lnTo>
                <a:lnTo>
                  <a:pt x="1409" y="625"/>
                </a:lnTo>
                <a:lnTo>
                  <a:pt x="1424" y="652"/>
                </a:lnTo>
                <a:lnTo>
                  <a:pt x="1438" y="678"/>
                </a:lnTo>
                <a:lnTo>
                  <a:pt x="1443" y="691"/>
                </a:lnTo>
                <a:lnTo>
                  <a:pt x="1448" y="704"/>
                </a:lnTo>
                <a:lnTo>
                  <a:pt x="1452" y="717"/>
                </a:lnTo>
                <a:lnTo>
                  <a:pt x="1456" y="731"/>
                </a:lnTo>
                <a:lnTo>
                  <a:pt x="1440" y="733"/>
                </a:lnTo>
                <a:lnTo>
                  <a:pt x="1425" y="738"/>
                </a:lnTo>
                <a:lnTo>
                  <a:pt x="1413" y="744"/>
                </a:lnTo>
                <a:lnTo>
                  <a:pt x="1402" y="751"/>
                </a:lnTo>
                <a:lnTo>
                  <a:pt x="1393" y="760"/>
                </a:lnTo>
                <a:lnTo>
                  <a:pt x="1389" y="765"/>
                </a:lnTo>
                <a:lnTo>
                  <a:pt x="1386" y="770"/>
                </a:lnTo>
                <a:lnTo>
                  <a:pt x="1383" y="777"/>
                </a:lnTo>
                <a:lnTo>
                  <a:pt x="1382" y="782"/>
                </a:lnTo>
                <a:lnTo>
                  <a:pt x="1381" y="788"/>
                </a:lnTo>
                <a:lnTo>
                  <a:pt x="1379" y="794"/>
                </a:lnTo>
                <a:lnTo>
                  <a:pt x="1381" y="800"/>
                </a:lnTo>
                <a:lnTo>
                  <a:pt x="1382" y="805"/>
                </a:lnTo>
                <a:lnTo>
                  <a:pt x="1383" y="811"/>
                </a:lnTo>
                <a:lnTo>
                  <a:pt x="1386" y="816"/>
                </a:lnTo>
                <a:lnTo>
                  <a:pt x="1389" y="821"/>
                </a:lnTo>
                <a:lnTo>
                  <a:pt x="1393" y="826"/>
                </a:lnTo>
                <a:lnTo>
                  <a:pt x="1402" y="836"/>
                </a:lnTo>
                <a:lnTo>
                  <a:pt x="1413" y="844"/>
                </a:lnTo>
                <a:lnTo>
                  <a:pt x="1425" y="850"/>
                </a:lnTo>
                <a:lnTo>
                  <a:pt x="1440" y="854"/>
                </a:lnTo>
                <a:lnTo>
                  <a:pt x="1456" y="857"/>
                </a:lnTo>
                <a:lnTo>
                  <a:pt x="1454" y="866"/>
                </a:lnTo>
                <a:lnTo>
                  <a:pt x="1452" y="876"/>
                </a:lnTo>
                <a:lnTo>
                  <a:pt x="1447" y="892"/>
                </a:lnTo>
                <a:lnTo>
                  <a:pt x="1439" y="907"/>
                </a:lnTo>
                <a:lnTo>
                  <a:pt x="1428" y="924"/>
                </a:lnTo>
                <a:lnTo>
                  <a:pt x="1416" y="941"/>
                </a:lnTo>
                <a:lnTo>
                  <a:pt x="1402" y="959"/>
                </a:lnTo>
                <a:lnTo>
                  <a:pt x="1385" y="977"/>
                </a:lnTo>
                <a:lnTo>
                  <a:pt x="1366" y="997"/>
                </a:lnTo>
                <a:lnTo>
                  <a:pt x="1346" y="1016"/>
                </a:lnTo>
                <a:lnTo>
                  <a:pt x="1324" y="1035"/>
                </a:lnTo>
                <a:lnTo>
                  <a:pt x="1301" y="1056"/>
                </a:lnTo>
                <a:lnTo>
                  <a:pt x="1250" y="1098"/>
                </a:lnTo>
                <a:lnTo>
                  <a:pt x="1195" y="1141"/>
                </a:lnTo>
                <a:lnTo>
                  <a:pt x="1136" y="1185"/>
                </a:lnTo>
                <a:lnTo>
                  <a:pt x="1015" y="1275"/>
                </a:lnTo>
                <a:lnTo>
                  <a:pt x="894" y="1363"/>
                </a:lnTo>
                <a:lnTo>
                  <a:pt x="837" y="1407"/>
                </a:lnTo>
                <a:lnTo>
                  <a:pt x="783" y="1450"/>
                </a:lnTo>
                <a:lnTo>
                  <a:pt x="734" y="1491"/>
                </a:lnTo>
                <a:lnTo>
                  <a:pt x="710" y="1511"/>
                </a:lnTo>
                <a:lnTo>
                  <a:pt x="690" y="1530"/>
                </a:lnTo>
                <a:lnTo>
                  <a:pt x="667" y="1554"/>
                </a:lnTo>
                <a:lnTo>
                  <a:pt x="644" y="1579"/>
                </a:lnTo>
                <a:lnTo>
                  <a:pt x="621" y="1608"/>
                </a:lnTo>
                <a:lnTo>
                  <a:pt x="596" y="1638"/>
                </a:lnTo>
                <a:lnTo>
                  <a:pt x="572" y="1673"/>
                </a:lnTo>
                <a:lnTo>
                  <a:pt x="547" y="1709"/>
                </a:lnTo>
                <a:lnTo>
                  <a:pt x="522" y="1747"/>
                </a:lnTo>
                <a:lnTo>
                  <a:pt x="496" y="1788"/>
                </a:lnTo>
                <a:lnTo>
                  <a:pt x="471" y="1832"/>
                </a:lnTo>
                <a:lnTo>
                  <a:pt x="445" y="1877"/>
                </a:lnTo>
                <a:lnTo>
                  <a:pt x="420" y="1923"/>
                </a:lnTo>
                <a:lnTo>
                  <a:pt x="394" y="1973"/>
                </a:lnTo>
                <a:lnTo>
                  <a:pt x="369" y="2023"/>
                </a:lnTo>
                <a:lnTo>
                  <a:pt x="344" y="2076"/>
                </a:lnTo>
                <a:lnTo>
                  <a:pt x="320" y="2130"/>
                </a:lnTo>
                <a:lnTo>
                  <a:pt x="296" y="2185"/>
                </a:lnTo>
                <a:lnTo>
                  <a:pt x="271" y="2242"/>
                </a:lnTo>
                <a:lnTo>
                  <a:pt x="248" y="2300"/>
                </a:lnTo>
                <a:lnTo>
                  <a:pt x="225" y="2359"/>
                </a:lnTo>
                <a:lnTo>
                  <a:pt x="203" y="2421"/>
                </a:lnTo>
                <a:lnTo>
                  <a:pt x="183" y="2482"/>
                </a:lnTo>
                <a:lnTo>
                  <a:pt x="161" y="2544"/>
                </a:lnTo>
                <a:lnTo>
                  <a:pt x="142" y="2606"/>
                </a:lnTo>
                <a:lnTo>
                  <a:pt x="123" y="2670"/>
                </a:lnTo>
                <a:lnTo>
                  <a:pt x="106" y="2734"/>
                </a:lnTo>
                <a:lnTo>
                  <a:pt x="89" y="2798"/>
                </a:lnTo>
                <a:lnTo>
                  <a:pt x="74" y="2863"/>
                </a:lnTo>
                <a:lnTo>
                  <a:pt x="60" y="2928"/>
                </a:lnTo>
                <a:lnTo>
                  <a:pt x="47" y="2993"/>
                </a:lnTo>
                <a:lnTo>
                  <a:pt x="36" y="3058"/>
                </a:lnTo>
                <a:lnTo>
                  <a:pt x="26" y="3123"/>
                </a:lnTo>
                <a:lnTo>
                  <a:pt x="17" y="3189"/>
                </a:lnTo>
                <a:lnTo>
                  <a:pt x="10" y="3253"/>
                </a:lnTo>
                <a:lnTo>
                  <a:pt x="5" y="3317"/>
                </a:lnTo>
                <a:lnTo>
                  <a:pt x="2" y="3380"/>
                </a:lnTo>
                <a:lnTo>
                  <a:pt x="0" y="3443"/>
                </a:lnTo>
                <a:lnTo>
                  <a:pt x="1" y="3506"/>
                </a:lnTo>
                <a:lnTo>
                  <a:pt x="3" y="3567"/>
                </a:lnTo>
                <a:lnTo>
                  <a:pt x="7" y="3629"/>
                </a:lnTo>
                <a:lnTo>
                  <a:pt x="14" y="3688"/>
                </a:lnTo>
                <a:lnTo>
                  <a:pt x="23" y="3747"/>
                </a:lnTo>
                <a:lnTo>
                  <a:pt x="28" y="3775"/>
                </a:lnTo>
                <a:lnTo>
                  <a:pt x="34" y="3804"/>
                </a:lnTo>
                <a:lnTo>
                  <a:pt x="40" y="3832"/>
                </a:lnTo>
                <a:lnTo>
                  <a:pt x="47" y="3860"/>
                </a:lnTo>
                <a:lnTo>
                  <a:pt x="54" y="3887"/>
                </a:lnTo>
                <a:lnTo>
                  <a:pt x="62" y="3915"/>
                </a:lnTo>
                <a:lnTo>
                  <a:pt x="71" y="3941"/>
                </a:lnTo>
                <a:lnTo>
                  <a:pt x="81" y="3968"/>
                </a:lnTo>
                <a:lnTo>
                  <a:pt x="91" y="3993"/>
                </a:lnTo>
                <a:lnTo>
                  <a:pt x="102" y="4019"/>
                </a:lnTo>
                <a:lnTo>
                  <a:pt x="113" y="4044"/>
                </a:lnTo>
                <a:lnTo>
                  <a:pt x="124" y="4069"/>
                </a:lnTo>
                <a:lnTo>
                  <a:pt x="138" y="4093"/>
                </a:lnTo>
                <a:lnTo>
                  <a:pt x="151" y="4116"/>
                </a:lnTo>
                <a:lnTo>
                  <a:pt x="165" y="4140"/>
                </a:lnTo>
                <a:lnTo>
                  <a:pt x="179" y="4162"/>
                </a:lnTo>
                <a:lnTo>
                  <a:pt x="195" y="4185"/>
                </a:lnTo>
                <a:lnTo>
                  <a:pt x="211" y="4206"/>
                </a:lnTo>
                <a:lnTo>
                  <a:pt x="228" y="4227"/>
                </a:lnTo>
                <a:lnTo>
                  <a:pt x="246" y="4248"/>
                </a:lnTo>
                <a:lnTo>
                  <a:pt x="264" y="4268"/>
                </a:lnTo>
                <a:lnTo>
                  <a:pt x="283" y="4288"/>
                </a:lnTo>
                <a:lnTo>
                  <a:pt x="303" y="4307"/>
                </a:lnTo>
                <a:lnTo>
                  <a:pt x="324" y="4325"/>
                </a:lnTo>
                <a:lnTo>
                  <a:pt x="346" y="4343"/>
                </a:lnTo>
                <a:lnTo>
                  <a:pt x="367" y="4360"/>
                </a:lnTo>
                <a:lnTo>
                  <a:pt x="390" y="4376"/>
                </a:lnTo>
                <a:lnTo>
                  <a:pt x="414" y="4391"/>
                </a:lnTo>
                <a:lnTo>
                  <a:pt x="439" y="4407"/>
                </a:lnTo>
                <a:lnTo>
                  <a:pt x="465" y="4421"/>
                </a:lnTo>
                <a:lnTo>
                  <a:pt x="490" y="4435"/>
                </a:lnTo>
                <a:lnTo>
                  <a:pt x="518" y="4449"/>
                </a:lnTo>
                <a:lnTo>
                  <a:pt x="545" y="4461"/>
                </a:lnTo>
                <a:lnTo>
                  <a:pt x="575" y="4472"/>
                </a:lnTo>
                <a:lnTo>
                  <a:pt x="604" y="4483"/>
                </a:lnTo>
                <a:lnTo>
                  <a:pt x="635" y="4493"/>
                </a:lnTo>
                <a:lnTo>
                  <a:pt x="666" y="4503"/>
                </a:lnTo>
                <a:lnTo>
                  <a:pt x="699" y="4511"/>
                </a:lnTo>
                <a:lnTo>
                  <a:pt x="732" y="4519"/>
                </a:lnTo>
                <a:lnTo>
                  <a:pt x="766" y="4526"/>
                </a:lnTo>
                <a:lnTo>
                  <a:pt x="801" y="4532"/>
                </a:lnTo>
                <a:lnTo>
                  <a:pt x="838" y="4537"/>
                </a:lnTo>
                <a:lnTo>
                  <a:pt x="874" y="4541"/>
                </a:lnTo>
                <a:lnTo>
                  <a:pt x="912" y="4545"/>
                </a:lnTo>
                <a:lnTo>
                  <a:pt x="952" y="4548"/>
                </a:lnTo>
                <a:lnTo>
                  <a:pt x="991" y="4549"/>
                </a:lnTo>
                <a:lnTo>
                  <a:pt x="1475" y="4566"/>
                </a:lnTo>
                <a:lnTo>
                  <a:pt x="1751" y="4575"/>
                </a:lnTo>
                <a:lnTo>
                  <a:pt x="1876" y="4578"/>
                </a:lnTo>
                <a:lnTo>
                  <a:pt x="1904" y="4578"/>
                </a:lnTo>
                <a:lnTo>
                  <a:pt x="1933" y="4578"/>
                </a:lnTo>
                <a:lnTo>
                  <a:pt x="2057" y="4575"/>
                </a:lnTo>
                <a:lnTo>
                  <a:pt x="2333" y="4566"/>
                </a:lnTo>
                <a:lnTo>
                  <a:pt x="2817" y="4549"/>
                </a:lnTo>
                <a:lnTo>
                  <a:pt x="2857" y="4548"/>
                </a:lnTo>
                <a:lnTo>
                  <a:pt x="2896" y="4545"/>
                </a:lnTo>
                <a:lnTo>
                  <a:pt x="2934" y="4541"/>
                </a:lnTo>
                <a:lnTo>
                  <a:pt x="2971" y="4537"/>
                </a:lnTo>
                <a:lnTo>
                  <a:pt x="3007" y="4532"/>
                </a:lnTo>
                <a:lnTo>
                  <a:pt x="3042" y="4526"/>
                </a:lnTo>
                <a:lnTo>
                  <a:pt x="3077" y="4519"/>
                </a:lnTo>
                <a:lnTo>
                  <a:pt x="3109" y="4511"/>
                </a:lnTo>
                <a:lnTo>
                  <a:pt x="3142" y="4503"/>
                </a:lnTo>
                <a:lnTo>
                  <a:pt x="3173" y="4493"/>
                </a:lnTo>
                <a:lnTo>
                  <a:pt x="3204" y="4483"/>
                </a:lnTo>
                <a:lnTo>
                  <a:pt x="3234" y="4472"/>
                </a:lnTo>
                <a:lnTo>
                  <a:pt x="3263" y="4461"/>
                </a:lnTo>
                <a:lnTo>
                  <a:pt x="3291" y="4449"/>
                </a:lnTo>
                <a:lnTo>
                  <a:pt x="3318" y="4435"/>
                </a:lnTo>
                <a:lnTo>
                  <a:pt x="3345" y="4421"/>
                </a:lnTo>
                <a:lnTo>
                  <a:pt x="3369" y="4407"/>
                </a:lnTo>
                <a:lnTo>
                  <a:pt x="3394" y="4391"/>
                </a:lnTo>
                <a:lnTo>
                  <a:pt x="3418" y="4376"/>
                </a:lnTo>
                <a:lnTo>
                  <a:pt x="3441" y="4360"/>
                </a:lnTo>
                <a:lnTo>
                  <a:pt x="3463" y="4343"/>
                </a:lnTo>
                <a:lnTo>
                  <a:pt x="3484" y="4325"/>
                </a:lnTo>
                <a:lnTo>
                  <a:pt x="3506" y="4307"/>
                </a:lnTo>
                <a:lnTo>
                  <a:pt x="3525" y="4288"/>
                </a:lnTo>
                <a:lnTo>
                  <a:pt x="3544" y="4268"/>
                </a:lnTo>
                <a:lnTo>
                  <a:pt x="3563" y="4248"/>
                </a:lnTo>
                <a:lnTo>
                  <a:pt x="3580" y="4227"/>
                </a:lnTo>
                <a:lnTo>
                  <a:pt x="3597" y="4206"/>
                </a:lnTo>
                <a:lnTo>
                  <a:pt x="3614" y="4185"/>
                </a:lnTo>
                <a:lnTo>
                  <a:pt x="3629" y="4162"/>
                </a:lnTo>
                <a:lnTo>
                  <a:pt x="3643" y="4140"/>
                </a:lnTo>
                <a:lnTo>
                  <a:pt x="3657" y="4116"/>
                </a:lnTo>
                <a:lnTo>
                  <a:pt x="3671" y="4093"/>
                </a:lnTo>
                <a:lnTo>
                  <a:pt x="3684" y="4069"/>
                </a:lnTo>
                <a:lnTo>
                  <a:pt x="3695" y="4044"/>
                </a:lnTo>
                <a:lnTo>
                  <a:pt x="3706" y="4019"/>
                </a:lnTo>
                <a:lnTo>
                  <a:pt x="3717" y="3993"/>
                </a:lnTo>
                <a:lnTo>
                  <a:pt x="3728" y="3968"/>
                </a:lnTo>
                <a:lnTo>
                  <a:pt x="3737" y="3941"/>
                </a:lnTo>
                <a:lnTo>
                  <a:pt x="3746" y="3915"/>
                </a:lnTo>
                <a:lnTo>
                  <a:pt x="3754" y="3887"/>
                </a:lnTo>
                <a:lnTo>
                  <a:pt x="3761" y="3860"/>
                </a:lnTo>
                <a:lnTo>
                  <a:pt x="3768" y="3832"/>
                </a:lnTo>
                <a:lnTo>
                  <a:pt x="3774" y="3804"/>
                </a:lnTo>
                <a:lnTo>
                  <a:pt x="3781" y="3775"/>
                </a:lnTo>
                <a:lnTo>
                  <a:pt x="3786" y="3747"/>
                </a:lnTo>
                <a:lnTo>
                  <a:pt x="3794" y="3688"/>
                </a:lnTo>
                <a:lnTo>
                  <a:pt x="3801" y="3629"/>
                </a:lnTo>
                <a:lnTo>
                  <a:pt x="3805" y="3567"/>
                </a:lnTo>
                <a:lnTo>
                  <a:pt x="3807" y="3506"/>
                </a:lnTo>
                <a:lnTo>
                  <a:pt x="3808" y="3443"/>
                </a:lnTo>
                <a:lnTo>
                  <a:pt x="3806" y="3380"/>
                </a:lnTo>
                <a:lnTo>
                  <a:pt x="3803" y="3317"/>
                </a:lnTo>
                <a:lnTo>
                  <a:pt x="3798" y="3253"/>
                </a:lnTo>
                <a:lnTo>
                  <a:pt x="3791" y="3189"/>
                </a:lnTo>
                <a:lnTo>
                  <a:pt x="3783" y="3123"/>
                </a:lnTo>
                <a:lnTo>
                  <a:pt x="3772" y="3058"/>
                </a:lnTo>
                <a:lnTo>
                  <a:pt x="3761" y="2993"/>
                </a:lnTo>
                <a:lnTo>
                  <a:pt x="3749" y="2928"/>
                </a:lnTo>
                <a:lnTo>
                  <a:pt x="3735" y="2863"/>
                </a:lnTo>
                <a:lnTo>
                  <a:pt x="3719" y="2798"/>
                </a:lnTo>
                <a:lnTo>
                  <a:pt x="3702" y="2734"/>
                </a:lnTo>
                <a:lnTo>
                  <a:pt x="3685" y="2670"/>
                </a:lnTo>
                <a:lnTo>
                  <a:pt x="3666" y="2606"/>
                </a:lnTo>
                <a:lnTo>
                  <a:pt x="3647" y="2544"/>
                </a:lnTo>
                <a:lnTo>
                  <a:pt x="3626" y="2482"/>
                </a:lnTo>
                <a:lnTo>
                  <a:pt x="3605" y="2421"/>
                </a:lnTo>
                <a:lnTo>
                  <a:pt x="3583" y="2359"/>
                </a:lnTo>
                <a:lnTo>
                  <a:pt x="3561" y="2300"/>
                </a:lnTo>
                <a:lnTo>
                  <a:pt x="3537" y="2242"/>
                </a:lnTo>
                <a:lnTo>
                  <a:pt x="3513" y="2185"/>
                </a:lnTo>
                <a:lnTo>
                  <a:pt x="3488" y="2130"/>
                </a:lnTo>
                <a:lnTo>
                  <a:pt x="3464" y="2076"/>
                </a:lnTo>
                <a:lnTo>
                  <a:pt x="3439" y="2023"/>
                </a:lnTo>
                <a:lnTo>
                  <a:pt x="3414" y="1973"/>
                </a:lnTo>
                <a:lnTo>
                  <a:pt x="3388" y="1923"/>
                </a:lnTo>
                <a:lnTo>
                  <a:pt x="3363" y="1877"/>
                </a:lnTo>
                <a:lnTo>
                  <a:pt x="3337" y="1832"/>
                </a:lnTo>
                <a:lnTo>
                  <a:pt x="3312" y="1788"/>
                </a:lnTo>
                <a:lnTo>
                  <a:pt x="3287" y="1747"/>
                </a:lnTo>
                <a:lnTo>
                  <a:pt x="3261" y="1709"/>
                </a:lnTo>
                <a:lnTo>
                  <a:pt x="3237" y="1673"/>
                </a:lnTo>
                <a:lnTo>
                  <a:pt x="3212" y="1638"/>
                </a:lnTo>
                <a:lnTo>
                  <a:pt x="3188" y="1608"/>
                </a:lnTo>
                <a:lnTo>
                  <a:pt x="3164" y="1579"/>
                </a:lnTo>
                <a:lnTo>
                  <a:pt x="3141" y="1554"/>
                </a:lnTo>
                <a:lnTo>
                  <a:pt x="3118" y="1530"/>
                </a:lnTo>
                <a:close/>
                <a:moveTo>
                  <a:pt x="2672" y="3305"/>
                </a:moveTo>
                <a:lnTo>
                  <a:pt x="2672" y="3305"/>
                </a:lnTo>
                <a:lnTo>
                  <a:pt x="2669" y="3323"/>
                </a:lnTo>
                <a:lnTo>
                  <a:pt x="2667" y="3340"/>
                </a:lnTo>
                <a:lnTo>
                  <a:pt x="2663" y="3359"/>
                </a:lnTo>
                <a:lnTo>
                  <a:pt x="2659" y="3376"/>
                </a:lnTo>
                <a:lnTo>
                  <a:pt x="2654" y="3393"/>
                </a:lnTo>
                <a:lnTo>
                  <a:pt x="2649" y="3410"/>
                </a:lnTo>
                <a:lnTo>
                  <a:pt x="2643" y="3427"/>
                </a:lnTo>
                <a:lnTo>
                  <a:pt x="2637" y="3444"/>
                </a:lnTo>
                <a:lnTo>
                  <a:pt x="2629" y="3460"/>
                </a:lnTo>
                <a:lnTo>
                  <a:pt x="2621" y="3477"/>
                </a:lnTo>
                <a:lnTo>
                  <a:pt x="2604" y="3509"/>
                </a:lnTo>
                <a:lnTo>
                  <a:pt x="2584" y="3542"/>
                </a:lnTo>
                <a:lnTo>
                  <a:pt x="2561" y="3574"/>
                </a:lnTo>
                <a:lnTo>
                  <a:pt x="2549" y="3589"/>
                </a:lnTo>
                <a:lnTo>
                  <a:pt x="2537" y="3603"/>
                </a:lnTo>
                <a:lnTo>
                  <a:pt x="2523" y="3617"/>
                </a:lnTo>
                <a:lnTo>
                  <a:pt x="2509" y="3632"/>
                </a:lnTo>
                <a:lnTo>
                  <a:pt x="2495" y="3645"/>
                </a:lnTo>
                <a:lnTo>
                  <a:pt x="2481" y="3658"/>
                </a:lnTo>
                <a:lnTo>
                  <a:pt x="2465" y="3670"/>
                </a:lnTo>
                <a:lnTo>
                  <a:pt x="2449" y="3683"/>
                </a:lnTo>
                <a:lnTo>
                  <a:pt x="2433" y="3695"/>
                </a:lnTo>
                <a:lnTo>
                  <a:pt x="2416" y="3706"/>
                </a:lnTo>
                <a:lnTo>
                  <a:pt x="2398" y="3717"/>
                </a:lnTo>
                <a:lnTo>
                  <a:pt x="2380" y="3727"/>
                </a:lnTo>
                <a:lnTo>
                  <a:pt x="2342" y="3748"/>
                </a:lnTo>
                <a:lnTo>
                  <a:pt x="2302" y="3766"/>
                </a:lnTo>
                <a:lnTo>
                  <a:pt x="2283" y="3774"/>
                </a:lnTo>
                <a:lnTo>
                  <a:pt x="2263" y="3780"/>
                </a:lnTo>
                <a:lnTo>
                  <a:pt x="2242" y="3785"/>
                </a:lnTo>
                <a:lnTo>
                  <a:pt x="2223" y="3792"/>
                </a:lnTo>
                <a:lnTo>
                  <a:pt x="2210" y="3970"/>
                </a:lnTo>
                <a:lnTo>
                  <a:pt x="2209" y="3979"/>
                </a:lnTo>
                <a:lnTo>
                  <a:pt x="2207" y="3987"/>
                </a:lnTo>
                <a:lnTo>
                  <a:pt x="2204" y="3996"/>
                </a:lnTo>
                <a:lnTo>
                  <a:pt x="2200" y="4004"/>
                </a:lnTo>
                <a:lnTo>
                  <a:pt x="2194" y="4013"/>
                </a:lnTo>
                <a:lnTo>
                  <a:pt x="2188" y="4020"/>
                </a:lnTo>
                <a:lnTo>
                  <a:pt x="2181" y="4027"/>
                </a:lnTo>
                <a:lnTo>
                  <a:pt x="2174" y="4033"/>
                </a:lnTo>
                <a:lnTo>
                  <a:pt x="2166" y="4039"/>
                </a:lnTo>
                <a:lnTo>
                  <a:pt x="2157" y="4045"/>
                </a:lnTo>
                <a:lnTo>
                  <a:pt x="2148" y="4049"/>
                </a:lnTo>
                <a:lnTo>
                  <a:pt x="2137" y="4053"/>
                </a:lnTo>
                <a:lnTo>
                  <a:pt x="2127" y="4056"/>
                </a:lnTo>
                <a:lnTo>
                  <a:pt x="2117" y="4059"/>
                </a:lnTo>
                <a:lnTo>
                  <a:pt x="2106" y="4060"/>
                </a:lnTo>
                <a:lnTo>
                  <a:pt x="2095" y="4061"/>
                </a:lnTo>
                <a:lnTo>
                  <a:pt x="2083" y="4061"/>
                </a:lnTo>
                <a:lnTo>
                  <a:pt x="2072" y="4060"/>
                </a:lnTo>
                <a:lnTo>
                  <a:pt x="2061" y="4058"/>
                </a:lnTo>
                <a:lnTo>
                  <a:pt x="2052" y="4055"/>
                </a:lnTo>
                <a:lnTo>
                  <a:pt x="2042" y="4052"/>
                </a:lnTo>
                <a:lnTo>
                  <a:pt x="2032" y="4048"/>
                </a:lnTo>
                <a:lnTo>
                  <a:pt x="2024" y="4043"/>
                </a:lnTo>
                <a:lnTo>
                  <a:pt x="2016" y="4038"/>
                </a:lnTo>
                <a:lnTo>
                  <a:pt x="2009" y="4032"/>
                </a:lnTo>
                <a:lnTo>
                  <a:pt x="2003" y="4025"/>
                </a:lnTo>
                <a:lnTo>
                  <a:pt x="1998" y="4018"/>
                </a:lnTo>
                <a:lnTo>
                  <a:pt x="1993" y="4011"/>
                </a:lnTo>
                <a:lnTo>
                  <a:pt x="1990" y="4002"/>
                </a:lnTo>
                <a:lnTo>
                  <a:pt x="1987" y="3993"/>
                </a:lnTo>
                <a:lnTo>
                  <a:pt x="1986" y="3985"/>
                </a:lnTo>
                <a:lnTo>
                  <a:pt x="1985" y="3976"/>
                </a:lnTo>
                <a:lnTo>
                  <a:pt x="1987" y="3833"/>
                </a:lnTo>
                <a:lnTo>
                  <a:pt x="1973" y="3834"/>
                </a:lnTo>
                <a:lnTo>
                  <a:pt x="1960" y="3835"/>
                </a:lnTo>
                <a:lnTo>
                  <a:pt x="1946" y="3836"/>
                </a:lnTo>
                <a:lnTo>
                  <a:pt x="1932" y="3837"/>
                </a:lnTo>
                <a:lnTo>
                  <a:pt x="1906" y="3836"/>
                </a:lnTo>
                <a:lnTo>
                  <a:pt x="1882" y="3835"/>
                </a:lnTo>
                <a:lnTo>
                  <a:pt x="1834" y="3832"/>
                </a:lnTo>
                <a:lnTo>
                  <a:pt x="1838" y="3976"/>
                </a:lnTo>
                <a:lnTo>
                  <a:pt x="1837" y="3985"/>
                </a:lnTo>
                <a:lnTo>
                  <a:pt x="1836" y="3993"/>
                </a:lnTo>
                <a:lnTo>
                  <a:pt x="1833" y="4001"/>
                </a:lnTo>
                <a:lnTo>
                  <a:pt x="1830" y="4010"/>
                </a:lnTo>
                <a:lnTo>
                  <a:pt x="1825" y="4017"/>
                </a:lnTo>
                <a:lnTo>
                  <a:pt x="1820" y="4024"/>
                </a:lnTo>
                <a:lnTo>
                  <a:pt x="1813" y="4031"/>
                </a:lnTo>
                <a:lnTo>
                  <a:pt x="1806" y="4037"/>
                </a:lnTo>
                <a:lnTo>
                  <a:pt x="1798" y="4042"/>
                </a:lnTo>
                <a:lnTo>
                  <a:pt x="1790" y="4047"/>
                </a:lnTo>
                <a:lnTo>
                  <a:pt x="1781" y="4051"/>
                </a:lnTo>
                <a:lnTo>
                  <a:pt x="1772" y="4054"/>
                </a:lnTo>
                <a:lnTo>
                  <a:pt x="1762" y="4057"/>
                </a:lnTo>
                <a:lnTo>
                  <a:pt x="1750" y="4059"/>
                </a:lnTo>
                <a:lnTo>
                  <a:pt x="1740" y="4060"/>
                </a:lnTo>
                <a:lnTo>
                  <a:pt x="1729" y="4060"/>
                </a:lnTo>
                <a:lnTo>
                  <a:pt x="1718" y="4059"/>
                </a:lnTo>
                <a:lnTo>
                  <a:pt x="1706" y="4058"/>
                </a:lnTo>
                <a:lnTo>
                  <a:pt x="1695" y="4055"/>
                </a:lnTo>
                <a:lnTo>
                  <a:pt x="1685" y="4052"/>
                </a:lnTo>
                <a:lnTo>
                  <a:pt x="1675" y="4048"/>
                </a:lnTo>
                <a:lnTo>
                  <a:pt x="1666" y="4043"/>
                </a:lnTo>
                <a:lnTo>
                  <a:pt x="1658" y="4038"/>
                </a:lnTo>
                <a:lnTo>
                  <a:pt x="1649" y="4032"/>
                </a:lnTo>
                <a:lnTo>
                  <a:pt x="1641" y="4026"/>
                </a:lnTo>
                <a:lnTo>
                  <a:pt x="1635" y="4019"/>
                </a:lnTo>
                <a:lnTo>
                  <a:pt x="1629" y="4011"/>
                </a:lnTo>
                <a:lnTo>
                  <a:pt x="1624" y="4002"/>
                </a:lnTo>
                <a:lnTo>
                  <a:pt x="1620" y="3994"/>
                </a:lnTo>
                <a:lnTo>
                  <a:pt x="1617" y="3986"/>
                </a:lnTo>
                <a:lnTo>
                  <a:pt x="1614" y="3977"/>
                </a:lnTo>
                <a:lnTo>
                  <a:pt x="1613" y="3968"/>
                </a:lnTo>
                <a:lnTo>
                  <a:pt x="1600" y="3789"/>
                </a:lnTo>
                <a:lnTo>
                  <a:pt x="1573" y="3780"/>
                </a:lnTo>
                <a:lnTo>
                  <a:pt x="1547" y="3770"/>
                </a:lnTo>
                <a:lnTo>
                  <a:pt x="1521" y="3760"/>
                </a:lnTo>
                <a:lnTo>
                  <a:pt x="1498" y="3749"/>
                </a:lnTo>
                <a:lnTo>
                  <a:pt x="1474" y="3737"/>
                </a:lnTo>
                <a:lnTo>
                  <a:pt x="1452" y="3724"/>
                </a:lnTo>
                <a:lnTo>
                  <a:pt x="1429" y="3711"/>
                </a:lnTo>
                <a:lnTo>
                  <a:pt x="1409" y="3697"/>
                </a:lnTo>
                <a:lnTo>
                  <a:pt x="1387" y="3678"/>
                </a:lnTo>
                <a:lnTo>
                  <a:pt x="1365" y="3659"/>
                </a:lnTo>
                <a:lnTo>
                  <a:pt x="1345" y="3639"/>
                </a:lnTo>
                <a:lnTo>
                  <a:pt x="1324" y="3616"/>
                </a:lnTo>
                <a:lnTo>
                  <a:pt x="1305" y="3594"/>
                </a:lnTo>
                <a:lnTo>
                  <a:pt x="1287" y="3569"/>
                </a:lnTo>
                <a:lnTo>
                  <a:pt x="1269" y="3544"/>
                </a:lnTo>
                <a:lnTo>
                  <a:pt x="1252" y="3518"/>
                </a:lnTo>
                <a:lnTo>
                  <a:pt x="1237" y="3489"/>
                </a:lnTo>
                <a:lnTo>
                  <a:pt x="1222" y="3460"/>
                </a:lnTo>
                <a:lnTo>
                  <a:pt x="1207" y="3432"/>
                </a:lnTo>
                <a:lnTo>
                  <a:pt x="1194" y="3401"/>
                </a:lnTo>
                <a:lnTo>
                  <a:pt x="1182" y="3370"/>
                </a:lnTo>
                <a:lnTo>
                  <a:pt x="1170" y="3338"/>
                </a:lnTo>
                <a:lnTo>
                  <a:pt x="1159" y="3306"/>
                </a:lnTo>
                <a:lnTo>
                  <a:pt x="1149" y="3272"/>
                </a:lnTo>
                <a:lnTo>
                  <a:pt x="1148" y="3258"/>
                </a:lnTo>
                <a:lnTo>
                  <a:pt x="1149" y="3244"/>
                </a:lnTo>
                <a:lnTo>
                  <a:pt x="1151" y="3230"/>
                </a:lnTo>
                <a:lnTo>
                  <a:pt x="1154" y="3217"/>
                </a:lnTo>
                <a:lnTo>
                  <a:pt x="1158" y="3205"/>
                </a:lnTo>
                <a:lnTo>
                  <a:pt x="1165" y="3194"/>
                </a:lnTo>
                <a:lnTo>
                  <a:pt x="1172" y="3183"/>
                </a:lnTo>
                <a:lnTo>
                  <a:pt x="1179" y="3173"/>
                </a:lnTo>
                <a:lnTo>
                  <a:pt x="1188" y="3165"/>
                </a:lnTo>
                <a:lnTo>
                  <a:pt x="1197" y="3157"/>
                </a:lnTo>
                <a:lnTo>
                  <a:pt x="1208" y="3151"/>
                </a:lnTo>
                <a:lnTo>
                  <a:pt x="1220" y="3146"/>
                </a:lnTo>
                <a:lnTo>
                  <a:pt x="1232" y="3142"/>
                </a:lnTo>
                <a:lnTo>
                  <a:pt x="1245" y="3140"/>
                </a:lnTo>
                <a:lnTo>
                  <a:pt x="1258" y="3139"/>
                </a:lnTo>
                <a:lnTo>
                  <a:pt x="1273" y="3139"/>
                </a:lnTo>
                <a:lnTo>
                  <a:pt x="1288" y="3141"/>
                </a:lnTo>
                <a:lnTo>
                  <a:pt x="1302" y="3145"/>
                </a:lnTo>
                <a:lnTo>
                  <a:pt x="1316" y="3149"/>
                </a:lnTo>
                <a:lnTo>
                  <a:pt x="1330" y="3155"/>
                </a:lnTo>
                <a:lnTo>
                  <a:pt x="1343" y="3163"/>
                </a:lnTo>
                <a:lnTo>
                  <a:pt x="1355" y="3171"/>
                </a:lnTo>
                <a:lnTo>
                  <a:pt x="1367" y="3181"/>
                </a:lnTo>
                <a:lnTo>
                  <a:pt x="1378" y="3192"/>
                </a:lnTo>
                <a:lnTo>
                  <a:pt x="1389" y="3203"/>
                </a:lnTo>
                <a:lnTo>
                  <a:pt x="1398" y="3215"/>
                </a:lnTo>
                <a:lnTo>
                  <a:pt x="1407" y="3228"/>
                </a:lnTo>
                <a:lnTo>
                  <a:pt x="1414" y="3243"/>
                </a:lnTo>
                <a:lnTo>
                  <a:pt x="1420" y="3256"/>
                </a:lnTo>
                <a:lnTo>
                  <a:pt x="1424" y="3271"/>
                </a:lnTo>
                <a:lnTo>
                  <a:pt x="1428" y="3286"/>
                </a:lnTo>
                <a:lnTo>
                  <a:pt x="1430" y="3302"/>
                </a:lnTo>
                <a:lnTo>
                  <a:pt x="1436" y="3321"/>
                </a:lnTo>
                <a:lnTo>
                  <a:pt x="1441" y="3339"/>
                </a:lnTo>
                <a:lnTo>
                  <a:pt x="1447" y="3358"/>
                </a:lnTo>
                <a:lnTo>
                  <a:pt x="1454" y="3375"/>
                </a:lnTo>
                <a:lnTo>
                  <a:pt x="1461" y="3391"/>
                </a:lnTo>
                <a:lnTo>
                  <a:pt x="1469" y="3407"/>
                </a:lnTo>
                <a:lnTo>
                  <a:pt x="1477" y="3421"/>
                </a:lnTo>
                <a:lnTo>
                  <a:pt x="1486" y="3435"/>
                </a:lnTo>
                <a:lnTo>
                  <a:pt x="1496" y="3449"/>
                </a:lnTo>
                <a:lnTo>
                  <a:pt x="1506" y="3463"/>
                </a:lnTo>
                <a:lnTo>
                  <a:pt x="1516" y="3475"/>
                </a:lnTo>
                <a:lnTo>
                  <a:pt x="1527" y="3487"/>
                </a:lnTo>
                <a:lnTo>
                  <a:pt x="1538" y="3499"/>
                </a:lnTo>
                <a:lnTo>
                  <a:pt x="1551" y="3510"/>
                </a:lnTo>
                <a:lnTo>
                  <a:pt x="1577" y="3533"/>
                </a:lnTo>
                <a:lnTo>
                  <a:pt x="1542" y="2990"/>
                </a:lnTo>
                <a:lnTo>
                  <a:pt x="1507" y="2977"/>
                </a:lnTo>
                <a:lnTo>
                  <a:pt x="1474" y="2962"/>
                </a:lnTo>
                <a:lnTo>
                  <a:pt x="1446" y="2949"/>
                </a:lnTo>
                <a:lnTo>
                  <a:pt x="1420" y="2937"/>
                </a:lnTo>
                <a:lnTo>
                  <a:pt x="1389" y="2918"/>
                </a:lnTo>
                <a:lnTo>
                  <a:pt x="1359" y="2897"/>
                </a:lnTo>
                <a:lnTo>
                  <a:pt x="1345" y="2886"/>
                </a:lnTo>
                <a:lnTo>
                  <a:pt x="1332" y="2875"/>
                </a:lnTo>
                <a:lnTo>
                  <a:pt x="1318" y="2864"/>
                </a:lnTo>
                <a:lnTo>
                  <a:pt x="1306" y="2852"/>
                </a:lnTo>
                <a:lnTo>
                  <a:pt x="1294" y="2840"/>
                </a:lnTo>
                <a:lnTo>
                  <a:pt x="1283" y="2827"/>
                </a:lnTo>
                <a:lnTo>
                  <a:pt x="1273" y="2815"/>
                </a:lnTo>
                <a:lnTo>
                  <a:pt x="1262" y="2801"/>
                </a:lnTo>
                <a:lnTo>
                  <a:pt x="1252" y="2787"/>
                </a:lnTo>
                <a:lnTo>
                  <a:pt x="1243" y="2774"/>
                </a:lnTo>
                <a:lnTo>
                  <a:pt x="1235" y="2760"/>
                </a:lnTo>
                <a:lnTo>
                  <a:pt x="1227" y="2744"/>
                </a:lnTo>
                <a:lnTo>
                  <a:pt x="1212" y="2715"/>
                </a:lnTo>
                <a:lnTo>
                  <a:pt x="1200" y="2684"/>
                </a:lnTo>
                <a:lnTo>
                  <a:pt x="1190" y="2654"/>
                </a:lnTo>
                <a:lnTo>
                  <a:pt x="1182" y="2622"/>
                </a:lnTo>
                <a:lnTo>
                  <a:pt x="1177" y="2590"/>
                </a:lnTo>
                <a:lnTo>
                  <a:pt x="1173" y="2557"/>
                </a:lnTo>
                <a:lnTo>
                  <a:pt x="1172" y="2523"/>
                </a:lnTo>
                <a:lnTo>
                  <a:pt x="1173" y="2490"/>
                </a:lnTo>
                <a:lnTo>
                  <a:pt x="1175" y="2458"/>
                </a:lnTo>
                <a:lnTo>
                  <a:pt x="1179" y="2429"/>
                </a:lnTo>
                <a:lnTo>
                  <a:pt x="1185" y="2399"/>
                </a:lnTo>
                <a:lnTo>
                  <a:pt x="1192" y="2370"/>
                </a:lnTo>
                <a:lnTo>
                  <a:pt x="1201" y="2341"/>
                </a:lnTo>
                <a:lnTo>
                  <a:pt x="1212" y="2314"/>
                </a:lnTo>
                <a:lnTo>
                  <a:pt x="1225" y="2286"/>
                </a:lnTo>
                <a:lnTo>
                  <a:pt x="1239" y="2260"/>
                </a:lnTo>
                <a:lnTo>
                  <a:pt x="1254" y="2234"/>
                </a:lnTo>
                <a:lnTo>
                  <a:pt x="1270" y="2209"/>
                </a:lnTo>
                <a:lnTo>
                  <a:pt x="1289" y="2185"/>
                </a:lnTo>
                <a:lnTo>
                  <a:pt x="1308" y="2163"/>
                </a:lnTo>
                <a:lnTo>
                  <a:pt x="1329" y="2140"/>
                </a:lnTo>
                <a:lnTo>
                  <a:pt x="1350" y="2120"/>
                </a:lnTo>
                <a:lnTo>
                  <a:pt x="1372" y="2101"/>
                </a:lnTo>
                <a:lnTo>
                  <a:pt x="1396" y="2082"/>
                </a:lnTo>
                <a:lnTo>
                  <a:pt x="1413" y="2069"/>
                </a:lnTo>
                <a:lnTo>
                  <a:pt x="1432" y="2058"/>
                </a:lnTo>
                <a:lnTo>
                  <a:pt x="1453" y="2046"/>
                </a:lnTo>
                <a:lnTo>
                  <a:pt x="1474" y="2034"/>
                </a:lnTo>
                <a:lnTo>
                  <a:pt x="1498" y="2024"/>
                </a:lnTo>
                <a:lnTo>
                  <a:pt x="1521" y="2013"/>
                </a:lnTo>
                <a:lnTo>
                  <a:pt x="1547" y="2003"/>
                </a:lnTo>
                <a:lnTo>
                  <a:pt x="1574" y="1993"/>
                </a:lnTo>
                <a:lnTo>
                  <a:pt x="1590" y="1796"/>
                </a:lnTo>
                <a:lnTo>
                  <a:pt x="1592" y="1786"/>
                </a:lnTo>
                <a:lnTo>
                  <a:pt x="1594" y="1777"/>
                </a:lnTo>
                <a:lnTo>
                  <a:pt x="1599" y="1768"/>
                </a:lnTo>
                <a:lnTo>
                  <a:pt x="1603" y="1758"/>
                </a:lnTo>
                <a:lnTo>
                  <a:pt x="1609" y="1749"/>
                </a:lnTo>
                <a:lnTo>
                  <a:pt x="1615" y="1741"/>
                </a:lnTo>
                <a:lnTo>
                  <a:pt x="1622" y="1734"/>
                </a:lnTo>
                <a:lnTo>
                  <a:pt x="1630" y="1727"/>
                </a:lnTo>
                <a:lnTo>
                  <a:pt x="1639" y="1720"/>
                </a:lnTo>
                <a:lnTo>
                  <a:pt x="1648" y="1714"/>
                </a:lnTo>
                <a:lnTo>
                  <a:pt x="1659" y="1709"/>
                </a:lnTo>
                <a:lnTo>
                  <a:pt x="1669" y="1704"/>
                </a:lnTo>
                <a:lnTo>
                  <a:pt x="1680" y="1700"/>
                </a:lnTo>
                <a:lnTo>
                  <a:pt x="1691" y="1697"/>
                </a:lnTo>
                <a:lnTo>
                  <a:pt x="1703" y="1695"/>
                </a:lnTo>
                <a:lnTo>
                  <a:pt x="1716" y="1694"/>
                </a:lnTo>
                <a:lnTo>
                  <a:pt x="1727" y="1694"/>
                </a:lnTo>
                <a:lnTo>
                  <a:pt x="1739" y="1695"/>
                </a:lnTo>
                <a:lnTo>
                  <a:pt x="1750" y="1697"/>
                </a:lnTo>
                <a:lnTo>
                  <a:pt x="1760" y="1700"/>
                </a:lnTo>
                <a:lnTo>
                  <a:pt x="1771" y="1703"/>
                </a:lnTo>
                <a:lnTo>
                  <a:pt x="1781" y="1708"/>
                </a:lnTo>
                <a:lnTo>
                  <a:pt x="1789" y="1713"/>
                </a:lnTo>
                <a:lnTo>
                  <a:pt x="1797" y="1719"/>
                </a:lnTo>
                <a:lnTo>
                  <a:pt x="1805" y="1725"/>
                </a:lnTo>
                <a:lnTo>
                  <a:pt x="1811" y="1732"/>
                </a:lnTo>
                <a:lnTo>
                  <a:pt x="1818" y="1740"/>
                </a:lnTo>
                <a:lnTo>
                  <a:pt x="1822" y="1748"/>
                </a:lnTo>
                <a:lnTo>
                  <a:pt x="1826" y="1756"/>
                </a:lnTo>
                <a:lnTo>
                  <a:pt x="1829" y="1766"/>
                </a:lnTo>
                <a:lnTo>
                  <a:pt x="1830" y="1775"/>
                </a:lnTo>
                <a:lnTo>
                  <a:pt x="1831" y="1784"/>
                </a:lnTo>
                <a:lnTo>
                  <a:pt x="1826" y="1944"/>
                </a:lnTo>
                <a:lnTo>
                  <a:pt x="1849" y="1943"/>
                </a:lnTo>
                <a:lnTo>
                  <a:pt x="1861" y="1942"/>
                </a:lnTo>
                <a:lnTo>
                  <a:pt x="1873" y="1941"/>
                </a:lnTo>
                <a:lnTo>
                  <a:pt x="1904" y="1942"/>
                </a:lnTo>
                <a:lnTo>
                  <a:pt x="1934" y="1944"/>
                </a:lnTo>
                <a:lnTo>
                  <a:pt x="1992" y="1949"/>
                </a:lnTo>
                <a:lnTo>
                  <a:pt x="1989" y="1784"/>
                </a:lnTo>
                <a:lnTo>
                  <a:pt x="1990" y="1774"/>
                </a:lnTo>
                <a:lnTo>
                  <a:pt x="1991" y="1765"/>
                </a:lnTo>
                <a:lnTo>
                  <a:pt x="1994" y="1755"/>
                </a:lnTo>
                <a:lnTo>
                  <a:pt x="1998" y="1747"/>
                </a:lnTo>
                <a:lnTo>
                  <a:pt x="2002" y="1739"/>
                </a:lnTo>
                <a:lnTo>
                  <a:pt x="2008" y="1731"/>
                </a:lnTo>
                <a:lnTo>
                  <a:pt x="2015" y="1725"/>
                </a:lnTo>
                <a:lnTo>
                  <a:pt x="2022" y="1718"/>
                </a:lnTo>
                <a:lnTo>
                  <a:pt x="2030" y="1712"/>
                </a:lnTo>
                <a:lnTo>
                  <a:pt x="2040" y="1707"/>
                </a:lnTo>
                <a:lnTo>
                  <a:pt x="2049" y="1702"/>
                </a:lnTo>
                <a:lnTo>
                  <a:pt x="2059" y="1698"/>
                </a:lnTo>
                <a:lnTo>
                  <a:pt x="2070" y="1696"/>
                </a:lnTo>
                <a:lnTo>
                  <a:pt x="2081" y="1694"/>
                </a:lnTo>
                <a:lnTo>
                  <a:pt x="2094" y="1693"/>
                </a:lnTo>
                <a:lnTo>
                  <a:pt x="2105" y="1693"/>
                </a:lnTo>
                <a:lnTo>
                  <a:pt x="2117" y="1694"/>
                </a:lnTo>
                <a:lnTo>
                  <a:pt x="2129" y="1695"/>
                </a:lnTo>
                <a:lnTo>
                  <a:pt x="2140" y="1698"/>
                </a:lnTo>
                <a:lnTo>
                  <a:pt x="2152" y="1702"/>
                </a:lnTo>
                <a:lnTo>
                  <a:pt x="2162" y="1707"/>
                </a:lnTo>
                <a:lnTo>
                  <a:pt x="2172" y="1712"/>
                </a:lnTo>
                <a:lnTo>
                  <a:pt x="2181" y="1718"/>
                </a:lnTo>
                <a:lnTo>
                  <a:pt x="2190" y="1724"/>
                </a:lnTo>
                <a:lnTo>
                  <a:pt x="2199" y="1731"/>
                </a:lnTo>
                <a:lnTo>
                  <a:pt x="2206" y="1739"/>
                </a:lnTo>
                <a:lnTo>
                  <a:pt x="2213" y="1747"/>
                </a:lnTo>
                <a:lnTo>
                  <a:pt x="2218" y="1755"/>
                </a:lnTo>
                <a:lnTo>
                  <a:pt x="2223" y="1765"/>
                </a:lnTo>
                <a:lnTo>
                  <a:pt x="2226" y="1774"/>
                </a:lnTo>
                <a:lnTo>
                  <a:pt x="2229" y="1783"/>
                </a:lnTo>
                <a:lnTo>
                  <a:pt x="2230" y="1793"/>
                </a:lnTo>
                <a:lnTo>
                  <a:pt x="2246" y="2001"/>
                </a:lnTo>
                <a:lnTo>
                  <a:pt x="2256" y="2004"/>
                </a:lnTo>
                <a:lnTo>
                  <a:pt x="2266" y="2007"/>
                </a:lnTo>
                <a:lnTo>
                  <a:pt x="2307" y="2024"/>
                </a:lnTo>
                <a:lnTo>
                  <a:pt x="2344" y="2043"/>
                </a:lnTo>
                <a:lnTo>
                  <a:pt x="2379" y="2063"/>
                </a:lnTo>
                <a:lnTo>
                  <a:pt x="2395" y="2073"/>
                </a:lnTo>
                <a:lnTo>
                  <a:pt x="2411" y="2084"/>
                </a:lnTo>
                <a:lnTo>
                  <a:pt x="2427" y="2096"/>
                </a:lnTo>
                <a:lnTo>
                  <a:pt x="2441" y="2107"/>
                </a:lnTo>
                <a:lnTo>
                  <a:pt x="2454" y="2119"/>
                </a:lnTo>
                <a:lnTo>
                  <a:pt x="2467" y="2130"/>
                </a:lnTo>
                <a:lnTo>
                  <a:pt x="2481" y="2143"/>
                </a:lnTo>
                <a:lnTo>
                  <a:pt x="2493" y="2156"/>
                </a:lnTo>
                <a:lnTo>
                  <a:pt x="2504" y="2169"/>
                </a:lnTo>
                <a:lnTo>
                  <a:pt x="2514" y="2182"/>
                </a:lnTo>
                <a:lnTo>
                  <a:pt x="2525" y="2196"/>
                </a:lnTo>
                <a:lnTo>
                  <a:pt x="2535" y="2211"/>
                </a:lnTo>
                <a:lnTo>
                  <a:pt x="2544" y="2227"/>
                </a:lnTo>
                <a:lnTo>
                  <a:pt x="2553" y="2244"/>
                </a:lnTo>
                <a:lnTo>
                  <a:pt x="2562" y="2262"/>
                </a:lnTo>
                <a:lnTo>
                  <a:pt x="2570" y="2280"/>
                </a:lnTo>
                <a:lnTo>
                  <a:pt x="2587" y="2319"/>
                </a:lnTo>
                <a:lnTo>
                  <a:pt x="2602" y="2359"/>
                </a:lnTo>
                <a:lnTo>
                  <a:pt x="2615" y="2403"/>
                </a:lnTo>
                <a:lnTo>
                  <a:pt x="2626" y="2447"/>
                </a:lnTo>
                <a:lnTo>
                  <a:pt x="2637" y="2493"/>
                </a:lnTo>
                <a:lnTo>
                  <a:pt x="2637" y="2508"/>
                </a:lnTo>
                <a:lnTo>
                  <a:pt x="2636" y="2523"/>
                </a:lnTo>
                <a:lnTo>
                  <a:pt x="2633" y="2539"/>
                </a:lnTo>
                <a:lnTo>
                  <a:pt x="2628" y="2553"/>
                </a:lnTo>
                <a:lnTo>
                  <a:pt x="2623" y="2566"/>
                </a:lnTo>
                <a:lnTo>
                  <a:pt x="2616" y="2578"/>
                </a:lnTo>
                <a:lnTo>
                  <a:pt x="2609" y="2590"/>
                </a:lnTo>
                <a:lnTo>
                  <a:pt x="2600" y="2601"/>
                </a:lnTo>
                <a:lnTo>
                  <a:pt x="2591" y="2611"/>
                </a:lnTo>
                <a:lnTo>
                  <a:pt x="2580" y="2619"/>
                </a:lnTo>
                <a:lnTo>
                  <a:pt x="2568" y="2626"/>
                </a:lnTo>
                <a:lnTo>
                  <a:pt x="2556" y="2632"/>
                </a:lnTo>
                <a:lnTo>
                  <a:pt x="2543" y="2637"/>
                </a:lnTo>
                <a:lnTo>
                  <a:pt x="2529" y="2642"/>
                </a:lnTo>
                <a:lnTo>
                  <a:pt x="2514" y="2644"/>
                </a:lnTo>
                <a:lnTo>
                  <a:pt x="2500" y="2644"/>
                </a:lnTo>
                <a:lnTo>
                  <a:pt x="2485" y="2643"/>
                </a:lnTo>
                <a:lnTo>
                  <a:pt x="2470" y="2640"/>
                </a:lnTo>
                <a:lnTo>
                  <a:pt x="2454" y="2635"/>
                </a:lnTo>
                <a:lnTo>
                  <a:pt x="2440" y="2629"/>
                </a:lnTo>
                <a:lnTo>
                  <a:pt x="2427" y="2622"/>
                </a:lnTo>
                <a:lnTo>
                  <a:pt x="2413" y="2614"/>
                </a:lnTo>
                <a:lnTo>
                  <a:pt x="2401" y="2604"/>
                </a:lnTo>
                <a:lnTo>
                  <a:pt x="2390" y="2594"/>
                </a:lnTo>
                <a:lnTo>
                  <a:pt x="2380" y="2581"/>
                </a:lnTo>
                <a:lnTo>
                  <a:pt x="2371" y="2569"/>
                </a:lnTo>
                <a:lnTo>
                  <a:pt x="2363" y="2555"/>
                </a:lnTo>
                <a:lnTo>
                  <a:pt x="2355" y="2541"/>
                </a:lnTo>
                <a:lnTo>
                  <a:pt x="2349" y="2525"/>
                </a:lnTo>
                <a:lnTo>
                  <a:pt x="2345" y="2510"/>
                </a:lnTo>
                <a:lnTo>
                  <a:pt x="2342" y="2494"/>
                </a:lnTo>
                <a:lnTo>
                  <a:pt x="2341" y="2478"/>
                </a:lnTo>
                <a:lnTo>
                  <a:pt x="2335" y="2453"/>
                </a:lnTo>
                <a:lnTo>
                  <a:pt x="2329" y="2432"/>
                </a:lnTo>
                <a:lnTo>
                  <a:pt x="2321" y="2411"/>
                </a:lnTo>
                <a:lnTo>
                  <a:pt x="2313" y="2392"/>
                </a:lnTo>
                <a:lnTo>
                  <a:pt x="2302" y="2374"/>
                </a:lnTo>
                <a:lnTo>
                  <a:pt x="2291" y="2357"/>
                </a:lnTo>
                <a:lnTo>
                  <a:pt x="2280" y="2341"/>
                </a:lnTo>
                <a:lnTo>
                  <a:pt x="2268" y="2325"/>
                </a:lnTo>
                <a:lnTo>
                  <a:pt x="2278" y="2832"/>
                </a:lnTo>
                <a:lnTo>
                  <a:pt x="2328" y="2847"/>
                </a:lnTo>
                <a:lnTo>
                  <a:pt x="2372" y="2864"/>
                </a:lnTo>
                <a:lnTo>
                  <a:pt x="2409" y="2878"/>
                </a:lnTo>
                <a:lnTo>
                  <a:pt x="2442" y="2891"/>
                </a:lnTo>
                <a:lnTo>
                  <a:pt x="2473" y="2906"/>
                </a:lnTo>
                <a:lnTo>
                  <a:pt x="2501" y="2923"/>
                </a:lnTo>
                <a:lnTo>
                  <a:pt x="2514" y="2932"/>
                </a:lnTo>
                <a:lnTo>
                  <a:pt x="2528" y="2941"/>
                </a:lnTo>
                <a:lnTo>
                  <a:pt x="2540" y="2950"/>
                </a:lnTo>
                <a:lnTo>
                  <a:pt x="2551" y="2960"/>
                </a:lnTo>
                <a:lnTo>
                  <a:pt x="2563" y="2971"/>
                </a:lnTo>
                <a:lnTo>
                  <a:pt x="2573" y="2981"/>
                </a:lnTo>
                <a:lnTo>
                  <a:pt x="2584" y="2992"/>
                </a:lnTo>
                <a:lnTo>
                  <a:pt x="2594" y="3003"/>
                </a:lnTo>
                <a:lnTo>
                  <a:pt x="2603" y="3015"/>
                </a:lnTo>
                <a:lnTo>
                  <a:pt x="2612" y="3028"/>
                </a:lnTo>
                <a:lnTo>
                  <a:pt x="2620" y="3040"/>
                </a:lnTo>
                <a:lnTo>
                  <a:pt x="2628" y="3053"/>
                </a:lnTo>
                <a:lnTo>
                  <a:pt x="2636" y="3066"/>
                </a:lnTo>
                <a:lnTo>
                  <a:pt x="2642" y="3080"/>
                </a:lnTo>
                <a:lnTo>
                  <a:pt x="2648" y="3094"/>
                </a:lnTo>
                <a:lnTo>
                  <a:pt x="2653" y="3108"/>
                </a:lnTo>
                <a:lnTo>
                  <a:pt x="2658" y="3122"/>
                </a:lnTo>
                <a:lnTo>
                  <a:pt x="2662" y="3138"/>
                </a:lnTo>
                <a:lnTo>
                  <a:pt x="2666" y="3153"/>
                </a:lnTo>
                <a:lnTo>
                  <a:pt x="2669" y="3168"/>
                </a:lnTo>
                <a:lnTo>
                  <a:pt x="2671" y="3184"/>
                </a:lnTo>
                <a:lnTo>
                  <a:pt x="2673" y="3201"/>
                </a:lnTo>
                <a:lnTo>
                  <a:pt x="2675" y="3234"/>
                </a:lnTo>
                <a:lnTo>
                  <a:pt x="2674" y="3269"/>
                </a:lnTo>
                <a:lnTo>
                  <a:pt x="2672" y="3305"/>
                </a:lnTo>
                <a:close/>
                <a:moveTo>
                  <a:pt x="2291" y="3213"/>
                </a:moveTo>
                <a:lnTo>
                  <a:pt x="2291" y="3213"/>
                </a:lnTo>
                <a:lnTo>
                  <a:pt x="2285" y="3210"/>
                </a:lnTo>
                <a:lnTo>
                  <a:pt x="2279" y="3207"/>
                </a:lnTo>
                <a:lnTo>
                  <a:pt x="2266" y="3202"/>
                </a:lnTo>
                <a:lnTo>
                  <a:pt x="2240" y="3563"/>
                </a:lnTo>
                <a:lnTo>
                  <a:pt x="2247" y="3560"/>
                </a:lnTo>
                <a:lnTo>
                  <a:pt x="2250" y="3558"/>
                </a:lnTo>
                <a:lnTo>
                  <a:pt x="2254" y="3557"/>
                </a:lnTo>
                <a:lnTo>
                  <a:pt x="2267" y="3546"/>
                </a:lnTo>
                <a:lnTo>
                  <a:pt x="2279" y="3536"/>
                </a:lnTo>
                <a:lnTo>
                  <a:pt x="2291" y="3526"/>
                </a:lnTo>
                <a:lnTo>
                  <a:pt x="2301" y="3514"/>
                </a:lnTo>
                <a:lnTo>
                  <a:pt x="2312" y="3503"/>
                </a:lnTo>
                <a:lnTo>
                  <a:pt x="2321" y="3492"/>
                </a:lnTo>
                <a:lnTo>
                  <a:pt x="2330" y="3480"/>
                </a:lnTo>
                <a:lnTo>
                  <a:pt x="2338" y="3469"/>
                </a:lnTo>
                <a:lnTo>
                  <a:pt x="2344" y="3456"/>
                </a:lnTo>
                <a:lnTo>
                  <a:pt x="2350" y="3444"/>
                </a:lnTo>
                <a:lnTo>
                  <a:pt x="2356" y="3432"/>
                </a:lnTo>
                <a:lnTo>
                  <a:pt x="2361" y="3419"/>
                </a:lnTo>
                <a:lnTo>
                  <a:pt x="2365" y="3407"/>
                </a:lnTo>
                <a:lnTo>
                  <a:pt x="2368" y="3393"/>
                </a:lnTo>
                <a:lnTo>
                  <a:pt x="2371" y="3380"/>
                </a:lnTo>
                <a:lnTo>
                  <a:pt x="2372" y="3366"/>
                </a:lnTo>
                <a:lnTo>
                  <a:pt x="2373" y="3355"/>
                </a:lnTo>
                <a:lnTo>
                  <a:pt x="2373" y="3342"/>
                </a:lnTo>
                <a:lnTo>
                  <a:pt x="2372" y="3331"/>
                </a:lnTo>
                <a:lnTo>
                  <a:pt x="2371" y="3320"/>
                </a:lnTo>
                <a:lnTo>
                  <a:pt x="2368" y="3309"/>
                </a:lnTo>
                <a:lnTo>
                  <a:pt x="2365" y="3299"/>
                </a:lnTo>
                <a:lnTo>
                  <a:pt x="2361" y="3288"/>
                </a:lnTo>
                <a:lnTo>
                  <a:pt x="2356" y="3278"/>
                </a:lnTo>
                <a:lnTo>
                  <a:pt x="2350" y="3269"/>
                </a:lnTo>
                <a:lnTo>
                  <a:pt x="2344" y="3260"/>
                </a:lnTo>
                <a:lnTo>
                  <a:pt x="2337" y="3252"/>
                </a:lnTo>
                <a:lnTo>
                  <a:pt x="2330" y="3243"/>
                </a:lnTo>
                <a:lnTo>
                  <a:pt x="2321" y="3235"/>
                </a:lnTo>
                <a:lnTo>
                  <a:pt x="2312" y="3227"/>
                </a:lnTo>
                <a:lnTo>
                  <a:pt x="2301" y="3220"/>
                </a:lnTo>
                <a:lnTo>
                  <a:pt x="2291" y="321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KSO_Shape"/>
          <p:cNvSpPr/>
          <p:nvPr/>
        </p:nvSpPr>
        <p:spPr>
          <a:xfrm>
            <a:off x="9559044" y="2532800"/>
            <a:ext cx="770116" cy="925991"/>
          </a:xfrm>
          <a:custGeom>
            <a:avLst/>
            <a:gdLst>
              <a:gd name="connsiteX0" fmla="*/ 718458 w 1208088"/>
              <a:gd name="connsiteY0" fmla="*/ 565149 h 1452563"/>
              <a:gd name="connsiteX1" fmla="*/ 480476 w 1208088"/>
              <a:gd name="connsiteY1" fmla="*/ 674937 h 1452563"/>
              <a:gd name="connsiteX2" fmla="*/ 407251 w 1208088"/>
              <a:gd name="connsiteY2" fmla="*/ 812172 h 1452563"/>
              <a:gd name="connsiteX3" fmla="*/ 334026 w 1208088"/>
              <a:gd name="connsiteY3" fmla="*/ 812172 h 1452563"/>
              <a:gd name="connsiteX4" fmla="*/ 334026 w 1208088"/>
              <a:gd name="connsiteY4" fmla="*/ 885364 h 1452563"/>
              <a:gd name="connsiteX5" fmla="*/ 398098 w 1208088"/>
              <a:gd name="connsiteY5" fmla="*/ 885364 h 1452563"/>
              <a:gd name="connsiteX6" fmla="*/ 398098 w 1208088"/>
              <a:gd name="connsiteY6" fmla="*/ 921961 h 1452563"/>
              <a:gd name="connsiteX7" fmla="*/ 398098 w 1208088"/>
              <a:gd name="connsiteY7" fmla="*/ 940259 h 1452563"/>
              <a:gd name="connsiteX8" fmla="*/ 334026 w 1208088"/>
              <a:gd name="connsiteY8" fmla="*/ 940259 h 1452563"/>
              <a:gd name="connsiteX9" fmla="*/ 334026 w 1208088"/>
              <a:gd name="connsiteY9" fmla="*/ 1013451 h 1452563"/>
              <a:gd name="connsiteX10" fmla="*/ 407251 w 1208088"/>
              <a:gd name="connsiteY10" fmla="*/ 1013451 h 1452563"/>
              <a:gd name="connsiteX11" fmla="*/ 462170 w 1208088"/>
              <a:gd name="connsiteY11" fmla="*/ 1141537 h 1452563"/>
              <a:gd name="connsiteX12" fmla="*/ 718458 w 1208088"/>
              <a:gd name="connsiteY12" fmla="*/ 1260474 h 1452563"/>
              <a:gd name="connsiteX13" fmla="*/ 874062 w 1208088"/>
              <a:gd name="connsiteY13" fmla="*/ 1223879 h 1452563"/>
              <a:gd name="connsiteX14" fmla="*/ 855755 w 1208088"/>
              <a:gd name="connsiteY14" fmla="*/ 1104941 h 1452563"/>
              <a:gd name="connsiteX15" fmla="*/ 736765 w 1208088"/>
              <a:gd name="connsiteY15" fmla="*/ 1132388 h 1452563"/>
              <a:gd name="connsiteX16" fmla="*/ 599468 w 1208088"/>
              <a:gd name="connsiteY16" fmla="*/ 1086643 h 1452563"/>
              <a:gd name="connsiteX17" fmla="*/ 562855 w 1208088"/>
              <a:gd name="connsiteY17" fmla="*/ 1013451 h 1452563"/>
              <a:gd name="connsiteX18" fmla="*/ 828296 w 1208088"/>
              <a:gd name="connsiteY18" fmla="*/ 1013451 h 1452563"/>
              <a:gd name="connsiteX19" fmla="*/ 828296 w 1208088"/>
              <a:gd name="connsiteY19" fmla="*/ 940259 h 1452563"/>
              <a:gd name="connsiteX20" fmla="*/ 553701 w 1208088"/>
              <a:gd name="connsiteY20" fmla="*/ 940259 h 1452563"/>
              <a:gd name="connsiteX21" fmla="*/ 553701 w 1208088"/>
              <a:gd name="connsiteY21" fmla="*/ 921961 h 1452563"/>
              <a:gd name="connsiteX22" fmla="*/ 553701 w 1208088"/>
              <a:gd name="connsiteY22" fmla="*/ 885364 h 1452563"/>
              <a:gd name="connsiteX23" fmla="*/ 828296 w 1208088"/>
              <a:gd name="connsiteY23" fmla="*/ 885364 h 1452563"/>
              <a:gd name="connsiteX24" fmla="*/ 828296 w 1208088"/>
              <a:gd name="connsiteY24" fmla="*/ 812172 h 1452563"/>
              <a:gd name="connsiteX25" fmla="*/ 572008 w 1208088"/>
              <a:gd name="connsiteY25" fmla="*/ 812172 h 1452563"/>
              <a:gd name="connsiteX26" fmla="*/ 599468 w 1208088"/>
              <a:gd name="connsiteY26" fmla="*/ 748129 h 1452563"/>
              <a:gd name="connsiteX27" fmla="*/ 727612 w 1208088"/>
              <a:gd name="connsiteY27" fmla="*/ 693236 h 1452563"/>
              <a:gd name="connsiteX28" fmla="*/ 846602 w 1208088"/>
              <a:gd name="connsiteY28" fmla="*/ 720682 h 1452563"/>
              <a:gd name="connsiteX29" fmla="*/ 874062 w 1208088"/>
              <a:gd name="connsiteY29" fmla="*/ 601745 h 1452563"/>
              <a:gd name="connsiteX30" fmla="*/ 718458 w 1208088"/>
              <a:gd name="connsiteY30" fmla="*/ 565149 h 1452563"/>
              <a:gd name="connsiteX31" fmla="*/ 719206 w 1208088"/>
              <a:gd name="connsiteY31" fmla="*/ 0 h 1452563"/>
              <a:gd name="connsiteX32" fmla="*/ 727454 w 1208088"/>
              <a:gd name="connsiteY32" fmla="*/ 317 h 1452563"/>
              <a:gd name="connsiteX33" fmla="*/ 736654 w 1208088"/>
              <a:gd name="connsiteY33" fmla="*/ 952 h 1452563"/>
              <a:gd name="connsiteX34" fmla="*/ 746172 w 1208088"/>
              <a:gd name="connsiteY34" fmla="*/ 2538 h 1452563"/>
              <a:gd name="connsiteX35" fmla="*/ 756641 w 1208088"/>
              <a:gd name="connsiteY35" fmla="*/ 4125 h 1452563"/>
              <a:gd name="connsiteX36" fmla="*/ 767428 w 1208088"/>
              <a:gd name="connsiteY36" fmla="*/ 6028 h 1452563"/>
              <a:gd name="connsiteX37" fmla="*/ 778849 w 1208088"/>
              <a:gd name="connsiteY37" fmla="*/ 8567 h 1452563"/>
              <a:gd name="connsiteX38" fmla="*/ 791222 w 1208088"/>
              <a:gd name="connsiteY38" fmla="*/ 11422 h 1452563"/>
              <a:gd name="connsiteX39" fmla="*/ 804546 w 1208088"/>
              <a:gd name="connsiteY39" fmla="*/ 14913 h 1452563"/>
              <a:gd name="connsiteX40" fmla="*/ 818822 w 1208088"/>
              <a:gd name="connsiteY40" fmla="*/ 18720 h 1452563"/>
              <a:gd name="connsiteX41" fmla="*/ 833416 w 1208088"/>
              <a:gd name="connsiteY41" fmla="*/ 23480 h 1452563"/>
              <a:gd name="connsiteX42" fmla="*/ 829609 w 1208088"/>
              <a:gd name="connsiteY42" fmla="*/ 36171 h 1452563"/>
              <a:gd name="connsiteX43" fmla="*/ 825802 w 1208088"/>
              <a:gd name="connsiteY43" fmla="*/ 48228 h 1452563"/>
              <a:gd name="connsiteX44" fmla="*/ 818188 w 1208088"/>
              <a:gd name="connsiteY44" fmla="*/ 70439 h 1452563"/>
              <a:gd name="connsiteX45" fmla="*/ 810256 w 1208088"/>
              <a:gd name="connsiteY45" fmla="*/ 91063 h 1452563"/>
              <a:gd name="connsiteX46" fmla="*/ 802960 w 1208088"/>
              <a:gd name="connsiteY46" fmla="*/ 108831 h 1452563"/>
              <a:gd name="connsiteX47" fmla="*/ 795663 w 1208088"/>
              <a:gd name="connsiteY47" fmla="*/ 125013 h 1452563"/>
              <a:gd name="connsiteX48" fmla="*/ 788684 w 1208088"/>
              <a:gd name="connsiteY48" fmla="*/ 138974 h 1452563"/>
              <a:gd name="connsiteX49" fmla="*/ 782021 w 1208088"/>
              <a:gd name="connsiteY49" fmla="*/ 151983 h 1452563"/>
              <a:gd name="connsiteX50" fmla="*/ 775994 w 1208088"/>
              <a:gd name="connsiteY50" fmla="*/ 163405 h 1452563"/>
              <a:gd name="connsiteX51" fmla="*/ 764572 w 1208088"/>
              <a:gd name="connsiteY51" fmla="*/ 183077 h 1452563"/>
              <a:gd name="connsiteX52" fmla="*/ 760131 w 1208088"/>
              <a:gd name="connsiteY52" fmla="*/ 191644 h 1452563"/>
              <a:gd name="connsiteX53" fmla="*/ 756007 w 1208088"/>
              <a:gd name="connsiteY53" fmla="*/ 200211 h 1452563"/>
              <a:gd name="connsiteX54" fmla="*/ 752517 w 1208088"/>
              <a:gd name="connsiteY54" fmla="*/ 207826 h 1452563"/>
              <a:gd name="connsiteX55" fmla="*/ 749662 w 1208088"/>
              <a:gd name="connsiteY55" fmla="*/ 215759 h 1452563"/>
              <a:gd name="connsiteX56" fmla="*/ 748393 w 1208088"/>
              <a:gd name="connsiteY56" fmla="*/ 219566 h 1452563"/>
              <a:gd name="connsiteX57" fmla="*/ 747441 w 1208088"/>
              <a:gd name="connsiteY57" fmla="*/ 223374 h 1452563"/>
              <a:gd name="connsiteX58" fmla="*/ 746806 w 1208088"/>
              <a:gd name="connsiteY58" fmla="*/ 227181 h 1452563"/>
              <a:gd name="connsiteX59" fmla="*/ 746489 w 1208088"/>
              <a:gd name="connsiteY59" fmla="*/ 231623 h 1452563"/>
              <a:gd name="connsiteX60" fmla="*/ 748076 w 1208088"/>
              <a:gd name="connsiteY60" fmla="*/ 231623 h 1452563"/>
              <a:gd name="connsiteX61" fmla="*/ 750931 w 1208088"/>
              <a:gd name="connsiteY61" fmla="*/ 231623 h 1452563"/>
              <a:gd name="connsiteX62" fmla="*/ 753786 w 1208088"/>
              <a:gd name="connsiteY62" fmla="*/ 231940 h 1452563"/>
              <a:gd name="connsiteX63" fmla="*/ 756324 w 1208088"/>
              <a:gd name="connsiteY63" fmla="*/ 232258 h 1452563"/>
              <a:gd name="connsiteX64" fmla="*/ 758862 w 1208088"/>
              <a:gd name="connsiteY64" fmla="*/ 233210 h 1452563"/>
              <a:gd name="connsiteX65" fmla="*/ 761400 w 1208088"/>
              <a:gd name="connsiteY65" fmla="*/ 233844 h 1452563"/>
              <a:gd name="connsiteX66" fmla="*/ 763621 w 1208088"/>
              <a:gd name="connsiteY66" fmla="*/ 234796 h 1452563"/>
              <a:gd name="connsiteX67" fmla="*/ 765842 w 1208088"/>
              <a:gd name="connsiteY67" fmla="*/ 236065 h 1452563"/>
              <a:gd name="connsiteX68" fmla="*/ 768062 w 1208088"/>
              <a:gd name="connsiteY68" fmla="*/ 237334 h 1452563"/>
              <a:gd name="connsiteX69" fmla="*/ 769966 w 1208088"/>
              <a:gd name="connsiteY69" fmla="*/ 238921 h 1452563"/>
              <a:gd name="connsiteX70" fmla="*/ 771552 w 1208088"/>
              <a:gd name="connsiteY70" fmla="*/ 240190 h 1452563"/>
              <a:gd name="connsiteX71" fmla="*/ 772821 w 1208088"/>
              <a:gd name="connsiteY71" fmla="*/ 242094 h 1452563"/>
              <a:gd name="connsiteX72" fmla="*/ 774090 w 1208088"/>
              <a:gd name="connsiteY72" fmla="*/ 243680 h 1452563"/>
              <a:gd name="connsiteX73" fmla="*/ 775042 w 1208088"/>
              <a:gd name="connsiteY73" fmla="*/ 245901 h 1452563"/>
              <a:gd name="connsiteX74" fmla="*/ 775676 w 1208088"/>
              <a:gd name="connsiteY74" fmla="*/ 247805 h 1452563"/>
              <a:gd name="connsiteX75" fmla="*/ 775994 w 1208088"/>
              <a:gd name="connsiteY75" fmla="*/ 249709 h 1452563"/>
              <a:gd name="connsiteX76" fmla="*/ 776311 w 1208088"/>
              <a:gd name="connsiteY76" fmla="*/ 251930 h 1452563"/>
              <a:gd name="connsiteX77" fmla="*/ 776311 w 1208088"/>
              <a:gd name="connsiteY77" fmla="*/ 253834 h 1452563"/>
              <a:gd name="connsiteX78" fmla="*/ 775676 w 1208088"/>
              <a:gd name="connsiteY78" fmla="*/ 255420 h 1452563"/>
              <a:gd name="connsiteX79" fmla="*/ 775359 w 1208088"/>
              <a:gd name="connsiteY79" fmla="*/ 257324 h 1452563"/>
              <a:gd name="connsiteX80" fmla="*/ 774407 w 1208088"/>
              <a:gd name="connsiteY80" fmla="*/ 258910 h 1452563"/>
              <a:gd name="connsiteX81" fmla="*/ 773456 w 1208088"/>
              <a:gd name="connsiteY81" fmla="*/ 260497 h 1452563"/>
              <a:gd name="connsiteX82" fmla="*/ 772186 w 1208088"/>
              <a:gd name="connsiteY82" fmla="*/ 262083 h 1452563"/>
              <a:gd name="connsiteX83" fmla="*/ 769331 w 1208088"/>
              <a:gd name="connsiteY83" fmla="*/ 265256 h 1452563"/>
              <a:gd name="connsiteX84" fmla="*/ 765524 w 1208088"/>
              <a:gd name="connsiteY84" fmla="*/ 267794 h 1452563"/>
              <a:gd name="connsiteX85" fmla="*/ 761717 w 1208088"/>
              <a:gd name="connsiteY85" fmla="*/ 269698 h 1452563"/>
              <a:gd name="connsiteX86" fmla="*/ 756958 w 1208088"/>
              <a:gd name="connsiteY86" fmla="*/ 270967 h 1452563"/>
              <a:gd name="connsiteX87" fmla="*/ 752200 w 1208088"/>
              <a:gd name="connsiteY87" fmla="*/ 271919 h 1452563"/>
              <a:gd name="connsiteX88" fmla="*/ 756324 w 1208088"/>
              <a:gd name="connsiteY88" fmla="*/ 284611 h 1452563"/>
              <a:gd name="connsiteX89" fmla="*/ 757910 w 1208088"/>
              <a:gd name="connsiteY89" fmla="*/ 289053 h 1452563"/>
              <a:gd name="connsiteX90" fmla="*/ 760448 w 1208088"/>
              <a:gd name="connsiteY90" fmla="*/ 293812 h 1452563"/>
              <a:gd name="connsiteX91" fmla="*/ 763621 w 1208088"/>
              <a:gd name="connsiteY91" fmla="*/ 299206 h 1452563"/>
              <a:gd name="connsiteX92" fmla="*/ 768062 w 1208088"/>
              <a:gd name="connsiteY92" fmla="*/ 304283 h 1452563"/>
              <a:gd name="connsiteX93" fmla="*/ 772504 w 1208088"/>
              <a:gd name="connsiteY93" fmla="*/ 309677 h 1452563"/>
              <a:gd name="connsiteX94" fmla="*/ 777580 w 1208088"/>
              <a:gd name="connsiteY94" fmla="*/ 315706 h 1452563"/>
              <a:gd name="connsiteX95" fmla="*/ 783608 w 1208088"/>
              <a:gd name="connsiteY95" fmla="*/ 321417 h 1452563"/>
              <a:gd name="connsiteX96" fmla="*/ 789952 w 1208088"/>
              <a:gd name="connsiteY96" fmla="*/ 327445 h 1452563"/>
              <a:gd name="connsiteX97" fmla="*/ 796615 w 1208088"/>
              <a:gd name="connsiteY97" fmla="*/ 333791 h 1452563"/>
              <a:gd name="connsiteX98" fmla="*/ 803912 w 1208088"/>
              <a:gd name="connsiteY98" fmla="*/ 339820 h 1452563"/>
              <a:gd name="connsiteX99" fmla="*/ 819774 w 1208088"/>
              <a:gd name="connsiteY99" fmla="*/ 353146 h 1452563"/>
              <a:gd name="connsiteX100" fmla="*/ 836588 w 1208088"/>
              <a:gd name="connsiteY100" fmla="*/ 366155 h 1452563"/>
              <a:gd name="connsiteX101" fmla="*/ 854672 w 1208088"/>
              <a:gd name="connsiteY101" fmla="*/ 379798 h 1452563"/>
              <a:gd name="connsiteX102" fmla="*/ 891472 w 1208088"/>
              <a:gd name="connsiteY102" fmla="*/ 407720 h 1452563"/>
              <a:gd name="connsiteX103" fmla="*/ 928274 w 1208088"/>
              <a:gd name="connsiteY103" fmla="*/ 435008 h 1452563"/>
              <a:gd name="connsiteX104" fmla="*/ 945405 w 1208088"/>
              <a:gd name="connsiteY104" fmla="*/ 448334 h 1452563"/>
              <a:gd name="connsiteX105" fmla="*/ 961902 w 1208088"/>
              <a:gd name="connsiteY105" fmla="*/ 461343 h 1452563"/>
              <a:gd name="connsiteX106" fmla="*/ 976496 w 1208088"/>
              <a:gd name="connsiteY106" fmla="*/ 474034 h 1452563"/>
              <a:gd name="connsiteX107" fmla="*/ 983158 w 1208088"/>
              <a:gd name="connsiteY107" fmla="*/ 479746 h 1452563"/>
              <a:gd name="connsiteX108" fmla="*/ 989186 w 1208088"/>
              <a:gd name="connsiteY108" fmla="*/ 485457 h 1452563"/>
              <a:gd name="connsiteX109" fmla="*/ 996482 w 1208088"/>
              <a:gd name="connsiteY109" fmla="*/ 493072 h 1452563"/>
              <a:gd name="connsiteX110" fmla="*/ 1003779 w 1208088"/>
              <a:gd name="connsiteY110" fmla="*/ 501004 h 1452563"/>
              <a:gd name="connsiteX111" fmla="*/ 1011393 w 1208088"/>
              <a:gd name="connsiteY111" fmla="*/ 510206 h 1452563"/>
              <a:gd name="connsiteX112" fmla="*/ 1019007 w 1208088"/>
              <a:gd name="connsiteY112" fmla="*/ 519725 h 1452563"/>
              <a:gd name="connsiteX113" fmla="*/ 1026938 w 1208088"/>
              <a:gd name="connsiteY113" fmla="*/ 530830 h 1452563"/>
              <a:gd name="connsiteX114" fmla="*/ 1034552 w 1208088"/>
              <a:gd name="connsiteY114" fmla="*/ 542252 h 1452563"/>
              <a:gd name="connsiteX115" fmla="*/ 1042801 w 1208088"/>
              <a:gd name="connsiteY115" fmla="*/ 554309 h 1452563"/>
              <a:gd name="connsiteX116" fmla="*/ 1050732 w 1208088"/>
              <a:gd name="connsiteY116" fmla="*/ 567318 h 1452563"/>
              <a:gd name="connsiteX117" fmla="*/ 1058663 w 1208088"/>
              <a:gd name="connsiteY117" fmla="*/ 581279 h 1452563"/>
              <a:gd name="connsiteX118" fmla="*/ 1066912 w 1208088"/>
              <a:gd name="connsiteY118" fmla="*/ 595557 h 1452563"/>
              <a:gd name="connsiteX119" fmla="*/ 1074843 w 1208088"/>
              <a:gd name="connsiteY119" fmla="*/ 610153 h 1452563"/>
              <a:gd name="connsiteX120" fmla="*/ 1083092 w 1208088"/>
              <a:gd name="connsiteY120" fmla="*/ 626017 h 1452563"/>
              <a:gd name="connsiteX121" fmla="*/ 1091023 w 1208088"/>
              <a:gd name="connsiteY121" fmla="*/ 641882 h 1452563"/>
              <a:gd name="connsiteX122" fmla="*/ 1098954 w 1208088"/>
              <a:gd name="connsiteY122" fmla="*/ 658698 h 1452563"/>
              <a:gd name="connsiteX123" fmla="*/ 1106568 w 1208088"/>
              <a:gd name="connsiteY123" fmla="*/ 675832 h 1452563"/>
              <a:gd name="connsiteX124" fmla="*/ 1114499 w 1208088"/>
              <a:gd name="connsiteY124" fmla="*/ 693283 h 1452563"/>
              <a:gd name="connsiteX125" fmla="*/ 1122113 w 1208088"/>
              <a:gd name="connsiteY125" fmla="*/ 711369 h 1452563"/>
              <a:gd name="connsiteX126" fmla="*/ 1129727 w 1208088"/>
              <a:gd name="connsiteY126" fmla="*/ 729772 h 1452563"/>
              <a:gd name="connsiteX127" fmla="*/ 1136707 w 1208088"/>
              <a:gd name="connsiteY127" fmla="*/ 748492 h 1452563"/>
              <a:gd name="connsiteX128" fmla="*/ 1143686 w 1208088"/>
              <a:gd name="connsiteY128" fmla="*/ 768164 h 1452563"/>
              <a:gd name="connsiteX129" fmla="*/ 1150348 w 1208088"/>
              <a:gd name="connsiteY129" fmla="*/ 787519 h 1452563"/>
              <a:gd name="connsiteX130" fmla="*/ 1157011 w 1208088"/>
              <a:gd name="connsiteY130" fmla="*/ 807191 h 1452563"/>
              <a:gd name="connsiteX131" fmla="*/ 1163038 w 1208088"/>
              <a:gd name="connsiteY131" fmla="*/ 826863 h 1452563"/>
              <a:gd name="connsiteX132" fmla="*/ 1169066 w 1208088"/>
              <a:gd name="connsiteY132" fmla="*/ 847170 h 1452563"/>
              <a:gd name="connsiteX133" fmla="*/ 1174460 w 1208088"/>
              <a:gd name="connsiteY133" fmla="*/ 867477 h 1452563"/>
              <a:gd name="connsiteX134" fmla="*/ 1179853 w 1208088"/>
              <a:gd name="connsiteY134" fmla="*/ 887783 h 1452563"/>
              <a:gd name="connsiteX135" fmla="*/ 1184929 w 1208088"/>
              <a:gd name="connsiteY135" fmla="*/ 908407 h 1452563"/>
              <a:gd name="connsiteX136" fmla="*/ 1189370 w 1208088"/>
              <a:gd name="connsiteY136" fmla="*/ 929031 h 1452563"/>
              <a:gd name="connsiteX137" fmla="*/ 1193177 w 1208088"/>
              <a:gd name="connsiteY137" fmla="*/ 949655 h 1452563"/>
              <a:gd name="connsiteX138" fmla="*/ 1196667 w 1208088"/>
              <a:gd name="connsiteY138" fmla="*/ 970279 h 1452563"/>
              <a:gd name="connsiteX139" fmla="*/ 1200157 w 1208088"/>
              <a:gd name="connsiteY139" fmla="*/ 990903 h 1452563"/>
              <a:gd name="connsiteX140" fmla="*/ 1202695 w 1208088"/>
              <a:gd name="connsiteY140" fmla="*/ 1011845 h 1452563"/>
              <a:gd name="connsiteX141" fmla="*/ 1204916 w 1208088"/>
              <a:gd name="connsiteY141" fmla="*/ 1032151 h 1452563"/>
              <a:gd name="connsiteX142" fmla="*/ 1206502 w 1208088"/>
              <a:gd name="connsiteY142" fmla="*/ 1052458 h 1452563"/>
              <a:gd name="connsiteX143" fmla="*/ 1207454 w 1208088"/>
              <a:gd name="connsiteY143" fmla="*/ 1072447 h 1452563"/>
              <a:gd name="connsiteX144" fmla="*/ 1208088 w 1208088"/>
              <a:gd name="connsiteY144" fmla="*/ 1092437 h 1452563"/>
              <a:gd name="connsiteX145" fmla="*/ 1207771 w 1208088"/>
              <a:gd name="connsiteY145" fmla="*/ 1112426 h 1452563"/>
              <a:gd name="connsiteX146" fmla="*/ 1207136 w 1208088"/>
              <a:gd name="connsiteY146" fmla="*/ 1131781 h 1452563"/>
              <a:gd name="connsiteX147" fmla="*/ 1205867 w 1208088"/>
              <a:gd name="connsiteY147" fmla="*/ 1151453 h 1452563"/>
              <a:gd name="connsiteX148" fmla="*/ 1203646 w 1208088"/>
              <a:gd name="connsiteY148" fmla="*/ 1170173 h 1452563"/>
              <a:gd name="connsiteX149" fmla="*/ 1201108 w 1208088"/>
              <a:gd name="connsiteY149" fmla="*/ 1188893 h 1452563"/>
              <a:gd name="connsiteX150" fmla="*/ 1199522 w 1208088"/>
              <a:gd name="connsiteY150" fmla="*/ 1197778 h 1452563"/>
              <a:gd name="connsiteX151" fmla="*/ 1197302 w 1208088"/>
              <a:gd name="connsiteY151" fmla="*/ 1206979 h 1452563"/>
              <a:gd name="connsiteX152" fmla="*/ 1195398 w 1208088"/>
              <a:gd name="connsiteY152" fmla="*/ 1215863 h 1452563"/>
              <a:gd name="connsiteX153" fmla="*/ 1193177 w 1208088"/>
              <a:gd name="connsiteY153" fmla="*/ 1224747 h 1452563"/>
              <a:gd name="connsiteX154" fmla="*/ 1190956 w 1208088"/>
              <a:gd name="connsiteY154" fmla="*/ 1233314 h 1452563"/>
              <a:gd name="connsiteX155" fmla="*/ 1188418 w 1208088"/>
              <a:gd name="connsiteY155" fmla="*/ 1242199 h 1452563"/>
              <a:gd name="connsiteX156" fmla="*/ 1185563 w 1208088"/>
              <a:gd name="connsiteY156" fmla="*/ 1250448 h 1452563"/>
              <a:gd name="connsiteX157" fmla="*/ 1182708 w 1208088"/>
              <a:gd name="connsiteY157" fmla="*/ 1259015 h 1452563"/>
              <a:gd name="connsiteX158" fmla="*/ 1179218 w 1208088"/>
              <a:gd name="connsiteY158" fmla="*/ 1266947 h 1452563"/>
              <a:gd name="connsiteX159" fmla="*/ 1175728 w 1208088"/>
              <a:gd name="connsiteY159" fmla="*/ 1275197 h 1452563"/>
              <a:gd name="connsiteX160" fmla="*/ 1172239 w 1208088"/>
              <a:gd name="connsiteY160" fmla="*/ 1283129 h 1452563"/>
              <a:gd name="connsiteX161" fmla="*/ 1168749 w 1208088"/>
              <a:gd name="connsiteY161" fmla="*/ 1291062 h 1452563"/>
              <a:gd name="connsiteX162" fmla="*/ 1164625 w 1208088"/>
              <a:gd name="connsiteY162" fmla="*/ 1298677 h 1452563"/>
              <a:gd name="connsiteX163" fmla="*/ 1160183 w 1208088"/>
              <a:gd name="connsiteY163" fmla="*/ 1305974 h 1452563"/>
              <a:gd name="connsiteX164" fmla="*/ 1155742 w 1208088"/>
              <a:gd name="connsiteY164" fmla="*/ 1313589 h 1452563"/>
              <a:gd name="connsiteX165" fmla="*/ 1151300 w 1208088"/>
              <a:gd name="connsiteY165" fmla="*/ 1320570 h 1452563"/>
              <a:gd name="connsiteX166" fmla="*/ 1146542 w 1208088"/>
              <a:gd name="connsiteY166" fmla="*/ 1327867 h 1452563"/>
              <a:gd name="connsiteX167" fmla="*/ 1141148 w 1208088"/>
              <a:gd name="connsiteY167" fmla="*/ 1334531 h 1452563"/>
              <a:gd name="connsiteX168" fmla="*/ 1135755 w 1208088"/>
              <a:gd name="connsiteY168" fmla="*/ 1341194 h 1452563"/>
              <a:gd name="connsiteX169" fmla="*/ 1130362 w 1208088"/>
              <a:gd name="connsiteY169" fmla="*/ 1347857 h 1452563"/>
              <a:gd name="connsiteX170" fmla="*/ 1124334 w 1208088"/>
              <a:gd name="connsiteY170" fmla="*/ 1354203 h 1452563"/>
              <a:gd name="connsiteX171" fmla="*/ 1118306 w 1208088"/>
              <a:gd name="connsiteY171" fmla="*/ 1360548 h 1452563"/>
              <a:gd name="connsiteX172" fmla="*/ 1112278 w 1208088"/>
              <a:gd name="connsiteY172" fmla="*/ 1366577 h 1452563"/>
              <a:gd name="connsiteX173" fmla="*/ 1105299 w 1208088"/>
              <a:gd name="connsiteY173" fmla="*/ 1372288 h 1452563"/>
              <a:gd name="connsiteX174" fmla="*/ 1098637 w 1208088"/>
              <a:gd name="connsiteY174" fmla="*/ 1378000 h 1452563"/>
              <a:gd name="connsiteX175" fmla="*/ 1091657 w 1208088"/>
              <a:gd name="connsiteY175" fmla="*/ 1383394 h 1452563"/>
              <a:gd name="connsiteX176" fmla="*/ 1084360 w 1208088"/>
              <a:gd name="connsiteY176" fmla="*/ 1388470 h 1452563"/>
              <a:gd name="connsiteX177" fmla="*/ 1076746 w 1208088"/>
              <a:gd name="connsiteY177" fmla="*/ 1393230 h 1452563"/>
              <a:gd name="connsiteX178" fmla="*/ 1068815 w 1208088"/>
              <a:gd name="connsiteY178" fmla="*/ 1398306 h 1452563"/>
              <a:gd name="connsiteX179" fmla="*/ 1061201 w 1208088"/>
              <a:gd name="connsiteY179" fmla="*/ 1402748 h 1452563"/>
              <a:gd name="connsiteX180" fmla="*/ 1052636 w 1208088"/>
              <a:gd name="connsiteY180" fmla="*/ 1407190 h 1452563"/>
              <a:gd name="connsiteX181" fmla="*/ 1044070 w 1208088"/>
              <a:gd name="connsiteY181" fmla="*/ 1411633 h 1452563"/>
              <a:gd name="connsiteX182" fmla="*/ 1035187 w 1208088"/>
              <a:gd name="connsiteY182" fmla="*/ 1415440 h 1452563"/>
              <a:gd name="connsiteX183" fmla="*/ 1025986 w 1208088"/>
              <a:gd name="connsiteY183" fmla="*/ 1418930 h 1452563"/>
              <a:gd name="connsiteX184" fmla="*/ 1016469 w 1208088"/>
              <a:gd name="connsiteY184" fmla="*/ 1422420 h 1452563"/>
              <a:gd name="connsiteX185" fmla="*/ 1006634 w 1208088"/>
              <a:gd name="connsiteY185" fmla="*/ 1425593 h 1452563"/>
              <a:gd name="connsiteX186" fmla="*/ 996800 w 1208088"/>
              <a:gd name="connsiteY186" fmla="*/ 1428766 h 1452563"/>
              <a:gd name="connsiteX187" fmla="*/ 986330 w 1208088"/>
              <a:gd name="connsiteY187" fmla="*/ 1431305 h 1452563"/>
              <a:gd name="connsiteX188" fmla="*/ 976178 w 1208088"/>
              <a:gd name="connsiteY188" fmla="*/ 1433843 h 1452563"/>
              <a:gd name="connsiteX189" fmla="*/ 965074 w 1208088"/>
              <a:gd name="connsiteY189" fmla="*/ 1436064 h 1452563"/>
              <a:gd name="connsiteX190" fmla="*/ 953971 w 1208088"/>
              <a:gd name="connsiteY190" fmla="*/ 1437968 h 1452563"/>
              <a:gd name="connsiteX191" fmla="*/ 942550 w 1208088"/>
              <a:gd name="connsiteY191" fmla="*/ 1439554 h 1452563"/>
              <a:gd name="connsiteX192" fmla="*/ 930812 w 1208088"/>
              <a:gd name="connsiteY192" fmla="*/ 1440823 h 1452563"/>
              <a:gd name="connsiteX193" fmla="*/ 918756 w 1208088"/>
              <a:gd name="connsiteY193" fmla="*/ 1442093 h 1452563"/>
              <a:gd name="connsiteX194" fmla="*/ 906383 w 1208088"/>
              <a:gd name="connsiteY194" fmla="*/ 1443044 h 1452563"/>
              <a:gd name="connsiteX195" fmla="*/ 893693 w 1208088"/>
              <a:gd name="connsiteY195" fmla="*/ 1443362 h 1452563"/>
              <a:gd name="connsiteX196" fmla="*/ 740144 w 1208088"/>
              <a:gd name="connsiteY196" fmla="*/ 1448756 h 1452563"/>
              <a:gd name="connsiteX197" fmla="*/ 652583 w 1208088"/>
              <a:gd name="connsiteY197" fmla="*/ 1451611 h 1452563"/>
              <a:gd name="connsiteX198" fmla="*/ 613244 w 1208088"/>
              <a:gd name="connsiteY198" fmla="*/ 1452563 h 1452563"/>
              <a:gd name="connsiteX199" fmla="*/ 604044 w 1208088"/>
              <a:gd name="connsiteY199" fmla="*/ 1452563 h 1452563"/>
              <a:gd name="connsiteX200" fmla="*/ 595161 w 1208088"/>
              <a:gd name="connsiteY200" fmla="*/ 1452563 h 1452563"/>
              <a:gd name="connsiteX201" fmla="*/ 555505 w 1208088"/>
              <a:gd name="connsiteY201" fmla="*/ 1451611 h 1452563"/>
              <a:gd name="connsiteX202" fmla="*/ 467944 w 1208088"/>
              <a:gd name="connsiteY202" fmla="*/ 1448756 h 1452563"/>
              <a:gd name="connsiteX203" fmla="*/ 314395 w 1208088"/>
              <a:gd name="connsiteY203" fmla="*/ 1443362 h 1452563"/>
              <a:gd name="connsiteX204" fmla="*/ 302022 w 1208088"/>
              <a:gd name="connsiteY204" fmla="*/ 1443044 h 1452563"/>
              <a:gd name="connsiteX205" fmla="*/ 289332 w 1208088"/>
              <a:gd name="connsiteY205" fmla="*/ 1442093 h 1452563"/>
              <a:gd name="connsiteX206" fmla="*/ 277276 w 1208088"/>
              <a:gd name="connsiteY206" fmla="*/ 1440823 h 1452563"/>
              <a:gd name="connsiteX207" fmla="*/ 265856 w 1208088"/>
              <a:gd name="connsiteY207" fmla="*/ 1439554 h 1452563"/>
              <a:gd name="connsiteX208" fmla="*/ 254117 w 1208088"/>
              <a:gd name="connsiteY208" fmla="*/ 1437968 h 1452563"/>
              <a:gd name="connsiteX209" fmla="*/ 243014 w 1208088"/>
              <a:gd name="connsiteY209" fmla="*/ 1436064 h 1452563"/>
              <a:gd name="connsiteX210" fmla="*/ 232227 w 1208088"/>
              <a:gd name="connsiteY210" fmla="*/ 1433843 h 1452563"/>
              <a:gd name="connsiteX211" fmla="*/ 221758 w 1208088"/>
              <a:gd name="connsiteY211" fmla="*/ 1431305 h 1452563"/>
              <a:gd name="connsiteX212" fmla="*/ 211288 w 1208088"/>
              <a:gd name="connsiteY212" fmla="*/ 1428766 h 1452563"/>
              <a:gd name="connsiteX213" fmla="*/ 201454 w 1208088"/>
              <a:gd name="connsiteY213" fmla="*/ 1425593 h 1452563"/>
              <a:gd name="connsiteX214" fmla="*/ 191619 w 1208088"/>
              <a:gd name="connsiteY214" fmla="*/ 1422420 h 1452563"/>
              <a:gd name="connsiteX215" fmla="*/ 182419 w 1208088"/>
              <a:gd name="connsiteY215" fmla="*/ 1418930 h 1452563"/>
              <a:gd name="connsiteX216" fmla="*/ 172901 w 1208088"/>
              <a:gd name="connsiteY216" fmla="*/ 1415440 h 1452563"/>
              <a:gd name="connsiteX217" fmla="*/ 164336 w 1208088"/>
              <a:gd name="connsiteY217" fmla="*/ 1411633 h 1452563"/>
              <a:gd name="connsiteX218" fmla="*/ 155452 w 1208088"/>
              <a:gd name="connsiteY218" fmla="*/ 1407190 h 1452563"/>
              <a:gd name="connsiteX219" fmla="*/ 147521 w 1208088"/>
              <a:gd name="connsiteY219" fmla="*/ 1402748 h 1452563"/>
              <a:gd name="connsiteX220" fmla="*/ 139273 w 1208088"/>
              <a:gd name="connsiteY220" fmla="*/ 1398306 h 1452563"/>
              <a:gd name="connsiteX221" fmla="*/ 131342 w 1208088"/>
              <a:gd name="connsiteY221" fmla="*/ 1393230 h 1452563"/>
              <a:gd name="connsiteX222" fmla="*/ 123728 w 1208088"/>
              <a:gd name="connsiteY222" fmla="*/ 1388470 h 1452563"/>
              <a:gd name="connsiteX223" fmla="*/ 116431 w 1208088"/>
              <a:gd name="connsiteY223" fmla="*/ 1383394 h 1452563"/>
              <a:gd name="connsiteX224" fmla="*/ 109768 w 1208088"/>
              <a:gd name="connsiteY224" fmla="*/ 1378000 h 1452563"/>
              <a:gd name="connsiteX225" fmla="*/ 102789 w 1208088"/>
              <a:gd name="connsiteY225" fmla="*/ 1372288 h 1452563"/>
              <a:gd name="connsiteX226" fmla="*/ 96127 w 1208088"/>
              <a:gd name="connsiteY226" fmla="*/ 1366577 h 1452563"/>
              <a:gd name="connsiteX227" fmla="*/ 89782 w 1208088"/>
              <a:gd name="connsiteY227" fmla="*/ 1360548 h 1452563"/>
              <a:gd name="connsiteX228" fmla="*/ 83754 w 1208088"/>
              <a:gd name="connsiteY228" fmla="*/ 1354203 h 1452563"/>
              <a:gd name="connsiteX229" fmla="*/ 78044 w 1208088"/>
              <a:gd name="connsiteY229" fmla="*/ 1347857 h 1452563"/>
              <a:gd name="connsiteX230" fmla="*/ 72333 w 1208088"/>
              <a:gd name="connsiteY230" fmla="*/ 1341194 h 1452563"/>
              <a:gd name="connsiteX231" fmla="*/ 66940 w 1208088"/>
              <a:gd name="connsiteY231" fmla="*/ 1334531 h 1452563"/>
              <a:gd name="connsiteX232" fmla="*/ 61864 w 1208088"/>
              <a:gd name="connsiteY232" fmla="*/ 1327867 h 1452563"/>
              <a:gd name="connsiteX233" fmla="*/ 56788 w 1208088"/>
              <a:gd name="connsiteY233" fmla="*/ 1320570 h 1452563"/>
              <a:gd name="connsiteX234" fmla="*/ 52346 w 1208088"/>
              <a:gd name="connsiteY234" fmla="*/ 1313589 h 1452563"/>
              <a:gd name="connsiteX235" fmla="*/ 47905 w 1208088"/>
              <a:gd name="connsiteY235" fmla="*/ 1305974 h 1452563"/>
              <a:gd name="connsiteX236" fmla="*/ 43780 w 1208088"/>
              <a:gd name="connsiteY236" fmla="*/ 1298677 h 1452563"/>
              <a:gd name="connsiteX237" fmla="*/ 39339 w 1208088"/>
              <a:gd name="connsiteY237" fmla="*/ 1291062 h 1452563"/>
              <a:gd name="connsiteX238" fmla="*/ 35849 w 1208088"/>
              <a:gd name="connsiteY238" fmla="*/ 1283129 h 1452563"/>
              <a:gd name="connsiteX239" fmla="*/ 32360 w 1208088"/>
              <a:gd name="connsiteY239" fmla="*/ 1275197 h 1452563"/>
              <a:gd name="connsiteX240" fmla="*/ 28870 w 1208088"/>
              <a:gd name="connsiteY240" fmla="*/ 1266947 h 1452563"/>
              <a:gd name="connsiteX241" fmla="*/ 25697 w 1208088"/>
              <a:gd name="connsiteY241" fmla="*/ 1259015 h 1452563"/>
              <a:gd name="connsiteX242" fmla="*/ 22525 w 1208088"/>
              <a:gd name="connsiteY242" fmla="*/ 1250448 h 1452563"/>
              <a:gd name="connsiteX243" fmla="*/ 19670 w 1208088"/>
              <a:gd name="connsiteY243" fmla="*/ 1242199 h 1452563"/>
              <a:gd name="connsiteX244" fmla="*/ 17132 w 1208088"/>
              <a:gd name="connsiteY244" fmla="*/ 1233314 h 1452563"/>
              <a:gd name="connsiteX245" fmla="*/ 14911 w 1208088"/>
              <a:gd name="connsiteY245" fmla="*/ 1224747 h 1452563"/>
              <a:gd name="connsiteX246" fmla="*/ 12690 w 1208088"/>
              <a:gd name="connsiteY246" fmla="*/ 1215863 h 1452563"/>
              <a:gd name="connsiteX247" fmla="*/ 10786 w 1208088"/>
              <a:gd name="connsiteY247" fmla="*/ 1206979 h 1452563"/>
              <a:gd name="connsiteX248" fmla="*/ 8883 w 1208088"/>
              <a:gd name="connsiteY248" fmla="*/ 1197778 h 1452563"/>
              <a:gd name="connsiteX249" fmla="*/ 7297 w 1208088"/>
              <a:gd name="connsiteY249" fmla="*/ 1188893 h 1452563"/>
              <a:gd name="connsiteX250" fmla="*/ 4442 w 1208088"/>
              <a:gd name="connsiteY250" fmla="*/ 1170173 h 1452563"/>
              <a:gd name="connsiteX251" fmla="*/ 2221 w 1208088"/>
              <a:gd name="connsiteY251" fmla="*/ 1151453 h 1452563"/>
              <a:gd name="connsiteX252" fmla="*/ 952 w 1208088"/>
              <a:gd name="connsiteY252" fmla="*/ 1131781 h 1452563"/>
              <a:gd name="connsiteX253" fmla="*/ 317 w 1208088"/>
              <a:gd name="connsiteY253" fmla="*/ 1112426 h 1452563"/>
              <a:gd name="connsiteX254" fmla="*/ 0 w 1208088"/>
              <a:gd name="connsiteY254" fmla="*/ 1092437 h 1452563"/>
              <a:gd name="connsiteX255" fmla="*/ 634 w 1208088"/>
              <a:gd name="connsiteY255" fmla="*/ 1072447 h 1452563"/>
              <a:gd name="connsiteX256" fmla="*/ 1586 w 1208088"/>
              <a:gd name="connsiteY256" fmla="*/ 1052458 h 1452563"/>
              <a:gd name="connsiteX257" fmla="*/ 3172 w 1208088"/>
              <a:gd name="connsiteY257" fmla="*/ 1032151 h 1452563"/>
              <a:gd name="connsiteX258" fmla="*/ 5393 w 1208088"/>
              <a:gd name="connsiteY258" fmla="*/ 1011845 h 1452563"/>
              <a:gd name="connsiteX259" fmla="*/ 8248 w 1208088"/>
              <a:gd name="connsiteY259" fmla="*/ 990903 h 1452563"/>
              <a:gd name="connsiteX260" fmla="*/ 11421 w 1208088"/>
              <a:gd name="connsiteY260" fmla="*/ 970279 h 1452563"/>
              <a:gd name="connsiteX261" fmla="*/ 14911 w 1208088"/>
              <a:gd name="connsiteY261" fmla="*/ 949655 h 1452563"/>
              <a:gd name="connsiteX262" fmla="*/ 19035 w 1208088"/>
              <a:gd name="connsiteY262" fmla="*/ 929031 h 1452563"/>
              <a:gd name="connsiteX263" fmla="*/ 23476 w 1208088"/>
              <a:gd name="connsiteY263" fmla="*/ 908407 h 1452563"/>
              <a:gd name="connsiteX264" fmla="*/ 28235 w 1208088"/>
              <a:gd name="connsiteY264" fmla="*/ 887783 h 1452563"/>
              <a:gd name="connsiteX265" fmla="*/ 33628 w 1208088"/>
              <a:gd name="connsiteY265" fmla="*/ 867477 h 1452563"/>
              <a:gd name="connsiteX266" fmla="*/ 39022 w 1208088"/>
              <a:gd name="connsiteY266" fmla="*/ 847170 h 1452563"/>
              <a:gd name="connsiteX267" fmla="*/ 45050 w 1208088"/>
              <a:gd name="connsiteY267" fmla="*/ 826863 h 1452563"/>
              <a:gd name="connsiteX268" fmla="*/ 51077 w 1208088"/>
              <a:gd name="connsiteY268" fmla="*/ 807191 h 1452563"/>
              <a:gd name="connsiteX269" fmla="*/ 58057 w 1208088"/>
              <a:gd name="connsiteY269" fmla="*/ 787519 h 1452563"/>
              <a:gd name="connsiteX270" fmla="*/ 64402 w 1208088"/>
              <a:gd name="connsiteY270" fmla="*/ 768164 h 1452563"/>
              <a:gd name="connsiteX271" fmla="*/ 71381 w 1208088"/>
              <a:gd name="connsiteY271" fmla="*/ 748492 h 1452563"/>
              <a:gd name="connsiteX272" fmla="*/ 78678 w 1208088"/>
              <a:gd name="connsiteY272" fmla="*/ 729772 h 1452563"/>
              <a:gd name="connsiteX273" fmla="*/ 85975 w 1208088"/>
              <a:gd name="connsiteY273" fmla="*/ 711369 h 1452563"/>
              <a:gd name="connsiteX274" fmla="*/ 93906 w 1208088"/>
              <a:gd name="connsiteY274" fmla="*/ 693283 h 1452563"/>
              <a:gd name="connsiteX275" fmla="*/ 101520 w 1208088"/>
              <a:gd name="connsiteY275" fmla="*/ 675832 h 1452563"/>
              <a:gd name="connsiteX276" fmla="*/ 109134 w 1208088"/>
              <a:gd name="connsiteY276" fmla="*/ 658698 h 1452563"/>
              <a:gd name="connsiteX277" fmla="*/ 117065 w 1208088"/>
              <a:gd name="connsiteY277" fmla="*/ 641882 h 1452563"/>
              <a:gd name="connsiteX278" fmla="*/ 124996 w 1208088"/>
              <a:gd name="connsiteY278" fmla="*/ 626017 h 1452563"/>
              <a:gd name="connsiteX279" fmla="*/ 133245 w 1208088"/>
              <a:gd name="connsiteY279" fmla="*/ 610153 h 1452563"/>
              <a:gd name="connsiteX280" fmla="*/ 141176 w 1208088"/>
              <a:gd name="connsiteY280" fmla="*/ 595557 h 1452563"/>
              <a:gd name="connsiteX281" fmla="*/ 149425 w 1208088"/>
              <a:gd name="connsiteY281" fmla="*/ 581279 h 1452563"/>
              <a:gd name="connsiteX282" fmla="*/ 157356 w 1208088"/>
              <a:gd name="connsiteY282" fmla="*/ 567318 h 1452563"/>
              <a:gd name="connsiteX283" fmla="*/ 165604 w 1208088"/>
              <a:gd name="connsiteY283" fmla="*/ 554309 h 1452563"/>
              <a:gd name="connsiteX284" fmla="*/ 173536 w 1208088"/>
              <a:gd name="connsiteY284" fmla="*/ 542252 h 1452563"/>
              <a:gd name="connsiteX285" fmla="*/ 181467 w 1208088"/>
              <a:gd name="connsiteY285" fmla="*/ 530830 h 1452563"/>
              <a:gd name="connsiteX286" fmla="*/ 189081 w 1208088"/>
              <a:gd name="connsiteY286" fmla="*/ 519725 h 1452563"/>
              <a:gd name="connsiteX287" fmla="*/ 197012 w 1208088"/>
              <a:gd name="connsiteY287" fmla="*/ 510206 h 1452563"/>
              <a:gd name="connsiteX288" fmla="*/ 204309 w 1208088"/>
              <a:gd name="connsiteY288" fmla="*/ 501004 h 1452563"/>
              <a:gd name="connsiteX289" fmla="*/ 211606 w 1208088"/>
              <a:gd name="connsiteY289" fmla="*/ 493072 h 1452563"/>
              <a:gd name="connsiteX290" fmla="*/ 218902 w 1208088"/>
              <a:gd name="connsiteY290" fmla="*/ 485457 h 1452563"/>
              <a:gd name="connsiteX291" fmla="*/ 225248 w 1208088"/>
              <a:gd name="connsiteY291" fmla="*/ 479428 h 1452563"/>
              <a:gd name="connsiteX292" fmla="*/ 232862 w 1208088"/>
              <a:gd name="connsiteY292" fmla="*/ 473083 h 1452563"/>
              <a:gd name="connsiteX293" fmla="*/ 248407 w 1208088"/>
              <a:gd name="connsiteY293" fmla="*/ 460074 h 1452563"/>
              <a:gd name="connsiteX294" fmla="*/ 265538 w 1208088"/>
              <a:gd name="connsiteY294" fmla="*/ 446430 h 1452563"/>
              <a:gd name="connsiteX295" fmla="*/ 283622 w 1208088"/>
              <a:gd name="connsiteY295" fmla="*/ 432469 h 1452563"/>
              <a:gd name="connsiteX296" fmla="*/ 322009 w 1208088"/>
              <a:gd name="connsiteY296" fmla="*/ 404548 h 1452563"/>
              <a:gd name="connsiteX297" fmla="*/ 360396 w 1208088"/>
              <a:gd name="connsiteY297" fmla="*/ 375991 h 1452563"/>
              <a:gd name="connsiteX298" fmla="*/ 379114 w 1208088"/>
              <a:gd name="connsiteY298" fmla="*/ 362030 h 1452563"/>
              <a:gd name="connsiteX299" fmla="*/ 396562 w 1208088"/>
              <a:gd name="connsiteY299" fmla="*/ 348387 h 1452563"/>
              <a:gd name="connsiteX300" fmla="*/ 412742 w 1208088"/>
              <a:gd name="connsiteY300" fmla="*/ 335060 h 1452563"/>
              <a:gd name="connsiteX301" fmla="*/ 420039 w 1208088"/>
              <a:gd name="connsiteY301" fmla="*/ 328397 h 1452563"/>
              <a:gd name="connsiteX302" fmla="*/ 427018 w 1208088"/>
              <a:gd name="connsiteY302" fmla="*/ 322369 h 1452563"/>
              <a:gd name="connsiteX303" fmla="*/ 433364 w 1208088"/>
              <a:gd name="connsiteY303" fmla="*/ 316340 h 1452563"/>
              <a:gd name="connsiteX304" fmla="*/ 439391 w 1208088"/>
              <a:gd name="connsiteY304" fmla="*/ 309994 h 1452563"/>
              <a:gd name="connsiteX305" fmla="*/ 444784 w 1208088"/>
              <a:gd name="connsiteY305" fmla="*/ 304283 h 1452563"/>
              <a:gd name="connsiteX306" fmla="*/ 449226 w 1208088"/>
              <a:gd name="connsiteY306" fmla="*/ 298572 h 1452563"/>
              <a:gd name="connsiteX307" fmla="*/ 453033 w 1208088"/>
              <a:gd name="connsiteY307" fmla="*/ 293178 h 1452563"/>
              <a:gd name="connsiteX308" fmla="*/ 456523 w 1208088"/>
              <a:gd name="connsiteY308" fmla="*/ 287784 h 1452563"/>
              <a:gd name="connsiteX309" fmla="*/ 459061 w 1208088"/>
              <a:gd name="connsiteY309" fmla="*/ 283024 h 1452563"/>
              <a:gd name="connsiteX310" fmla="*/ 460647 w 1208088"/>
              <a:gd name="connsiteY310" fmla="*/ 277948 h 1452563"/>
              <a:gd name="connsiteX311" fmla="*/ 461282 w 1208088"/>
              <a:gd name="connsiteY311" fmla="*/ 274775 h 1452563"/>
              <a:gd name="connsiteX312" fmla="*/ 461916 w 1208088"/>
              <a:gd name="connsiteY312" fmla="*/ 271919 h 1452563"/>
              <a:gd name="connsiteX313" fmla="*/ 456840 w 1208088"/>
              <a:gd name="connsiteY313" fmla="*/ 270967 h 1452563"/>
              <a:gd name="connsiteX314" fmla="*/ 452081 w 1208088"/>
              <a:gd name="connsiteY314" fmla="*/ 269698 h 1452563"/>
              <a:gd name="connsiteX315" fmla="*/ 448274 w 1208088"/>
              <a:gd name="connsiteY315" fmla="*/ 267794 h 1452563"/>
              <a:gd name="connsiteX316" fmla="*/ 444784 w 1208088"/>
              <a:gd name="connsiteY316" fmla="*/ 265256 h 1452563"/>
              <a:gd name="connsiteX317" fmla="*/ 441929 w 1208088"/>
              <a:gd name="connsiteY317" fmla="*/ 262083 h 1452563"/>
              <a:gd name="connsiteX318" fmla="*/ 440660 w 1208088"/>
              <a:gd name="connsiteY318" fmla="*/ 260497 h 1452563"/>
              <a:gd name="connsiteX319" fmla="*/ 439708 w 1208088"/>
              <a:gd name="connsiteY319" fmla="*/ 258910 h 1452563"/>
              <a:gd name="connsiteX320" fmla="*/ 438757 w 1208088"/>
              <a:gd name="connsiteY320" fmla="*/ 257324 h 1452563"/>
              <a:gd name="connsiteX321" fmla="*/ 438440 w 1208088"/>
              <a:gd name="connsiteY321" fmla="*/ 255420 h 1452563"/>
              <a:gd name="connsiteX322" fmla="*/ 438122 w 1208088"/>
              <a:gd name="connsiteY322" fmla="*/ 253834 h 1452563"/>
              <a:gd name="connsiteX323" fmla="*/ 437488 w 1208088"/>
              <a:gd name="connsiteY323" fmla="*/ 251930 h 1452563"/>
              <a:gd name="connsiteX324" fmla="*/ 438122 w 1208088"/>
              <a:gd name="connsiteY324" fmla="*/ 250026 h 1452563"/>
              <a:gd name="connsiteX325" fmla="*/ 438440 w 1208088"/>
              <a:gd name="connsiteY325" fmla="*/ 248122 h 1452563"/>
              <a:gd name="connsiteX326" fmla="*/ 438757 w 1208088"/>
              <a:gd name="connsiteY326" fmla="*/ 246536 h 1452563"/>
              <a:gd name="connsiteX327" fmla="*/ 439708 w 1208088"/>
              <a:gd name="connsiteY327" fmla="*/ 244315 h 1452563"/>
              <a:gd name="connsiteX328" fmla="*/ 440660 w 1208088"/>
              <a:gd name="connsiteY328" fmla="*/ 242728 h 1452563"/>
              <a:gd name="connsiteX329" fmla="*/ 441929 w 1208088"/>
              <a:gd name="connsiteY329" fmla="*/ 241142 h 1452563"/>
              <a:gd name="connsiteX330" fmla="*/ 444784 w 1208088"/>
              <a:gd name="connsiteY330" fmla="*/ 238286 h 1452563"/>
              <a:gd name="connsiteX331" fmla="*/ 448274 w 1208088"/>
              <a:gd name="connsiteY331" fmla="*/ 236065 h 1452563"/>
              <a:gd name="connsiteX332" fmla="*/ 452081 w 1208088"/>
              <a:gd name="connsiteY332" fmla="*/ 234161 h 1452563"/>
              <a:gd name="connsiteX333" fmla="*/ 456840 w 1208088"/>
              <a:gd name="connsiteY333" fmla="*/ 232575 h 1452563"/>
              <a:gd name="connsiteX334" fmla="*/ 461916 w 1208088"/>
              <a:gd name="connsiteY334" fmla="*/ 231940 h 1452563"/>
              <a:gd name="connsiteX335" fmla="*/ 460647 w 1208088"/>
              <a:gd name="connsiteY335" fmla="*/ 227498 h 1452563"/>
              <a:gd name="connsiteX336" fmla="*/ 459378 w 1208088"/>
              <a:gd name="connsiteY336" fmla="*/ 223374 h 1452563"/>
              <a:gd name="connsiteX337" fmla="*/ 457792 w 1208088"/>
              <a:gd name="connsiteY337" fmla="*/ 219249 h 1452563"/>
              <a:gd name="connsiteX338" fmla="*/ 456206 w 1208088"/>
              <a:gd name="connsiteY338" fmla="*/ 215124 h 1452563"/>
              <a:gd name="connsiteX339" fmla="*/ 451764 w 1208088"/>
              <a:gd name="connsiteY339" fmla="*/ 206874 h 1452563"/>
              <a:gd name="connsiteX340" fmla="*/ 447005 w 1208088"/>
              <a:gd name="connsiteY340" fmla="*/ 198307 h 1452563"/>
              <a:gd name="connsiteX341" fmla="*/ 441295 w 1208088"/>
              <a:gd name="connsiteY341" fmla="*/ 189423 h 1452563"/>
              <a:gd name="connsiteX342" fmla="*/ 434632 w 1208088"/>
              <a:gd name="connsiteY342" fmla="*/ 180222 h 1452563"/>
              <a:gd name="connsiteX343" fmla="*/ 420039 w 1208088"/>
              <a:gd name="connsiteY343" fmla="*/ 159598 h 1452563"/>
              <a:gd name="connsiteX344" fmla="*/ 412108 w 1208088"/>
              <a:gd name="connsiteY344" fmla="*/ 147541 h 1452563"/>
              <a:gd name="connsiteX345" fmla="*/ 403542 w 1208088"/>
              <a:gd name="connsiteY345" fmla="*/ 134532 h 1452563"/>
              <a:gd name="connsiteX346" fmla="*/ 394024 w 1208088"/>
              <a:gd name="connsiteY346" fmla="*/ 120254 h 1452563"/>
              <a:gd name="connsiteX347" fmla="*/ 384190 w 1208088"/>
              <a:gd name="connsiteY347" fmla="*/ 104706 h 1452563"/>
              <a:gd name="connsiteX348" fmla="*/ 374355 w 1208088"/>
              <a:gd name="connsiteY348" fmla="*/ 87573 h 1452563"/>
              <a:gd name="connsiteX349" fmla="*/ 363886 w 1208088"/>
              <a:gd name="connsiteY349" fmla="*/ 68535 h 1452563"/>
              <a:gd name="connsiteX350" fmla="*/ 353099 w 1208088"/>
              <a:gd name="connsiteY350" fmla="*/ 47911 h 1452563"/>
              <a:gd name="connsiteX351" fmla="*/ 341996 w 1208088"/>
              <a:gd name="connsiteY351" fmla="*/ 25066 h 1452563"/>
              <a:gd name="connsiteX352" fmla="*/ 352782 w 1208088"/>
              <a:gd name="connsiteY352" fmla="*/ 20307 h 1452563"/>
              <a:gd name="connsiteX353" fmla="*/ 362617 w 1208088"/>
              <a:gd name="connsiteY353" fmla="*/ 15865 h 1452563"/>
              <a:gd name="connsiteX354" fmla="*/ 372134 w 1208088"/>
              <a:gd name="connsiteY354" fmla="*/ 13009 h 1452563"/>
              <a:gd name="connsiteX355" fmla="*/ 380700 w 1208088"/>
              <a:gd name="connsiteY355" fmla="*/ 11105 h 1452563"/>
              <a:gd name="connsiteX356" fmla="*/ 388948 w 1208088"/>
              <a:gd name="connsiteY356" fmla="*/ 9836 h 1452563"/>
              <a:gd name="connsiteX357" fmla="*/ 396562 w 1208088"/>
              <a:gd name="connsiteY357" fmla="*/ 9519 h 1452563"/>
              <a:gd name="connsiteX358" fmla="*/ 403859 w 1208088"/>
              <a:gd name="connsiteY358" fmla="*/ 9519 h 1452563"/>
              <a:gd name="connsiteX359" fmla="*/ 410522 w 1208088"/>
              <a:gd name="connsiteY359" fmla="*/ 10471 h 1452563"/>
              <a:gd name="connsiteX360" fmla="*/ 416549 w 1208088"/>
              <a:gd name="connsiteY360" fmla="*/ 12057 h 1452563"/>
              <a:gd name="connsiteX361" fmla="*/ 422894 w 1208088"/>
              <a:gd name="connsiteY361" fmla="*/ 14278 h 1452563"/>
              <a:gd name="connsiteX362" fmla="*/ 428288 w 1208088"/>
              <a:gd name="connsiteY362" fmla="*/ 16816 h 1452563"/>
              <a:gd name="connsiteX363" fmla="*/ 433681 w 1208088"/>
              <a:gd name="connsiteY363" fmla="*/ 19989 h 1452563"/>
              <a:gd name="connsiteX364" fmla="*/ 439074 w 1208088"/>
              <a:gd name="connsiteY364" fmla="*/ 23162 h 1452563"/>
              <a:gd name="connsiteX365" fmla="*/ 443833 w 1208088"/>
              <a:gd name="connsiteY365" fmla="*/ 26970 h 1452563"/>
              <a:gd name="connsiteX366" fmla="*/ 448592 w 1208088"/>
              <a:gd name="connsiteY366" fmla="*/ 30777 h 1452563"/>
              <a:gd name="connsiteX367" fmla="*/ 453033 w 1208088"/>
              <a:gd name="connsiteY367" fmla="*/ 34585 h 1452563"/>
              <a:gd name="connsiteX368" fmla="*/ 462550 w 1208088"/>
              <a:gd name="connsiteY368" fmla="*/ 43152 h 1452563"/>
              <a:gd name="connsiteX369" fmla="*/ 471434 w 1208088"/>
              <a:gd name="connsiteY369" fmla="*/ 51401 h 1452563"/>
              <a:gd name="connsiteX370" fmla="*/ 476510 w 1208088"/>
              <a:gd name="connsiteY370" fmla="*/ 55843 h 1452563"/>
              <a:gd name="connsiteX371" fmla="*/ 481268 w 1208088"/>
              <a:gd name="connsiteY371" fmla="*/ 59651 h 1452563"/>
              <a:gd name="connsiteX372" fmla="*/ 486027 w 1208088"/>
              <a:gd name="connsiteY372" fmla="*/ 63141 h 1452563"/>
              <a:gd name="connsiteX373" fmla="*/ 491738 w 1208088"/>
              <a:gd name="connsiteY373" fmla="*/ 66314 h 1452563"/>
              <a:gd name="connsiteX374" fmla="*/ 497131 w 1208088"/>
              <a:gd name="connsiteY374" fmla="*/ 69170 h 1452563"/>
              <a:gd name="connsiteX375" fmla="*/ 502841 w 1208088"/>
              <a:gd name="connsiteY375" fmla="*/ 72025 h 1452563"/>
              <a:gd name="connsiteX376" fmla="*/ 509186 w 1208088"/>
              <a:gd name="connsiteY376" fmla="*/ 73929 h 1452563"/>
              <a:gd name="connsiteX377" fmla="*/ 515531 w 1208088"/>
              <a:gd name="connsiteY377" fmla="*/ 75198 h 1452563"/>
              <a:gd name="connsiteX378" fmla="*/ 522194 w 1208088"/>
              <a:gd name="connsiteY378" fmla="*/ 76150 h 1452563"/>
              <a:gd name="connsiteX379" fmla="*/ 529808 w 1208088"/>
              <a:gd name="connsiteY379" fmla="*/ 76150 h 1452563"/>
              <a:gd name="connsiteX380" fmla="*/ 537739 w 1208088"/>
              <a:gd name="connsiteY380" fmla="*/ 75515 h 1452563"/>
              <a:gd name="connsiteX381" fmla="*/ 546304 w 1208088"/>
              <a:gd name="connsiteY381" fmla="*/ 74246 h 1452563"/>
              <a:gd name="connsiteX382" fmla="*/ 557408 w 1208088"/>
              <a:gd name="connsiteY382" fmla="*/ 68218 h 1452563"/>
              <a:gd name="connsiteX383" fmla="*/ 568195 w 1208088"/>
              <a:gd name="connsiteY383" fmla="*/ 62824 h 1452563"/>
              <a:gd name="connsiteX384" fmla="*/ 587864 w 1208088"/>
              <a:gd name="connsiteY384" fmla="*/ 51719 h 1452563"/>
              <a:gd name="connsiteX385" fmla="*/ 605313 w 1208088"/>
              <a:gd name="connsiteY385" fmla="*/ 41882 h 1452563"/>
              <a:gd name="connsiteX386" fmla="*/ 620858 w 1208088"/>
              <a:gd name="connsiteY386" fmla="*/ 32681 h 1452563"/>
              <a:gd name="connsiteX387" fmla="*/ 635452 w 1208088"/>
              <a:gd name="connsiteY387" fmla="*/ 24749 h 1452563"/>
              <a:gd name="connsiteX388" fmla="*/ 648776 w 1208088"/>
              <a:gd name="connsiteY388" fmla="*/ 17134 h 1452563"/>
              <a:gd name="connsiteX389" fmla="*/ 655438 w 1208088"/>
              <a:gd name="connsiteY389" fmla="*/ 13961 h 1452563"/>
              <a:gd name="connsiteX390" fmla="*/ 661784 w 1208088"/>
              <a:gd name="connsiteY390" fmla="*/ 11422 h 1452563"/>
              <a:gd name="connsiteX391" fmla="*/ 668446 w 1208088"/>
              <a:gd name="connsiteY391" fmla="*/ 8884 h 1452563"/>
              <a:gd name="connsiteX392" fmla="*/ 675108 w 1208088"/>
              <a:gd name="connsiteY392" fmla="*/ 6663 h 1452563"/>
              <a:gd name="connsiteX393" fmla="*/ 682088 w 1208088"/>
              <a:gd name="connsiteY393" fmla="*/ 4759 h 1452563"/>
              <a:gd name="connsiteX394" fmla="*/ 688750 w 1208088"/>
              <a:gd name="connsiteY394" fmla="*/ 3173 h 1452563"/>
              <a:gd name="connsiteX395" fmla="*/ 695729 w 1208088"/>
              <a:gd name="connsiteY395" fmla="*/ 1586 h 1452563"/>
              <a:gd name="connsiteX396" fmla="*/ 703343 w 1208088"/>
              <a:gd name="connsiteY396" fmla="*/ 635 h 1452563"/>
              <a:gd name="connsiteX397" fmla="*/ 710957 w 1208088"/>
              <a:gd name="connsiteY397"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1208088" h="1452563">
                <a:moveTo>
                  <a:pt x="718458" y="565149"/>
                </a:moveTo>
                <a:cubicBezTo>
                  <a:pt x="617774" y="565149"/>
                  <a:pt x="535396" y="610894"/>
                  <a:pt x="480476" y="674937"/>
                </a:cubicBezTo>
                <a:cubicBezTo>
                  <a:pt x="443864" y="711534"/>
                  <a:pt x="416405" y="757279"/>
                  <a:pt x="407251" y="812172"/>
                </a:cubicBezTo>
                <a:cubicBezTo>
                  <a:pt x="334026" y="812172"/>
                  <a:pt x="334026" y="812172"/>
                  <a:pt x="334026" y="812172"/>
                </a:cubicBezTo>
                <a:cubicBezTo>
                  <a:pt x="334026" y="885364"/>
                  <a:pt x="334026" y="885364"/>
                  <a:pt x="334026" y="885364"/>
                </a:cubicBezTo>
                <a:cubicBezTo>
                  <a:pt x="398098" y="885364"/>
                  <a:pt x="398098" y="885364"/>
                  <a:pt x="398098" y="885364"/>
                </a:cubicBezTo>
                <a:cubicBezTo>
                  <a:pt x="398098" y="903663"/>
                  <a:pt x="398098" y="912812"/>
                  <a:pt x="398098" y="921961"/>
                </a:cubicBezTo>
                <a:cubicBezTo>
                  <a:pt x="398098" y="921961"/>
                  <a:pt x="398098" y="931109"/>
                  <a:pt x="398098" y="940259"/>
                </a:cubicBezTo>
                <a:cubicBezTo>
                  <a:pt x="334026" y="940259"/>
                  <a:pt x="334026" y="940259"/>
                  <a:pt x="334026" y="940259"/>
                </a:cubicBezTo>
                <a:cubicBezTo>
                  <a:pt x="334026" y="1013451"/>
                  <a:pt x="334026" y="1013451"/>
                  <a:pt x="334026" y="1013451"/>
                </a:cubicBezTo>
                <a:cubicBezTo>
                  <a:pt x="407251" y="1013451"/>
                  <a:pt x="407251" y="1013451"/>
                  <a:pt x="407251" y="1013451"/>
                </a:cubicBezTo>
                <a:cubicBezTo>
                  <a:pt x="416405" y="1068345"/>
                  <a:pt x="434710" y="1114090"/>
                  <a:pt x="462170" y="1141537"/>
                </a:cubicBezTo>
                <a:cubicBezTo>
                  <a:pt x="517089" y="1223879"/>
                  <a:pt x="617774" y="1260474"/>
                  <a:pt x="718458" y="1260474"/>
                </a:cubicBezTo>
                <a:cubicBezTo>
                  <a:pt x="782530" y="1260474"/>
                  <a:pt x="846602" y="1242176"/>
                  <a:pt x="874062" y="1223879"/>
                </a:cubicBezTo>
                <a:cubicBezTo>
                  <a:pt x="855755" y="1104941"/>
                  <a:pt x="855755" y="1104941"/>
                  <a:pt x="855755" y="1104941"/>
                </a:cubicBezTo>
                <a:cubicBezTo>
                  <a:pt x="828296" y="1123239"/>
                  <a:pt x="782530" y="1132388"/>
                  <a:pt x="736765" y="1132388"/>
                </a:cubicBezTo>
                <a:cubicBezTo>
                  <a:pt x="681846" y="1132388"/>
                  <a:pt x="636080" y="1123239"/>
                  <a:pt x="599468" y="1086643"/>
                </a:cubicBezTo>
                <a:cubicBezTo>
                  <a:pt x="581161" y="1068345"/>
                  <a:pt x="572008" y="1040898"/>
                  <a:pt x="562855" y="1013451"/>
                </a:cubicBezTo>
                <a:cubicBezTo>
                  <a:pt x="828296" y="1013451"/>
                  <a:pt x="828296" y="1013451"/>
                  <a:pt x="828296" y="1013451"/>
                </a:cubicBezTo>
                <a:cubicBezTo>
                  <a:pt x="828296" y="940259"/>
                  <a:pt x="828296" y="940259"/>
                  <a:pt x="828296" y="940259"/>
                </a:cubicBezTo>
                <a:cubicBezTo>
                  <a:pt x="553701" y="940259"/>
                  <a:pt x="553701" y="940259"/>
                  <a:pt x="553701" y="940259"/>
                </a:cubicBezTo>
                <a:cubicBezTo>
                  <a:pt x="553701" y="931109"/>
                  <a:pt x="553701" y="931109"/>
                  <a:pt x="553701" y="921961"/>
                </a:cubicBezTo>
                <a:cubicBezTo>
                  <a:pt x="553701" y="912812"/>
                  <a:pt x="553701" y="903663"/>
                  <a:pt x="553701" y="885364"/>
                </a:cubicBezTo>
                <a:cubicBezTo>
                  <a:pt x="828296" y="885364"/>
                  <a:pt x="828296" y="885364"/>
                  <a:pt x="828296" y="885364"/>
                </a:cubicBezTo>
                <a:cubicBezTo>
                  <a:pt x="828296" y="812172"/>
                  <a:pt x="828296" y="812172"/>
                  <a:pt x="828296" y="812172"/>
                </a:cubicBezTo>
                <a:cubicBezTo>
                  <a:pt x="572008" y="812172"/>
                  <a:pt x="572008" y="812172"/>
                  <a:pt x="572008" y="812172"/>
                </a:cubicBezTo>
                <a:cubicBezTo>
                  <a:pt x="572008" y="784726"/>
                  <a:pt x="590314" y="766427"/>
                  <a:pt x="599468" y="748129"/>
                </a:cubicBezTo>
                <a:cubicBezTo>
                  <a:pt x="636080" y="711534"/>
                  <a:pt x="681846" y="693236"/>
                  <a:pt x="727612" y="693236"/>
                </a:cubicBezTo>
                <a:cubicBezTo>
                  <a:pt x="773378" y="693236"/>
                  <a:pt x="819143" y="702384"/>
                  <a:pt x="846602" y="720682"/>
                </a:cubicBezTo>
                <a:cubicBezTo>
                  <a:pt x="874062" y="601745"/>
                  <a:pt x="874062" y="601745"/>
                  <a:pt x="874062" y="601745"/>
                </a:cubicBezTo>
                <a:cubicBezTo>
                  <a:pt x="837450" y="583447"/>
                  <a:pt x="782530" y="565149"/>
                  <a:pt x="718458" y="565149"/>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4" name="矩形 14"/>
          <p:cNvSpPr/>
          <p:nvPr/>
        </p:nvSpPr>
        <p:spPr>
          <a:xfrm>
            <a:off x="411872"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6" name="KSO_GT1"/>
          <p:cNvSpPr/>
          <p:nvPr/>
        </p:nvSpPr>
        <p:spPr>
          <a:xfrm>
            <a:off x="411872"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28" name="矩形 27"/>
          <p:cNvSpPr/>
          <p:nvPr/>
        </p:nvSpPr>
        <p:spPr>
          <a:xfrm>
            <a:off x="995105"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41" name="文本框 40"/>
          <p:cNvSpPr txBox="1"/>
          <p:nvPr/>
        </p:nvSpPr>
        <p:spPr>
          <a:xfrm>
            <a:off x="964149" y="5445846"/>
            <a:ext cx="2653908" cy="830997"/>
          </a:xfrm>
          <a:prstGeom prst="rect">
            <a:avLst/>
          </a:prstGeom>
          <a:noFill/>
        </p:spPr>
        <p:txBody>
          <a:bodyPr wrap="square" rtlCol="0">
            <a:spAutoFit/>
          </a:bodyPr>
          <a:lstStyle/>
          <a:p>
            <a:pPr algn="ctr"/>
            <a:r>
              <a:rPr lang="en-US" altLang="zh-CN" sz="4800" b="1" dirty="0">
                <a:latin typeface="+mj-ea"/>
                <a:ea typeface="+mj-ea"/>
              </a:rPr>
              <a:t>8380</a:t>
            </a:r>
            <a:r>
              <a:rPr lang="zh-CN" altLang="en-US" sz="2800" dirty="0">
                <a:latin typeface="+mj-ea"/>
                <a:ea typeface="+mj-ea"/>
              </a:rPr>
              <a:t>万</a:t>
            </a:r>
            <a:endParaRPr lang="zh-CN" altLang="en-US" sz="4800" dirty="0">
              <a:latin typeface="+mj-ea"/>
              <a:ea typeface="+mj-ea"/>
            </a:endParaRPr>
          </a:p>
        </p:txBody>
      </p:sp>
      <p:sp>
        <p:nvSpPr>
          <p:cNvPr id="42" name="矩形 14"/>
          <p:cNvSpPr/>
          <p:nvPr/>
        </p:nvSpPr>
        <p:spPr>
          <a:xfrm>
            <a:off x="4201291"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43" name="KSO_GT1"/>
          <p:cNvSpPr/>
          <p:nvPr/>
        </p:nvSpPr>
        <p:spPr>
          <a:xfrm>
            <a:off x="4201291"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47" name="矩形 46"/>
          <p:cNvSpPr/>
          <p:nvPr/>
        </p:nvSpPr>
        <p:spPr>
          <a:xfrm>
            <a:off x="4784524"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  请输入 请输入文本</a:t>
            </a:r>
            <a:endParaRPr lang="zh-CN" altLang="zh-CN" sz="1800" dirty="0">
              <a:solidFill>
                <a:schemeClr val="tx1"/>
              </a:solidFill>
              <a:latin typeface="+mn-ea"/>
            </a:endParaRPr>
          </a:p>
        </p:txBody>
      </p:sp>
      <p:sp>
        <p:nvSpPr>
          <p:cNvPr id="48" name="文本框 47"/>
          <p:cNvSpPr txBox="1"/>
          <p:nvPr/>
        </p:nvSpPr>
        <p:spPr>
          <a:xfrm>
            <a:off x="4753568" y="5445846"/>
            <a:ext cx="2653908" cy="830997"/>
          </a:xfrm>
          <a:prstGeom prst="rect">
            <a:avLst/>
          </a:prstGeom>
          <a:noFill/>
        </p:spPr>
        <p:txBody>
          <a:bodyPr wrap="square" rtlCol="0">
            <a:spAutoFit/>
          </a:bodyPr>
          <a:lstStyle/>
          <a:p>
            <a:pPr algn="ctr"/>
            <a:r>
              <a:rPr lang="en-US" altLang="zh-CN" sz="4800" b="1" dirty="0">
                <a:latin typeface="+mj-ea"/>
                <a:ea typeface="+mj-ea"/>
              </a:rPr>
              <a:t>7480</a:t>
            </a:r>
            <a:r>
              <a:rPr lang="zh-CN" altLang="en-US" sz="2800" dirty="0">
                <a:latin typeface="+mj-ea"/>
                <a:ea typeface="+mj-ea"/>
              </a:rPr>
              <a:t>万</a:t>
            </a:r>
            <a:endParaRPr lang="zh-CN" altLang="en-US" sz="4800" dirty="0">
              <a:latin typeface="+mj-ea"/>
              <a:ea typeface="+mj-ea"/>
            </a:endParaRPr>
          </a:p>
        </p:txBody>
      </p:sp>
      <p:sp>
        <p:nvSpPr>
          <p:cNvPr id="49" name="矩形 14"/>
          <p:cNvSpPr/>
          <p:nvPr/>
        </p:nvSpPr>
        <p:spPr>
          <a:xfrm>
            <a:off x="7990710"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50" name="KSO_GT1"/>
          <p:cNvSpPr/>
          <p:nvPr/>
        </p:nvSpPr>
        <p:spPr>
          <a:xfrm>
            <a:off x="7990710"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51" name="矩形 50"/>
          <p:cNvSpPr/>
          <p:nvPr/>
        </p:nvSpPr>
        <p:spPr>
          <a:xfrm>
            <a:off x="8573943"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52" name="文本框 51"/>
          <p:cNvSpPr txBox="1"/>
          <p:nvPr/>
        </p:nvSpPr>
        <p:spPr>
          <a:xfrm>
            <a:off x="8542987" y="5445846"/>
            <a:ext cx="2653908" cy="830997"/>
          </a:xfrm>
          <a:prstGeom prst="rect">
            <a:avLst/>
          </a:prstGeom>
          <a:noFill/>
        </p:spPr>
        <p:txBody>
          <a:bodyPr wrap="square" rtlCol="0">
            <a:spAutoFit/>
          </a:bodyPr>
          <a:lstStyle/>
          <a:p>
            <a:pPr algn="ctr"/>
            <a:r>
              <a:rPr lang="en-US" altLang="zh-CN" sz="4800" b="1" dirty="0">
                <a:latin typeface="+mj-ea"/>
                <a:ea typeface="+mj-ea"/>
              </a:rPr>
              <a:t>3806</a:t>
            </a:r>
            <a:r>
              <a:rPr lang="zh-CN" altLang="en-US" sz="2800" dirty="0">
                <a:latin typeface="+mj-ea"/>
                <a:ea typeface="+mj-ea"/>
              </a:rPr>
              <a:t>万</a:t>
            </a:r>
            <a:endParaRPr lang="zh-CN" altLang="en-US" sz="4800" dirty="0">
              <a:latin typeface="+mj-ea"/>
              <a:ea typeface="+mj-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任意多边形 11"/>
          <p:cNvSpPr/>
          <p:nvPr/>
        </p:nvSpPr>
        <p:spPr bwMode="auto">
          <a:xfrm>
            <a:off x="5877606" y="3113995"/>
            <a:ext cx="5834743" cy="2757484"/>
          </a:xfrm>
          <a:custGeom>
            <a:avLst/>
            <a:gdLst>
              <a:gd name="connsiteX0" fmla="*/ 0 w 5834743"/>
              <a:gd name="connsiteY0" fmla="*/ 2685484 h 2757484"/>
              <a:gd name="connsiteX1" fmla="*/ 5834743 w 5834743"/>
              <a:gd name="connsiteY1" fmla="*/ 2685484 h 2757484"/>
              <a:gd name="connsiteX2" fmla="*/ 5834743 w 5834743"/>
              <a:gd name="connsiteY2" fmla="*/ 2757484 h 2757484"/>
              <a:gd name="connsiteX3" fmla="*/ 0 w 5834743"/>
              <a:gd name="connsiteY3" fmla="*/ 2757484 h 2757484"/>
              <a:gd name="connsiteX4" fmla="*/ 2033811 w 5834743"/>
              <a:gd name="connsiteY4" fmla="*/ 0 h 2757484"/>
              <a:gd name="connsiteX5" fmla="*/ 2117656 w 5834743"/>
              <a:gd name="connsiteY5" fmla="*/ 0 h 2757484"/>
              <a:gd name="connsiteX6" fmla="*/ 2117656 w 5834743"/>
              <a:gd name="connsiteY6" fmla="*/ 305368 h 2757484"/>
              <a:gd name="connsiteX7" fmla="*/ 2207489 w 5834743"/>
              <a:gd name="connsiteY7" fmla="*/ 395182 h 2757484"/>
              <a:gd name="connsiteX8" fmla="*/ 2351223 w 5834743"/>
              <a:gd name="connsiteY8" fmla="*/ 413145 h 2757484"/>
              <a:gd name="connsiteX9" fmla="*/ 2432073 w 5834743"/>
              <a:gd name="connsiteY9" fmla="*/ 553853 h 2757484"/>
              <a:gd name="connsiteX10" fmla="*/ 2432073 w 5834743"/>
              <a:gd name="connsiteY10" fmla="*/ 1224464 h 2757484"/>
              <a:gd name="connsiteX11" fmla="*/ 2518912 w 5834743"/>
              <a:gd name="connsiteY11" fmla="*/ 1284340 h 2757484"/>
              <a:gd name="connsiteX12" fmla="*/ 2635695 w 5834743"/>
              <a:gd name="connsiteY12" fmla="*/ 1284340 h 2757484"/>
              <a:gd name="connsiteX13" fmla="*/ 3117801 w 5834743"/>
              <a:gd name="connsiteY13" fmla="*/ 1284340 h 2757484"/>
              <a:gd name="connsiteX14" fmla="*/ 3153735 w 5834743"/>
              <a:gd name="connsiteY14" fmla="*/ 1314278 h 2757484"/>
              <a:gd name="connsiteX15" fmla="*/ 3153735 w 5834743"/>
              <a:gd name="connsiteY15" fmla="*/ 1499894 h 2757484"/>
              <a:gd name="connsiteX16" fmla="*/ 3363346 w 5834743"/>
              <a:gd name="connsiteY16" fmla="*/ 1499894 h 2757484"/>
              <a:gd name="connsiteX17" fmla="*/ 3477135 w 5834743"/>
              <a:gd name="connsiteY17" fmla="*/ 1383136 h 2757484"/>
              <a:gd name="connsiteX18" fmla="*/ 3477135 w 5834743"/>
              <a:gd name="connsiteY18" fmla="*/ 580797 h 2757484"/>
              <a:gd name="connsiteX19" fmla="*/ 3665785 w 5834743"/>
              <a:gd name="connsiteY19" fmla="*/ 428114 h 2757484"/>
              <a:gd name="connsiteX20" fmla="*/ 3773585 w 5834743"/>
              <a:gd name="connsiteY20" fmla="*/ 365244 h 2757484"/>
              <a:gd name="connsiteX21" fmla="*/ 3773585 w 5834743"/>
              <a:gd name="connsiteY21" fmla="*/ 113765 h 2757484"/>
              <a:gd name="connsiteX22" fmla="*/ 3857430 w 5834743"/>
              <a:gd name="connsiteY22" fmla="*/ 113765 h 2757484"/>
              <a:gd name="connsiteX23" fmla="*/ 3857430 w 5834743"/>
              <a:gd name="connsiteY23" fmla="*/ 365244 h 2757484"/>
              <a:gd name="connsiteX24" fmla="*/ 3665785 w 5834743"/>
              <a:gd name="connsiteY24" fmla="*/ 511940 h 2757484"/>
              <a:gd name="connsiteX25" fmla="*/ 3560979 w 5834743"/>
              <a:gd name="connsiteY25" fmla="*/ 580797 h 2757484"/>
              <a:gd name="connsiteX26" fmla="*/ 3560979 w 5834743"/>
              <a:gd name="connsiteY26" fmla="*/ 1383136 h 2757484"/>
              <a:gd name="connsiteX27" fmla="*/ 3363346 w 5834743"/>
              <a:gd name="connsiteY27" fmla="*/ 1583720 h 2757484"/>
              <a:gd name="connsiteX28" fmla="*/ 3153735 w 5834743"/>
              <a:gd name="connsiteY28" fmla="*/ 1583720 h 2757484"/>
              <a:gd name="connsiteX29" fmla="*/ 3153735 w 5834743"/>
              <a:gd name="connsiteY29" fmla="*/ 2020815 h 2757484"/>
              <a:gd name="connsiteX30" fmla="*/ 3608891 w 5834743"/>
              <a:gd name="connsiteY30" fmla="*/ 2020815 h 2757484"/>
              <a:gd name="connsiteX31" fmla="*/ 3722679 w 5834743"/>
              <a:gd name="connsiteY31" fmla="*/ 1916032 h 2757484"/>
              <a:gd name="connsiteX32" fmla="*/ 3722679 w 5834743"/>
              <a:gd name="connsiteY32" fmla="*/ 1110700 h 2757484"/>
              <a:gd name="connsiteX33" fmla="*/ 3917319 w 5834743"/>
              <a:gd name="connsiteY33" fmla="*/ 916103 h 2757484"/>
              <a:gd name="connsiteX34" fmla="*/ 4369480 w 5834743"/>
              <a:gd name="connsiteY34" fmla="*/ 916103 h 2757484"/>
              <a:gd name="connsiteX35" fmla="*/ 4369480 w 5834743"/>
              <a:gd name="connsiteY35" fmla="*/ 999929 h 2757484"/>
              <a:gd name="connsiteX36" fmla="*/ 3917319 w 5834743"/>
              <a:gd name="connsiteY36" fmla="*/ 999929 h 2757484"/>
              <a:gd name="connsiteX37" fmla="*/ 3806524 w 5834743"/>
              <a:gd name="connsiteY37" fmla="*/ 1110700 h 2757484"/>
              <a:gd name="connsiteX38" fmla="*/ 3806524 w 5834743"/>
              <a:gd name="connsiteY38" fmla="*/ 1916032 h 2757484"/>
              <a:gd name="connsiteX39" fmla="*/ 3608891 w 5834743"/>
              <a:gd name="connsiteY39" fmla="*/ 2104642 h 2757484"/>
              <a:gd name="connsiteX40" fmla="*/ 3153735 w 5834743"/>
              <a:gd name="connsiteY40" fmla="*/ 2104642 h 2757484"/>
              <a:gd name="connsiteX41" fmla="*/ 3153735 w 5834743"/>
              <a:gd name="connsiteY41" fmla="*/ 2606045 h 2757484"/>
              <a:gd name="connsiteX42" fmla="*/ 3153735 w 5834743"/>
              <a:gd name="connsiteY42" fmla="*/ 2638425 h 2757484"/>
              <a:gd name="connsiteX43" fmla="*/ 2635695 w 5834743"/>
              <a:gd name="connsiteY43" fmla="*/ 2638425 h 2757484"/>
              <a:gd name="connsiteX44" fmla="*/ 2635695 w 5834743"/>
              <a:gd name="connsiteY44" fmla="*/ 2595151 h 2757484"/>
              <a:gd name="connsiteX45" fmla="*/ 2635695 w 5834743"/>
              <a:gd name="connsiteY45" fmla="*/ 1787299 h 2757484"/>
              <a:gd name="connsiteX46" fmla="*/ 2282350 w 5834743"/>
              <a:gd name="connsiteY46" fmla="*/ 1787299 h 2757484"/>
              <a:gd name="connsiteX47" fmla="*/ 2090706 w 5834743"/>
              <a:gd name="connsiteY47" fmla="*/ 1640603 h 2757484"/>
              <a:gd name="connsiteX48" fmla="*/ 2090706 w 5834743"/>
              <a:gd name="connsiteY48" fmla="*/ 829283 h 2757484"/>
              <a:gd name="connsiteX49" fmla="*/ 1994883 w 5834743"/>
              <a:gd name="connsiteY49" fmla="*/ 697556 h 2757484"/>
              <a:gd name="connsiteX50" fmla="*/ 1578655 w 5834743"/>
              <a:gd name="connsiteY50" fmla="*/ 697556 h 2757484"/>
              <a:gd name="connsiteX51" fmla="*/ 1578655 w 5834743"/>
              <a:gd name="connsiteY51" fmla="*/ 613729 h 2757484"/>
              <a:gd name="connsiteX52" fmla="*/ 1994883 w 5834743"/>
              <a:gd name="connsiteY52" fmla="*/ 613729 h 2757484"/>
              <a:gd name="connsiteX53" fmla="*/ 2174550 w 5834743"/>
              <a:gd name="connsiteY53" fmla="*/ 829283 h 2757484"/>
              <a:gd name="connsiteX54" fmla="*/ 2174550 w 5834743"/>
              <a:gd name="connsiteY54" fmla="*/ 1640603 h 2757484"/>
              <a:gd name="connsiteX55" fmla="*/ 2282350 w 5834743"/>
              <a:gd name="connsiteY55" fmla="*/ 1703472 h 2757484"/>
              <a:gd name="connsiteX56" fmla="*/ 2635695 w 5834743"/>
              <a:gd name="connsiteY56" fmla="*/ 1703472 h 2757484"/>
              <a:gd name="connsiteX57" fmla="*/ 2635695 w 5834743"/>
              <a:gd name="connsiteY57" fmla="*/ 1368167 h 2757484"/>
              <a:gd name="connsiteX58" fmla="*/ 2518912 w 5834743"/>
              <a:gd name="connsiteY58" fmla="*/ 1368167 h 2757484"/>
              <a:gd name="connsiteX59" fmla="*/ 2348228 w 5834743"/>
              <a:gd name="connsiteY59" fmla="*/ 1224464 h 2757484"/>
              <a:gd name="connsiteX60" fmla="*/ 2348228 w 5834743"/>
              <a:gd name="connsiteY60" fmla="*/ 553853 h 2757484"/>
              <a:gd name="connsiteX61" fmla="*/ 2318284 w 5834743"/>
              <a:gd name="connsiteY61" fmla="*/ 490983 h 2757484"/>
              <a:gd name="connsiteX62" fmla="*/ 2207489 w 5834743"/>
              <a:gd name="connsiteY62" fmla="*/ 479008 h 2757484"/>
              <a:gd name="connsiteX63" fmla="*/ 2033811 w 5834743"/>
              <a:gd name="connsiteY63" fmla="*/ 305368 h 2757484"/>
              <a:gd name="connsiteX64" fmla="*/ 2033811 w 5834743"/>
              <a:gd name="connsiteY64" fmla="*/ 0 h 275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834743" h="2757484">
                <a:moveTo>
                  <a:pt x="0" y="2685484"/>
                </a:moveTo>
                <a:lnTo>
                  <a:pt x="5834743" y="2685484"/>
                </a:lnTo>
                <a:lnTo>
                  <a:pt x="5834743" y="2757484"/>
                </a:lnTo>
                <a:lnTo>
                  <a:pt x="0" y="2757484"/>
                </a:lnTo>
                <a:close/>
                <a:moveTo>
                  <a:pt x="2033811" y="0"/>
                </a:moveTo>
                <a:cubicBezTo>
                  <a:pt x="2033811" y="0"/>
                  <a:pt x="2033811" y="0"/>
                  <a:pt x="2117656" y="0"/>
                </a:cubicBezTo>
                <a:cubicBezTo>
                  <a:pt x="2117656" y="0"/>
                  <a:pt x="2117656" y="0"/>
                  <a:pt x="2117656" y="305368"/>
                </a:cubicBezTo>
                <a:cubicBezTo>
                  <a:pt x="2117656" y="374225"/>
                  <a:pt x="2138617" y="395182"/>
                  <a:pt x="2207489" y="395182"/>
                </a:cubicBezTo>
                <a:cubicBezTo>
                  <a:pt x="2258395" y="395182"/>
                  <a:pt x="2309300" y="395182"/>
                  <a:pt x="2351223" y="413145"/>
                </a:cubicBezTo>
                <a:cubicBezTo>
                  <a:pt x="2405123" y="437095"/>
                  <a:pt x="2432073" y="484996"/>
                  <a:pt x="2432073" y="553853"/>
                </a:cubicBezTo>
                <a:cubicBezTo>
                  <a:pt x="2432073" y="553853"/>
                  <a:pt x="2432073" y="553853"/>
                  <a:pt x="2432073" y="1224464"/>
                </a:cubicBezTo>
                <a:cubicBezTo>
                  <a:pt x="2432073" y="1266378"/>
                  <a:pt x="2441056" y="1284340"/>
                  <a:pt x="2518912" y="1284340"/>
                </a:cubicBezTo>
                <a:cubicBezTo>
                  <a:pt x="2518912" y="1284340"/>
                  <a:pt x="2518912" y="1284340"/>
                  <a:pt x="2635695" y="1284340"/>
                </a:cubicBezTo>
                <a:cubicBezTo>
                  <a:pt x="2635695" y="1284340"/>
                  <a:pt x="2635695" y="1284340"/>
                  <a:pt x="3117801" y="1284340"/>
                </a:cubicBezTo>
                <a:cubicBezTo>
                  <a:pt x="3135768" y="1284340"/>
                  <a:pt x="3150740" y="1296316"/>
                  <a:pt x="3153735" y="1314278"/>
                </a:cubicBezTo>
                <a:cubicBezTo>
                  <a:pt x="3153735" y="1314278"/>
                  <a:pt x="3153735" y="1314278"/>
                  <a:pt x="3153735" y="1499894"/>
                </a:cubicBezTo>
                <a:cubicBezTo>
                  <a:pt x="3153735" y="1499894"/>
                  <a:pt x="3153735" y="1499894"/>
                  <a:pt x="3363346" y="1499894"/>
                </a:cubicBezTo>
                <a:cubicBezTo>
                  <a:pt x="3432218" y="1499894"/>
                  <a:pt x="3477135" y="1490913"/>
                  <a:pt x="3477135" y="1383136"/>
                </a:cubicBezTo>
                <a:cubicBezTo>
                  <a:pt x="3477135" y="1383136"/>
                  <a:pt x="3477135" y="1383136"/>
                  <a:pt x="3477135" y="580797"/>
                </a:cubicBezTo>
                <a:cubicBezTo>
                  <a:pt x="3477135" y="440089"/>
                  <a:pt x="3569963" y="428114"/>
                  <a:pt x="3665785" y="428114"/>
                </a:cubicBezTo>
                <a:cubicBezTo>
                  <a:pt x="3773585" y="428114"/>
                  <a:pt x="3773585" y="410151"/>
                  <a:pt x="3773585" y="365244"/>
                </a:cubicBezTo>
                <a:cubicBezTo>
                  <a:pt x="3773585" y="365244"/>
                  <a:pt x="3773585" y="365244"/>
                  <a:pt x="3773585" y="113765"/>
                </a:cubicBezTo>
                <a:cubicBezTo>
                  <a:pt x="3773585" y="113765"/>
                  <a:pt x="3773585" y="113765"/>
                  <a:pt x="3857430" y="113765"/>
                </a:cubicBezTo>
                <a:cubicBezTo>
                  <a:pt x="3857430" y="113765"/>
                  <a:pt x="3857430" y="113765"/>
                  <a:pt x="3857430" y="365244"/>
                </a:cubicBezTo>
                <a:cubicBezTo>
                  <a:pt x="3857430" y="499965"/>
                  <a:pt x="3758613" y="511940"/>
                  <a:pt x="3665785" y="511940"/>
                </a:cubicBezTo>
                <a:cubicBezTo>
                  <a:pt x="3560979" y="511940"/>
                  <a:pt x="3560979" y="526909"/>
                  <a:pt x="3560979" y="580797"/>
                </a:cubicBezTo>
                <a:cubicBezTo>
                  <a:pt x="3560979" y="580797"/>
                  <a:pt x="3560979" y="580797"/>
                  <a:pt x="3560979" y="1383136"/>
                </a:cubicBezTo>
                <a:cubicBezTo>
                  <a:pt x="3560979" y="1562764"/>
                  <a:pt x="3447190" y="1583720"/>
                  <a:pt x="3363346" y="1583720"/>
                </a:cubicBezTo>
                <a:cubicBezTo>
                  <a:pt x="3363346" y="1583720"/>
                  <a:pt x="3363346" y="1583720"/>
                  <a:pt x="3153735" y="1583720"/>
                </a:cubicBezTo>
                <a:cubicBezTo>
                  <a:pt x="3153735" y="1583720"/>
                  <a:pt x="3153735" y="1583720"/>
                  <a:pt x="3153735" y="2020815"/>
                </a:cubicBezTo>
                <a:cubicBezTo>
                  <a:pt x="3153735" y="2020815"/>
                  <a:pt x="3153735" y="2020815"/>
                  <a:pt x="3608891" y="2020815"/>
                </a:cubicBezTo>
                <a:cubicBezTo>
                  <a:pt x="3689741" y="2020815"/>
                  <a:pt x="3722679" y="1993871"/>
                  <a:pt x="3722679" y="1916032"/>
                </a:cubicBezTo>
                <a:cubicBezTo>
                  <a:pt x="3722679" y="1916032"/>
                  <a:pt x="3722679" y="1916032"/>
                  <a:pt x="3722679" y="1110700"/>
                </a:cubicBezTo>
                <a:cubicBezTo>
                  <a:pt x="3722679" y="937060"/>
                  <a:pt x="3815507" y="916103"/>
                  <a:pt x="3917319" y="916103"/>
                </a:cubicBezTo>
                <a:lnTo>
                  <a:pt x="4369480" y="916103"/>
                </a:lnTo>
                <a:cubicBezTo>
                  <a:pt x="4369480" y="916103"/>
                  <a:pt x="4369480" y="916103"/>
                  <a:pt x="4369480" y="999929"/>
                </a:cubicBezTo>
                <a:cubicBezTo>
                  <a:pt x="4369480" y="999929"/>
                  <a:pt x="4369480" y="999929"/>
                  <a:pt x="3917319" y="999929"/>
                </a:cubicBezTo>
                <a:cubicBezTo>
                  <a:pt x="3833474" y="999929"/>
                  <a:pt x="3806524" y="1008911"/>
                  <a:pt x="3806524" y="1110700"/>
                </a:cubicBezTo>
                <a:cubicBezTo>
                  <a:pt x="3806524" y="1110700"/>
                  <a:pt x="3806524" y="1110700"/>
                  <a:pt x="3806524" y="1916032"/>
                </a:cubicBezTo>
                <a:cubicBezTo>
                  <a:pt x="3806524" y="2002852"/>
                  <a:pt x="3770591" y="2104642"/>
                  <a:pt x="3608891" y="2104642"/>
                </a:cubicBezTo>
                <a:cubicBezTo>
                  <a:pt x="3608891" y="2104642"/>
                  <a:pt x="3608891" y="2104642"/>
                  <a:pt x="3153735" y="2104642"/>
                </a:cubicBezTo>
                <a:cubicBezTo>
                  <a:pt x="3153735" y="2104642"/>
                  <a:pt x="3153735" y="2104642"/>
                  <a:pt x="3153735" y="2606045"/>
                </a:cubicBezTo>
                <a:lnTo>
                  <a:pt x="3153735" y="2638425"/>
                </a:lnTo>
                <a:lnTo>
                  <a:pt x="2635695" y="2638425"/>
                </a:lnTo>
                <a:lnTo>
                  <a:pt x="2635695" y="2595151"/>
                </a:lnTo>
                <a:cubicBezTo>
                  <a:pt x="2635695" y="2438591"/>
                  <a:pt x="2635695" y="2188094"/>
                  <a:pt x="2635695" y="1787299"/>
                </a:cubicBezTo>
                <a:cubicBezTo>
                  <a:pt x="2635695" y="1787299"/>
                  <a:pt x="2635695" y="1787299"/>
                  <a:pt x="2282350" y="1787299"/>
                </a:cubicBezTo>
                <a:cubicBezTo>
                  <a:pt x="2207489" y="1787299"/>
                  <a:pt x="2090706" y="1787299"/>
                  <a:pt x="2090706" y="1640603"/>
                </a:cubicBezTo>
                <a:cubicBezTo>
                  <a:pt x="2090706" y="1640603"/>
                  <a:pt x="2090706" y="1640603"/>
                  <a:pt x="2090706" y="829283"/>
                </a:cubicBezTo>
                <a:cubicBezTo>
                  <a:pt x="2090706" y="736475"/>
                  <a:pt x="2075733" y="697556"/>
                  <a:pt x="1994883" y="697556"/>
                </a:cubicBezTo>
                <a:cubicBezTo>
                  <a:pt x="1994883" y="697556"/>
                  <a:pt x="1994883" y="697556"/>
                  <a:pt x="1578655" y="697556"/>
                </a:cubicBezTo>
                <a:cubicBezTo>
                  <a:pt x="1578655" y="697556"/>
                  <a:pt x="1578655" y="697556"/>
                  <a:pt x="1578655" y="613729"/>
                </a:cubicBezTo>
                <a:cubicBezTo>
                  <a:pt x="1578655" y="613729"/>
                  <a:pt x="1578655" y="613729"/>
                  <a:pt x="1994883" y="613729"/>
                </a:cubicBezTo>
                <a:cubicBezTo>
                  <a:pt x="2174550" y="613729"/>
                  <a:pt x="2174550" y="769407"/>
                  <a:pt x="2174550" y="829283"/>
                </a:cubicBezTo>
                <a:cubicBezTo>
                  <a:pt x="2174550" y="829283"/>
                  <a:pt x="2174550" y="829283"/>
                  <a:pt x="2174550" y="1640603"/>
                </a:cubicBezTo>
                <a:cubicBezTo>
                  <a:pt x="2174550" y="1697485"/>
                  <a:pt x="2186528" y="1703472"/>
                  <a:pt x="2282350" y="1703472"/>
                </a:cubicBezTo>
                <a:cubicBezTo>
                  <a:pt x="2282350" y="1703472"/>
                  <a:pt x="2282350" y="1703472"/>
                  <a:pt x="2635695" y="1703472"/>
                </a:cubicBezTo>
                <a:cubicBezTo>
                  <a:pt x="2635695" y="1703472"/>
                  <a:pt x="2635695" y="1703472"/>
                  <a:pt x="2635695" y="1368167"/>
                </a:cubicBezTo>
                <a:cubicBezTo>
                  <a:pt x="2635695" y="1368167"/>
                  <a:pt x="2635695" y="1368167"/>
                  <a:pt x="2518912" y="1368167"/>
                </a:cubicBezTo>
                <a:cubicBezTo>
                  <a:pt x="2471000" y="1368167"/>
                  <a:pt x="2348228" y="1368167"/>
                  <a:pt x="2348228" y="1224464"/>
                </a:cubicBezTo>
                <a:cubicBezTo>
                  <a:pt x="2348228" y="1224464"/>
                  <a:pt x="2348228" y="1224464"/>
                  <a:pt x="2348228" y="553853"/>
                </a:cubicBezTo>
                <a:cubicBezTo>
                  <a:pt x="2348228" y="502959"/>
                  <a:pt x="2330261" y="493977"/>
                  <a:pt x="2318284" y="490983"/>
                </a:cubicBezTo>
                <a:cubicBezTo>
                  <a:pt x="2291334" y="479008"/>
                  <a:pt x="2249411" y="479008"/>
                  <a:pt x="2207489" y="479008"/>
                </a:cubicBezTo>
                <a:cubicBezTo>
                  <a:pt x="2090706" y="479008"/>
                  <a:pt x="2033811" y="419132"/>
                  <a:pt x="2033811" y="305368"/>
                </a:cubicBezTo>
                <a:cubicBezTo>
                  <a:pt x="2033811" y="305368"/>
                  <a:pt x="2033811" y="305368"/>
                  <a:pt x="203381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3" name="Oval 29"/>
          <p:cNvSpPr>
            <a:spLocks noChangeArrowheads="1"/>
          </p:cNvSpPr>
          <p:nvPr/>
        </p:nvSpPr>
        <p:spPr bwMode="auto">
          <a:xfrm>
            <a:off x="5977959" y="3368905"/>
            <a:ext cx="1446212" cy="1438275"/>
          </a:xfrm>
          <a:prstGeom prst="roundRect">
            <a:avLst/>
          </a:prstGeom>
          <a:solidFill>
            <a:schemeClr val="accent1"/>
          </a:solidFill>
          <a:ln>
            <a:noFill/>
          </a:ln>
          <a:effectLst>
            <a:outerShdw blurRad="50800" dist="38100" dir="16200000" rotWithShape="0">
              <a:prstClr val="black">
                <a:alpha val="40000"/>
              </a:prstClr>
            </a:outerShdw>
          </a:effectLst>
        </p:spPr>
        <p:txBody>
          <a:bodyPr anchor="ctr"/>
          <a:lstStyle/>
          <a:p>
            <a:pPr algn="ctr">
              <a:defRPr/>
            </a:pPr>
            <a:r>
              <a:rPr lang="zh-CN" altLang="en-US" dirty="0">
                <a:solidFill>
                  <a:srgbClr val="FFFFFF"/>
                </a:solidFill>
              </a:rPr>
              <a:t>文本</a:t>
            </a:r>
          </a:p>
        </p:txBody>
      </p:sp>
      <p:sp>
        <p:nvSpPr>
          <p:cNvPr id="14" name="Oval 30"/>
          <p:cNvSpPr>
            <a:spLocks noChangeArrowheads="1"/>
          </p:cNvSpPr>
          <p:nvPr/>
        </p:nvSpPr>
        <p:spPr bwMode="auto">
          <a:xfrm>
            <a:off x="7240361" y="1755095"/>
            <a:ext cx="1443038" cy="1441450"/>
          </a:xfrm>
          <a:prstGeom prst="roundRect">
            <a:avLst/>
          </a:prstGeom>
          <a:solidFill>
            <a:schemeClr val="accent1"/>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nchor="ctr"/>
          <a:lstStyle/>
          <a:p>
            <a:pPr algn="ctr"/>
            <a:r>
              <a:rPr lang="zh-CN" altLang="en-US" dirty="0">
                <a:solidFill>
                  <a:srgbClr val="FFFFFF"/>
                </a:solidFill>
              </a:rPr>
              <a:t>文本</a:t>
            </a:r>
          </a:p>
        </p:txBody>
      </p:sp>
      <p:sp>
        <p:nvSpPr>
          <p:cNvPr id="15" name="Oval 31"/>
          <p:cNvSpPr>
            <a:spLocks noChangeArrowheads="1"/>
          </p:cNvSpPr>
          <p:nvPr/>
        </p:nvSpPr>
        <p:spPr bwMode="auto">
          <a:xfrm>
            <a:off x="8941708" y="1910669"/>
            <a:ext cx="1446213" cy="1439863"/>
          </a:xfrm>
          <a:prstGeom prst="roundRect">
            <a:avLst/>
          </a:prstGeom>
          <a:solidFill>
            <a:schemeClr val="accent1"/>
          </a:solidFill>
          <a:ln>
            <a:noFill/>
          </a:ln>
          <a:effectLst>
            <a:outerShdw blurRad="50800" dist="38100" dir="16200000" rotWithShape="0">
              <a:prstClr val="black">
                <a:alpha val="40000"/>
              </a:prstClr>
            </a:outerShdw>
          </a:effectLst>
        </p:spPr>
        <p:txBody>
          <a:bodyPr anchor="ctr"/>
          <a:lstStyle/>
          <a:p>
            <a:pPr algn="ctr"/>
            <a:r>
              <a:rPr lang="zh-CN" altLang="en-US" dirty="0">
                <a:solidFill>
                  <a:srgbClr val="FFFFFF"/>
                </a:solidFill>
              </a:rPr>
              <a:t>文本</a:t>
            </a:r>
          </a:p>
        </p:txBody>
      </p:sp>
      <p:sp>
        <p:nvSpPr>
          <p:cNvPr id="16" name="Oval 32"/>
          <p:cNvSpPr>
            <a:spLocks noChangeArrowheads="1"/>
          </p:cNvSpPr>
          <p:nvPr/>
        </p:nvSpPr>
        <p:spPr bwMode="auto">
          <a:xfrm>
            <a:off x="10186309" y="3772805"/>
            <a:ext cx="1446213" cy="1439863"/>
          </a:xfrm>
          <a:prstGeom prst="roundRect">
            <a:avLst/>
          </a:prstGeom>
          <a:solidFill>
            <a:schemeClr val="accent1"/>
          </a:solidFill>
          <a:ln>
            <a:noFill/>
          </a:ln>
          <a:effectLst>
            <a:outerShdw blurRad="50800" dist="38100" dir="16200000" rotWithShape="0">
              <a:prstClr val="black">
                <a:alpha val="40000"/>
              </a:prstClr>
            </a:outerShdw>
          </a:effectLst>
        </p:spPr>
        <p:txBody>
          <a:bodyPr anchor="ctr"/>
          <a:lstStyle/>
          <a:p>
            <a:pPr algn="ctr">
              <a:defRPr/>
            </a:pPr>
            <a:r>
              <a:rPr lang="zh-CN" altLang="en-US" dirty="0">
                <a:solidFill>
                  <a:srgbClr val="FFFFFF"/>
                </a:solidFill>
              </a:rPr>
              <a:t>文本</a:t>
            </a:r>
          </a:p>
        </p:txBody>
      </p:sp>
      <p:sp>
        <p:nvSpPr>
          <p:cNvPr id="9" name="Text Box 8"/>
          <p:cNvSpPr txBox="1">
            <a:spLocks noChangeArrowheads="1"/>
          </p:cNvSpPr>
          <p:nvPr/>
        </p:nvSpPr>
        <p:spPr bwMode="auto">
          <a:xfrm>
            <a:off x="6915441" y="5970128"/>
            <a:ext cx="3876384"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请输入文本请输入文本</a:t>
            </a:r>
            <a:endParaRPr lang="zh-CN" sz="2800" dirty="0">
              <a:solidFill>
                <a:schemeClr val="accent1"/>
              </a:solidFill>
              <a:latin typeface="幼圆" panose="02010509060101010101" pitchFamily="49" charset="-122"/>
              <a:ea typeface="幼圆" panose="02010509060101010101" pitchFamily="49" charset="-122"/>
            </a:endParaRPr>
          </a:p>
        </p:txBody>
      </p:sp>
      <p:pic>
        <p:nvPicPr>
          <p:cNvPr id="10" name="Picture 23" descr="office6\wpsassist\cache\A000220150318C79PPIC"/>
          <p:cNvPicPr>
            <a:picLocks noChangeAspect="1"/>
          </p:cNvPicPr>
          <p:nvPr/>
        </p:nvPicPr>
        <p:blipFill>
          <a:blip r:embed="rId2" cstate="print"/>
          <a:srcRect/>
          <a:stretch>
            <a:fillRect/>
          </a:stretch>
        </p:blipFill>
        <p:spPr>
          <a:xfrm>
            <a:off x="473857" y="2108706"/>
            <a:ext cx="1312746" cy="1005289"/>
          </a:xfrm>
          <a:prstGeom prst="rect">
            <a:avLst/>
          </a:prstGeom>
          <a:noFill/>
          <a:ln w="9525">
            <a:noFill/>
            <a:miter/>
          </a:ln>
        </p:spPr>
      </p:pic>
      <p:sp>
        <p:nvSpPr>
          <p:cNvPr id="11" name="矩形 10"/>
          <p:cNvSpPr/>
          <p:nvPr/>
        </p:nvSpPr>
        <p:spPr>
          <a:xfrm>
            <a:off x="1937443" y="2108657"/>
            <a:ext cx="3273300" cy="113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pic>
        <p:nvPicPr>
          <p:cNvPr id="18" name="Picture 23" descr="office6\wpsassist\cache\A000220150318C79PPIC"/>
          <p:cNvPicPr>
            <a:picLocks noChangeAspect="1"/>
          </p:cNvPicPr>
          <p:nvPr/>
        </p:nvPicPr>
        <p:blipFill>
          <a:blip r:embed="rId2" cstate="print"/>
          <a:srcRect/>
          <a:stretch>
            <a:fillRect/>
          </a:stretch>
        </p:blipFill>
        <p:spPr>
          <a:xfrm>
            <a:off x="473857" y="3566802"/>
            <a:ext cx="1312746" cy="1005289"/>
          </a:xfrm>
          <a:prstGeom prst="rect">
            <a:avLst/>
          </a:prstGeom>
          <a:noFill/>
          <a:ln w="9525">
            <a:noFill/>
            <a:miter/>
          </a:ln>
        </p:spPr>
      </p:pic>
      <p:sp>
        <p:nvSpPr>
          <p:cNvPr id="19" name="矩形 18"/>
          <p:cNvSpPr/>
          <p:nvPr/>
        </p:nvSpPr>
        <p:spPr>
          <a:xfrm>
            <a:off x="1937443" y="3566753"/>
            <a:ext cx="3273300" cy="113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pic>
        <p:nvPicPr>
          <p:cNvPr id="20" name="Picture 23" descr="office6\wpsassist\cache\A000220150318C79PPIC"/>
          <p:cNvPicPr>
            <a:picLocks noChangeAspect="1"/>
          </p:cNvPicPr>
          <p:nvPr/>
        </p:nvPicPr>
        <p:blipFill>
          <a:blip r:embed="rId2" cstate="print"/>
          <a:srcRect/>
          <a:stretch>
            <a:fillRect/>
          </a:stretch>
        </p:blipFill>
        <p:spPr>
          <a:xfrm>
            <a:off x="473857" y="5024898"/>
            <a:ext cx="1312746" cy="1005289"/>
          </a:xfrm>
          <a:prstGeom prst="rect">
            <a:avLst/>
          </a:prstGeom>
          <a:noFill/>
          <a:ln w="9525">
            <a:noFill/>
            <a:miter/>
          </a:ln>
        </p:spPr>
      </p:pic>
      <p:sp>
        <p:nvSpPr>
          <p:cNvPr id="21" name="矩形 20"/>
          <p:cNvSpPr/>
          <p:nvPr/>
        </p:nvSpPr>
        <p:spPr>
          <a:xfrm>
            <a:off x="1937443" y="5024849"/>
            <a:ext cx="3273300" cy="113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矩形 14"/>
          <p:cNvSpPr/>
          <p:nvPr/>
        </p:nvSpPr>
        <p:spPr>
          <a:xfrm>
            <a:off x="1811060" y="4278084"/>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6" name="矩形 15"/>
          <p:cNvSpPr/>
          <p:nvPr/>
        </p:nvSpPr>
        <p:spPr>
          <a:xfrm>
            <a:off x="4771974" y="4278084"/>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a:t>
            </a:r>
            <a:endParaRPr lang="zh-CN" altLang="zh-CN" sz="2000" dirty="0">
              <a:solidFill>
                <a:schemeClr val="tx1"/>
              </a:solidFill>
              <a:latin typeface="+mj-ea"/>
              <a:ea typeface="+mj-ea"/>
            </a:endParaRPr>
          </a:p>
        </p:txBody>
      </p:sp>
      <p:sp>
        <p:nvSpPr>
          <p:cNvPr id="17" name="矩形 16"/>
          <p:cNvSpPr/>
          <p:nvPr/>
        </p:nvSpPr>
        <p:spPr>
          <a:xfrm>
            <a:off x="7732888" y="4278084"/>
            <a:ext cx="2648052" cy="2296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请输入文本请输入文本请输入文本请输入文本请输入文本请输入文本请输入文本请输入文本请输入文本</a:t>
            </a:r>
            <a:endParaRPr lang="zh-CN" altLang="zh-CN" sz="2000" dirty="0">
              <a:solidFill>
                <a:schemeClr val="tx1"/>
              </a:solidFill>
              <a:latin typeface="+mj-ea"/>
              <a:ea typeface="+mj-ea"/>
            </a:endParaRPr>
          </a:p>
        </p:txBody>
      </p:sp>
      <p:sp>
        <p:nvSpPr>
          <p:cNvPr id="18" name="Oval 6"/>
          <p:cNvSpPr>
            <a:spLocks noChangeArrowheads="1"/>
          </p:cNvSpPr>
          <p:nvPr/>
        </p:nvSpPr>
        <p:spPr bwMode="auto">
          <a:xfrm>
            <a:off x="2553607" y="2017101"/>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19" name="KSO_Shape"/>
          <p:cNvSpPr/>
          <p:nvPr/>
        </p:nvSpPr>
        <p:spPr bwMode="auto">
          <a:xfrm>
            <a:off x="2783947" y="2301925"/>
            <a:ext cx="590707" cy="489302"/>
          </a:xfrm>
          <a:custGeom>
            <a:avLst/>
            <a:gdLst>
              <a:gd name="T0" fmla="*/ 334092 w 2468563"/>
              <a:gd name="T1" fmla="*/ 1163517 h 2043113"/>
              <a:gd name="T2" fmla="*/ 311629 w 2468563"/>
              <a:gd name="T3" fmla="*/ 1134978 h 2043113"/>
              <a:gd name="T4" fmla="*/ 315291 w 2468563"/>
              <a:gd name="T5" fmla="*/ 1112098 h 2043113"/>
              <a:gd name="T6" fmla="*/ 370471 w 2468563"/>
              <a:gd name="T7" fmla="*/ 1125137 h 2043113"/>
              <a:gd name="T8" fmla="*/ 424186 w 2468563"/>
              <a:gd name="T9" fmla="*/ 1113082 h 2043113"/>
              <a:gd name="T10" fmla="*/ 435173 w 2468563"/>
              <a:gd name="T11" fmla="*/ 1130550 h 2043113"/>
              <a:gd name="T12" fmla="*/ 412711 w 2468563"/>
              <a:gd name="T13" fmla="*/ 1163025 h 2043113"/>
              <a:gd name="T14" fmla="*/ 523600 w 2468563"/>
              <a:gd name="T15" fmla="*/ 1053218 h 2043113"/>
              <a:gd name="T16" fmla="*/ 584854 w 2468563"/>
              <a:gd name="T17" fmla="*/ 1098646 h 2043113"/>
              <a:gd name="T18" fmla="*/ 636062 w 2468563"/>
              <a:gd name="T19" fmla="*/ 1158562 h 2043113"/>
              <a:gd name="T20" fmla="*/ 677960 w 2468563"/>
              <a:gd name="T21" fmla="*/ 1230511 h 2043113"/>
              <a:gd name="T22" fmla="*/ 733823 w 2468563"/>
              <a:gd name="T23" fmla="*/ 1397981 h 2043113"/>
              <a:gd name="T24" fmla="*/ 752199 w 2468563"/>
              <a:gd name="T25" fmla="*/ 1577975 h 2043113"/>
              <a:gd name="T26" fmla="*/ 10291 w 2468563"/>
              <a:gd name="T27" fmla="*/ 1413943 h 2043113"/>
              <a:gd name="T28" fmla="*/ 47533 w 2468563"/>
              <a:gd name="T29" fmla="*/ 1260469 h 2043113"/>
              <a:gd name="T30" fmla="*/ 83061 w 2468563"/>
              <a:gd name="T31" fmla="*/ 1184591 h 2043113"/>
              <a:gd name="T32" fmla="*/ 130839 w 2468563"/>
              <a:gd name="T33" fmla="*/ 1119764 h 2043113"/>
              <a:gd name="T34" fmla="*/ 193318 w 2468563"/>
              <a:gd name="T35" fmla="*/ 1068688 h 2043113"/>
              <a:gd name="T36" fmla="*/ 234235 w 2468563"/>
              <a:gd name="T37" fmla="*/ 1047079 h 2043113"/>
              <a:gd name="T38" fmla="*/ 399937 w 2468563"/>
              <a:gd name="T39" fmla="*/ 643940 h 2043113"/>
              <a:gd name="T40" fmla="*/ 463019 w 2468563"/>
              <a:gd name="T41" fmla="*/ 664037 h 2043113"/>
              <a:gd name="T42" fmla="*/ 516320 w 2468563"/>
              <a:gd name="T43" fmla="*/ 710847 h 2043113"/>
              <a:gd name="T44" fmla="*/ 530746 w 2468563"/>
              <a:gd name="T45" fmla="*/ 746874 h 2043113"/>
              <a:gd name="T46" fmla="*/ 532457 w 2468563"/>
              <a:gd name="T47" fmla="*/ 792704 h 2043113"/>
              <a:gd name="T48" fmla="*/ 542237 w 2468563"/>
              <a:gd name="T49" fmla="*/ 811575 h 2043113"/>
              <a:gd name="T50" fmla="*/ 549083 w 2468563"/>
              <a:gd name="T51" fmla="*/ 856424 h 2043113"/>
              <a:gd name="T52" fmla="*/ 538814 w 2468563"/>
              <a:gd name="T53" fmla="*/ 885343 h 2043113"/>
              <a:gd name="T54" fmla="*/ 523900 w 2468563"/>
              <a:gd name="T55" fmla="*/ 921860 h 2043113"/>
              <a:gd name="T56" fmla="*/ 502383 w 2468563"/>
              <a:gd name="T57" fmla="*/ 982150 h 2043113"/>
              <a:gd name="T58" fmla="*/ 460574 w 2468563"/>
              <a:gd name="T59" fmla="*/ 1037783 h 2043113"/>
              <a:gd name="T60" fmla="*/ 403849 w 2468563"/>
              <a:gd name="T61" fmla="*/ 1072340 h 2043113"/>
              <a:gd name="T62" fmla="*/ 340279 w 2468563"/>
              <a:gd name="T63" fmla="*/ 1069888 h 2043113"/>
              <a:gd name="T64" fmla="*/ 284777 w 2468563"/>
              <a:gd name="T65" fmla="*/ 1032391 h 2043113"/>
              <a:gd name="T66" fmla="*/ 244923 w 2468563"/>
              <a:gd name="T67" fmla="*/ 975288 h 2043113"/>
              <a:gd name="T68" fmla="*/ 226341 w 2468563"/>
              <a:gd name="T69" fmla="*/ 915733 h 2043113"/>
              <a:gd name="T70" fmla="*/ 209471 w 2468563"/>
              <a:gd name="T71" fmla="*/ 881177 h 2043113"/>
              <a:gd name="T72" fmla="*/ 200913 w 2468563"/>
              <a:gd name="T73" fmla="*/ 837308 h 2043113"/>
              <a:gd name="T74" fmla="*/ 212405 w 2468563"/>
              <a:gd name="T75" fmla="*/ 808388 h 2043113"/>
              <a:gd name="T76" fmla="*/ 217539 w 2468563"/>
              <a:gd name="T77" fmla="*/ 781675 h 2043113"/>
              <a:gd name="T78" fmla="*/ 222429 w 2468563"/>
              <a:gd name="T79" fmla="*/ 738051 h 2043113"/>
              <a:gd name="T80" fmla="*/ 244190 w 2468563"/>
              <a:gd name="T81" fmla="*/ 697613 h 2043113"/>
              <a:gd name="T82" fmla="*/ 302137 w 2468563"/>
              <a:gd name="T83" fmla="*/ 657419 h 2043113"/>
              <a:gd name="T84" fmla="*/ 363996 w 2468563"/>
              <a:gd name="T85" fmla="*/ 642225 h 2043113"/>
              <a:gd name="T86" fmla="*/ 1153781 w 2468563"/>
              <a:gd name="T87" fmla="*/ 571772 h 2043113"/>
              <a:gd name="T88" fmla="*/ 1202294 w 2468563"/>
              <a:gd name="T89" fmla="*/ 716875 h 2043113"/>
              <a:gd name="T90" fmla="*/ 1214545 w 2468563"/>
              <a:gd name="T91" fmla="*/ 827907 h 2043113"/>
              <a:gd name="T92" fmla="*/ 1535760 w 2468563"/>
              <a:gd name="T93" fmla="*/ 502163 h 2043113"/>
              <a:gd name="T94" fmla="*/ 1197638 w 2468563"/>
              <a:gd name="T95" fmla="*/ 845309 h 2043113"/>
              <a:gd name="T96" fmla="*/ 1149861 w 2468563"/>
              <a:gd name="T97" fmla="*/ 775454 h 2043113"/>
              <a:gd name="T98" fmla="*/ 1189798 w 2468563"/>
              <a:gd name="T99" fmla="*/ 617117 h 2043113"/>
              <a:gd name="T100" fmla="*/ 1104778 w 2468563"/>
              <a:gd name="T101" fmla="*/ 675207 h 2043113"/>
              <a:gd name="T102" fmla="*/ 1238555 w 2468563"/>
              <a:gd name="T103" fmla="*/ 84454 h 2043113"/>
              <a:gd name="T104" fmla="*/ 1264336 w 2468563"/>
              <a:gd name="T105" fmla="*/ 11016 h 2043113"/>
              <a:gd name="T106" fmla="*/ 1886365 w 2468563"/>
              <a:gd name="T107" fmla="*/ 234891 h 2043113"/>
              <a:gd name="T108" fmla="*/ 1905000 w 2468563"/>
              <a:gd name="T109" fmla="*/ 274522 h 2043113"/>
              <a:gd name="T110" fmla="*/ 1886365 w 2468563"/>
              <a:gd name="T111" fmla="*/ 314397 h 2043113"/>
              <a:gd name="T112" fmla="*/ 1809444 w 2468563"/>
              <a:gd name="T113" fmla="*/ 1074053 h 2043113"/>
              <a:gd name="T114" fmla="*/ 595895 w 2468563"/>
              <a:gd name="T115" fmla="*/ 317332 h 2043113"/>
              <a:gd name="T116" fmla="*/ 573582 w 2468563"/>
              <a:gd name="T117" fmla="*/ 279903 h 2043113"/>
              <a:gd name="T118" fmla="*/ 588539 w 2468563"/>
              <a:gd name="T119" fmla="*/ 238315 h 2043113"/>
              <a:gd name="T120" fmla="*/ 1011611 w 2468563"/>
              <a:gd name="T121" fmla="*/ 223148 h 2043113"/>
              <a:gd name="T122" fmla="*/ 1228980 w 2468563"/>
              <a:gd name="T123" fmla="*/ 1714 h 20431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468563" h="2043113">
                <a:moveTo>
                  <a:pt x="303264" y="1355839"/>
                </a:moveTo>
                <a:lnTo>
                  <a:pt x="429743" y="1638966"/>
                </a:lnTo>
                <a:lnTo>
                  <a:pt x="463711" y="1520110"/>
                </a:lnTo>
                <a:lnTo>
                  <a:pt x="460769" y="1519546"/>
                </a:lnTo>
                <a:lnTo>
                  <a:pt x="454442" y="1517635"/>
                </a:lnTo>
                <a:lnTo>
                  <a:pt x="448747" y="1515087"/>
                </a:lnTo>
                <a:lnTo>
                  <a:pt x="443052" y="1512857"/>
                </a:lnTo>
                <a:lnTo>
                  <a:pt x="437989" y="1509671"/>
                </a:lnTo>
                <a:lnTo>
                  <a:pt x="432927" y="1506486"/>
                </a:lnTo>
                <a:lnTo>
                  <a:pt x="428814" y="1502663"/>
                </a:lnTo>
                <a:lnTo>
                  <a:pt x="424385" y="1499159"/>
                </a:lnTo>
                <a:lnTo>
                  <a:pt x="420588" y="1495018"/>
                </a:lnTo>
                <a:lnTo>
                  <a:pt x="417108" y="1491196"/>
                </a:lnTo>
                <a:lnTo>
                  <a:pt x="413944" y="1486736"/>
                </a:lnTo>
                <a:lnTo>
                  <a:pt x="411096" y="1482595"/>
                </a:lnTo>
                <a:lnTo>
                  <a:pt x="408249" y="1478454"/>
                </a:lnTo>
                <a:lnTo>
                  <a:pt x="406034" y="1473994"/>
                </a:lnTo>
                <a:lnTo>
                  <a:pt x="403819" y="1469534"/>
                </a:lnTo>
                <a:lnTo>
                  <a:pt x="400022" y="1460934"/>
                </a:lnTo>
                <a:lnTo>
                  <a:pt x="397175" y="1453289"/>
                </a:lnTo>
                <a:lnTo>
                  <a:pt x="394960" y="1445962"/>
                </a:lnTo>
                <a:lnTo>
                  <a:pt x="393378" y="1439910"/>
                </a:lnTo>
                <a:lnTo>
                  <a:pt x="392746" y="1435450"/>
                </a:lnTo>
                <a:lnTo>
                  <a:pt x="392113" y="1430990"/>
                </a:lnTo>
                <a:lnTo>
                  <a:pt x="396542" y="1433857"/>
                </a:lnTo>
                <a:lnTo>
                  <a:pt x="401604" y="1436406"/>
                </a:lnTo>
                <a:lnTo>
                  <a:pt x="408565" y="1439910"/>
                </a:lnTo>
                <a:lnTo>
                  <a:pt x="417740" y="1443414"/>
                </a:lnTo>
                <a:lnTo>
                  <a:pt x="427548" y="1447236"/>
                </a:lnTo>
                <a:lnTo>
                  <a:pt x="439255" y="1450422"/>
                </a:lnTo>
                <a:lnTo>
                  <a:pt x="445583" y="1452333"/>
                </a:lnTo>
                <a:lnTo>
                  <a:pt x="451910" y="1453607"/>
                </a:lnTo>
                <a:lnTo>
                  <a:pt x="458555" y="1454881"/>
                </a:lnTo>
                <a:lnTo>
                  <a:pt x="465515" y="1455518"/>
                </a:lnTo>
                <a:lnTo>
                  <a:pt x="472476" y="1456474"/>
                </a:lnTo>
                <a:lnTo>
                  <a:pt x="480069" y="1456793"/>
                </a:lnTo>
                <a:lnTo>
                  <a:pt x="487346" y="1456793"/>
                </a:lnTo>
                <a:lnTo>
                  <a:pt x="494939" y="1456474"/>
                </a:lnTo>
                <a:lnTo>
                  <a:pt x="502533" y="1455837"/>
                </a:lnTo>
                <a:lnTo>
                  <a:pt x="510443" y="1454881"/>
                </a:lnTo>
                <a:lnTo>
                  <a:pt x="518036" y="1453289"/>
                </a:lnTo>
                <a:lnTo>
                  <a:pt x="526262" y="1450740"/>
                </a:lnTo>
                <a:lnTo>
                  <a:pt x="533855" y="1448192"/>
                </a:lnTo>
                <a:lnTo>
                  <a:pt x="541765" y="1445006"/>
                </a:lnTo>
                <a:lnTo>
                  <a:pt x="549675" y="1441184"/>
                </a:lnTo>
                <a:lnTo>
                  <a:pt x="557585" y="1436724"/>
                </a:lnTo>
                <a:lnTo>
                  <a:pt x="565178" y="1431309"/>
                </a:lnTo>
                <a:lnTo>
                  <a:pt x="573088" y="1425575"/>
                </a:lnTo>
                <a:lnTo>
                  <a:pt x="572455" y="1429716"/>
                </a:lnTo>
                <a:lnTo>
                  <a:pt x="571822" y="1434494"/>
                </a:lnTo>
                <a:lnTo>
                  <a:pt x="570873" y="1440228"/>
                </a:lnTo>
                <a:lnTo>
                  <a:pt x="568975" y="1447555"/>
                </a:lnTo>
                <a:lnTo>
                  <a:pt x="566760" y="1455200"/>
                </a:lnTo>
                <a:lnTo>
                  <a:pt x="563912" y="1463801"/>
                </a:lnTo>
                <a:lnTo>
                  <a:pt x="559799" y="1472720"/>
                </a:lnTo>
                <a:lnTo>
                  <a:pt x="557901" y="1477180"/>
                </a:lnTo>
                <a:lnTo>
                  <a:pt x="555054" y="1481639"/>
                </a:lnTo>
                <a:lnTo>
                  <a:pt x="552522" y="1486099"/>
                </a:lnTo>
                <a:lnTo>
                  <a:pt x="549359" y="1490240"/>
                </a:lnTo>
                <a:lnTo>
                  <a:pt x="546195" y="1494381"/>
                </a:lnTo>
                <a:lnTo>
                  <a:pt x="542714" y="1498522"/>
                </a:lnTo>
                <a:lnTo>
                  <a:pt x="538918" y="1502345"/>
                </a:lnTo>
                <a:lnTo>
                  <a:pt x="534805" y="1505849"/>
                </a:lnTo>
                <a:lnTo>
                  <a:pt x="530375" y="1509034"/>
                </a:lnTo>
                <a:lnTo>
                  <a:pt x="525946" y="1512220"/>
                </a:lnTo>
                <a:lnTo>
                  <a:pt x="520567" y="1514768"/>
                </a:lnTo>
                <a:lnTo>
                  <a:pt x="515188" y="1517316"/>
                </a:lnTo>
                <a:lnTo>
                  <a:pt x="511422" y="1518580"/>
                </a:lnTo>
                <a:lnTo>
                  <a:pt x="529292" y="1632494"/>
                </a:lnTo>
                <a:lnTo>
                  <a:pt x="666898" y="1361111"/>
                </a:lnTo>
                <a:lnTo>
                  <a:pt x="668973" y="1358269"/>
                </a:lnTo>
                <a:lnTo>
                  <a:pt x="678498" y="1363674"/>
                </a:lnTo>
                <a:lnTo>
                  <a:pt x="688023" y="1369079"/>
                </a:lnTo>
                <a:lnTo>
                  <a:pt x="697230" y="1374802"/>
                </a:lnTo>
                <a:lnTo>
                  <a:pt x="706438" y="1380524"/>
                </a:lnTo>
                <a:lnTo>
                  <a:pt x="715328" y="1386883"/>
                </a:lnTo>
                <a:lnTo>
                  <a:pt x="723900" y="1393560"/>
                </a:lnTo>
                <a:lnTo>
                  <a:pt x="732790" y="1400555"/>
                </a:lnTo>
                <a:lnTo>
                  <a:pt x="741045" y="1407549"/>
                </a:lnTo>
                <a:lnTo>
                  <a:pt x="749300" y="1414862"/>
                </a:lnTo>
                <a:lnTo>
                  <a:pt x="757873" y="1422493"/>
                </a:lnTo>
                <a:lnTo>
                  <a:pt x="765810" y="1430123"/>
                </a:lnTo>
                <a:lnTo>
                  <a:pt x="773430" y="1438072"/>
                </a:lnTo>
                <a:lnTo>
                  <a:pt x="781050" y="1446656"/>
                </a:lnTo>
                <a:lnTo>
                  <a:pt x="788670" y="1454923"/>
                </a:lnTo>
                <a:lnTo>
                  <a:pt x="796290" y="1463507"/>
                </a:lnTo>
                <a:lnTo>
                  <a:pt x="803593" y="1472409"/>
                </a:lnTo>
                <a:lnTo>
                  <a:pt x="810578" y="1481312"/>
                </a:lnTo>
                <a:lnTo>
                  <a:pt x="817563" y="1490850"/>
                </a:lnTo>
                <a:lnTo>
                  <a:pt x="824230" y="1500070"/>
                </a:lnTo>
                <a:lnTo>
                  <a:pt x="830898" y="1509608"/>
                </a:lnTo>
                <a:lnTo>
                  <a:pt x="837565" y="1519783"/>
                </a:lnTo>
                <a:lnTo>
                  <a:pt x="843915" y="1529957"/>
                </a:lnTo>
                <a:lnTo>
                  <a:pt x="849948" y="1539813"/>
                </a:lnTo>
                <a:lnTo>
                  <a:pt x="855980" y="1550305"/>
                </a:lnTo>
                <a:lnTo>
                  <a:pt x="862013" y="1560797"/>
                </a:lnTo>
                <a:lnTo>
                  <a:pt x="867728" y="1571289"/>
                </a:lnTo>
                <a:lnTo>
                  <a:pt x="873443" y="1582417"/>
                </a:lnTo>
                <a:lnTo>
                  <a:pt x="878523" y="1593227"/>
                </a:lnTo>
                <a:lnTo>
                  <a:pt x="889000" y="1615483"/>
                </a:lnTo>
                <a:lnTo>
                  <a:pt x="899160" y="1638374"/>
                </a:lnTo>
                <a:lnTo>
                  <a:pt x="908050" y="1661902"/>
                </a:lnTo>
                <a:lnTo>
                  <a:pt x="916623" y="1685748"/>
                </a:lnTo>
                <a:lnTo>
                  <a:pt x="924878" y="1709593"/>
                </a:lnTo>
                <a:lnTo>
                  <a:pt x="932180" y="1734393"/>
                </a:lnTo>
                <a:lnTo>
                  <a:pt x="939165" y="1759510"/>
                </a:lnTo>
                <a:lnTo>
                  <a:pt x="945515" y="1784627"/>
                </a:lnTo>
                <a:lnTo>
                  <a:pt x="950913" y="1810062"/>
                </a:lnTo>
                <a:lnTo>
                  <a:pt x="955675" y="1835816"/>
                </a:lnTo>
                <a:lnTo>
                  <a:pt x="960438" y="1861569"/>
                </a:lnTo>
                <a:lnTo>
                  <a:pt x="964248" y="1887322"/>
                </a:lnTo>
                <a:lnTo>
                  <a:pt x="967423" y="1913393"/>
                </a:lnTo>
                <a:lnTo>
                  <a:pt x="970280" y="1939464"/>
                </a:lnTo>
                <a:lnTo>
                  <a:pt x="972185" y="1965536"/>
                </a:lnTo>
                <a:lnTo>
                  <a:pt x="973773" y="1991289"/>
                </a:lnTo>
                <a:lnTo>
                  <a:pt x="974408" y="2017360"/>
                </a:lnTo>
                <a:lnTo>
                  <a:pt x="974725" y="2043113"/>
                </a:lnTo>
                <a:lnTo>
                  <a:pt x="0" y="2043113"/>
                </a:lnTo>
                <a:lnTo>
                  <a:pt x="0" y="2016406"/>
                </a:lnTo>
                <a:lnTo>
                  <a:pt x="635" y="1990017"/>
                </a:lnTo>
                <a:lnTo>
                  <a:pt x="1588" y="1963310"/>
                </a:lnTo>
                <a:lnTo>
                  <a:pt x="2858" y="1936603"/>
                </a:lnTo>
                <a:lnTo>
                  <a:pt x="5080" y="1909578"/>
                </a:lnTo>
                <a:lnTo>
                  <a:pt x="7303" y="1883189"/>
                </a:lnTo>
                <a:lnTo>
                  <a:pt x="10160" y="1856800"/>
                </a:lnTo>
                <a:lnTo>
                  <a:pt x="13335" y="1830729"/>
                </a:lnTo>
                <a:lnTo>
                  <a:pt x="17463" y="1804657"/>
                </a:lnTo>
                <a:lnTo>
                  <a:pt x="21590" y="1778904"/>
                </a:lnTo>
                <a:lnTo>
                  <a:pt x="26670" y="1753469"/>
                </a:lnTo>
                <a:lnTo>
                  <a:pt x="32385" y="1728352"/>
                </a:lnTo>
                <a:lnTo>
                  <a:pt x="38735" y="1703870"/>
                </a:lnTo>
                <a:lnTo>
                  <a:pt x="45403" y="1679389"/>
                </a:lnTo>
                <a:lnTo>
                  <a:pt x="53023" y="1655543"/>
                </a:lnTo>
                <a:lnTo>
                  <a:pt x="57150" y="1643779"/>
                </a:lnTo>
                <a:lnTo>
                  <a:pt x="61595" y="1632016"/>
                </a:lnTo>
                <a:lnTo>
                  <a:pt x="65723" y="1620888"/>
                </a:lnTo>
                <a:lnTo>
                  <a:pt x="70168" y="1609442"/>
                </a:lnTo>
                <a:lnTo>
                  <a:pt x="75248" y="1597996"/>
                </a:lnTo>
                <a:lnTo>
                  <a:pt x="79693" y="1586868"/>
                </a:lnTo>
                <a:lnTo>
                  <a:pt x="85090" y="1576058"/>
                </a:lnTo>
                <a:lnTo>
                  <a:pt x="90170" y="1565248"/>
                </a:lnTo>
                <a:lnTo>
                  <a:pt x="95885" y="1554438"/>
                </a:lnTo>
                <a:lnTo>
                  <a:pt x="101600" y="1544264"/>
                </a:lnTo>
                <a:lnTo>
                  <a:pt x="107633" y="1533772"/>
                </a:lnTo>
                <a:lnTo>
                  <a:pt x="113665" y="1523916"/>
                </a:lnTo>
                <a:lnTo>
                  <a:pt x="120015" y="1514060"/>
                </a:lnTo>
                <a:lnTo>
                  <a:pt x="126365" y="1504203"/>
                </a:lnTo>
                <a:lnTo>
                  <a:pt x="133033" y="1494665"/>
                </a:lnTo>
                <a:lnTo>
                  <a:pt x="140018" y="1485445"/>
                </a:lnTo>
                <a:lnTo>
                  <a:pt x="147003" y="1476225"/>
                </a:lnTo>
                <a:lnTo>
                  <a:pt x="154305" y="1467322"/>
                </a:lnTo>
                <a:lnTo>
                  <a:pt x="161925" y="1458738"/>
                </a:lnTo>
                <a:lnTo>
                  <a:pt x="169545" y="1449836"/>
                </a:lnTo>
                <a:lnTo>
                  <a:pt x="177800" y="1441569"/>
                </a:lnTo>
                <a:lnTo>
                  <a:pt x="186055" y="1433621"/>
                </a:lnTo>
                <a:lnTo>
                  <a:pt x="194310" y="1425672"/>
                </a:lnTo>
                <a:lnTo>
                  <a:pt x="202883" y="1418041"/>
                </a:lnTo>
                <a:lnTo>
                  <a:pt x="212090" y="1410729"/>
                </a:lnTo>
                <a:lnTo>
                  <a:pt x="221298" y="1403416"/>
                </a:lnTo>
                <a:lnTo>
                  <a:pt x="230823" y="1396739"/>
                </a:lnTo>
                <a:lnTo>
                  <a:pt x="240348" y="1390063"/>
                </a:lnTo>
                <a:lnTo>
                  <a:pt x="250508" y="1383704"/>
                </a:lnTo>
                <a:lnTo>
                  <a:pt x="260350" y="1377345"/>
                </a:lnTo>
                <a:lnTo>
                  <a:pt x="270828" y="1371622"/>
                </a:lnTo>
                <a:lnTo>
                  <a:pt x="281623" y="1365899"/>
                </a:lnTo>
                <a:lnTo>
                  <a:pt x="292418" y="1360494"/>
                </a:lnTo>
                <a:lnTo>
                  <a:pt x="303264" y="1355839"/>
                </a:lnTo>
                <a:close/>
                <a:moveTo>
                  <a:pt x="303530" y="1355725"/>
                </a:moveTo>
                <a:lnTo>
                  <a:pt x="303532" y="1355727"/>
                </a:lnTo>
                <a:lnTo>
                  <a:pt x="303525" y="1355727"/>
                </a:lnTo>
                <a:lnTo>
                  <a:pt x="303530" y="1355725"/>
                </a:lnTo>
                <a:close/>
                <a:moveTo>
                  <a:pt x="1481455" y="1064649"/>
                </a:moveTo>
                <a:lnTo>
                  <a:pt x="1492568" y="1069647"/>
                </a:lnTo>
                <a:lnTo>
                  <a:pt x="1492568" y="1069726"/>
                </a:lnTo>
                <a:lnTo>
                  <a:pt x="1481455" y="1064649"/>
                </a:lnTo>
                <a:close/>
                <a:moveTo>
                  <a:pt x="486569" y="830263"/>
                </a:moveTo>
                <a:lnTo>
                  <a:pt x="493856" y="830898"/>
                </a:lnTo>
                <a:lnTo>
                  <a:pt x="501460" y="831533"/>
                </a:lnTo>
                <a:lnTo>
                  <a:pt x="509381" y="832484"/>
                </a:lnTo>
                <a:lnTo>
                  <a:pt x="518252" y="833754"/>
                </a:lnTo>
                <a:lnTo>
                  <a:pt x="526807" y="835340"/>
                </a:lnTo>
                <a:lnTo>
                  <a:pt x="535361" y="836927"/>
                </a:lnTo>
                <a:lnTo>
                  <a:pt x="544549" y="839148"/>
                </a:lnTo>
                <a:lnTo>
                  <a:pt x="553737" y="841687"/>
                </a:lnTo>
                <a:lnTo>
                  <a:pt x="563242" y="844225"/>
                </a:lnTo>
                <a:lnTo>
                  <a:pt x="572431" y="847716"/>
                </a:lnTo>
                <a:lnTo>
                  <a:pt x="581619" y="851206"/>
                </a:lnTo>
                <a:lnTo>
                  <a:pt x="590807" y="855332"/>
                </a:lnTo>
                <a:lnTo>
                  <a:pt x="599995" y="859774"/>
                </a:lnTo>
                <a:lnTo>
                  <a:pt x="609183" y="864217"/>
                </a:lnTo>
                <a:lnTo>
                  <a:pt x="617738" y="869611"/>
                </a:lnTo>
                <a:lnTo>
                  <a:pt x="625975" y="875323"/>
                </a:lnTo>
                <a:lnTo>
                  <a:pt x="634530" y="881669"/>
                </a:lnTo>
                <a:lnTo>
                  <a:pt x="642134" y="888333"/>
                </a:lnTo>
                <a:lnTo>
                  <a:pt x="649738" y="895631"/>
                </a:lnTo>
                <a:lnTo>
                  <a:pt x="656708" y="903247"/>
                </a:lnTo>
                <a:lnTo>
                  <a:pt x="663045" y="911498"/>
                </a:lnTo>
                <a:lnTo>
                  <a:pt x="669065" y="920383"/>
                </a:lnTo>
                <a:lnTo>
                  <a:pt x="671599" y="924825"/>
                </a:lnTo>
                <a:lnTo>
                  <a:pt x="674451" y="929585"/>
                </a:lnTo>
                <a:lnTo>
                  <a:pt x="676669" y="934345"/>
                </a:lnTo>
                <a:lnTo>
                  <a:pt x="679203" y="939422"/>
                </a:lnTo>
                <a:lnTo>
                  <a:pt x="681421" y="944816"/>
                </a:lnTo>
                <a:lnTo>
                  <a:pt x="683005" y="950211"/>
                </a:lnTo>
                <a:lnTo>
                  <a:pt x="684590" y="955605"/>
                </a:lnTo>
                <a:lnTo>
                  <a:pt x="686491" y="961000"/>
                </a:lnTo>
                <a:lnTo>
                  <a:pt x="687758" y="967029"/>
                </a:lnTo>
                <a:lnTo>
                  <a:pt x="689025" y="973058"/>
                </a:lnTo>
                <a:lnTo>
                  <a:pt x="689659" y="979087"/>
                </a:lnTo>
                <a:lnTo>
                  <a:pt x="690609" y="985433"/>
                </a:lnTo>
                <a:lnTo>
                  <a:pt x="690926" y="991780"/>
                </a:lnTo>
                <a:lnTo>
                  <a:pt x="691560" y="998444"/>
                </a:lnTo>
                <a:lnTo>
                  <a:pt x="691560" y="1005107"/>
                </a:lnTo>
                <a:lnTo>
                  <a:pt x="690926" y="1012088"/>
                </a:lnTo>
                <a:lnTo>
                  <a:pt x="690609" y="1019069"/>
                </a:lnTo>
                <a:lnTo>
                  <a:pt x="689976" y="1026368"/>
                </a:lnTo>
                <a:lnTo>
                  <a:pt x="689025" y="1034301"/>
                </a:lnTo>
                <a:lnTo>
                  <a:pt x="688075" y="1041599"/>
                </a:lnTo>
                <a:lnTo>
                  <a:pt x="689025" y="1041916"/>
                </a:lnTo>
                <a:lnTo>
                  <a:pt x="691877" y="1042868"/>
                </a:lnTo>
                <a:lnTo>
                  <a:pt x="693778" y="1043820"/>
                </a:lnTo>
                <a:lnTo>
                  <a:pt x="695679" y="1044772"/>
                </a:lnTo>
                <a:lnTo>
                  <a:pt x="698213" y="1046676"/>
                </a:lnTo>
                <a:lnTo>
                  <a:pt x="700431" y="1048580"/>
                </a:lnTo>
                <a:lnTo>
                  <a:pt x="702649" y="1050802"/>
                </a:lnTo>
                <a:lnTo>
                  <a:pt x="704867" y="1053975"/>
                </a:lnTo>
                <a:lnTo>
                  <a:pt x="707085" y="1057148"/>
                </a:lnTo>
                <a:lnTo>
                  <a:pt x="708669" y="1061273"/>
                </a:lnTo>
                <a:lnTo>
                  <a:pt x="710253" y="1066033"/>
                </a:lnTo>
                <a:lnTo>
                  <a:pt x="711837" y="1071110"/>
                </a:lnTo>
                <a:lnTo>
                  <a:pt x="712471" y="1077139"/>
                </a:lnTo>
                <a:lnTo>
                  <a:pt x="712788" y="1084120"/>
                </a:lnTo>
                <a:lnTo>
                  <a:pt x="712471" y="1097765"/>
                </a:lnTo>
                <a:lnTo>
                  <a:pt x="711520" y="1108871"/>
                </a:lnTo>
                <a:lnTo>
                  <a:pt x="710887" y="1114266"/>
                </a:lnTo>
                <a:lnTo>
                  <a:pt x="709619" y="1119026"/>
                </a:lnTo>
                <a:lnTo>
                  <a:pt x="708669" y="1123468"/>
                </a:lnTo>
                <a:lnTo>
                  <a:pt x="707402" y="1127276"/>
                </a:lnTo>
                <a:lnTo>
                  <a:pt x="706451" y="1131401"/>
                </a:lnTo>
                <a:lnTo>
                  <a:pt x="704867" y="1134574"/>
                </a:lnTo>
                <a:lnTo>
                  <a:pt x="703283" y="1138065"/>
                </a:lnTo>
                <a:lnTo>
                  <a:pt x="701699" y="1140921"/>
                </a:lnTo>
                <a:lnTo>
                  <a:pt x="698213" y="1146315"/>
                </a:lnTo>
                <a:lnTo>
                  <a:pt x="694411" y="1151392"/>
                </a:lnTo>
                <a:lnTo>
                  <a:pt x="690293" y="1156470"/>
                </a:lnTo>
                <a:lnTo>
                  <a:pt x="688392" y="1159325"/>
                </a:lnTo>
                <a:lnTo>
                  <a:pt x="686174" y="1163133"/>
                </a:lnTo>
                <a:lnTo>
                  <a:pt x="684273" y="1167259"/>
                </a:lnTo>
                <a:lnTo>
                  <a:pt x="682372" y="1172653"/>
                </a:lnTo>
                <a:lnTo>
                  <a:pt x="681104" y="1178682"/>
                </a:lnTo>
                <a:lnTo>
                  <a:pt x="680154" y="1185663"/>
                </a:lnTo>
                <a:lnTo>
                  <a:pt x="678887" y="1193596"/>
                </a:lnTo>
                <a:lnTo>
                  <a:pt x="677302" y="1202164"/>
                </a:lnTo>
                <a:lnTo>
                  <a:pt x="675401" y="1210414"/>
                </a:lnTo>
                <a:lnTo>
                  <a:pt x="673184" y="1218982"/>
                </a:lnTo>
                <a:lnTo>
                  <a:pt x="670332" y="1227867"/>
                </a:lnTo>
                <a:lnTo>
                  <a:pt x="667164" y="1236435"/>
                </a:lnTo>
                <a:lnTo>
                  <a:pt x="663679" y="1245002"/>
                </a:lnTo>
                <a:lnTo>
                  <a:pt x="659877" y="1254205"/>
                </a:lnTo>
                <a:lnTo>
                  <a:pt x="655758" y="1262772"/>
                </a:lnTo>
                <a:lnTo>
                  <a:pt x="651005" y="1271657"/>
                </a:lnTo>
                <a:lnTo>
                  <a:pt x="646570" y="1280225"/>
                </a:lnTo>
                <a:lnTo>
                  <a:pt x="641183" y="1288793"/>
                </a:lnTo>
                <a:lnTo>
                  <a:pt x="635797" y="1297360"/>
                </a:lnTo>
                <a:lnTo>
                  <a:pt x="629777" y="1305611"/>
                </a:lnTo>
                <a:lnTo>
                  <a:pt x="623758" y="1313544"/>
                </a:lnTo>
                <a:lnTo>
                  <a:pt x="617421" y="1321477"/>
                </a:lnTo>
                <a:lnTo>
                  <a:pt x="610767" y="1329410"/>
                </a:lnTo>
                <a:lnTo>
                  <a:pt x="604114" y="1336708"/>
                </a:lnTo>
                <a:lnTo>
                  <a:pt x="596827" y="1343689"/>
                </a:lnTo>
                <a:lnTo>
                  <a:pt x="589540" y="1350353"/>
                </a:lnTo>
                <a:lnTo>
                  <a:pt x="581619" y="1356699"/>
                </a:lnTo>
                <a:lnTo>
                  <a:pt x="574015" y="1362729"/>
                </a:lnTo>
                <a:lnTo>
                  <a:pt x="566094" y="1368123"/>
                </a:lnTo>
                <a:lnTo>
                  <a:pt x="557856" y="1373200"/>
                </a:lnTo>
                <a:lnTo>
                  <a:pt x="549302" y="1377643"/>
                </a:lnTo>
                <a:lnTo>
                  <a:pt x="541064" y="1382085"/>
                </a:lnTo>
                <a:lnTo>
                  <a:pt x="532510" y="1385258"/>
                </a:lnTo>
                <a:lnTo>
                  <a:pt x="523321" y="1388432"/>
                </a:lnTo>
                <a:lnTo>
                  <a:pt x="514450" y="1390653"/>
                </a:lnTo>
                <a:lnTo>
                  <a:pt x="505262" y="1392239"/>
                </a:lnTo>
                <a:lnTo>
                  <a:pt x="496074" y="1393191"/>
                </a:lnTo>
                <a:lnTo>
                  <a:pt x="486569" y="1393826"/>
                </a:lnTo>
                <a:lnTo>
                  <a:pt x="477064" y="1393191"/>
                </a:lnTo>
                <a:lnTo>
                  <a:pt x="467876" y="1392239"/>
                </a:lnTo>
                <a:lnTo>
                  <a:pt x="458687" y="1390653"/>
                </a:lnTo>
                <a:lnTo>
                  <a:pt x="449816" y="1388432"/>
                </a:lnTo>
                <a:lnTo>
                  <a:pt x="440945" y="1385258"/>
                </a:lnTo>
                <a:lnTo>
                  <a:pt x="432073" y="1382085"/>
                </a:lnTo>
                <a:lnTo>
                  <a:pt x="423836" y="1377643"/>
                </a:lnTo>
                <a:lnTo>
                  <a:pt x="415281" y="1373200"/>
                </a:lnTo>
                <a:lnTo>
                  <a:pt x="407044" y="1368123"/>
                </a:lnTo>
                <a:lnTo>
                  <a:pt x="399123" y="1362729"/>
                </a:lnTo>
                <a:lnTo>
                  <a:pt x="391202" y="1356699"/>
                </a:lnTo>
                <a:lnTo>
                  <a:pt x="383915" y="1350353"/>
                </a:lnTo>
                <a:lnTo>
                  <a:pt x="376628" y="1343689"/>
                </a:lnTo>
                <a:lnTo>
                  <a:pt x="369024" y="1336708"/>
                </a:lnTo>
                <a:lnTo>
                  <a:pt x="362370" y="1329410"/>
                </a:lnTo>
                <a:lnTo>
                  <a:pt x="355717" y="1321477"/>
                </a:lnTo>
                <a:lnTo>
                  <a:pt x="349380" y="1313544"/>
                </a:lnTo>
                <a:lnTo>
                  <a:pt x="343360" y="1305611"/>
                </a:lnTo>
                <a:lnTo>
                  <a:pt x="337340" y="1297360"/>
                </a:lnTo>
                <a:lnTo>
                  <a:pt x="332271" y="1288793"/>
                </a:lnTo>
                <a:lnTo>
                  <a:pt x="326885" y="1280225"/>
                </a:lnTo>
                <a:lnTo>
                  <a:pt x="322132" y="1271657"/>
                </a:lnTo>
                <a:lnTo>
                  <a:pt x="317380" y="1262772"/>
                </a:lnTo>
                <a:lnTo>
                  <a:pt x="313261" y="1254205"/>
                </a:lnTo>
                <a:lnTo>
                  <a:pt x="309459" y="1245002"/>
                </a:lnTo>
                <a:lnTo>
                  <a:pt x="306291" y="1236435"/>
                </a:lnTo>
                <a:lnTo>
                  <a:pt x="302805" y="1227867"/>
                </a:lnTo>
                <a:lnTo>
                  <a:pt x="300271" y="1218982"/>
                </a:lnTo>
                <a:lnTo>
                  <a:pt x="297736" y="1210414"/>
                </a:lnTo>
                <a:lnTo>
                  <a:pt x="295835" y="1202164"/>
                </a:lnTo>
                <a:lnTo>
                  <a:pt x="294251" y="1193596"/>
                </a:lnTo>
                <a:lnTo>
                  <a:pt x="293300" y="1185663"/>
                </a:lnTo>
                <a:lnTo>
                  <a:pt x="292033" y="1178682"/>
                </a:lnTo>
                <a:lnTo>
                  <a:pt x="290766" y="1172653"/>
                </a:lnTo>
                <a:lnTo>
                  <a:pt x="288865" y="1167259"/>
                </a:lnTo>
                <a:lnTo>
                  <a:pt x="286964" y="1163133"/>
                </a:lnTo>
                <a:lnTo>
                  <a:pt x="284746" y="1159325"/>
                </a:lnTo>
                <a:lnTo>
                  <a:pt x="282845" y="1156470"/>
                </a:lnTo>
                <a:lnTo>
                  <a:pt x="278726" y="1151392"/>
                </a:lnTo>
                <a:lnTo>
                  <a:pt x="274924" y="1146315"/>
                </a:lnTo>
                <a:lnTo>
                  <a:pt x="271439" y="1140921"/>
                </a:lnTo>
                <a:lnTo>
                  <a:pt x="268271" y="1134574"/>
                </a:lnTo>
                <a:lnTo>
                  <a:pt x="266686" y="1131401"/>
                </a:lnTo>
                <a:lnTo>
                  <a:pt x="265419" y="1127276"/>
                </a:lnTo>
                <a:lnTo>
                  <a:pt x="264469" y="1123468"/>
                </a:lnTo>
                <a:lnTo>
                  <a:pt x="263518" y="1119026"/>
                </a:lnTo>
                <a:lnTo>
                  <a:pt x="262568" y="1114266"/>
                </a:lnTo>
                <a:lnTo>
                  <a:pt x="261934" y="1108871"/>
                </a:lnTo>
                <a:lnTo>
                  <a:pt x="260983" y="1097765"/>
                </a:lnTo>
                <a:lnTo>
                  <a:pt x="260350" y="1084120"/>
                </a:lnTo>
                <a:lnTo>
                  <a:pt x="260983" y="1077139"/>
                </a:lnTo>
                <a:lnTo>
                  <a:pt x="261617" y="1071110"/>
                </a:lnTo>
                <a:lnTo>
                  <a:pt x="262884" y="1066033"/>
                </a:lnTo>
                <a:lnTo>
                  <a:pt x="264469" y="1061273"/>
                </a:lnTo>
                <a:lnTo>
                  <a:pt x="266053" y="1057148"/>
                </a:lnTo>
                <a:lnTo>
                  <a:pt x="268271" y="1053975"/>
                </a:lnTo>
                <a:lnTo>
                  <a:pt x="270488" y="1050802"/>
                </a:lnTo>
                <a:lnTo>
                  <a:pt x="272706" y="1048580"/>
                </a:lnTo>
                <a:lnTo>
                  <a:pt x="275241" y="1046676"/>
                </a:lnTo>
                <a:lnTo>
                  <a:pt x="277459" y="1044772"/>
                </a:lnTo>
                <a:lnTo>
                  <a:pt x="279360" y="1043820"/>
                </a:lnTo>
                <a:lnTo>
                  <a:pt x="281578" y="1042868"/>
                </a:lnTo>
                <a:lnTo>
                  <a:pt x="284112" y="1041916"/>
                </a:lnTo>
                <a:lnTo>
                  <a:pt x="285063" y="1041599"/>
                </a:lnTo>
                <a:lnTo>
                  <a:pt x="283795" y="1034301"/>
                </a:lnTo>
                <a:lnTo>
                  <a:pt x="283162" y="1026368"/>
                </a:lnTo>
                <a:lnTo>
                  <a:pt x="282528" y="1019069"/>
                </a:lnTo>
                <a:lnTo>
                  <a:pt x="281894" y="1012088"/>
                </a:lnTo>
                <a:lnTo>
                  <a:pt x="281894" y="1005107"/>
                </a:lnTo>
                <a:lnTo>
                  <a:pt x="281894" y="998444"/>
                </a:lnTo>
                <a:lnTo>
                  <a:pt x="282211" y="991780"/>
                </a:lnTo>
                <a:lnTo>
                  <a:pt x="282528" y="985433"/>
                </a:lnTo>
                <a:lnTo>
                  <a:pt x="283162" y="979087"/>
                </a:lnTo>
                <a:lnTo>
                  <a:pt x="284112" y="973058"/>
                </a:lnTo>
                <a:lnTo>
                  <a:pt x="285063" y="967029"/>
                </a:lnTo>
                <a:lnTo>
                  <a:pt x="286964" y="961000"/>
                </a:lnTo>
                <a:lnTo>
                  <a:pt x="288231" y="955605"/>
                </a:lnTo>
                <a:lnTo>
                  <a:pt x="289815" y="950211"/>
                </a:lnTo>
                <a:lnTo>
                  <a:pt x="291716" y="944816"/>
                </a:lnTo>
                <a:lnTo>
                  <a:pt x="293934" y="939422"/>
                </a:lnTo>
                <a:lnTo>
                  <a:pt x="296152" y="934345"/>
                </a:lnTo>
                <a:lnTo>
                  <a:pt x="298687" y="929585"/>
                </a:lnTo>
                <a:lnTo>
                  <a:pt x="301221" y="924825"/>
                </a:lnTo>
                <a:lnTo>
                  <a:pt x="304073" y="920383"/>
                </a:lnTo>
                <a:lnTo>
                  <a:pt x="309776" y="911498"/>
                </a:lnTo>
                <a:lnTo>
                  <a:pt x="316429" y="903247"/>
                </a:lnTo>
                <a:lnTo>
                  <a:pt x="323400" y="895631"/>
                </a:lnTo>
                <a:lnTo>
                  <a:pt x="330687" y="888333"/>
                </a:lnTo>
                <a:lnTo>
                  <a:pt x="338924" y="881669"/>
                </a:lnTo>
                <a:lnTo>
                  <a:pt x="346845" y="875323"/>
                </a:lnTo>
                <a:lnTo>
                  <a:pt x="355400" y="869611"/>
                </a:lnTo>
                <a:lnTo>
                  <a:pt x="364271" y="864217"/>
                </a:lnTo>
                <a:lnTo>
                  <a:pt x="373142" y="859774"/>
                </a:lnTo>
                <a:lnTo>
                  <a:pt x="382014" y="855332"/>
                </a:lnTo>
                <a:lnTo>
                  <a:pt x="391519" y="851206"/>
                </a:lnTo>
                <a:lnTo>
                  <a:pt x="400707" y="847716"/>
                </a:lnTo>
                <a:lnTo>
                  <a:pt x="410212" y="844225"/>
                </a:lnTo>
                <a:lnTo>
                  <a:pt x="419400" y="841687"/>
                </a:lnTo>
                <a:lnTo>
                  <a:pt x="428588" y="839148"/>
                </a:lnTo>
                <a:lnTo>
                  <a:pt x="437776" y="836927"/>
                </a:lnTo>
                <a:lnTo>
                  <a:pt x="446331" y="835340"/>
                </a:lnTo>
                <a:lnTo>
                  <a:pt x="455202" y="833754"/>
                </a:lnTo>
                <a:lnTo>
                  <a:pt x="463440" y="832484"/>
                </a:lnTo>
                <a:lnTo>
                  <a:pt x="471678" y="831533"/>
                </a:lnTo>
                <a:lnTo>
                  <a:pt x="479598" y="830898"/>
                </a:lnTo>
                <a:lnTo>
                  <a:pt x="486569" y="830263"/>
                </a:lnTo>
                <a:close/>
                <a:moveTo>
                  <a:pt x="977804" y="422275"/>
                </a:moveTo>
                <a:lnTo>
                  <a:pt x="977804" y="1118375"/>
                </a:lnTo>
                <a:lnTo>
                  <a:pt x="1390015" y="817113"/>
                </a:lnTo>
                <a:lnTo>
                  <a:pt x="1449070" y="773953"/>
                </a:lnTo>
                <a:lnTo>
                  <a:pt x="1478598" y="752373"/>
                </a:lnTo>
                <a:lnTo>
                  <a:pt x="1493520" y="741583"/>
                </a:lnTo>
                <a:lnTo>
                  <a:pt x="1495108" y="740313"/>
                </a:lnTo>
                <a:lnTo>
                  <a:pt x="1495743" y="739996"/>
                </a:lnTo>
                <a:lnTo>
                  <a:pt x="1499235" y="741583"/>
                </a:lnTo>
                <a:lnTo>
                  <a:pt x="1491298" y="737457"/>
                </a:lnTo>
                <a:lnTo>
                  <a:pt x="1551940" y="766971"/>
                </a:lnTo>
                <a:lnTo>
                  <a:pt x="1551940" y="767288"/>
                </a:lnTo>
                <a:lnTo>
                  <a:pt x="1551940" y="768240"/>
                </a:lnTo>
                <a:lnTo>
                  <a:pt x="1552258" y="773001"/>
                </a:lnTo>
                <a:lnTo>
                  <a:pt x="1552575" y="781887"/>
                </a:lnTo>
                <a:lnTo>
                  <a:pt x="1557973" y="928187"/>
                </a:lnTo>
                <a:lnTo>
                  <a:pt x="1560361" y="996818"/>
                </a:lnTo>
                <a:lnTo>
                  <a:pt x="1511300" y="1036404"/>
                </a:lnTo>
                <a:lnTo>
                  <a:pt x="1507808" y="1039260"/>
                </a:lnTo>
                <a:lnTo>
                  <a:pt x="1505903" y="1040847"/>
                </a:lnTo>
                <a:lnTo>
                  <a:pt x="1505903" y="1041165"/>
                </a:lnTo>
                <a:lnTo>
                  <a:pt x="1549083" y="1060841"/>
                </a:lnTo>
                <a:lnTo>
                  <a:pt x="1563053" y="1067106"/>
                </a:lnTo>
                <a:lnTo>
                  <a:pt x="1563053" y="1067188"/>
                </a:lnTo>
                <a:lnTo>
                  <a:pt x="1573848" y="1071948"/>
                </a:lnTo>
                <a:lnTo>
                  <a:pt x="1563053" y="1067106"/>
                </a:lnTo>
                <a:lnTo>
                  <a:pt x="1563053" y="1066553"/>
                </a:lnTo>
                <a:lnTo>
                  <a:pt x="1563053" y="1065284"/>
                </a:lnTo>
                <a:lnTo>
                  <a:pt x="1562735" y="1056080"/>
                </a:lnTo>
                <a:lnTo>
                  <a:pt x="1562100" y="1037991"/>
                </a:lnTo>
                <a:lnTo>
                  <a:pt x="1560513" y="1001178"/>
                </a:lnTo>
                <a:lnTo>
                  <a:pt x="1560361" y="996818"/>
                </a:lnTo>
                <a:lnTo>
                  <a:pt x="1624965" y="944689"/>
                </a:lnTo>
                <a:lnTo>
                  <a:pt x="1990090" y="650185"/>
                </a:lnTo>
                <a:lnTo>
                  <a:pt x="2001202" y="641616"/>
                </a:lnTo>
                <a:lnTo>
                  <a:pt x="1911350" y="530225"/>
                </a:lnTo>
                <a:lnTo>
                  <a:pt x="2162175" y="556883"/>
                </a:lnTo>
                <a:lnTo>
                  <a:pt x="2135188" y="807592"/>
                </a:lnTo>
                <a:lnTo>
                  <a:pt x="2045652" y="696518"/>
                </a:lnTo>
                <a:lnTo>
                  <a:pt x="2034540" y="705087"/>
                </a:lnTo>
                <a:lnTo>
                  <a:pt x="1669415" y="999591"/>
                </a:lnTo>
                <a:lnTo>
                  <a:pt x="1555750" y="1091307"/>
                </a:lnTo>
                <a:lnTo>
                  <a:pt x="1551940" y="1094480"/>
                </a:lnTo>
                <a:lnTo>
                  <a:pt x="1550353" y="1095749"/>
                </a:lnTo>
                <a:lnTo>
                  <a:pt x="1550035" y="1095749"/>
                </a:lnTo>
                <a:lnTo>
                  <a:pt x="1506855" y="1076074"/>
                </a:lnTo>
                <a:lnTo>
                  <a:pt x="1492568" y="1069647"/>
                </a:lnTo>
                <a:lnTo>
                  <a:pt x="1492568" y="1069092"/>
                </a:lnTo>
                <a:lnTo>
                  <a:pt x="1492568" y="1068140"/>
                </a:lnTo>
                <a:lnTo>
                  <a:pt x="1492250" y="1058619"/>
                </a:lnTo>
                <a:lnTo>
                  <a:pt x="1491615" y="1040847"/>
                </a:lnTo>
                <a:lnTo>
                  <a:pt x="1490028" y="1004034"/>
                </a:lnTo>
                <a:lnTo>
                  <a:pt x="1487488" y="930726"/>
                </a:lnTo>
                <a:lnTo>
                  <a:pt x="1483991" y="836157"/>
                </a:lnTo>
                <a:lnTo>
                  <a:pt x="1490980" y="831076"/>
                </a:lnTo>
                <a:lnTo>
                  <a:pt x="1520190" y="809496"/>
                </a:lnTo>
                <a:lnTo>
                  <a:pt x="1534795" y="798706"/>
                </a:lnTo>
                <a:lnTo>
                  <a:pt x="1537018" y="797437"/>
                </a:lnTo>
                <a:lnTo>
                  <a:pt x="1537335" y="797120"/>
                </a:lnTo>
                <a:lnTo>
                  <a:pt x="1535492" y="795947"/>
                </a:lnTo>
                <a:lnTo>
                  <a:pt x="1541780" y="799024"/>
                </a:lnTo>
                <a:lnTo>
                  <a:pt x="1533843" y="794898"/>
                </a:lnTo>
                <a:lnTo>
                  <a:pt x="1535492" y="795947"/>
                </a:lnTo>
                <a:lnTo>
                  <a:pt x="1481455" y="769510"/>
                </a:lnTo>
                <a:lnTo>
                  <a:pt x="1481455" y="769827"/>
                </a:lnTo>
                <a:lnTo>
                  <a:pt x="1481455" y="771097"/>
                </a:lnTo>
                <a:lnTo>
                  <a:pt x="1481773" y="775540"/>
                </a:lnTo>
                <a:lnTo>
                  <a:pt x="1482090" y="784743"/>
                </a:lnTo>
                <a:lnTo>
                  <a:pt x="1483991" y="836157"/>
                </a:lnTo>
                <a:lnTo>
                  <a:pt x="1431608" y="874237"/>
                </a:lnTo>
                <a:lnTo>
                  <a:pt x="977804" y="1205369"/>
                </a:lnTo>
                <a:lnTo>
                  <a:pt x="977804" y="1279208"/>
                </a:lnTo>
                <a:lnTo>
                  <a:pt x="2233708" y="1279208"/>
                </a:lnTo>
                <a:lnTo>
                  <a:pt x="2233708" y="422275"/>
                </a:lnTo>
                <a:lnTo>
                  <a:pt x="977804" y="422275"/>
                </a:lnTo>
                <a:close/>
                <a:moveTo>
                  <a:pt x="1604961" y="109349"/>
                </a:moveTo>
                <a:lnTo>
                  <a:pt x="1432317" y="288925"/>
                </a:lnTo>
                <a:lnTo>
                  <a:pt x="1770657" y="288925"/>
                </a:lnTo>
                <a:lnTo>
                  <a:pt x="1604961" y="109349"/>
                </a:lnTo>
                <a:close/>
                <a:moveTo>
                  <a:pt x="1605916" y="0"/>
                </a:moveTo>
                <a:lnTo>
                  <a:pt x="1610688" y="317"/>
                </a:lnTo>
                <a:lnTo>
                  <a:pt x="1615461" y="951"/>
                </a:lnTo>
                <a:lnTo>
                  <a:pt x="1619915" y="2219"/>
                </a:lnTo>
                <a:lnTo>
                  <a:pt x="1623733" y="4121"/>
                </a:lnTo>
                <a:lnTo>
                  <a:pt x="1627870" y="6022"/>
                </a:lnTo>
                <a:lnTo>
                  <a:pt x="1631688" y="8241"/>
                </a:lnTo>
                <a:lnTo>
                  <a:pt x="1635188" y="11410"/>
                </a:lnTo>
                <a:lnTo>
                  <a:pt x="1638369" y="14263"/>
                </a:lnTo>
                <a:lnTo>
                  <a:pt x="1892057" y="288925"/>
                </a:lnTo>
                <a:lnTo>
                  <a:pt x="2401839" y="288925"/>
                </a:lnTo>
                <a:lnTo>
                  <a:pt x="2408511" y="289242"/>
                </a:lnTo>
                <a:lnTo>
                  <a:pt x="2415184" y="290192"/>
                </a:lnTo>
                <a:lnTo>
                  <a:pt x="2421538" y="291776"/>
                </a:lnTo>
                <a:lnTo>
                  <a:pt x="2427893" y="294310"/>
                </a:lnTo>
                <a:lnTo>
                  <a:pt x="2433612" y="297160"/>
                </a:lnTo>
                <a:lnTo>
                  <a:pt x="2439332" y="300645"/>
                </a:lnTo>
                <a:lnTo>
                  <a:pt x="2444415" y="304129"/>
                </a:lnTo>
                <a:lnTo>
                  <a:pt x="2448864" y="308563"/>
                </a:lnTo>
                <a:lnTo>
                  <a:pt x="2453312" y="313314"/>
                </a:lnTo>
                <a:lnTo>
                  <a:pt x="2457442" y="318699"/>
                </a:lnTo>
                <a:lnTo>
                  <a:pt x="2460620" y="323767"/>
                </a:lnTo>
                <a:lnTo>
                  <a:pt x="2463162" y="329785"/>
                </a:lnTo>
                <a:lnTo>
                  <a:pt x="2465703" y="335803"/>
                </a:lnTo>
                <a:lnTo>
                  <a:pt x="2467292" y="342138"/>
                </a:lnTo>
                <a:lnTo>
                  <a:pt x="2468245" y="348790"/>
                </a:lnTo>
                <a:lnTo>
                  <a:pt x="2468563" y="355442"/>
                </a:lnTo>
                <a:lnTo>
                  <a:pt x="2468245" y="362410"/>
                </a:lnTo>
                <a:lnTo>
                  <a:pt x="2467292" y="369062"/>
                </a:lnTo>
                <a:lnTo>
                  <a:pt x="2465703" y="375397"/>
                </a:lnTo>
                <a:lnTo>
                  <a:pt x="2463162" y="381415"/>
                </a:lnTo>
                <a:lnTo>
                  <a:pt x="2460620" y="387433"/>
                </a:lnTo>
                <a:lnTo>
                  <a:pt x="2457442" y="392818"/>
                </a:lnTo>
                <a:lnTo>
                  <a:pt x="2453312" y="397886"/>
                </a:lnTo>
                <a:lnTo>
                  <a:pt x="2448864" y="402954"/>
                </a:lnTo>
                <a:lnTo>
                  <a:pt x="2444415" y="407071"/>
                </a:lnTo>
                <a:lnTo>
                  <a:pt x="2439332" y="410872"/>
                </a:lnTo>
                <a:lnTo>
                  <a:pt x="2433612" y="414040"/>
                </a:lnTo>
                <a:lnTo>
                  <a:pt x="2427893" y="417207"/>
                </a:lnTo>
                <a:lnTo>
                  <a:pt x="2421538" y="419108"/>
                </a:lnTo>
                <a:lnTo>
                  <a:pt x="2415184" y="420691"/>
                </a:lnTo>
                <a:lnTo>
                  <a:pt x="2408511" y="421958"/>
                </a:lnTo>
                <a:lnTo>
                  <a:pt x="2401839" y="422275"/>
                </a:lnTo>
                <a:lnTo>
                  <a:pt x="2344738" y="422275"/>
                </a:lnTo>
                <a:lnTo>
                  <a:pt x="2344738" y="1390650"/>
                </a:lnTo>
                <a:lnTo>
                  <a:pt x="866775" y="1390650"/>
                </a:lnTo>
                <a:lnTo>
                  <a:pt x="866775" y="422275"/>
                </a:lnTo>
                <a:lnTo>
                  <a:pt x="809674" y="422275"/>
                </a:lnTo>
                <a:lnTo>
                  <a:pt x="803001" y="421958"/>
                </a:lnTo>
                <a:lnTo>
                  <a:pt x="796329" y="420691"/>
                </a:lnTo>
                <a:lnTo>
                  <a:pt x="789974" y="419108"/>
                </a:lnTo>
                <a:lnTo>
                  <a:pt x="783620" y="417207"/>
                </a:lnTo>
                <a:lnTo>
                  <a:pt x="777900" y="414040"/>
                </a:lnTo>
                <a:lnTo>
                  <a:pt x="772181" y="410872"/>
                </a:lnTo>
                <a:lnTo>
                  <a:pt x="767098" y="407071"/>
                </a:lnTo>
                <a:lnTo>
                  <a:pt x="762649" y="402954"/>
                </a:lnTo>
                <a:lnTo>
                  <a:pt x="758201" y="397886"/>
                </a:lnTo>
                <a:lnTo>
                  <a:pt x="754070" y="392818"/>
                </a:lnTo>
                <a:lnTo>
                  <a:pt x="750893" y="387433"/>
                </a:lnTo>
                <a:lnTo>
                  <a:pt x="748033" y="381415"/>
                </a:lnTo>
                <a:lnTo>
                  <a:pt x="745809" y="375397"/>
                </a:lnTo>
                <a:lnTo>
                  <a:pt x="744221" y="369062"/>
                </a:lnTo>
                <a:lnTo>
                  <a:pt x="743267" y="362410"/>
                </a:lnTo>
                <a:lnTo>
                  <a:pt x="742950" y="355442"/>
                </a:lnTo>
                <a:lnTo>
                  <a:pt x="743267" y="348790"/>
                </a:lnTo>
                <a:lnTo>
                  <a:pt x="744221" y="342138"/>
                </a:lnTo>
                <a:lnTo>
                  <a:pt x="745809" y="335803"/>
                </a:lnTo>
                <a:lnTo>
                  <a:pt x="748033" y="329785"/>
                </a:lnTo>
                <a:lnTo>
                  <a:pt x="750893" y="323767"/>
                </a:lnTo>
                <a:lnTo>
                  <a:pt x="754070" y="318699"/>
                </a:lnTo>
                <a:lnTo>
                  <a:pt x="758201" y="313314"/>
                </a:lnTo>
                <a:lnTo>
                  <a:pt x="762649" y="308563"/>
                </a:lnTo>
                <a:lnTo>
                  <a:pt x="767098" y="304129"/>
                </a:lnTo>
                <a:lnTo>
                  <a:pt x="772181" y="300645"/>
                </a:lnTo>
                <a:lnTo>
                  <a:pt x="777900" y="297160"/>
                </a:lnTo>
                <a:lnTo>
                  <a:pt x="783620" y="294310"/>
                </a:lnTo>
                <a:lnTo>
                  <a:pt x="789974" y="291776"/>
                </a:lnTo>
                <a:lnTo>
                  <a:pt x="796329" y="290192"/>
                </a:lnTo>
                <a:lnTo>
                  <a:pt x="803001" y="289242"/>
                </a:lnTo>
                <a:lnTo>
                  <a:pt x="809674" y="288925"/>
                </a:lnTo>
                <a:lnTo>
                  <a:pt x="1310879" y="288925"/>
                </a:lnTo>
                <a:lnTo>
                  <a:pt x="1311607" y="287475"/>
                </a:lnTo>
                <a:lnTo>
                  <a:pt x="1314152" y="283672"/>
                </a:lnTo>
                <a:lnTo>
                  <a:pt x="1317334" y="280502"/>
                </a:lnTo>
                <a:lnTo>
                  <a:pt x="1573462" y="13629"/>
                </a:lnTo>
                <a:lnTo>
                  <a:pt x="1576962" y="10777"/>
                </a:lnTo>
                <a:lnTo>
                  <a:pt x="1580780" y="7924"/>
                </a:lnTo>
                <a:lnTo>
                  <a:pt x="1584280" y="5705"/>
                </a:lnTo>
                <a:lnTo>
                  <a:pt x="1588735" y="3804"/>
                </a:lnTo>
                <a:lnTo>
                  <a:pt x="1592553" y="2219"/>
                </a:lnTo>
                <a:lnTo>
                  <a:pt x="1597007" y="951"/>
                </a:lnTo>
                <a:lnTo>
                  <a:pt x="1601780" y="317"/>
                </a:lnTo>
                <a:lnTo>
                  <a:pt x="1605916" y="0"/>
                </a:lnTo>
                <a:close/>
              </a:path>
            </a:pathLst>
          </a:custGeom>
          <a:solidFill>
            <a:srgbClr val="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9" name="Oval 6"/>
          <p:cNvSpPr>
            <a:spLocks noChangeArrowheads="1"/>
          </p:cNvSpPr>
          <p:nvPr/>
        </p:nvSpPr>
        <p:spPr bwMode="auto">
          <a:xfrm>
            <a:off x="5551712" y="2017101"/>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30" name="KSO_Shape"/>
          <p:cNvSpPr/>
          <p:nvPr/>
        </p:nvSpPr>
        <p:spPr bwMode="auto">
          <a:xfrm>
            <a:off x="5782052" y="2295525"/>
            <a:ext cx="590707" cy="502101"/>
          </a:xfrm>
          <a:custGeom>
            <a:avLst/>
            <a:gdLst>
              <a:gd name="T0" fmla="*/ 751859 w 3897313"/>
              <a:gd name="T1" fmla="*/ 3070865 h 3311525"/>
              <a:gd name="T2" fmla="*/ 255585 w 3897313"/>
              <a:gd name="T3" fmla="*/ 3040088 h 3311525"/>
              <a:gd name="T4" fmla="*/ 743927 w 3897313"/>
              <a:gd name="T5" fmla="*/ 2593335 h 3311525"/>
              <a:gd name="T6" fmla="*/ 1413894 w 3897313"/>
              <a:gd name="T7" fmla="*/ 3077845 h 3311525"/>
              <a:gd name="T8" fmla="*/ 936625 w 3897313"/>
              <a:gd name="T9" fmla="*/ 3015560 h 3311525"/>
              <a:gd name="T10" fmla="*/ 2154553 w 3897313"/>
              <a:gd name="T11" fmla="*/ 3028286 h 3311525"/>
              <a:gd name="T12" fmla="*/ 1664757 w 3897313"/>
              <a:gd name="T13" fmla="*/ 3075622 h 3311525"/>
              <a:gd name="T14" fmla="*/ 1758006 w 3897313"/>
              <a:gd name="T15" fmla="*/ 2237553 h 3311525"/>
              <a:gd name="T16" fmla="*/ 2834647 w 3897313"/>
              <a:gd name="T17" fmla="*/ 3040063 h 3311525"/>
              <a:gd name="T18" fmla="*/ 2339302 w 3897313"/>
              <a:gd name="T19" fmla="*/ 3070861 h 3311525"/>
              <a:gd name="T20" fmla="*/ 2569533 w 3897313"/>
              <a:gd name="T21" fmla="*/ 1738630 h 3311525"/>
              <a:gd name="T22" fmla="*/ 3498851 w 3897313"/>
              <a:gd name="T23" fmla="*/ 3067687 h 3311525"/>
              <a:gd name="T24" fmla="*/ 2999741 w 3897313"/>
              <a:gd name="T25" fmla="*/ 3045465 h 3311525"/>
              <a:gd name="T26" fmla="*/ 3400426 w 3897313"/>
              <a:gd name="T27" fmla="*/ 924221 h 3311525"/>
              <a:gd name="T28" fmla="*/ 684213 w 3897313"/>
              <a:gd name="T29" fmla="*/ 392109 h 3311525"/>
              <a:gd name="T30" fmla="*/ 907734 w 3897313"/>
              <a:gd name="T31" fmla="*/ 594315 h 3311525"/>
              <a:gd name="T32" fmla="*/ 1026479 w 3897313"/>
              <a:gd name="T33" fmla="*/ 723193 h 3311525"/>
              <a:gd name="T34" fmla="*/ 975996 w 3897313"/>
              <a:gd name="T35" fmla="*/ 832073 h 3311525"/>
              <a:gd name="T36" fmla="*/ 863919 w 3897313"/>
              <a:gd name="T37" fmla="*/ 848262 h 3311525"/>
              <a:gd name="T38" fmla="*/ 730251 w 3897313"/>
              <a:gd name="T39" fmla="*/ 739382 h 3311525"/>
              <a:gd name="T40" fmla="*/ 539433 w 3897313"/>
              <a:gd name="T41" fmla="*/ 721606 h 3311525"/>
              <a:gd name="T42" fmla="*/ 414656 w 3897313"/>
              <a:gd name="T43" fmla="*/ 828264 h 3311525"/>
              <a:gd name="T44" fmla="*/ 476886 w 3897313"/>
              <a:gd name="T45" fmla="*/ 961586 h 3311525"/>
              <a:gd name="T46" fmla="*/ 899479 w 3897313"/>
              <a:gd name="T47" fmla="*/ 1159030 h 3311525"/>
              <a:gd name="T48" fmla="*/ 1054101 w 3897313"/>
              <a:gd name="T49" fmla="*/ 1345364 h 3311525"/>
              <a:gd name="T50" fmla="*/ 1035369 w 3897313"/>
              <a:gd name="T51" fmla="*/ 1555187 h 3311525"/>
              <a:gd name="T52" fmla="*/ 868999 w 3897313"/>
              <a:gd name="T53" fmla="*/ 1723110 h 3311525"/>
              <a:gd name="T54" fmla="*/ 679451 w 3897313"/>
              <a:gd name="T55" fmla="*/ 1888811 h 3311525"/>
              <a:gd name="T56" fmla="*/ 528003 w 3897313"/>
              <a:gd name="T57" fmla="*/ 1891033 h 3311525"/>
              <a:gd name="T58" fmla="*/ 367666 w 3897313"/>
              <a:gd name="T59" fmla="*/ 1718349 h 3311525"/>
              <a:gd name="T60" fmla="*/ 191136 w 3897313"/>
              <a:gd name="T61" fmla="*/ 1594867 h 3311525"/>
              <a:gd name="T62" fmla="*/ 180341 w 3897313"/>
              <a:gd name="T63" fmla="*/ 1485987 h 3311525"/>
              <a:gd name="T64" fmla="*/ 300038 w 3897313"/>
              <a:gd name="T65" fmla="*/ 1414247 h 3311525"/>
              <a:gd name="T66" fmla="*/ 369253 w 3897313"/>
              <a:gd name="T67" fmla="*/ 1467258 h 3311525"/>
              <a:gd name="T68" fmla="*/ 645478 w 3897313"/>
              <a:gd name="T69" fmla="*/ 1564393 h 3311525"/>
              <a:gd name="T70" fmla="*/ 785496 w 3897313"/>
              <a:gd name="T71" fmla="*/ 1520905 h 3311525"/>
              <a:gd name="T72" fmla="*/ 793434 w 3897313"/>
              <a:gd name="T73" fmla="*/ 1370123 h 3311525"/>
              <a:gd name="T74" fmla="*/ 334328 w 3897313"/>
              <a:gd name="T75" fmla="*/ 1127604 h 3311525"/>
              <a:gd name="T76" fmla="*/ 199073 w 3897313"/>
              <a:gd name="T77" fmla="*/ 972061 h 3311525"/>
              <a:gd name="T78" fmla="*/ 197803 w 3897313"/>
              <a:gd name="T79" fmla="*/ 758428 h 3311525"/>
              <a:gd name="T80" fmla="*/ 356553 w 3897313"/>
              <a:gd name="T81" fmla="*/ 575903 h 3311525"/>
              <a:gd name="T82" fmla="*/ 525781 w 3897313"/>
              <a:gd name="T83" fmla="*/ 384491 h 3311525"/>
              <a:gd name="T84" fmla="*/ 3649008 w 3897313"/>
              <a:gd name="T85" fmla="*/ 6033 h 3311525"/>
              <a:gd name="T86" fmla="*/ 3716323 w 3897313"/>
              <a:gd name="T87" fmla="*/ 71764 h 3311525"/>
              <a:gd name="T88" fmla="*/ 3884930 w 3897313"/>
              <a:gd name="T89" fmla="*/ 709702 h 3311525"/>
              <a:gd name="T90" fmla="*/ 3809358 w 3897313"/>
              <a:gd name="T91" fmla="*/ 766859 h 3311525"/>
              <a:gd name="T92" fmla="*/ 3717911 w 3897313"/>
              <a:gd name="T93" fmla="*/ 745584 h 3311525"/>
              <a:gd name="T94" fmla="*/ 3455952 w 3897313"/>
              <a:gd name="T95" fmla="*/ 648099 h 3311525"/>
              <a:gd name="T96" fmla="*/ 2896154 w 3897313"/>
              <a:gd name="T97" fmla="*/ 1275241 h 3311525"/>
              <a:gd name="T98" fmla="*/ 2256022 w 3897313"/>
              <a:gd name="T99" fmla="*/ 1779812 h 3311525"/>
              <a:gd name="T100" fmla="*/ 1575246 w 3897313"/>
              <a:gd name="T101" fmla="*/ 2148158 h 3311525"/>
              <a:gd name="T102" fmla="*/ 927493 w 3897313"/>
              <a:gd name="T103" fmla="*/ 2376787 h 3311525"/>
              <a:gd name="T104" fmla="*/ 113356 w 3897313"/>
              <a:gd name="T105" fmla="*/ 2517140 h 3311525"/>
              <a:gd name="T106" fmla="*/ 384206 w 3897313"/>
              <a:gd name="T107" fmla="*/ 2221192 h 3311525"/>
              <a:gd name="T108" fmla="*/ 1118644 w 3897313"/>
              <a:gd name="T109" fmla="*/ 2040830 h 3311525"/>
              <a:gd name="T110" fmla="*/ 2028673 w 3897313"/>
              <a:gd name="T111" fmla="*/ 1609610 h 3311525"/>
              <a:gd name="T112" fmla="*/ 2530999 w 3897313"/>
              <a:gd name="T113" fmla="*/ 1244757 h 3311525"/>
              <a:gd name="T114" fmla="*/ 3068570 w 3897313"/>
              <a:gd name="T115" fmla="*/ 708114 h 3311525"/>
              <a:gd name="T116" fmla="*/ 3069841 w 3897313"/>
              <a:gd name="T117" fmla="*/ 393750 h 3311525"/>
              <a:gd name="T118" fmla="*/ 2984744 w 3897313"/>
              <a:gd name="T119" fmla="*/ 355010 h 3311525"/>
              <a:gd name="T120" fmla="*/ 2960294 w 3897313"/>
              <a:gd name="T121" fmla="*/ 262288 h 3311525"/>
              <a:gd name="T122" fmla="*/ 3015226 w 3897313"/>
              <a:gd name="T123" fmla="*/ 186713 h 331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97313" h="3311525">
                <a:moveTo>
                  <a:pt x="0" y="3178175"/>
                </a:moveTo>
                <a:lnTo>
                  <a:pt x="3803650" y="3178175"/>
                </a:lnTo>
                <a:lnTo>
                  <a:pt x="3803650" y="3311525"/>
                </a:lnTo>
                <a:lnTo>
                  <a:pt x="0" y="3311525"/>
                </a:lnTo>
                <a:lnTo>
                  <a:pt x="0" y="3178175"/>
                </a:lnTo>
                <a:close/>
                <a:moveTo>
                  <a:pt x="784225" y="2584450"/>
                </a:moveTo>
                <a:lnTo>
                  <a:pt x="784225" y="3015656"/>
                </a:lnTo>
                <a:lnTo>
                  <a:pt x="783908" y="3022002"/>
                </a:lnTo>
                <a:lnTo>
                  <a:pt x="782956" y="3028348"/>
                </a:lnTo>
                <a:lnTo>
                  <a:pt x="781369" y="3034059"/>
                </a:lnTo>
                <a:lnTo>
                  <a:pt x="779465" y="3040088"/>
                </a:lnTo>
                <a:lnTo>
                  <a:pt x="776610" y="3045482"/>
                </a:lnTo>
                <a:lnTo>
                  <a:pt x="773437" y="3050558"/>
                </a:lnTo>
                <a:lnTo>
                  <a:pt x="769946" y="3055318"/>
                </a:lnTo>
                <a:lnTo>
                  <a:pt x="766138" y="3059760"/>
                </a:lnTo>
                <a:lnTo>
                  <a:pt x="761696" y="3064202"/>
                </a:lnTo>
                <a:lnTo>
                  <a:pt x="756936" y="3067692"/>
                </a:lnTo>
                <a:lnTo>
                  <a:pt x="751859" y="3070865"/>
                </a:lnTo>
                <a:lnTo>
                  <a:pt x="746465" y="3073086"/>
                </a:lnTo>
                <a:lnTo>
                  <a:pt x="740436" y="3075625"/>
                </a:lnTo>
                <a:lnTo>
                  <a:pt x="734407" y="3077211"/>
                </a:lnTo>
                <a:lnTo>
                  <a:pt x="728696" y="3077846"/>
                </a:lnTo>
                <a:lnTo>
                  <a:pt x="722349" y="3078163"/>
                </a:lnTo>
                <a:lnTo>
                  <a:pt x="312701" y="3078163"/>
                </a:lnTo>
                <a:lnTo>
                  <a:pt x="306355" y="3077846"/>
                </a:lnTo>
                <a:lnTo>
                  <a:pt x="300643" y="3077211"/>
                </a:lnTo>
                <a:lnTo>
                  <a:pt x="294614" y="3075625"/>
                </a:lnTo>
                <a:lnTo>
                  <a:pt x="288585" y="3073086"/>
                </a:lnTo>
                <a:lnTo>
                  <a:pt x="283191" y="3070865"/>
                </a:lnTo>
                <a:lnTo>
                  <a:pt x="278114" y="3067692"/>
                </a:lnTo>
                <a:lnTo>
                  <a:pt x="273354" y="3064202"/>
                </a:lnTo>
                <a:lnTo>
                  <a:pt x="268912" y="3059760"/>
                </a:lnTo>
                <a:lnTo>
                  <a:pt x="265104" y="3055318"/>
                </a:lnTo>
                <a:lnTo>
                  <a:pt x="261614" y="3050558"/>
                </a:lnTo>
                <a:lnTo>
                  <a:pt x="258441" y="3045482"/>
                </a:lnTo>
                <a:lnTo>
                  <a:pt x="255585" y="3040088"/>
                </a:lnTo>
                <a:lnTo>
                  <a:pt x="253681" y="3034059"/>
                </a:lnTo>
                <a:lnTo>
                  <a:pt x="252094" y="3028348"/>
                </a:lnTo>
                <a:lnTo>
                  <a:pt x="251142" y="3022002"/>
                </a:lnTo>
                <a:lnTo>
                  <a:pt x="250825" y="3015656"/>
                </a:lnTo>
                <a:lnTo>
                  <a:pt x="250825" y="2675514"/>
                </a:lnTo>
                <a:lnTo>
                  <a:pt x="303181" y="2669486"/>
                </a:lnTo>
                <a:lnTo>
                  <a:pt x="359980" y="2662505"/>
                </a:lnTo>
                <a:lnTo>
                  <a:pt x="390125" y="2658380"/>
                </a:lnTo>
                <a:lnTo>
                  <a:pt x="421221" y="2653621"/>
                </a:lnTo>
                <a:lnTo>
                  <a:pt x="453587" y="2648861"/>
                </a:lnTo>
                <a:lnTo>
                  <a:pt x="486587" y="2643785"/>
                </a:lnTo>
                <a:lnTo>
                  <a:pt x="520540" y="2638073"/>
                </a:lnTo>
                <a:lnTo>
                  <a:pt x="555444" y="2631727"/>
                </a:lnTo>
                <a:lnTo>
                  <a:pt x="591300" y="2625381"/>
                </a:lnTo>
                <a:lnTo>
                  <a:pt x="628425" y="2618401"/>
                </a:lnTo>
                <a:lnTo>
                  <a:pt x="665868" y="2610469"/>
                </a:lnTo>
                <a:lnTo>
                  <a:pt x="704580" y="2602219"/>
                </a:lnTo>
                <a:lnTo>
                  <a:pt x="743927" y="2593335"/>
                </a:lnTo>
                <a:lnTo>
                  <a:pt x="784225" y="2584450"/>
                </a:lnTo>
                <a:close/>
                <a:moveTo>
                  <a:pt x="1470025" y="2365375"/>
                </a:moveTo>
                <a:lnTo>
                  <a:pt x="1470025" y="3015560"/>
                </a:lnTo>
                <a:lnTo>
                  <a:pt x="1469708" y="3021916"/>
                </a:lnTo>
                <a:lnTo>
                  <a:pt x="1468757" y="3028271"/>
                </a:lnTo>
                <a:lnTo>
                  <a:pt x="1467171" y="3033991"/>
                </a:lnTo>
                <a:lnTo>
                  <a:pt x="1464951" y="3040029"/>
                </a:lnTo>
                <a:lnTo>
                  <a:pt x="1462414" y="3045432"/>
                </a:lnTo>
                <a:lnTo>
                  <a:pt x="1459243" y="3050516"/>
                </a:lnTo>
                <a:lnTo>
                  <a:pt x="1455755" y="3055283"/>
                </a:lnTo>
                <a:lnTo>
                  <a:pt x="1451949" y="3059732"/>
                </a:lnTo>
                <a:lnTo>
                  <a:pt x="1447192" y="3064181"/>
                </a:lnTo>
                <a:lnTo>
                  <a:pt x="1442435" y="3067676"/>
                </a:lnTo>
                <a:lnTo>
                  <a:pt x="1437362" y="3070854"/>
                </a:lnTo>
                <a:lnTo>
                  <a:pt x="1431653" y="3073079"/>
                </a:lnTo>
                <a:lnTo>
                  <a:pt x="1426262" y="3075621"/>
                </a:lnTo>
                <a:lnTo>
                  <a:pt x="1420237" y="3077210"/>
                </a:lnTo>
                <a:lnTo>
                  <a:pt x="1413894" y="3077845"/>
                </a:lnTo>
                <a:lnTo>
                  <a:pt x="1407869" y="3078163"/>
                </a:lnTo>
                <a:lnTo>
                  <a:pt x="998781" y="3078163"/>
                </a:lnTo>
                <a:lnTo>
                  <a:pt x="992439" y="3077845"/>
                </a:lnTo>
                <a:lnTo>
                  <a:pt x="986096" y="3077210"/>
                </a:lnTo>
                <a:lnTo>
                  <a:pt x="980388" y="3075621"/>
                </a:lnTo>
                <a:lnTo>
                  <a:pt x="974680" y="3073079"/>
                </a:lnTo>
                <a:lnTo>
                  <a:pt x="969289" y="3070854"/>
                </a:lnTo>
                <a:lnTo>
                  <a:pt x="964215" y="3067676"/>
                </a:lnTo>
                <a:lnTo>
                  <a:pt x="959458" y="3064181"/>
                </a:lnTo>
                <a:lnTo>
                  <a:pt x="955018" y="3059732"/>
                </a:lnTo>
                <a:lnTo>
                  <a:pt x="950896" y="3055283"/>
                </a:lnTo>
                <a:lnTo>
                  <a:pt x="947090" y="3050516"/>
                </a:lnTo>
                <a:lnTo>
                  <a:pt x="943919" y="3045432"/>
                </a:lnTo>
                <a:lnTo>
                  <a:pt x="941699" y="3040029"/>
                </a:lnTo>
                <a:lnTo>
                  <a:pt x="939479" y="3033991"/>
                </a:lnTo>
                <a:lnTo>
                  <a:pt x="937894" y="3028271"/>
                </a:lnTo>
                <a:lnTo>
                  <a:pt x="936942" y="3021916"/>
                </a:lnTo>
                <a:lnTo>
                  <a:pt x="936625" y="3015560"/>
                </a:lnTo>
                <a:lnTo>
                  <a:pt x="936625" y="2545241"/>
                </a:lnTo>
                <a:lnTo>
                  <a:pt x="994024" y="2529034"/>
                </a:lnTo>
                <a:lnTo>
                  <a:pt x="1053326" y="2512191"/>
                </a:lnTo>
                <a:lnTo>
                  <a:pt x="1112628" y="2493442"/>
                </a:lnTo>
                <a:lnTo>
                  <a:pt x="1173833" y="2474375"/>
                </a:lnTo>
                <a:lnTo>
                  <a:pt x="1235672" y="2453401"/>
                </a:lnTo>
                <a:lnTo>
                  <a:pt x="1266750" y="2442597"/>
                </a:lnTo>
                <a:lnTo>
                  <a:pt x="1298145" y="2431156"/>
                </a:lnTo>
                <a:lnTo>
                  <a:pt x="1330174" y="2419716"/>
                </a:lnTo>
                <a:lnTo>
                  <a:pt x="1361886" y="2407958"/>
                </a:lnTo>
                <a:lnTo>
                  <a:pt x="1394233" y="2395565"/>
                </a:lnTo>
                <a:lnTo>
                  <a:pt x="1426579" y="2383171"/>
                </a:lnTo>
                <a:lnTo>
                  <a:pt x="1448144" y="2374273"/>
                </a:lnTo>
                <a:lnTo>
                  <a:pt x="1470025" y="2365375"/>
                </a:lnTo>
                <a:close/>
                <a:moveTo>
                  <a:pt x="2155826" y="2020888"/>
                </a:moveTo>
                <a:lnTo>
                  <a:pt x="2155826" y="3015578"/>
                </a:lnTo>
                <a:lnTo>
                  <a:pt x="2155190" y="3021932"/>
                </a:lnTo>
                <a:lnTo>
                  <a:pt x="2154553" y="3028286"/>
                </a:lnTo>
                <a:lnTo>
                  <a:pt x="2152962" y="3034004"/>
                </a:lnTo>
                <a:lnTo>
                  <a:pt x="2151052" y="3040040"/>
                </a:lnTo>
                <a:lnTo>
                  <a:pt x="2148188" y="3045441"/>
                </a:lnTo>
                <a:lnTo>
                  <a:pt x="2145006" y="3050524"/>
                </a:lnTo>
                <a:lnTo>
                  <a:pt x="2141505" y="3055289"/>
                </a:lnTo>
                <a:lnTo>
                  <a:pt x="2137367" y="3059737"/>
                </a:lnTo>
                <a:lnTo>
                  <a:pt x="2133230" y="3064185"/>
                </a:lnTo>
                <a:lnTo>
                  <a:pt x="2128456" y="3067679"/>
                </a:lnTo>
                <a:lnTo>
                  <a:pt x="2123364" y="3070856"/>
                </a:lnTo>
                <a:lnTo>
                  <a:pt x="2117636" y="3073080"/>
                </a:lnTo>
                <a:lnTo>
                  <a:pt x="2111907" y="3075622"/>
                </a:lnTo>
                <a:lnTo>
                  <a:pt x="2105860" y="3077210"/>
                </a:lnTo>
                <a:lnTo>
                  <a:pt x="2099813" y="3077845"/>
                </a:lnTo>
                <a:lnTo>
                  <a:pt x="2093766" y="3078163"/>
                </a:lnTo>
                <a:lnTo>
                  <a:pt x="1682898" y="3078163"/>
                </a:lnTo>
                <a:lnTo>
                  <a:pt x="1676533" y="3077845"/>
                </a:lnTo>
                <a:lnTo>
                  <a:pt x="1670486" y="3077210"/>
                </a:lnTo>
                <a:lnTo>
                  <a:pt x="1664757" y="3075622"/>
                </a:lnTo>
                <a:lnTo>
                  <a:pt x="1658711" y="3073080"/>
                </a:lnTo>
                <a:lnTo>
                  <a:pt x="1653300" y="3070856"/>
                </a:lnTo>
                <a:lnTo>
                  <a:pt x="1648208" y="3067679"/>
                </a:lnTo>
                <a:lnTo>
                  <a:pt x="1643434" y="3064185"/>
                </a:lnTo>
                <a:lnTo>
                  <a:pt x="1638979" y="3059737"/>
                </a:lnTo>
                <a:lnTo>
                  <a:pt x="1635160" y="3055289"/>
                </a:lnTo>
                <a:lnTo>
                  <a:pt x="1631341" y="3050524"/>
                </a:lnTo>
                <a:lnTo>
                  <a:pt x="1628158" y="3045441"/>
                </a:lnTo>
                <a:lnTo>
                  <a:pt x="1625612" y="3040040"/>
                </a:lnTo>
                <a:lnTo>
                  <a:pt x="1623702" y="3034004"/>
                </a:lnTo>
                <a:lnTo>
                  <a:pt x="1622111" y="3028286"/>
                </a:lnTo>
                <a:lnTo>
                  <a:pt x="1621156" y="3021932"/>
                </a:lnTo>
                <a:lnTo>
                  <a:pt x="1620838" y="3015578"/>
                </a:lnTo>
                <a:lnTo>
                  <a:pt x="1620838" y="2301092"/>
                </a:lnTo>
                <a:lnTo>
                  <a:pt x="1655210" y="2285842"/>
                </a:lnTo>
                <a:lnTo>
                  <a:pt x="1689581" y="2269958"/>
                </a:lnTo>
                <a:lnTo>
                  <a:pt x="1723953" y="2253756"/>
                </a:lnTo>
                <a:lnTo>
                  <a:pt x="1758006" y="2237553"/>
                </a:lnTo>
                <a:lnTo>
                  <a:pt x="1792060" y="2221033"/>
                </a:lnTo>
                <a:lnTo>
                  <a:pt x="1825477" y="2203878"/>
                </a:lnTo>
                <a:lnTo>
                  <a:pt x="1859530" y="2187041"/>
                </a:lnTo>
                <a:lnTo>
                  <a:pt x="1892629" y="2169568"/>
                </a:lnTo>
                <a:lnTo>
                  <a:pt x="1926364" y="2151777"/>
                </a:lnTo>
                <a:lnTo>
                  <a:pt x="1959462" y="2133668"/>
                </a:lnTo>
                <a:lnTo>
                  <a:pt x="1992879" y="2115560"/>
                </a:lnTo>
                <a:lnTo>
                  <a:pt x="2025660" y="2097452"/>
                </a:lnTo>
                <a:lnTo>
                  <a:pt x="2058440" y="2078390"/>
                </a:lnTo>
                <a:lnTo>
                  <a:pt x="2090902" y="2059647"/>
                </a:lnTo>
                <a:lnTo>
                  <a:pt x="2123682" y="2040267"/>
                </a:lnTo>
                <a:lnTo>
                  <a:pt x="2155826" y="2020888"/>
                </a:lnTo>
                <a:close/>
                <a:moveTo>
                  <a:pt x="2840038" y="1514475"/>
                </a:moveTo>
                <a:lnTo>
                  <a:pt x="2840038" y="3015616"/>
                </a:lnTo>
                <a:lnTo>
                  <a:pt x="2839404" y="3021966"/>
                </a:lnTo>
                <a:lnTo>
                  <a:pt x="2838770" y="3028316"/>
                </a:lnTo>
                <a:lnTo>
                  <a:pt x="2837184" y="3034031"/>
                </a:lnTo>
                <a:lnTo>
                  <a:pt x="2834647" y="3040063"/>
                </a:lnTo>
                <a:lnTo>
                  <a:pt x="2832427" y="3045461"/>
                </a:lnTo>
                <a:lnTo>
                  <a:pt x="2829256" y="3050541"/>
                </a:lnTo>
                <a:lnTo>
                  <a:pt x="2825768" y="3055303"/>
                </a:lnTo>
                <a:lnTo>
                  <a:pt x="2821328" y="3059748"/>
                </a:lnTo>
                <a:lnTo>
                  <a:pt x="2817205" y="3064193"/>
                </a:lnTo>
                <a:lnTo>
                  <a:pt x="2812449" y="3067686"/>
                </a:lnTo>
                <a:lnTo>
                  <a:pt x="2807057" y="3070861"/>
                </a:lnTo>
                <a:lnTo>
                  <a:pt x="2801666" y="3073083"/>
                </a:lnTo>
                <a:lnTo>
                  <a:pt x="2796275" y="3075623"/>
                </a:lnTo>
                <a:lnTo>
                  <a:pt x="2790250" y="3077211"/>
                </a:lnTo>
                <a:lnTo>
                  <a:pt x="2783908" y="3077846"/>
                </a:lnTo>
                <a:lnTo>
                  <a:pt x="2777565" y="3078163"/>
                </a:lnTo>
                <a:lnTo>
                  <a:pt x="2368794" y="3078163"/>
                </a:lnTo>
                <a:lnTo>
                  <a:pt x="2362452" y="3077846"/>
                </a:lnTo>
                <a:lnTo>
                  <a:pt x="2356109" y="3077211"/>
                </a:lnTo>
                <a:lnTo>
                  <a:pt x="2350084" y="3075623"/>
                </a:lnTo>
                <a:lnTo>
                  <a:pt x="2344693" y="3073083"/>
                </a:lnTo>
                <a:lnTo>
                  <a:pt x="2339302" y="3070861"/>
                </a:lnTo>
                <a:lnTo>
                  <a:pt x="2334228" y="3067686"/>
                </a:lnTo>
                <a:lnTo>
                  <a:pt x="2329471" y="3064193"/>
                </a:lnTo>
                <a:lnTo>
                  <a:pt x="2324714" y="3059748"/>
                </a:lnTo>
                <a:lnTo>
                  <a:pt x="2320592" y="3055303"/>
                </a:lnTo>
                <a:lnTo>
                  <a:pt x="2317103" y="3050541"/>
                </a:lnTo>
                <a:lnTo>
                  <a:pt x="2313932" y="3045461"/>
                </a:lnTo>
                <a:lnTo>
                  <a:pt x="2311712" y="3040063"/>
                </a:lnTo>
                <a:lnTo>
                  <a:pt x="2309175" y="3034031"/>
                </a:lnTo>
                <a:lnTo>
                  <a:pt x="2307590" y="3028316"/>
                </a:lnTo>
                <a:lnTo>
                  <a:pt x="2306955" y="3021966"/>
                </a:lnTo>
                <a:lnTo>
                  <a:pt x="2306638" y="3015616"/>
                </a:lnTo>
                <a:lnTo>
                  <a:pt x="2306638" y="1925320"/>
                </a:lnTo>
                <a:lnTo>
                  <a:pt x="2351035" y="1895158"/>
                </a:lnTo>
                <a:lnTo>
                  <a:pt x="2395433" y="1864995"/>
                </a:lnTo>
                <a:lnTo>
                  <a:pt x="2439513" y="1834198"/>
                </a:lnTo>
                <a:lnTo>
                  <a:pt x="2483275" y="1803083"/>
                </a:lnTo>
                <a:lnTo>
                  <a:pt x="2526721" y="1771015"/>
                </a:lnTo>
                <a:lnTo>
                  <a:pt x="2569533" y="1738630"/>
                </a:lnTo>
                <a:lnTo>
                  <a:pt x="2612344" y="1705610"/>
                </a:lnTo>
                <a:lnTo>
                  <a:pt x="2654204" y="1671955"/>
                </a:lnTo>
                <a:lnTo>
                  <a:pt x="2701139" y="1633855"/>
                </a:lnTo>
                <a:lnTo>
                  <a:pt x="2748073" y="1594803"/>
                </a:lnTo>
                <a:lnTo>
                  <a:pt x="2794055" y="1554798"/>
                </a:lnTo>
                <a:lnTo>
                  <a:pt x="2840038" y="1514475"/>
                </a:lnTo>
                <a:close/>
                <a:moveTo>
                  <a:pt x="3525838" y="762000"/>
                </a:moveTo>
                <a:lnTo>
                  <a:pt x="3525838" y="3015624"/>
                </a:lnTo>
                <a:lnTo>
                  <a:pt x="3525521" y="3021973"/>
                </a:lnTo>
                <a:lnTo>
                  <a:pt x="3524886" y="3028322"/>
                </a:lnTo>
                <a:lnTo>
                  <a:pt x="3523298" y="3034037"/>
                </a:lnTo>
                <a:lnTo>
                  <a:pt x="3521076" y="3040068"/>
                </a:lnTo>
                <a:lnTo>
                  <a:pt x="3518536" y="3045465"/>
                </a:lnTo>
                <a:lnTo>
                  <a:pt x="3515361" y="3050544"/>
                </a:lnTo>
                <a:lnTo>
                  <a:pt x="3511868" y="3055306"/>
                </a:lnTo>
                <a:lnTo>
                  <a:pt x="3507741" y="3059751"/>
                </a:lnTo>
                <a:lnTo>
                  <a:pt x="3503613" y="3064195"/>
                </a:lnTo>
                <a:lnTo>
                  <a:pt x="3498851" y="3067687"/>
                </a:lnTo>
                <a:lnTo>
                  <a:pt x="3493453" y="3070862"/>
                </a:lnTo>
                <a:lnTo>
                  <a:pt x="3488056" y="3073084"/>
                </a:lnTo>
                <a:lnTo>
                  <a:pt x="3482023" y="3075623"/>
                </a:lnTo>
                <a:lnTo>
                  <a:pt x="3476308" y="3077211"/>
                </a:lnTo>
                <a:lnTo>
                  <a:pt x="3470276" y="3077846"/>
                </a:lnTo>
                <a:lnTo>
                  <a:pt x="3463926" y="3078163"/>
                </a:lnTo>
                <a:lnTo>
                  <a:pt x="3054351" y="3078163"/>
                </a:lnTo>
                <a:lnTo>
                  <a:pt x="3048001" y="3077846"/>
                </a:lnTo>
                <a:lnTo>
                  <a:pt x="3041968" y="3077211"/>
                </a:lnTo>
                <a:lnTo>
                  <a:pt x="3035936" y="3075623"/>
                </a:lnTo>
                <a:lnTo>
                  <a:pt x="3030221" y="3073084"/>
                </a:lnTo>
                <a:lnTo>
                  <a:pt x="3024506" y="3070862"/>
                </a:lnTo>
                <a:lnTo>
                  <a:pt x="3019426" y="3067687"/>
                </a:lnTo>
                <a:lnTo>
                  <a:pt x="3014663" y="3064195"/>
                </a:lnTo>
                <a:lnTo>
                  <a:pt x="3010536" y="3059751"/>
                </a:lnTo>
                <a:lnTo>
                  <a:pt x="3006408" y="3055306"/>
                </a:lnTo>
                <a:lnTo>
                  <a:pt x="3002916" y="3050544"/>
                </a:lnTo>
                <a:lnTo>
                  <a:pt x="2999741" y="3045465"/>
                </a:lnTo>
                <a:lnTo>
                  <a:pt x="2997201" y="3040068"/>
                </a:lnTo>
                <a:lnTo>
                  <a:pt x="2994978" y="3034037"/>
                </a:lnTo>
                <a:lnTo>
                  <a:pt x="2993391" y="3028322"/>
                </a:lnTo>
                <a:lnTo>
                  <a:pt x="2992756" y="3021973"/>
                </a:lnTo>
                <a:lnTo>
                  <a:pt x="2992438" y="3015624"/>
                </a:lnTo>
                <a:lnTo>
                  <a:pt x="2992438" y="1374374"/>
                </a:lnTo>
                <a:lnTo>
                  <a:pt x="3028316" y="1338819"/>
                </a:lnTo>
                <a:lnTo>
                  <a:pt x="3063558" y="1303264"/>
                </a:lnTo>
                <a:lnTo>
                  <a:pt x="3098801" y="1267391"/>
                </a:lnTo>
                <a:lnTo>
                  <a:pt x="3133408" y="1230884"/>
                </a:lnTo>
                <a:lnTo>
                  <a:pt x="3168333" y="1194059"/>
                </a:lnTo>
                <a:lnTo>
                  <a:pt x="3201988" y="1156599"/>
                </a:lnTo>
                <a:lnTo>
                  <a:pt x="3235961" y="1119139"/>
                </a:lnTo>
                <a:lnTo>
                  <a:pt x="3269616" y="1081044"/>
                </a:lnTo>
                <a:lnTo>
                  <a:pt x="3302636" y="1042314"/>
                </a:lnTo>
                <a:lnTo>
                  <a:pt x="3335973" y="1003585"/>
                </a:lnTo>
                <a:lnTo>
                  <a:pt x="3368041" y="964220"/>
                </a:lnTo>
                <a:lnTo>
                  <a:pt x="3400426" y="924221"/>
                </a:lnTo>
                <a:lnTo>
                  <a:pt x="3432493" y="884221"/>
                </a:lnTo>
                <a:lnTo>
                  <a:pt x="3463926" y="843904"/>
                </a:lnTo>
                <a:lnTo>
                  <a:pt x="3495041" y="802952"/>
                </a:lnTo>
                <a:lnTo>
                  <a:pt x="3525838" y="762000"/>
                </a:lnTo>
                <a:close/>
                <a:moveTo>
                  <a:pt x="549911" y="373063"/>
                </a:moveTo>
                <a:lnTo>
                  <a:pt x="655638" y="373063"/>
                </a:lnTo>
                <a:lnTo>
                  <a:pt x="658813" y="373381"/>
                </a:lnTo>
                <a:lnTo>
                  <a:pt x="661988" y="373698"/>
                </a:lnTo>
                <a:lnTo>
                  <a:pt x="664846" y="374650"/>
                </a:lnTo>
                <a:lnTo>
                  <a:pt x="667386" y="375920"/>
                </a:lnTo>
                <a:lnTo>
                  <a:pt x="670243" y="376872"/>
                </a:lnTo>
                <a:lnTo>
                  <a:pt x="673101" y="378460"/>
                </a:lnTo>
                <a:lnTo>
                  <a:pt x="675323" y="380047"/>
                </a:lnTo>
                <a:lnTo>
                  <a:pt x="677228" y="382269"/>
                </a:lnTo>
                <a:lnTo>
                  <a:pt x="679451" y="384491"/>
                </a:lnTo>
                <a:lnTo>
                  <a:pt x="681356" y="386713"/>
                </a:lnTo>
                <a:lnTo>
                  <a:pt x="682943" y="389252"/>
                </a:lnTo>
                <a:lnTo>
                  <a:pt x="684213" y="392109"/>
                </a:lnTo>
                <a:lnTo>
                  <a:pt x="684848" y="394649"/>
                </a:lnTo>
                <a:lnTo>
                  <a:pt x="685483" y="397823"/>
                </a:lnTo>
                <a:lnTo>
                  <a:pt x="686436" y="400680"/>
                </a:lnTo>
                <a:lnTo>
                  <a:pt x="686436" y="403854"/>
                </a:lnTo>
                <a:lnTo>
                  <a:pt x="686436" y="515908"/>
                </a:lnTo>
                <a:lnTo>
                  <a:pt x="708026" y="518448"/>
                </a:lnTo>
                <a:lnTo>
                  <a:pt x="729933" y="522257"/>
                </a:lnTo>
                <a:lnTo>
                  <a:pt x="751206" y="526384"/>
                </a:lnTo>
                <a:lnTo>
                  <a:pt x="761366" y="528923"/>
                </a:lnTo>
                <a:lnTo>
                  <a:pt x="772161" y="531463"/>
                </a:lnTo>
                <a:lnTo>
                  <a:pt x="788036" y="536859"/>
                </a:lnTo>
                <a:lnTo>
                  <a:pt x="804864" y="542573"/>
                </a:lnTo>
                <a:lnTo>
                  <a:pt x="821691" y="548922"/>
                </a:lnTo>
                <a:lnTo>
                  <a:pt x="839154" y="556857"/>
                </a:lnTo>
                <a:lnTo>
                  <a:pt x="856299" y="565111"/>
                </a:lnTo>
                <a:lnTo>
                  <a:pt x="873761" y="574316"/>
                </a:lnTo>
                <a:lnTo>
                  <a:pt x="890589" y="584157"/>
                </a:lnTo>
                <a:lnTo>
                  <a:pt x="907734" y="594315"/>
                </a:lnTo>
                <a:lnTo>
                  <a:pt x="924244" y="605425"/>
                </a:lnTo>
                <a:lnTo>
                  <a:pt x="940119" y="617170"/>
                </a:lnTo>
                <a:lnTo>
                  <a:pt x="955359" y="629550"/>
                </a:lnTo>
                <a:lnTo>
                  <a:pt x="962661" y="635581"/>
                </a:lnTo>
                <a:lnTo>
                  <a:pt x="969646" y="641930"/>
                </a:lnTo>
                <a:lnTo>
                  <a:pt x="976314" y="648596"/>
                </a:lnTo>
                <a:lnTo>
                  <a:pt x="982981" y="655579"/>
                </a:lnTo>
                <a:lnTo>
                  <a:pt x="989331" y="662246"/>
                </a:lnTo>
                <a:lnTo>
                  <a:pt x="995364" y="668912"/>
                </a:lnTo>
                <a:lnTo>
                  <a:pt x="1001079" y="675895"/>
                </a:lnTo>
                <a:lnTo>
                  <a:pt x="1006794" y="683196"/>
                </a:lnTo>
                <a:lnTo>
                  <a:pt x="1011556" y="690180"/>
                </a:lnTo>
                <a:lnTo>
                  <a:pt x="1016001" y="697163"/>
                </a:lnTo>
                <a:lnTo>
                  <a:pt x="1019176" y="702242"/>
                </a:lnTo>
                <a:lnTo>
                  <a:pt x="1021716" y="707639"/>
                </a:lnTo>
                <a:lnTo>
                  <a:pt x="1023621" y="712718"/>
                </a:lnTo>
                <a:lnTo>
                  <a:pt x="1025209" y="717797"/>
                </a:lnTo>
                <a:lnTo>
                  <a:pt x="1026479" y="723193"/>
                </a:lnTo>
                <a:lnTo>
                  <a:pt x="1027114" y="728907"/>
                </a:lnTo>
                <a:lnTo>
                  <a:pt x="1028066" y="734621"/>
                </a:lnTo>
                <a:lnTo>
                  <a:pt x="1028066" y="740334"/>
                </a:lnTo>
                <a:lnTo>
                  <a:pt x="1027749" y="746048"/>
                </a:lnTo>
                <a:lnTo>
                  <a:pt x="1026796" y="752079"/>
                </a:lnTo>
                <a:lnTo>
                  <a:pt x="1025526" y="758111"/>
                </a:lnTo>
                <a:lnTo>
                  <a:pt x="1023939" y="763824"/>
                </a:lnTo>
                <a:lnTo>
                  <a:pt x="1022034" y="769856"/>
                </a:lnTo>
                <a:lnTo>
                  <a:pt x="1019811" y="775887"/>
                </a:lnTo>
                <a:lnTo>
                  <a:pt x="1017271" y="781601"/>
                </a:lnTo>
                <a:lnTo>
                  <a:pt x="1014096" y="787632"/>
                </a:lnTo>
                <a:lnTo>
                  <a:pt x="1010286" y="794616"/>
                </a:lnTo>
                <a:lnTo>
                  <a:pt x="1005524" y="800964"/>
                </a:lnTo>
                <a:lnTo>
                  <a:pt x="1000444" y="807630"/>
                </a:lnTo>
                <a:lnTo>
                  <a:pt x="994729" y="813979"/>
                </a:lnTo>
                <a:lnTo>
                  <a:pt x="989014" y="820328"/>
                </a:lnTo>
                <a:lnTo>
                  <a:pt x="982664" y="826359"/>
                </a:lnTo>
                <a:lnTo>
                  <a:pt x="975996" y="832073"/>
                </a:lnTo>
                <a:lnTo>
                  <a:pt x="969329" y="837152"/>
                </a:lnTo>
                <a:lnTo>
                  <a:pt x="961709" y="841913"/>
                </a:lnTo>
                <a:lnTo>
                  <a:pt x="954089" y="846675"/>
                </a:lnTo>
                <a:lnTo>
                  <a:pt x="946469" y="850167"/>
                </a:lnTo>
                <a:lnTo>
                  <a:pt x="938214" y="853976"/>
                </a:lnTo>
                <a:lnTo>
                  <a:pt x="930276" y="856198"/>
                </a:lnTo>
                <a:lnTo>
                  <a:pt x="922021" y="858102"/>
                </a:lnTo>
                <a:lnTo>
                  <a:pt x="913131" y="859690"/>
                </a:lnTo>
                <a:lnTo>
                  <a:pt x="904876" y="860007"/>
                </a:lnTo>
                <a:lnTo>
                  <a:pt x="899796" y="859690"/>
                </a:lnTo>
                <a:lnTo>
                  <a:pt x="894716" y="859372"/>
                </a:lnTo>
                <a:lnTo>
                  <a:pt x="889954" y="858420"/>
                </a:lnTo>
                <a:lnTo>
                  <a:pt x="885191" y="857785"/>
                </a:lnTo>
                <a:lnTo>
                  <a:pt x="880746" y="856198"/>
                </a:lnTo>
                <a:lnTo>
                  <a:pt x="876619" y="854611"/>
                </a:lnTo>
                <a:lnTo>
                  <a:pt x="872174" y="852706"/>
                </a:lnTo>
                <a:lnTo>
                  <a:pt x="867729" y="850801"/>
                </a:lnTo>
                <a:lnTo>
                  <a:pt x="863919" y="848262"/>
                </a:lnTo>
                <a:lnTo>
                  <a:pt x="860109" y="845405"/>
                </a:lnTo>
                <a:lnTo>
                  <a:pt x="856299" y="842548"/>
                </a:lnTo>
                <a:lnTo>
                  <a:pt x="852806" y="839374"/>
                </a:lnTo>
                <a:lnTo>
                  <a:pt x="849314" y="835565"/>
                </a:lnTo>
                <a:lnTo>
                  <a:pt x="846139" y="832073"/>
                </a:lnTo>
                <a:lnTo>
                  <a:pt x="843281" y="828264"/>
                </a:lnTo>
                <a:lnTo>
                  <a:pt x="840106" y="823820"/>
                </a:lnTo>
                <a:lnTo>
                  <a:pt x="834709" y="816519"/>
                </a:lnTo>
                <a:lnTo>
                  <a:pt x="831534" y="812392"/>
                </a:lnTo>
                <a:lnTo>
                  <a:pt x="825184" y="806361"/>
                </a:lnTo>
                <a:lnTo>
                  <a:pt x="819469" y="800647"/>
                </a:lnTo>
                <a:lnTo>
                  <a:pt x="807086" y="790172"/>
                </a:lnTo>
                <a:lnTo>
                  <a:pt x="793751" y="780014"/>
                </a:lnTo>
                <a:lnTo>
                  <a:pt x="779781" y="769856"/>
                </a:lnTo>
                <a:lnTo>
                  <a:pt x="765176" y="760015"/>
                </a:lnTo>
                <a:lnTo>
                  <a:pt x="750571" y="750810"/>
                </a:lnTo>
                <a:lnTo>
                  <a:pt x="736918" y="742874"/>
                </a:lnTo>
                <a:lnTo>
                  <a:pt x="730251" y="739382"/>
                </a:lnTo>
                <a:lnTo>
                  <a:pt x="723901" y="736208"/>
                </a:lnTo>
                <a:lnTo>
                  <a:pt x="717551" y="733668"/>
                </a:lnTo>
                <a:lnTo>
                  <a:pt x="711518" y="731446"/>
                </a:lnTo>
                <a:lnTo>
                  <a:pt x="698501" y="727320"/>
                </a:lnTo>
                <a:lnTo>
                  <a:pt x="685483" y="723828"/>
                </a:lnTo>
                <a:lnTo>
                  <a:pt x="672148" y="720653"/>
                </a:lnTo>
                <a:lnTo>
                  <a:pt x="658813" y="718114"/>
                </a:lnTo>
                <a:lnTo>
                  <a:pt x="645796" y="716209"/>
                </a:lnTo>
                <a:lnTo>
                  <a:pt x="632461" y="714622"/>
                </a:lnTo>
                <a:lnTo>
                  <a:pt x="619443" y="713670"/>
                </a:lnTo>
                <a:lnTo>
                  <a:pt x="606426" y="713352"/>
                </a:lnTo>
                <a:lnTo>
                  <a:pt x="597536" y="713352"/>
                </a:lnTo>
                <a:lnTo>
                  <a:pt x="588646" y="713670"/>
                </a:lnTo>
                <a:lnTo>
                  <a:pt x="579438" y="714622"/>
                </a:lnTo>
                <a:lnTo>
                  <a:pt x="569596" y="715892"/>
                </a:lnTo>
                <a:lnTo>
                  <a:pt x="559753" y="717479"/>
                </a:lnTo>
                <a:lnTo>
                  <a:pt x="549593" y="719066"/>
                </a:lnTo>
                <a:lnTo>
                  <a:pt x="539433" y="721606"/>
                </a:lnTo>
                <a:lnTo>
                  <a:pt x="528638" y="724463"/>
                </a:lnTo>
                <a:lnTo>
                  <a:pt x="518161" y="727954"/>
                </a:lnTo>
                <a:lnTo>
                  <a:pt x="507366" y="732081"/>
                </a:lnTo>
                <a:lnTo>
                  <a:pt x="496571" y="736843"/>
                </a:lnTo>
                <a:lnTo>
                  <a:pt x="486093" y="742239"/>
                </a:lnTo>
                <a:lnTo>
                  <a:pt x="474981" y="748588"/>
                </a:lnTo>
                <a:lnTo>
                  <a:pt x="464821" y="755254"/>
                </a:lnTo>
                <a:lnTo>
                  <a:pt x="454026" y="763190"/>
                </a:lnTo>
                <a:lnTo>
                  <a:pt x="443866" y="771760"/>
                </a:lnTo>
                <a:lnTo>
                  <a:pt x="440691" y="774935"/>
                </a:lnTo>
                <a:lnTo>
                  <a:pt x="437516" y="778109"/>
                </a:lnTo>
                <a:lnTo>
                  <a:pt x="434658" y="781283"/>
                </a:lnTo>
                <a:lnTo>
                  <a:pt x="432118" y="784775"/>
                </a:lnTo>
                <a:lnTo>
                  <a:pt x="427356" y="792711"/>
                </a:lnTo>
                <a:lnTo>
                  <a:pt x="422911" y="800647"/>
                </a:lnTo>
                <a:lnTo>
                  <a:pt x="419418" y="809535"/>
                </a:lnTo>
                <a:lnTo>
                  <a:pt x="416561" y="818741"/>
                </a:lnTo>
                <a:lnTo>
                  <a:pt x="414656" y="828264"/>
                </a:lnTo>
                <a:lnTo>
                  <a:pt x="413068" y="837787"/>
                </a:lnTo>
                <a:lnTo>
                  <a:pt x="412751" y="847627"/>
                </a:lnTo>
                <a:lnTo>
                  <a:pt x="412751" y="857785"/>
                </a:lnTo>
                <a:lnTo>
                  <a:pt x="413386" y="867625"/>
                </a:lnTo>
                <a:lnTo>
                  <a:pt x="414973" y="877466"/>
                </a:lnTo>
                <a:lnTo>
                  <a:pt x="417513" y="887306"/>
                </a:lnTo>
                <a:lnTo>
                  <a:pt x="420688" y="896829"/>
                </a:lnTo>
                <a:lnTo>
                  <a:pt x="424498" y="906035"/>
                </a:lnTo>
                <a:lnTo>
                  <a:pt x="429261" y="914606"/>
                </a:lnTo>
                <a:lnTo>
                  <a:pt x="434023" y="921272"/>
                </a:lnTo>
                <a:lnTo>
                  <a:pt x="438468" y="927620"/>
                </a:lnTo>
                <a:lnTo>
                  <a:pt x="443231" y="933652"/>
                </a:lnTo>
                <a:lnTo>
                  <a:pt x="448311" y="939048"/>
                </a:lnTo>
                <a:lnTo>
                  <a:pt x="453391" y="944127"/>
                </a:lnTo>
                <a:lnTo>
                  <a:pt x="458788" y="948571"/>
                </a:lnTo>
                <a:lnTo>
                  <a:pt x="464821" y="953333"/>
                </a:lnTo>
                <a:lnTo>
                  <a:pt x="470536" y="957142"/>
                </a:lnTo>
                <a:lnTo>
                  <a:pt x="476886" y="961586"/>
                </a:lnTo>
                <a:lnTo>
                  <a:pt x="483236" y="965078"/>
                </a:lnTo>
                <a:lnTo>
                  <a:pt x="497523" y="972696"/>
                </a:lnTo>
                <a:lnTo>
                  <a:pt x="512763" y="979997"/>
                </a:lnTo>
                <a:lnTo>
                  <a:pt x="529591" y="987933"/>
                </a:lnTo>
                <a:lnTo>
                  <a:pt x="538163" y="991742"/>
                </a:lnTo>
                <a:lnTo>
                  <a:pt x="592138" y="1015232"/>
                </a:lnTo>
                <a:lnTo>
                  <a:pt x="629286" y="1031421"/>
                </a:lnTo>
                <a:lnTo>
                  <a:pt x="664211" y="1047610"/>
                </a:lnTo>
                <a:lnTo>
                  <a:pt x="686436" y="1056181"/>
                </a:lnTo>
                <a:lnTo>
                  <a:pt x="738188" y="1077767"/>
                </a:lnTo>
                <a:lnTo>
                  <a:pt x="764858" y="1089829"/>
                </a:lnTo>
                <a:lnTo>
                  <a:pt x="792164" y="1101892"/>
                </a:lnTo>
                <a:lnTo>
                  <a:pt x="819786" y="1114906"/>
                </a:lnTo>
                <a:lnTo>
                  <a:pt x="846456" y="1129191"/>
                </a:lnTo>
                <a:lnTo>
                  <a:pt x="860109" y="1136175"/>
                </a:lnTo>
                <a:lnTo>
                  <a:pt x="873444" y="1143793"/>
                </a:lnTo>
                <a:lnTo>
                  <a:pt x="886461" y="1151094"/>
                </a:lnTo>
                <a:lnTo>
                  <a:pt x="899479" y="1159030"/>
                </a:lnTo>
                <a:lnTo>
                  <a:pt x="912179" y="1166966"/>
                </a:lnTo>
                <a:lnTo>
                  <a:pt x="924244" y="1175536"/>
                </a:lnTo>
                <a:lnTo>
                  <a:pt x="935991" y="1183790"/>
                </a:lnTo>
                <a:lnTo>
                  <a:pt x="948056" y="1192995"/>
                </a:lnTo>
                <a:lnTo>
                  <a:pt x="958851" y="1202201"/>
                </a:lnTo>
                <a:lnTo>
                  <a:pt x="969646" y="1211406"/>
                </a:lnTo>
                <a:lnTo>
                  <a:pt x="980124" y="1220929"/>
                </a:lnTo>
                <a:lnTo>
                  <a:pt x="989966" y="1231405"/>
                </a:lnTo>
                <a:lnTo>
                  <a:pt x="999174" y="1241563"/>
                </a:lnTo>
                <a:lnTo>
                  <a:pt x="1008381" y="1251721"/>
                </a:lnTo>
                <a:lnTo>
                  <a:pt x="1016001" y="1262831"/>
                </a:lnTo>
                <a:lnTo>
                  <a:pt x="1023621" y="1273941"/>
                </a:lnTo>
                <a:lnTo>
                  <a:pt x="1030606" y="1285369"/>
                </a:lnTo>
                <a:lnTo>
                  <a:pt x="1036639" y="1297114"/>
                </a:lnTo>
                <a:lnTo>
                  <a:pt x="1042036" y="1309494"/>
                </a:lnTo>
                <a:lnTo>
                  <a:pt x="1046799" y="1321873"/>
                </a:lnTo>
                <a:lnTo>
                  <a:pt x="1050609" y="1333936"/>
                </a:lnTo>
                <a:lnTo>
                  <a:pt x="1054101" y="1345364"/>
                </a:lnTo>
                <a:lnTo>
                  <a:pt x="1056641" y="1357109"/>
                </a:lnTo>
                <a:lnTo>
                  <a:pt x="1058864" y="1368854"/>
                </a:lnTo>
                <a:lnTo>
                  <a:pt x="1060769" y="1380599"/>
                </a:lnTo>
                <a:lnTo>
                  <a:pt x="1062356" y="1392661"/>
                </a:lnTo>
                <a:lnTo>
                  <a:pt x="1062991" y="1404406"/>
                </a:lnTo>
                <a:lnTo>
                  <a:pt x="1063626" y="1416151"/>
                </a:lnTo>
                <a:lnTo>
                  <a:pt x="1063626" y="1428214"/>
                </a:lnTo>
                <a:lnTo>
                  <a:pt x="1062991" y="1439959"/>
                </a:lnTo>
                <a:lnTo>
                  <a:pt x="1062356" y="1451704"/>
                </a:lnTo>
                <a:lnTo>
                  <a:pt x="1061086" y="1463449"/>
                </a:lnTo>
                <a:lnTo>
                  <a:pt x="1059181" y="1475511"/>
                </a:lnTo>
                <a:lnTo>
                  <a:pt x="1057276" y="1487257"/>
                </a:lnTo>
                <a:lnTo>
                  <a:pt x="1054419" y="1498684"/>
                </a:lnTo>
                <a:lnTo>
                  <a:pt x="1051561" y="1510112"/>
                </a:lnTo>
                <a:lnTo>
                  <a:pt x="1048069" y="1521539"/>
                </a:lnTo>
                <a:lnTo>
                  <a:pt x="1044259" y="1532967"/>
                </a:lnTo>
                <a:lnTo>
                  <a:pt x="1039814" y="1544077"/>
                </a:lnTo>
                <a:lnTo>
                  <a:pt x="1035369" y="1555187"/>
                </a:lnTo>
                <a:lnTo>
                  <a:pt x="1030289" y="1565980"/>
                </a:lnTo>
                <a:lnTo>
                  <a:pt x="1024891" y="1576773"/>
                </a:lnTo>
                <a:lnTo>
                  <a:pt x="1018859" y="1587248"/>
                </a:lnTo>
                <a:lnTo>
                  <a:pt x="1012509" y="1598041"/>
                </a:lnTo>
                <a:lnTo>
                  <a:pt x="1005841" y="1608199"/>
                </a:lnTo>
                <a:lnTo>
                  <a:pt x="998856" y="1618039"/>
                </a:lnTo>
                <a:lnTo>
                  <a:pt x="991236" y="1627880"/>
                </a:lnTo>
                <a:lnTo>
                  <a:pt x="983299" y="1637403"/>
                </a:lnTo>
                <a:lnTo>
                  <a:pt x="975044" y="1646926"/>
                </a:lnTo>
                <a:lnTo>
                  <a:pt x="966789" y="1656131"/>
                </a:lnTo>
                <a:lnTo>
                  <a:pt x="957899" y="1665020"/>
                </a:lnTo>
                <a:lnTo>
                  <a:pt x="948374" y="1673908"/>
                </a:lnTo>
                <a:lnTo>
                  <a:pt x="936944" y="1682796"/>
                </a:lnTo>
                <a:lnTo>
                  <a:pt x="925196" y="1692001"/>
                </a:lnTo>
                <a:lnTo>
                  <a:pt x="912179" y="1700572"/>
                </a:lnTo>
                <a:lnTo>
                  <a:pt x="898209" y="1708508"/>
                </a:lnTo>
                <a:lnTo>
                  <a:pt x="883921" y="1716444"/>
                </a:lnTo>
                <a:lnTo>
                  <a:pt x="868999" y="1723110"/>
                </a:lnTo>
                <a:lnTo>
                  <a:pt x="853124" y="1729776"/>
                </a:lnTo>
                <a:lnTo>
                  <a:pt x="836614" y="1736125"/>
                </a:lnTo>
                <a:lnTo>
                  <a:pt x="819786" y="1741521"/>
                </a:lnTo>
                <a:lnTo>
                  <a:pt x="802324" y="1746283"/>
                </a:lnTo>
                <a:lnTo>
                  <a:pt x="784226" y="1751044"/>
                </a:lnTo>
                <a:lnTo>
                  <a:pt x="765811" y="1755171"/>
                </a:lnTo>
                <a:lnTo>
                  <a:pt x="746443" y="1758663"/>
                </a:lnTo>
                <a:lnTo>
                  <a:pt x="727076" y="1761202"/>
                </a:lnTo>
                <a:lnTo>
                  <a:pt x="707073" y="1763742"/>
                </a:lnTo>
                <a:lnTo>
                  <a:pt x="686436" y="1765329"/>
                </a:lnTo>
                <a:lnTo>
                  <a:pt x="686436" y="1869447"/>
                </a:lnTo>
                <a:lnTo>
                  <a:pt x="686436" y="1872621"/>
                </a:lnTo>
                <a:lnTo>
                  <a:pt x="685483" y="1875161"/>
                </a:lnTo>
                <a:lnTo>
                  <a:pt x="684848" y="1878335"/>
                </a:lnTo>
                <a:lnTo>
                  <a:pt x="684213" y="1881192"/>
                </a:lnTo>
                <a:lnTo>
                  <a:pt x="682943" y="1884049"/>
                </a:lnTo>
                <a:lnTo>
                  <a:pt x="681356" y="1886271"/>
                </a:lnTo>
                <a:lnTo>
                  <a:pt x="679451" y="1888811"/>
                </a:lnTo>
                <a:lnTo>
                  <a:pt x="677228" y="1891033"/>
                </a:lnTo>
                <a:lnTo>
                  <a:pt x="675323" y="1892937"/>
                </a:lnTo>
                <a:lnTo>
                  <a:pt x="673101" y="1894524"/>
                </a:lnTo>
                <a:lnTo>
                  <a:pt x="670243" y="1896112"/>
                </a:lnTo>
                <a:lnTo>
                  <a:pt x="667386" y="1897381"/>
                </a:lnTo>
                <a:lnTo>
                  <a:pt x="664846" y="1898651"/>
                </a:lnTo>
                <a:lnTo>
                  <a:pt x="661988" y="1899286"/>
                </a:lnTo>
                <a:lnTo>
                  <a:pt x="658813" y="1899921"/>
                </a:lnTo>
                <a:lnTo>
                  <a:pt x="655638" y="1900238"/>
                </a:lnTo>
                <a:lnTo>
                  <a:pt x="549911" y="1900238"/>
                </a:lnTo>
                <a:lnTo>
                  <a:pt x="546736" y="1899921"/>
                </a:lnTo>
                <a:lnTo>
                  <a:pt x="543561" y="1899286"/>
                </a:lnTo>
                <a:lnTo>
                  <a:pt x="540386" y="1898651"/>
                </a:lnTo>
                <a:lnTo>
                  <a:pt x="537846" y="1897381"/>
                </a:lnTo>
                <a:lnTo>
                  <a:pt x="534988" y="1896112"/>
                </a:lnTo>
                <a:lnTo>
                  <a:pt x="532766" y="1894524"/>
                </a:lnTo>
                <a:lnTo>
                  <a:pt x="530226" y="1892937"/>
                </a:lnTo>
                <a:lnTo>
                  <a:pt x="528003" y="1891033"/>
                </a:lnTo>
                <a:lnTo>
                  <a:pt x="525781" y="1888811"/>
                </a:lnTo>
                <a:lnTo>
                  <a:pt x="524193" y="1886271"/>
                </a:lnTo>
                <a:lnTo>
                  <a:pt x="522606" y="1884049"/>
                </a:lnTo>
                <a:lnTo>
                  <a:pt x="521653" y="1881192"/>
                </a:lnTo>
                <a:lnTo>
                  <a:pt x="520383" y="1878335"/>
                </a:lnTo>
                <a:lnTo>
                  <a:pt x="519748" y="1875161"/>
                </a:lnTo>
                <a:lnTo>
                  <a:pt x="519113" y="1872621"/>
                </a:lnTo>
                <a:lnTo>
                  <a:pt x="518796" y="1869447"/>
                </a:lnTo>
                <a:lnTo>
                  <a:pt x="518796" y="1757710"/>
                </a:lnTo>
                <a:lnTo>
                  <a:pt x="493078" y="1753584"/>
                </a:lnTo>
                <a:lnTo>
                  <a:pt x="467678" y="1748187"/>
                </a:lnTo>
                <a:lnTo>
                  <a:pt x="441961" y="1742156"/>
                </a:lnTo>
                <a:lnTo>
                  <a:pt x="429261" y="1738982"/>
                </a:lnTo>
                <a:lnTo>
                  <a:pt x="416561" y="1734855"/>
                </a:lnTo>
                <a:lnTo>
                  <a:pt x="404178" y="1731363"/>
                </a:lnTo>
                <a:lnTo>
                  <a:pt x="391796" y="1726919"/>
                </a:lnTo>
                <a:lnTo>
                  <a:pt x="379731" y="1722793"/>
                </a:lnTo>
                <a:lnTo>
                  <a:pt x="367666" y="1718349"/>
                </a:lnTo>
                <a:lnTo>
                  <a:pt x="355601" y="1713270"/>
                </a:lnTo>
                <a:lnTo>
                  <a:pt x="344171" y="1708508"/>
                </a:lnTo>
                <a:lnTo>
                  <a:pt x="332106" y="1703112"/>
                </a:lnTo>
                <a:lnTo>
                  <a:pt x="321311" y="1697398"/>
                </a:lnTo>
                <a:lnTo>
                  <a:pt x="309881" y="1692001"/>
                </a:lnTo>
                <a:lnTo>
                  <a:pt x="299086" y="1685970"/>
                </a:lnTo>
                <a:lnTo>
                  <a:pt x="288608" y="1679622"/>
                </a:lnTo>
                <a:lnTo>
                  <a:pt x="277813" y="1673273"/>
                </a:lnTo>
                <a:lnTo>
                  <a:pt x="267971" y="1666607"/>
                </a:lnTo>
                <a:lnTo>
                  <a:pt x="258128" y="1659623"/>
                </a:lnTo>
                <a:lnTo>
                  <a:pt x="248286" y="1652322"/>
                </a:lnTo>
                <a:lnTo>
                  <a:pt x="239078" y="1645021"/>
                </a:lnTo>
                <a:lnTo>
                  <a:pt x="230188" y="1637085"/>
                </a:lnTo>
                <a:lnTo>
                  <a:pt x="221933" y="1629150"/>
                </a:lnTo>
                <a:lnTo>
                  <a:pt x="213678" y="1620896"/>
                </a:lnTo>
                <a:lnTo>
                  <a:pt x="205741" y="1612643"/>
                </a:lnTo>
                <a:lnTo>
                  <a:pt x="198121" y="1604072"/>
                </a:lnTo>
                <a:lnTo>
                  <a:pt x="191136" y="1594867"/>
                </a:lnTo>
                <a:lnTo>
                  <a:pt x="184468" y="1585979"/>
                </a:lnTo>
                <a:lnTo>
                  <a:pt x="178436" y="1575821"/>
                </a:lnTo>
                <a:lnTo>
                  <a:pt x="175261" y="1571377"/>
                </a:lnTo>
                <a:lnTo>
                  <a:pt x="173038" y="1565980"/>
                </a:lnTo>
                <a:lnTo>
                  <a:pt x="170816" y="1560901"/>
                </a:lnTo>
                <a:lnTo>
                  <a:pt x="169228" y="1555505"/>
                </a:lnTo>
                <a:lnTo>
                  <a:pt x="168276" y="1550426"/>
                </a:lnTo>
                <a:lnTo>
                  <a:pt x="167323" y="1544395"/>
                </a:lnTo>
                <a:lnTo>
                  <a:pt x="167006" y="1538998"/>
                </a:lnTo>
                <a:lnTo>
                  <a:pt x="166688" y="1533284"/>
                </a:lnTo>
                <a:lnTo>
                  <a:pt x="167006" y="1527571"/>
                </a:lnTo>
                <a:lnTo>
                  <a:pt x="167641" y="1521539"/>
                </a:lnTo>
                <a:lnTo>
                  <a:pt x="168911" y="1515508"/>
                </a:lnTo>
                <a:lnTo>
                  <a:pt x="170498" y="1509794"/>
                </a:lnTo>
                <a:lnTo>
                  <a:pt x="172403" y="1503763"/>
                </a:lnTo>
                <a:lnTo>
                  <a:pt x="174943" y="1497732"/>
                </a:lnTo>
                <a:lnTo>
                  <a:pt x="177483" y="1492018"/>
                </a:lnTo>
                <a:lnTo>
                  <a:pt x="180341" y="1485987"/>
                </a:lnTo>
                <a:lnTo>
                  <a:pt x="184786" y="1479321"/>
                </a:lnTo>
                <a:lnTo>
                  <a:pt x="189231" y="1472655"/>
                </a:lnTo>
                <a:lnTo>
                  <a:pt x="194311" y="1465988"/>
                </a:lnTo>
                <a:lnTo>
                  <a:pt x="199708" y="1459640"/>
                </a:lnTo>
                <a:lnTo>
                  <a:pt x="205741" y="1453291"/>
                </a:lnTo>
                <a:lnTo>
                  <a:pt x="212091" y="1447260"/>
                </a:lnTo>
                <a:lnTo>
                  <a:pt x="218758" y="1441546"/>
                </a:lnTo>
                <a:lnTo>
                  <a:pt x="225743" y="1436467"/>
                </a:lnTo>
                <a:lnTo>
                  <a:pt x="232728" y="1431071"/>
                </a:lnTo>
                <a:lnTo>
                  <a:pt x="240348" y="1426944"/>
                </a:lnTo>
                <a:lnTo>
                  <a:pt x="248286" y="1422817"/>
                </a:lnTo>
                <a:lnTo>
                  <a:pt x="256541" y="1419643"/>
                </a:lnTo>
                <a:lnTo>
                  <a:pt x="264796" y="1417104"/>
                </a:lnTo>
                <a:lnTo>
                  <a:pt x="273051" y="1415199"/>
                </a:lnTo>
                <a:lnTo>
                  <a:pt x="281306" y="1413929"/>
                </a:lnTo>
                <a:lnTo>
                  <a:pt x="290196" y="1413612"/>
                </a:lnTo>
                <a:lnTo>
                  <a:pt x="294641" y="1413612"/>
                </a:lnTo>
                <a:lnTo>
                  <a:pt x="300038" y="1414247"/>
                </a:lnTo>
                <a:lnTo>
                  <a:pt x="304483" y="1414564"/>
                </a:lnTo>
                <a:lnTo>
                  <a:pt x="309246" y="1415834"/>
                </a:lnTo>
                <a:lnTo>
                  <a:pt x="313691" y="1417104"/>
                </a:lnTo>
                <a:lnTo>
                  <a:pt x="318136" y="1419008"/>
                </a:lnTo>
                <a:lnTo>
                  <a:pt x="322263" y="1420595"/>
                </a:lnTo>
                <a:lnTo>
                  <a:pt x="326708" y="1422817"/>
                </a:lnTo>
                <a:lnTo>
                  <a:pt x="330518" y="1425357"/>
                </a:lnTo>
                <a:lnTo>
                  <a:pt x="334646" y="1428214"/>
                </a:lnTo>
                <a:lnTo>
                  <a:pt x="338138" y="1430753"/>
                </a:lnTo>
                <a:lnTo>
                  <a:pt x="341631" y="1434245"/>
                </a:lnTo>
                <a:lnTo>
                  <a:pt x="345123" y="1437419"/>
                </a:lnTo>
                <a:lnTo>
                  <a:pt x="348298" y="1441546"/>
                </a:lnTo>
                <a:lnTo>
                  <a:pt x="351473" y="1445355"/>
                </a:lnTo>
                <a:lnTo>
                  <a:pt x="354331" y="1449799"/>
                </a:lnTo>
                <a:lnTo>
                  <a:pt x="359411" y="1457100"/>
                </a:lnTo>
                <a:lnTo>
                  <a:pt x="360998" y="1459322"/>
                </a:lnTo>
                <a:lnTo>
                  <a:pt x="363538" y="1461227"/>
                </a:lnTo>
                <a:lnTo>
                  <a:pt x="369253" y="1467258"/>
                </a:lnTo>
                <a:lnTo>
                  <a:pt x="375286" y="1472972"/>
                </a:lnTo>
                <a:lnTo>
                  <a:pt x="386716" y="1482178"/>
                </a:lnTo>
                <a:lnTo>
                  <a:pt x="399733" y="1491701"/>
                </a:lnTo>
                <a:lnTo>
                  <a:pt x="413068" y="1500589"/>
                </a:lnTo>
                <a:lnTo>
                  <a:pt x="427356" y="1509794"/>
                </a:lnTo>
                <a:lnTo>
                  <a:pt x="441643" y="1517730"/>
                </a:lnTo>
                <a:lnTo>
                  <a:pt x="455296" y="1524714"/>
                </a:lnTo>
                <a:lnTo>
                  <a:pt x="468631" y="1531062"/>
                </a:lnTo>
                <a:lnTo>
                  <a:pt x="481331" y="1535824"/>
                </a:lnTo>
                <a:lnTo>
                  <a:pt x="501333" y="1542173"/>
                </a:lnTo>
                <a:lnTo>
                  <a:pt x="522288" y="1547886"/>
                </a:lnTo>
                <a:lnTo>
                  <a:pt x="543243" y="1552648"/>
                </a:lnTo>
                <a:lnTo>
                  <a:pt x="564198" y="1557092"/>
                </a:lnTo>
                <a:lnTo>
                  <a:pt x="585153" y="1560266"/>
                </a:lnTo>
                <a:lnTo>
                  <a:pt x="605473" y="1562488"/>
                </a:lnTo>
                <a:lnTo>
                  <a:pt x="625793" y="1564076"/>
                </a:lnTo>
                <a:lnTo>
                  <a:pt x="635636" y="1564393"/>
                </a:lnTo>
                <a:lnTo>
                  <a:pt x="645478" y="1564393"/>
                </a:lnTo>
                <a:lnTo>
                  <a:pt x="655638" y="1564076"/>
                </a:lnTo>
                <a:lnTo>
                  <a:pt x="665798" y="1563758"/>
                </a:lnTo>
                <a:lnTo>
                  <a:pt x="676276" y="1562806"/>
                </a:lnTo>
                <a:lnTo>
                  <a:pt x="685483" y="1562171"/>
                </a:lnTo>
                <a:lnTo>
                  <a:pt x="695008" y="1560584"/>
                </a:lnTo>
                <a:lnTo>
                  <a:pt x="704533" y="1558997"/>
                </a:lnTo>
                <a:lnTo>
                  <a:pt x="713106" y="1557092"/>
                </a:lnTo>
                <a:lnTo>
                  <a:pt x="721996" y="1555187"/>
                </a:lnTo>
                <a:lnTo>
                  <a:pt x="729933" y="1552331"/>
                </a:lnTo>
                <a:lnTo>
                  <a:pt x="737553" y="1549474"/>
                </a:lnTo>
                <a:lnTo>
                  <a:pt x="745491" y="1546299"/>
                </a:lnTo>
                <a:lnTo>
                  <a:pt x="752793" y="1543125"/>
                </a:lnTo>
                <a:lnTo>
                  <a:pt x="759778" y="1539633"/>
                </a:lnTo>
                <a:lnTo>
                  <a:pt x="766128" y="1535824"/>
                </a:lnTo>
                <a:lnTo>
                  <a:pt x="772478" y="1531380"/>
                </a:lnTo>
                <a:lnTo>
                  <a:pt x="778193" y="1526936"/>
                </a:lnTo>
                <a:lnTo>
                  <a:pt x="782003" y="1523761"/>
                </a:lnTo>
                <a:lnTo>
                  <a:pt x="785496" y="1520905"/>
                </a:lnTo>
                <a:lnTo>
                  <a:pt x="791846" y="1513604"/>
                </a:lnTo>
                <a:lnTo>
                  <a:pt x="797244" y="1506303"/>
                </a:lnTo>
                <a:lnTo>
                  <a:pt x="802324" y="1497732"/>
                </a:lnTo>
                <a:lnTo>
                  <a:pt x="806769" y="1489161"/>
                </a:lnTo>
                <a:lnTo>
                  <a:pt x="810261" y="1480273"/>
                </a:lnTo>
                <a:lnTo>
                  <a:pt x="813119" y="1471067"/>
                </a:lnTo>
                <a:lnTo>
                  <a:pt x="815024" y="1461227"/>
                </a:lnTo>
                <a:lnTo>
                  <a:pt x="816294" y="1451704"/>
                </a:lnTo>
                <a:lnTo>
                  <a:pt x="816929" y="1441863"/>
                </a:lnTo>
                <a:lnTo>
                  <a:pt x="816611" y="1432023"/>
                </a:lnTo>
                <a:lnTo>
                  <a:pt x="815659" y="1422183"/>
                </a:lnTo>
                <a:lnTo>
                  <a:pt x="813754" y="1412660"/>
                </a:lnTo>
                <a:lnTo>
                  <a:pt x="811214" y="1403137"/>
                </a:lnTo>
                <a:lnTo>
                  <a:pt x="807404" y="1393614"/>
                </a:lnTo>
                <a:lnTo>
                  <a:pt x="803276" y="1385043"/>
                </a:lnTo>
                <a:lnTo>
                  <a:pt x="800419" y="1379964"/>
                </a:lnTo>
                <a:lnTo>
                  <a:pt x="796926" y="1374885"/>
                </a:lnTo>
                <a:lnTo>
                  <a:pt x="793434" y="1370123"/>
                </a:lnTo>
                <a:lnTo>
                  <a:pt x="788989" y="1365044"/>
                </a:lnTo>
                <a:lnTo>
                  <a:pt x="784544" y="1359966"/>
                </a:lnTo>
                <a:lnTo>
                  <a:pt x="779463" y="1355204"/>
                </a:lnTo>
                <a:lnTo>
                  <a:pt x="774383" y="1350443"/>
                </a:lnTo>
                <a:lnTo>
                  <a:pt x="768986" y="1345364"/>
                </a:lnTo>
                <a:lnTo>
                  <a:pt x="762953" y="1340602"/>
                </a:lnTo>
                <a:lnTo>
                  <a:pt x="756603" y="1336158"/>
                </a:lnTo>
                <a:lnTo>
                  <a:pt x="750253" y="1331396"/>
                </a:lnTo>
                <a:lnTo>
                  <a:pt x="743586" y="1326952"/>
                </a:lnTo>
                <a:lnTo>
                  <a:pt x="736601" y="1322826"/>
                </a:lnTo>
                <a:lnTo>
                  <a:pt x="729298" y="1318382"/>
                </a:lnTo>
                <a:lnTo>
                  <a:pt x="721996" y="1314572"/>
                </a:lnTo>
                <a:lnTo>
                  <a:pt x="714058" y="1311081"/>
                </a:lnTo>
                <a:lnTo>
                  <a:pt x="667068" y="1288543"/>
                </a:lnTo>
                <a:lnTo>
                  <a:pt x="480696" y="1199344"/>
                </a:lnTo>
                <a:lnTo>
                  <a:pt x="389891" y="1155538"/>
                </a:lnTo>
                <a:lnTo>
                  <a:pt x="356236" y="1139031"/>
                </a:lnTo>
                <a:lnTo>
                  <a:pt x="334328" y="1127604"/>
                </a:lnTo>
                <a:lnTo>
                  <a:pt x="324486" y="1122525"/>
                </a:lnTo>
                <a:lnTo>
                  <a:pt x="314961" y="1116494"/>
                </a:lnTo>
                <a:lnTo>
                  <a:pt x="305436" y="1110145"/>
                </a:lnTo>
                <a:lnTo>
                  <a:pt x="296228" y="1103479"/>
                </a:lnTo>
                <a:lnTo>
                  <a:pt x="287338" y="1096495"/>
                </a:lnTo>
                <a:lnTo>
                  <a:pt x="278766" y="1088877"/>
                </a:lnTo>
                <a:lnTo>
                  <a:pt x="270193" y="1080941"/>
                </a:lnTo>
                <a:lnTo>
                  <a:pt x="262573" y="1072688"/>
                </a:lnTo>
                <a:lnTo>
                  <a:pt x="254636" y="1064117"/>
                </a:lnTo>
                <a:lnTo>
                  <a:pt x="247016" y="1054911"/>
                </a:lnTo>
                <a:lnTo>
                  <a:pt x="240031" y="1046023"/>
                </a:lnTo>
                <a:lnTo>
                  <a:pt x="232728" y="1036500"/>
                </a:lnTo>
                <a:lnTo>
                  <a:pt x="226061" y="1026660"/>
                </a:lnTo>
                <a:lnTo>
                  <a:pt x="220346" y="1016185"/>
                </a:lnTo>
                <a:lnTo>
                  <a:pt x="214313" y="1005709"/>
                </a:lnTo>
                <a:lnTo>
                  <a:pt x="208916" y="994916"/>
                </a:lnTo>
                <a:lnTo>
                  <a:pt x="203518" y="983489"/>
                </a:lnTo>
                <a:lnTo>
                  <a:pt x="199073" y="972061"/>
                </a:lnTo>
                <a:lnTo>
                  <a:pt x="194628" y="960634"/>
                </a:lnTo>
                <a:lnTo>
                  <a:pt x="191136" y="948889"/>
                </a:lnTo>
                <a:lnTo>
                  <a:pt x="187643" y="937461"/>
                </a:lnTo>
                <a:lnTo>
                  <a:pt x="185103" y="925716"/>
                </a:lnTo>
                <a:lnTo>
                  <a:pt x="182881" y="913336"/>
                </a:lnTo>
                <a:lnTo>
                  <a:pt x="181293" y="901591"/>
                </a:lnTo>
                <a:lnTo>
                  <a:pt x="179706" y="889846"/>
                </a:lnTo>
                <a:lnTo>
                  <a:pt x="179071" y="877466"/>
                </a:lnTo>
                <a:lnTo>
                  <a:pt x="178753" y="865721"/>
                </a:lnTo>
                <a:lnTo>
                  <a:pt x="178753" y="853341"/>
                </a:lnTo>
                <a:lnTo>
                  <a:pt x="179706" y="841278"/>
                </a:lnTo>
                <a:lnTo>
                  <a:pt x="180658" y="829533"/>
                </a:lnTo>
                <a:lnTo>
                  <a:pt x="182246" y="817471"/>
                </a:lnTo>
                <a:lnTo>
                  <a:pt x="184468" y="805408"/>
                </a:lnTo>
                <a:lnTo>
                  <a:pt x="187008" y="793346"/>
                </a:lnTo>
                <a:lnTo>
                  <a:pt x="190183" y="781601"/>
                </a:lnTo>
                <a:lnTo>
                  <a:pt x="193676" y="770173"/>
                </a:lnTo>
                <a:lnTo>
                  <a:pt x="197803" y="758428"/>
                </a:lnTo>
                <a:lnTo>
                  <a:pt x="202248" y="747000"/>
                </a:lnTo>
                <a:lnTo>
                  <a:pt x="206693" y="735890"/>
                </a:lnTo>
                <a:lnTo>
                  <a:pt x="212091" y="724463"/>
                </a:lnTo>
                <a:lnTo>
                  <a:pt x="217806" y="713352"/>
                </a:lnTo>
                <a:lnTo>
                  <a:pt x="224156" y="702877"/>
                </a:lnTo>
                <a:lnTo>
                  <a:pt x="230823" y="692084"/>
                </a:lnTo>
                <a:lnTo>
                  <a:pt x="238126" y="681609"/>
                </a:lnTo>
                <a:lnTo>
                  <a:pt x="245428" y="671134"/>
                </a:lnTo>
                <a:lnTo>
                  <a:pt x="253366" y="661293"/>
                </a:lnTo>
                <a:lnTo>
                  <a:pt x="261621" y="651453"/>
                </a:lnTo>
                <a:lnTo>
                  <a:pt x="270193" y="641930"/>
                </a:lnTo>
                <a:lnTo>
                  <a:pt x="279718" y="632724"/>
                </a:lnTo>
                <a:lnTo>
                  <a:pt x="291148" y="621931"/>
                </a:lnTo>
                <a:lnTo>
                  <a:pt x="303531" y="612091"/>
                </a:lnTo>
                <a:lnTo>
                  <a:pt x="316231" y="602250"/>
                </a:lnTo>
                <a:lnTo>
                  <a:pt x="329248" y="592727"/>
                </a:lnTo>
                <a:lnTo>
                  <a:pt x="342583" y="584157"/>
                </a:lnTo>
                <a:lnTo>
                  <a:pt x="356553" y="575903"/>
                </a:lnTo>
                <a:lnTo>
                  <a:pt x="371158" y="567968"/>
                </a:lnTo>
                <a:lnTo>
                  <a:pt x="386398" y="560349"/>
                </a:lnTo>
                <a:lnTo>
                  <a:pt x="401638" y="553683"/>
                </a:lnTo>
                <a:lnTo>
                  <a:pt x="417513" y="547017"/>
                </a:lnTo>
                <a:lnTo>
                  <a:pt x="433071" y="540986"/>
                </a:lnTo>
                <a:lnTo>
                  <a:pt x="449898" y="535907"/>
                </a:lnTo>
                <a:lnTo>
                  <a:pt x="466726" y="530828"/>
                </a:lnTo>
                <a:lnTo>
                  <a:pt x="483553" y="526384"/>
                </a:lnTo>
                <a:lnTo>
                  <a:pt x="501016" y="522892"/>
                </a:lnTo>
                <a:lnTo>
                  <a:pt x="518796" y="519718"/>
                </a:lnTo>
                <a:lnTo>
                  <a:pt x="518796" y="403854"/>
                </a:lnTo>
                <a:lnTo>
                  <a:pt x="519113" y="400680"/>
                </a:lnTo>
                <a:lnTo>
                  <a:pt x="519748" y="397823"/>
                </a:lnTo>
                <a:lnTo>
                  <a:pt x="520383" y="394649"/>
                </a:lnTo>
                <a:lnTo>
                  <a:pt x="521653" y="392109"/>
                </a:lnTo>
                <a:lnTo>
                  <a:pt x="522606" y="389252"/>
                </a:lnTo>
                <a:lnTo>
                  <a:pt x="524193" y="386713"/>
                </a:lnTo>
                <a:lnTo>
                  <a:pt x="525781" y="384491"/>
                </a:lnTo>
                <a:lnTo>
                  <a:pt x="528003" y="382269"/>
                </a:lnTo>
                <a:lnTo>
                  <a:pt x="530226" y="380047"/>
                </a:lnTo>
                <a:lnTo>
                  <a:pt x="532766" y="378460"/>
                </a:lnTo>
                <a:lnTo>
                  <a:pt x="534988" y="376872"/>
                </a:lnTo>
                <a:lnTo>
                  <a:pt x="537846" y="375920"/>
                </a:lnTo>
                <a:lnTo>
                  <a:pt x="540386" y="374650"/>
                </a:lnTo>
                <a:lnTo>
                  <a:pt x="543561" y="373698"/>
                </a:lnTo>
                <a:lnTo>
                  <a:pt x="546736" y="373381"/>
                </a:lnTo>
                <a:lnTo>
                  <a:pt x="549911" y="373063"/>
                </a:lnTo>
                <a:close/>
                <a:moveTo>
                  <a:pt x="3606459" y="0"/>
                </a:moveTo>
                <a:lnTo>
                  <a:pt x="3612175" y="0"/>
                </a:lnTo>
                <a:lnTo>
                  <a:pt x="3617573" y="0"/>
                </a:lnTo>
                <a:lnTo>
                  <a:pt x="3622653" y="317"/>
                </a:lnTo>
                <a:lnTo>
                  <a:pt x="3628369" y="1270"/>
                </a:lnTo>
                <a:lnTo>
                  <a:pt x="3633449" y="1905"/>
                </a:lnTo>
                <a:lnTo>
                  <a:pt x="3638847" y="3175"/>
                </a:lnTo>
                <a:lnTo>
                  <a:pt x="3643927" y="4445"/>
                </a:lnTo>
                <a:lnTo>
                  <a:pt x="3649008" y="6033"/>
                </a:lnTo>
                <a:lnTo>
                  <a:pt x="3653771" y="7938"/>
                </a:lnTo>
                <a:lnTo>
                  <a:pt x="3658851" y="10161"/>
                </a:lnTo>
                <a:lnTo>
                  <a:pt x="3663614" y="12384"/>
                </a:lnTo>
                <a:lnTo>
                  <a:pt x="3668059" y="14924"/>
                </a:lnTo>
                <a:lnTo>
                  <a:pt x="3672822" y="17782"/>
                </a:lnTo>
                <a:lnTo>
                  <a:pt x="3677268" y="20640"/>
                </a:lnTo>
                <a:lnTo>
                  <a:pt x="3681395" y="24133"/>
                </a:lnTo>
                <a:lnTo>
                  <a:pt x="3685523" y="27308"/>
                </a:lnTo>
                <a:lnTo>
                  <a:pt x="3689334" y="30801"/>
                </a:lnTo>
                <a:lnTo>
                  <a:pt x="3693461" y="34612"/>
                </a:lnTo>
                <a:lnTo>
                  <a:pt x="3696954" y="38740"/>
                </a:lnTo>
                <a:lnTo>
                  <a:pt x="3700130" y="43185"/>
                </a:lnTo>
                <a:lnTo>
                  <a:pt x="3703622" y="47313"/>
                </a:lnTo>
                <a:lnTo>
                  <a:pt x="3706480" y="51759"/>
                </a:lnTo>
                <a:lnTo>
                  <a:pt x="3709020" y="56522"/>
                </a:lnTo>
                <a:lnTo>
                  <a:pt x="3711878" y="61603"/>
                </a:lnTo>
                <a:lnTo>
                  <a:pt x="3714101" y="66683"/>
                </a:lnTo>
                <a:lnTo>
                  <a:pt x="3716323" y="71764"/>
                </a:lnTo>
                <a:lnTo>
                  <a:pt x="3718228" y="77480"/>
                </a:lnTo>
                <a:lnTo>
                  <a:pt x="3892233" y="625236"/>
                </a:lnTo>
                <a:lnTo>
                  <a:pt x="3893820" y="630952"/>
                </a:lnTo>
                <a:lnTo>
                  <a:pt x="3894773" y="636350"/>
                </a:lnTo>
                <a:lnTo>
                  <a:pt x="3896043" y="642066"/>
                </a:lnTo>
                <a:lnTo>
                  <a:pt x="3896361" y="647464"/>
                </a:lnTo>
                <a:lnTo>
                  <a:pt x="3897313" y="652862"/>
                </a:lnTo>
                <a:lnTo>
                  <a:pt x="3897313" y="658261"/>
                </a:lnTo>
                <a:lnTo>
                  <a:pt x="3897313" y="663659"/>
                </a:lnTo>
                <a:lnTo>
                  <a:pt x="3896996" y="669057"/>
                </a:lnTo>
                <a:lnTo>
                  <a:pt x="3896043" y="674138"/>
                </a:lnTo>
                <a:lnTo>
                  <a:pt x="3895408" y="679853"/>
                </a:lnTo>
                <a:lnTo>
                  <a:pt x="3894138" y="684934"/>
                </a:lnTo>
                <a:lnTo>
                  <a:pt x="3892868" y="690015"/>
                </a:lnTo>
                <a:lnTo>
                  <a:pt x="3890963" y="695095"/>
                </a:lnTo>
                <a:lnTo>
                  <a:pt x="3889375" y="699858"/>
                </a:lnTo>
                <a:lnTo>
                  <a:pt x="3886835" y="704939"/>
                </a:lnTo>
                <a:lnTo>
                  <a:pt x="3884930" y="709702"/>
                </a:lnTo>
                <a:lnTo>
                  <a:pt x="3882389" y="714465"/>
                </a:lnTo>
                <a:lnTo>
                  <a:pt x="3879532" y="718911"/>
                </a:lnTo>
                <a:lnTo>
                  <a:pt x="3876356" y="723356"/>
                </a:lnTo>
                <a:lnTo>
                  <a:pt x="3873181" y="727484"/>
                </a:lnTo>
                <a:lnTo>
                  <a:pt x="3870006" y="731930"/>
                </a:lnTo>
                <a:lnTo>
                  <a:pt x="3866513" y="735423"/>
                </a:lnTo>
                <a:lnTo>
                  <a:pt x="3862385" y="739233"/>
                </a:lnTo>
                <a:lnTo>
                  <a:pt x="3858575" y="743044"/>
                </a:lnTo>
                <a:lnTo>
                  <a:pt x="3854130" y="746537"/>
                </a:lnTo>
                <a:lnTo>
                  <a:pt x="3850002" y="749712"/>
                </a:lnTo>
                <a:lnTo>
                  <a:pt x="3845239" y="752888"/>
                </a:lnTo>
                <a:lnTo>
                  <a:pt x="3840476" y="755428"/>
                </a:lnTo>
                <a:lnTo>
                  <a:pt x="3835713" y="757968"/>
                </a:lnTo>
                <a:lnTo>
                  <a:pt x="3830633" y="760191"/>
                </a:lnTo>
                <a:lnTo>
                  <a:pt x="3825552" y="762414"/>
                </a:lnTo>
                <a:lnTo>
                  <a:pt x="3819837" y="764319"/>
                </a:lnTo>
                <a:lnTo>
                  <a:pt x="3814439" y="765907"/>
                </a:lnTo>
                <a:lnTo>
                  <a:pt x="3809358" y="766859"/>
                </a:lnTo>
                <a:lnTo>
                  <a:pt x="3803643" y="768129"/>
                </a:lnTo>
                <a:lnTo>
                  <a:pt x="3798245" y="769082"/>
                </a:lnTo>
                <a:lnTo>
                  <a:pt x="3792847" y="769400"/>
                </a:lnTo>
                <a:lnTo>
                  <a:pt x="3787132" y="769400"/>
                </a:lnTo>
                <a:lnTo>
                  <a:pt x="3781734" y="769400"/>
                </a:lnTo>
                <a:lnTo>
                  <a:pt x="3776653" y="769082"/>
                </a:lnTo>
                <a:lnTo>
                  <a:pt x="3770938" y="768447"/>
                </a:lnTo>
                <a:lnTo>
                  <a:pt x="3765857" y="767494"/>
                </a:lnTo>
                <a:lnTo>
                  <a:pt x="3760777" y="766224"/>
                </a:lnTo>
                <a:lnTo>
                  <a:pt x="3755379" y="764954"/>
                </a:lnTo>
                <a:lnTo>
                  <a:pt x="3750616" y="763366"/>
                </a:lnTo>
                <a:lnTo>
                  <a:pt x="3745536" y="761461"/>
                </a:lnTo>
                <a:lnTo>
                  <a:pt x="3740773" y="759556"/>
                </a:lnTo>
                <a:lnTo>
                  <a:pt x="3736010" y="757016"/>
                </a:lnTo>
                <a:lnTo>
                  <a:pt x="3731247" y="754475"/>
                </a:lnTo>
                <a:lnTo>
                  <a:pt x="3726484" y="751617"/>
                </a:lnTo>
                <a:lnTo>
                  <a:pt x="3722039" y="748760"/>
                </a:lnTo>
                <a:lnTo>
                  <a:pt x="3717911" y="745584"/>
                </a:lnTo>
                <a:lnTo>
                  <a:pt x="3713783" y="742091"/>
                </a:lnTo>
                <a:lnTo>
                  <a:pt x="3709973" y="738598"/>
                </a:lnTo>
                <a:lnTo>
                  <a:pt x="3705845" y="734788"/>
                </a:lnTo>
                <a:lnTo>
                  <a:pt x="3702352" y="730660"/>
                </a:lnTo>
                <a:lnTo>
                  <a:pt x="3699177" y="726214"/>
                </a:lnTo>
                <a:lnTo>
                  <a:pt x="3696002" y="722086"/>
                </a:lnTo>
                <a:lnTo>
                  <a:pt x="3692826" y="717641"/>
                </a:lnTo>
                <a:lnTo>
                  <a:pt x="3690286" y="712878"/>
                </a:lnTo>
                <a:lnTo>
                  <a:pt x="3687428" y="707797"/>
                </a:lnTo>
                <a:lnTo>
                  <a:pt x="3684888" y="703034"/>
                </a:lnTo>
                <a:lnTo>
                  <a:pt x="3682983" y="697636"/>
                </a:lnTo>
                <a:lnTo>
                  <a:pt x="3681078" y="692555"/>
                </a:lnTo>
                <a:lnTo>
                  <a:pt x="3602332" y="443604"/>
                </a:lnTo>
                <a:lnTo>
                  <a:pt x="3573437" y="485836"/>
                </a:lnTo>
                <a:lnTo>
                  <a:pt x="3544224" y="527117"/>
                </a:lnTo>
                <a:lnTo>
                  <a:pt x="3515012" y="568079"/>
                </a:lnTo>
                <a:lnTo>
                  <a:pt x="3485482" y="608407"/>
                </a:lnTo>
                <a:lnTo>
                  <a:pt x="3455952" y="648099"/>
                </a:lnTo>
                <a:lnTo>
                  <a:pt x="3425787" y="687792"/>
                </a:lnTo>
                <a:lnTo>
                  <a:pt x="3395940" y="726214"/>
                </a:lnTo>
                <a:lnTo>
                  <a:pt x="3365775" y="764637"/>
                </a:lnTo>
                <a:lnTo>
                  <a:pt x="3335610" y="802424"/>
                </a:lnTo>
                <a:lnTo>
                  <a:pt x="3304810" y="839576"/>
                </a:lnTo>
                <a:lnTo>
                  <a:pt x="3274327" y="875776"/>
                </a:lnTo>
                <a:lnTo>
                  <a:pt x="3243527" y="912293"/>
                </a:lnTo>
                <a:lnTo>
                  <a:pt x="3212410" y="947540"/>
                </a:lnTo>
                <a:lnTo>
                  <a:pt x="3181292" y="982786"/>
                </a:lnTo>
                <a:lnTo>
                  <a:pt x="3150175" y="1017081"/>
                </a:lnTo>
                <a:lnTo>
                  <a:pt x="3119057" y="1051058"/>
                </a:lnTo>
                <a:lnTo>
                  <a:pt x="3087304" y="1084717"/>
                </a:lnTo>
                <a:lnTo>
                  <a:pt x="3055869" y="1117741"/>
                </a:lnTo>
                <a:lnTo>
                  <a:pt x="3023799" y="1150130"/>
                </a:lnTo>
                <a:lnTo>
                  <a:pt x="2992364" y="1181884"/>
                </a:lnTo>
                <a:lnTo>
                  <a:pt x="2960294" y="1213638"/>
                </a:lnTo>
                <a:lnTo>
                  <a:pt x="2928541" y="1244439"/>
                </a:lnTo>
                <a:lnTo>
                  <a:pt x="2896154" y="1275241"/>
                </a:lnTo>
                <a:lnTo>
                  <a:pt x="2864084" y="1305090"/>
                </a:lnTo>
                <a:lnTo>
                  <a:pt x="2831696" y="1334303"/>
                </a:lnTo>
                <a:lnTo>
                  <a:pt x="2799626" y="1363517"/>
                </a:lnTo>
                <a:lnTo>
                  <a:pt x="2767238" y="1391778"/>
                </a:lnTo>
                <a:lnTo>
                  <a:pt x="2734851" y="1420039"/>
                </a:lnTo>
                <a:lnTo>
                  <a:pt x="2702145" y="1447665"/>
                </a:lnTo>
                <a:lnTo>
                  <a:pt x="2669758" y="1474656"/>
                </a:lnTo>
                <a:lnTo>
                  <a:pt x="2637053" y="1501647"/>
                </a:lnTo>
                <a:lnTo>
                  <a:pt x="2604665" y="1527685"/>
                </a:lnTo>
                <a:lnTo>
                  <a:pt x="2565609" y="1558169"/>
                </a:lnTo>
                <a:lnTo>
                  <a:pt x="2526871" y="1588018"/>
                </a:lnTo>
                <a:lnTo>
                  <a:pt x="2488451" y="1617231"/>
                </a:lnTo>
                <a:lnTo>
                  <a:pt x="2449712" y="1645492"/>
                </a:lnTo>
                <a:lnTo>
                  <a:pt x="2410974" y="1673753"/>
                </a:lnTo>
                <a:lnTo>
                  <a:pt x="2372236" y="1701379"/>
                </a:lnTo>
                <a:lnTo>
                  <a:pt x="2333180" y="1727735"/>
                </a:lnTo>
                <a:lnTo>
                  <a:pt x="2294760" y="1754091"/>
                </a:lnTo>
                <a:lnTo>
                  <a:pt x="2256022" y="1779812"/>
                </a:lnTo>
                <a:lnTo>
                  <a:pt x="2217283" y="1804580"/>
                </a:lnTo>
                <a:lnTo>
                  <a:pt x="2178545" y="1829031"/>
                </a:lnTo>
                <a:lnTo>
                  <a:pt x="2140442" y="1853164"/>
                </a:lnTo>
                <a:lnTo>
                  <a:pt x="2101704" y="1876344"/>
                </a:lnTo>
                <a:lnTo>
                  <a:pt x="2063601" y="1899207"/>
                </a:lnTo>
                <a:lnTo>
                  <a:pt x="2025180" y="1921435"/>
                </a:lnTo>
                <a:lnTo>
                  <a:pt x="1987077" y="1943027"/>
                </a:lnTo>
                <a:lnTo>
                  <a:pt x="1948656" y="1964303"/>
                </a:lnTo>
                <a:lnTo>
                  <a:pt x="1910871" y="1984943"/>
                </a:lnTo>
                <a:lnTo>
                  <a:pt x="1873085" y="2004948"/>
                </a:lnTo>
                <a:lnTo>
                  <a:pt x="1834982" y="2024635"/>
                </a:lnTo>
                <a:lnTo>
                  <a:pt x="1797197" y="2043688"/>
                </a:lnTo>
                <a:lnTo>
                  <a:pt x="1759729" y="2062105"/>
                </a:lnTo>
                <a:lnTo>
                  <a:pt x="1722578" y="2080522"/>
                </a:lnTo>
                <a:lnTo>
                  <a:pt x="1685745" y="2097987"/>
                </a:lnTo>
                <a:lnTo>
                  <a:pt x="1648594" y="2115134"/>
                </a:lnTo>
                <a:lnTo>
                  <a:pt x="1611444" y="2131964"/>
                </a:lnTo>
                <a:lnTo>
                  <a:pt x="1575246" y="2148158"/>
                </a:lnTo>
                <a:lnTo>
                  <a:pt x="1538413" y="2164035"/>
                </a:lnTo>
                <a:lnTo>
                  <a:pt x="1502533" y="2179277"/>
                </a:lnTo>
                <a:lnTo>
                  <a:pt x="1466335" y="2193884"/>
                </a:lnTo>
                <a:lnTo>
                  <a:pt x="1430772" y="2208491"/>
                </a:lnTo>
                <a:lnTo>
                  <a:pt x="1395209" y="2222463"/>
                </a:lnTo>
                <a:lnTo>
                  <a:pt x="1359646" y="2236117"/>
                </a:lnTo>
                <a:lnTo>
                  <a:pt x="1324718" y="2249136"/>
                </a:lnTo>
                <a:lnTo>
                  <a:pt x="1290108" y="2261837"/>
                </a:lnTo>
                <a:lnTo>
                  <a:pt x="1255815" y="2274539"/>
                </a:lnTo>
                <a:lnTo>
                  <a:pt x="1221205" y="2286288"/>
                </a:lnTo>
                <a:lnTo>
                  <a:pt x="1187547" y="2297720"/>
                </a:lnTo>
                <a:lnTo>
                  <a:pt x="1153889" y="2308833"/>
                </a:lnTo>
                <a:lnTo>
                  <a:pt x="1120231" y="2319947"/>
                </a:lnTo>
                <a:lnTo>
                  <a:pt x="1087526" y="2330109"/>
                </a:lnTo>
                <a:lnTo>
                  <a:pt x="1054821" y="2339952"/>
                </a:lnTo>
                <a:lnTo>
                  <a:pt x="1022433" y="2349796"/>
                </a:lnTo>
                <a:lnTo>
                  <a:pt x="990681" y="2359322"/>
                </a:lnTo>
                <a:lnTo>
                  <a:pt x="927493" y="2376787"/>
                </a:lnTo>
                <a:lnTo>
                  <a:pt x="865893" y="2393299"/>
                </a:lnTo>
                <a:lnTo>
                  <a:pt x="805881" y="2408223"/>
                </a:lnTo>
                <a:lnTo>
                  <a:pt x="747773" y="2422195"/>
                </a:lnTo>
                <a:lnTo>
                  <a:pt x="691254" y="2434579"/>
                </a:lnTo>
                <a:lnTo>
                  <a:pt x="636322" y="2446011"/>
                </a:lnTo>
                <a:lnTo>
                  <a:pt x="583295" y="2456490"/>
                </a:lnTo>
                <a:lnTo>
                  <a:pt x="531856" y="2465698"/>
                </a:lnTo>
                <a:lnTo>
                  <a:pt x="482639" y="2474272"/>
                </a:lnTo>
                <a:lnTo>
                  <a:pt x="435645" y="2481893"/>
                </a:lnTo>
                <a:lnTo>
                  <a:pt x="390239" y="2488561"/>
                </a:lnTo>
                <a:lnTo>
                  <a:pt x="347691" y="2494277"/>
                </a:lnTo>
                <a:lnTo>
                  <a:pt x="306730" y="2499357"/>
                </a:lnTo>
                <a:lnTo>
                  <a:pt x="268309" y="2503803"/>
                </a:lnTo>
                <a:lnTo>
                  <a:pt x="232429" y="2507613"/>
                </a:lnTo>
                <a:lnTo>
                  <a:pt x="199088" y="2510789"/>
                </a:lnTo>
                <a:lnTo>
                  <a:pt x="167653" y="2513647"/>
                </a:lnTo>
                <a:lnTo>
                  <a:pt x="139393" y="2515552"/>
                </a:lnTo>
                <a:lnTo>
                  <a:pt x="113356" y="2517140"/>
                </a:lnTo>
                <a:lnTo>
                  <a:pt x="90494" y="2518410"/>
                </a:lnTo>
                <a:lnTo>
                  <a:pt x="52709" y="2519998"/>
                </a:lnTo>
                <a:lnTo>
                  <a:pt x="26672" y="2520633"/>
                </a:lnTo>
                <a:lnTo>
                  <a:pt x="12701" y="2520950"/>
                </a:lnTo>
                <a:lnTo>
                  <a:pt x="11113" y="2520950"/>
                </a:lnTo>
                <a:lnTo>
                  <a:pt x="12383" y="2255487"/>
                </a:lnTo>
                <a:lnTo>
                  <a:pt x="12701" y="2255487"/>
                </a:lnTo>
                <a:lnTo>
                  <a:pt x="31752" y="2255169"/>
                </a:lnTo>
                <a:lnTo>
                  <a:pt x="51121" y="2254217"/>
                </a:lnTo>
                <a:lnTo>
                  <a:pt x="77158" y="2253264"/>
                </a:lnTo>
                <a:lnTo>
                  <a:pt x="108911" y="2251676"/>
                </a:lnTo>
                <a:lnTo>
                  <a:pt x="147014" y="2248818"/>
                </a:lnTo>
                <a:lnTo>
                  <a:pt x="190198" y="2245008"/>
                </a:lnTo>
                <a:lnTo>
                  <a:pt x="239732" y="2240245"/>
                </a:lnTo>
                <a:lnTo>
                  <a:pt x="293711" y="2233576"/>
                </a:lnTo>
                <a:lnTo>
                  <a:pt x="322924" y="2229766"/>
                </a:lnTo>
                <a:lnTo>
                  <a:pt x="353089" y="2225638"/>
                </a:lnTo>
                <a:lnTo>
                  <a:pt x="384206" y="2221192"/>
                </a:lnTo>
                <a:lnTo>
                  <a:pt x="417229" y="2216112"/>
                </a:lnTo>
                <a:lnTo>
                  <a:pt x="450569" y="2210714"/>
                </a:lnTo>
                <a:lnTo>
                  <a:pt x="485814" y="2204680"/>
                </a:lnTo>
                <a:lnTo>
                  <a:pt x="521060" y="2198012"/>
                </a:lnTo>
                <a:lnTo>
                  <a:pt x="558210" y="2190709"/>
                </a:lnTo>
                <a:lnTo>
                  <a:pt x="596313" y="2183405"/>
                </a:lnTo>
                <a:lnTo>
                  <a:pt x="635052" y="2175149"/>
                </a:lnTo>
                <a:lnTo>
                  <a:pt x="675060" y="2166258"/>
                </a:lnTo>
                <a:lnTo>
                  <a:pt x="715703" y="2157049"/>
                </a:lnTo>
                <a:lnTo>
                  <a:pt x="757617" y="2146570"/>
                </a:lnTo>
                <a:lnTo>
                  <a:pt x="799530" y="2136092"/>
                </a:lnTo>
                <a:lnTo>
                  <a:pt x="843031" y="2124660"/>
                </a:lnTo>
                <a:lnTo>
                  <a:pt x="887167" y="2112276"/>
                </a:lnTo>
                <a:lnTo>
                  <a:pt x="932256" y="2099575"/>
                </a:lnTo>
                <a:lnTo>
                  <a:pt x="977980" y="2086238"/>
                </a:lnTo>
                <a:lnTo>
                  <a:pt x="1024021" y="2071631"/>
                </a:lnTo>
                <a:lnTo>
                  <a:pt x="1071015" y="2056707"/>
                </a:lnTo>
                <a:lnTo>
                  <a:pt x="1118644" y="2040830"/>
                </a:lnTo>
                <a:lnTo>
                  <a:pt x="1167225" y="2024000"/>
                </a:lnTo>
                <a:lnTo>
                  <a:pt x="1216124" y="2006535"/>
                </a:lnTo>
                <a:lnTo>
                  <a:pt x="1265658" y="1988118"/>
                </a:lnTo>
                <a:lnTo>
                  <a:pt x="1315510" y="1968748"/>
                </a:lnTo>
                <a:lnTo>
                  <a:pt x="1365996" y="1948108"/>
                </a:lnTo>
                <a:lnTo>
                  <a:pt x="1417118" y="1927150"/>
                </a:lnTo>
                <a:lnTo>
                  <a:pt x="1468557" y="1904923"/>
                </a:lnTo>
                <a:lnTo>
                  <a:pt x="1520314" y="1882060"/>
                </a:lnTo>
                <a:lnTo>
                  <a:pt x="1572706" y="1857927"/>
                </a:lnTo>
                <a:lnTo>
                  <a:pt x="1625098" y="1832523"/>
                </a:lnTo>
                <a:lnTo>
                  <a:pt x="1678124" y="1806485"/>
                </a:lnTo>
                <a:lnTo>
                  <a:pt x="1731786" y="1779494"/>
                </a:lnTo>
                <a:lnTo>
                  <a:pt x="1785131" y="1750916"/>
                </a:lnTo>
                <a:lnTo>
                  <a:pt x="1839110" y="1721702"/>
                </a:lnTo>
                <a:lnTo>
                  <a:pt x="1893089" y="1690901"/>
                </a:lnTo>
                <a:lnTo>
                  <a:pt x="1947069" y="1659464"/>
                </a:lnTo>
                <a:lnTo>
                  <a:pt x="2001683" y="1626758"/>
                </a:lnTo>
                <a:lnTo>
                  <a:pt x="2028673" y="1609610"/>
                </a:lnTo>
                <a:lnTo>
                  <a:pt x="2055980" y="1592781"/>
                </a:lnTo>
                <a:lnTo>
                  <a:pt x="2083605" y="1575316"/>
                </a:lnTo>
                <a:lnTo>
                  <a:pt x="2110912" y="1557534"/>
                </a:lnTo>
                <a:lnTo>
                  <a:pt x="2137902" y="1539434"/>
                </a:lnTo>
                <a:lnTo>
                  <a:pt x="2165209" y="1521017"/>
                </a:lnTo>
                <a:lnTo>
                  <a:pt x="2192834" y="1502282"/>
                </a:lnTo>
                <a:lnTo>
                  <a:pt x="2220141" y="1483547"/>
                </a:lnTo>
                <a:lnTo>
                  <a:pt x="2247766" y="1464177"/>
                </a:lnTo>
                <a:lnTo>
                  <a:pt x="2274756" y="1444490"/>
                </a:lnTo>
                <a:lnTo>
                  <a:pt x="2302380" y="1424802"/>
                </a:lnTo>
                <a:lnTo>
                  <a:pt x="2329688" y="1404162"/>
                </a:lnTo>
                <a:lnTo>
                  <a:pt x="2356995" y="1383522"/>
                </a:lnTo>
                <a:lnTo>
                  <a:pt x="2384620" y="1362882"/>
                </a:lnTo>
                <a:lnTo>
                  <a:pt x="2411927" y="1341289"/>
                </a:lnTo>
                <a:lnTo>
                  <a:pt x="2438916" y="1320014"/>
                </a:lnTo>
                <a:lnTo>
                  <a:pt x="2469716" y="1295246"/>
                </a:lnTo>
                <a:lnTo>
                  <a:pt x="2500517" y="1270478"/>
                </a:lnTo>
                <a:lnTo>
                  <a:pt x="2530999" y="1244757"/>
                </a:lnTo>
                <a:lnTo>
                  <a:pt x="2561164" y="1219036"/>
                </a:lnTo>
                <a:lnTo>
                  <a:pt x="2591646" y="1192680"/>
                </a:lnTo>
                <a:lnTo>
                  <a:pt x="2622129" y="1166007"/>
                </a:lnTo>
                <a:lnTo>
                  <a:pt x="2652294" y="1138699"/>
                </a:lnTo>
                <a:lnTo>
                  <a:pt x="2682776" y="1111073"/>
                </a:lnTo>
                <a:lnTo>
                  <a:pt x="2713259" y="1083129"/>
                </a:lnTo>
                <a:lnTo>
                  <a:pt x="2743106" y="1054233"/>
                </a:lnTo>
                <a:lnTo>
                  <a:pt x="2772954" y="1025337"/>
                </a:lnTo>
                <a:lnTo>
                  <a:pt x="2803119" y="995806"/>
                </a:lnTo>
                <a:lnTo>
                  <a:pt x="2832966" y="965957"/>
                </a:lnTo>
                <a:lnTo>
                  <a:pt x="2862496" y="935155"/>
                </a:lnTo>
                <a:lnTo>
                  <a:pt x="2892661" y="904354"/>
                </a:lnTo>
                <a:lnTo>
                  <a:pt x="2922191" y="872600"/>
                </a:lnTo>
                <a:lnTo>
                  <a:pt x="2951721" y="840846"/>
                </a:lnTo>
                <a:lnTo>
                  <a:pt x="2980933" y="808457"/>
                </a:lnTo>
                <a:lnTo>
                  <a:pt x="3010146" y="775750"/>
                </a:lnTo>
                <a:lnTo>
                  <a:pt x="3039358" y="742091"/>
                </a:lnTo>
                <a:lnTo>
                  <a:pt x="3068570" y="708114"/>
                </a:lnTo>
                <a:lnTo>
                  <a:pt x="3097465" y="673820"/>
                </a:lnTo>
                <a:lnTo>
                  <a:pt x="3126043" y="639208"/>
                </a:lnTo>
                <a:lnTo>
                  <a:pt x="3154620" y="603644"/>
                </a:lnTo>
                <a:lnTo>
                  <a:pt x="3182880" y="567762"/>
                </a:lnTo>
                <a:lnTo>
                  <a:pt x="3211457" y="530927"/>
                </a:lnTo>
                <a:lnTo>
                  <a:pt x="3239717" y="494092"/>
                </a:lnTo>
                <a:lnTo>
                  <a:pt x="3267659" y="456623"/>
                </a:lnTo>
                <a:lnTo>
                  <a:pt x="3295284" y="418518"/>
                </a:lnTo>
                <a:lnTo>
                  <a:pt x="3322909" y="380096"/>
                </a:lnTo>
                <a:lnTo>
                  <a:pt x="3350533" y="341038"/>
                </a:lnTo>
                <a:lnTo>
                  <a:pt x="3377841" y="301028"/>
                </a:lnTo>
                <a:lnTo>
                  <a:pt x="3102546" y="388669"/>
                </a:lnTo>
                <a:lnTo>
                  <a:pt x="3097465" y="390257"/>
                </a:lnTo>
                <a:lnTo>
                  <a:pt x="3091750" y="391527"/>
                </a:lnTo>
                <a:lnTo>
                  <a:pt x="3086352" y="392480"/>
                </a:lnTo>
                <a:lnTo>
                  <a:pt x="3080636" y="393115"/>
                </a:lnTo>
                <a:lnTo>
                  <a:pt x="3075238" y="393750"/>
                </a:lnTo>
                <a:lnTo>
                  <a:pt x="3069841" y="393750"/>
                </a:lnTo>
                <a:lnTo>
                  <a:pt x="3064125" y="393750"/>
                </a:lnTo>
                <a:lnTo>
                  <a:pt x="3059045" y="393432"/>
                </a:lnTo>
                <a:lnTo>
                  <a:pt x="3053647" y="392480"/>
                </a:lnTo>
                <a:lnTo>
                  <a:pt x="3048249" y="391844"/>
                </a:lnTo>
                <a:lnTo>
                  <a:pt x="3043168" y="390574"/>
                </a:lnTo>
                <a:lnTo>
                  <a:pt x="3038088" y="389304"/>
                </a:lnTo>
                <a:lnTo>
                  <a:pt x="3033008" y="387399"/>
                </a:lnTo>
                <a:lnTo>
                  <a:pt x="3027927" y="385811"/>
                </a:lnTo>
                <a:lnTo>
                  <a:pt x="3023164" y="383588"/>
                </a:lnTo>
                <a:lnTo>
                  <a:pt x="3018401" y="381048"/>
                </a:lnTo>
                <a:lnTo>
                  <a:pt x="3013638" y="378825"/>
                </a:lnTo>
                <a:lnTo>
                  <a:pt x="3008876" y="375967"/>
                </a:lnTo>
                <a:lnTo>
                  <a:pt x="3004748" y="372792"/>
                </a:lnTo>
                <a:lnTo>
                  <a:pt x="3000302" y="369616"/>
                </a:lnTo>
                <a:lnTo>
                  <a:pt x="2996492" y="366441"/>
                </a:lnTo>
                <a:lnTo>
                  <a:pt x="2992364" y="362948"/>
                </a:lnTo>
                <a:lnTo>
                  <a:pt x="2988554" y="359138"/>
                </a:lnTo>
                <a:lnTo>
                  <a:pt x="2984744" y="355010"/>
                </a:lnTo>
                <a:lnTo>
                  <a:pt x="2981886" y="350882"/>
                </a:lnTo>
                <a:lnTo>
                  <a:pt x="2978711" y="346436"/>
                </a:lnTo>
                <a:lnTo>
                  <a:pt x="2975535" y="341673"/>
                </a:lnTo>
                <a:lnTo>
                  <a:pt x="2972678" y="336910"/>
                </a:lnTo>
                <a:lnTo>
                  <a:pt x="2969820" y="332147"/>
                </a:lnTo>
                <a:lnTo>
                  <a:pt x="2967597" y="327066"/>
                </a:lnTo>
                <a:lnTo>
                  <a:pt x="2965692" y="321985"/>
                </a:lnTo>
                <a:lnTo>
                  <a:pt x="2963469" y="316587"/>
                </a:lnTo>
                <a:lnTo>
                  <a:pt x="2961882" y="310872"/>
                </a:lnTo>
                <a:lnTo>
                  <a:pt x="2960929" y="305791"/>
                </a:lnTo>
                <a:lnTo>
                  <a:pt x="2959977" y="300393"/>
                </a:lnTo>
                <a:lnTo>
                  <a:pt x="2959341" y="294677"/>
                </a:lnTo>
                <a:lnTo>
                  <a:pt x="2958706" y="289279"/>
                </a:lnTo>
                <a:lnTo>
                  <a:pt x="2958389" y="283563"/>
                </a:lnTo>
                <a:lnTo>
                  <a:pt x="2958389" y="278165"/>
                </a:lnTo>
                <a:lnTo>
                  <a:pt x="2958706" y="273084"/>
                </a:lnTo>
                <a:lnTo>
                  <a:pt x="2959659" y="267369"/>
                </a:lnTo>
                <a:lnTo>
                  <a:pt x="2960294" y="262288"/>
                </a:lnTo>
                <a:lnTo>
                  <a:pt x="2961564" y="257207"/>
                </a:lnTo>
                <a:lnTo>
                  <a:pt x="2963152" y="251809"/>
                </a:lnTo>
                <a:lnTo>
                  <a:pt x="2964739" y="247046"/>
                </a:lnTo>
                <a:lnTo>
                  <a:pt x="2966327" y="241965"/>
                </a:lnTo>
                <a:lnTo>
                  <a:pt x="2968867" y="237202"/>
                </a:lnTo>
                <a:lnTo>
                  <a:pt x="2971090" y="232439"/>
                </a:lnTo>
                <a:lnTo>
                  <a:pt x="2973313" y="227676"/>
                </a:lnTo>
                <a:lnTo>
                  <a:pt x="2976170" y="222913"/>
                </a:lnTo>
                <a:lnTo>
                  <a:pt x="2979346" y="218467"/>
                </a:lnTo>
                <a:lnTo>
                  <a:pt x="2982521" y="214339"/>
                </a:lnTo>
                <a:lnTo>
                  <a:pt x="2986014" y="210211"/>
                </a:lnTo>
                <a:lnTo>
                  <a:pt x="2989506" y="206401"/>
                </a:lnTo>
                <a:lnTo>
                  <a:pt x="2993317" y="202273"/>
                </a:lnTo>
                <a:lnTo>
                  <a:pt x="2997127" y="198780"/>
                </a:lnTo>
                <a:lnTo>
                  <a:pt x="3001572" y="195605"/>
                </a:lnTo>
                <a:lnTo>
                  <a:pt x="3005700" y="192429"/>
                </a:lnTo>
                <a:lnTo>
                  <a:pt x="3010463" y="189254"/>
                </a:lnTo>
                <a:lnTo>
                  <a:pt x="3015226" y="186713"/>
                </a:lnTo>
                <a:lnTo>
                  <a:pt x="3019989" y="183856"/>
                </a:lnTo>
                <a:lnTo>
                  <a:pt x="3025069" y="181633"/>
                </a:lnTo>
                <a:lnTo>
                  <a:pt x="3030150" y="179410"/>
                </a:lnTo>
                <a:lnTo>
                  <a:pt x="3035865" y="177505"/>
                </a:lnTo>
                <a:lnTo>
                  <a:pt x="3579470" y="5081"/>
                </a:lnTo>
                <a:lnTo>
                  <a:pt x="3584868" y="3493"/>
                </a:lnTo>
                <a:lnTo>
                  <a:pt x="3590266" y="2540"/>
                </a:lnTo>
                <a:lnTo>
                  <a:pt x="3595981" y="1270"/>
                </a:lnTo>
                <a:lnTo>
                  <a:pt x="3601061" y="317"/>
                </a:lnTo>
                <a:lnTo>
                  <a:pt x="3606459"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1" name="Oval 6"/>
          <p:cNvSpPr>
            <a:spLocks noChangeArrowheads="1"/>
          </p:cNvSpPr>
          <p:nvPr/>
        </p:nvSpPr>
        <p:spPr bwMode="auto">
          <a:xfrm>
            <a:off x="8549817" y="2017101"/>
            <a:ext cx="1051386" cy="1058949"/>
          </a:xfrm>
          <a:prstGeom prst="ellipse">
            <a:avLst/>
          </a:prstGeom>
          <a:solidFill>
            <a:schemeClr val="accent1"/>
          </a:solidFill>
          <a:ln w="9525">
            <a:solidFill>
              <a:srgbClr val="FFFFFF"/>
            </a:solidFill>
          </a:ln>
        </p:spPr>
        <p:txBody>
          <a:bodyPr/>
          <a:lstStyle/>
          <a:p>
            <a:pPr>
              <a:defRPr/>
            </a:pPr>
            <a:endParaRPr lang="zh-CN" altLang="en-US" sz="6000">
              <a:solidFill>
                <a:schemeClr val="tx1">
                  <a:lumMod val="60000"/>
                  <a:lumOff val="40000"/>
                </a:schemeClr>
              </a:solidFill>
              <a:latin typeface="+mn-lt"/>
            </a:endParaRPr>
          </a:p>
        </p:txBody>
      </p:sp>
      <p:sp>
        <p:nvSpPr>
          <p:cNvPr id="32" name="KSO_Shape"/>
          <p:cNvSpPr/>
          <p:nvPr/>
        </p:nvSpPr>
        <p:spPr bwMode="auto">
          <a:xfrm>
            <a:off x="8882644" y="2301925"/>
            <a:ext cx="385734" cy="489302"/>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3" name="矩形 32"/>
          <p:cNvSpPr/>
          <p:nvPr/>
        </p:nvSpPr>
        <p:spPr>
          <a:xfrm>
            <a:off x="1811060" y="3304649"/>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4" name="矩形 33"/>
          <p:cNvSpPr/>
          <p:nvPr/>
        </p:nvSpPr>
        <p:spPr>
          <a:xfrm>
            <a:off x="4771974" y="3304649"/>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5" name="矩形 34"/>
          <p:cNvSpPr/>
          <p:nvPr/>
        </p:nvSpPr>
        <p:spPr>
          <a:xfrm>
            <a:off x="7732888" y="3304649"/>
            <a:ext cx="2648052" cy="7282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rgbClr val="FFFFFF"/>
                </a:solidFill>
                <a:latin typeface="+mj-ea"/>
                <a:ea typeface="+mj-ea"/>
              </a:rPr>
              <a:t>请输入文本</a:t>
            </a:r>
            <a:endParaRPr lang="zh-CN" altLang="zh-CN" dirty="0">
              <a:solidFill>
                <a:srgbClr val="FFFFFF"/>
              </a:solidFill>
              <a:latin typeface="+mj-ea"/>
              <a:ea typeface="+mj-ea"/>
            </a:endParaRPr>
          </a:p>
        </p:txBody>
      </p:sp>
      <p:sp>
        <p:nvSpPr>
          <p:cNvPr id="38" name="KSO_Shape"/>
          <p:cNvSpPr/>
          <p:nvPr/>
        </p:nvSpPr>
        <p:spPr>
          <a:xfrm>
            <a:off x="4396584" y="2364807"/>
            <a:ext cx="363537" cy="363537"/>
          </a:xfrm>
          <a:custGeom>
            <a:avLst/>
            <a:gdLst>
              <a:gd name="connsiteX0" fmla="*/ 266223 w 594308"/>
              <a:gd name="connsiteY0" fmla="*/ 155067 h 594308"/>
              <a:gd name="connsiteX1" fmla="*/ 343018 w 594308"/>
              <a:gd name="connsiteY1" fmla="*/ 155067 h 594308"/>
              <a:gd name="connsiteX2" fmla="*/ 495418 w 594308"/>
              <a:gd name="connsiteY2" fmla="*/ 297467 h 594308"/>
              <a:gd name="connsiteX3" fmla="*/ 343018 w 594308"/>
              <a:gd name="connsiteY3" fmla="*/ 439241 h 594308"/>
              <a:gd name="connsiteX4" fmla="*/ 266223 w 594308"/>
              <a:gd name="connsiteY4" fmla="*/ 439241 h 594308"/>
              <a:gd name="connsiteX5" fmla="*/ 392429 w 594308"/>
              <a:gd name="connsiteY5" fmla="*/ 322191 h 594308"/>
              <a:gd name="connsiteX6" fmla="*/ 98890 w 594308"/>
              <a:gd name="connsiteY6" fmla="*/ 322191 h 594308"/>
              <a:gd name="connsiteX7" fmla="*/ 98890 w 594308"/>
              <a:gd name="connsiteY7" fmla="*/ 272117 h 594308"/>
              <a:gd name="connsiteX8" fmla="*/ 392429 w 594308"/>
              <a:gd name="connsiteY8" fmla="*/ 272117 h 594308"/>
              <a:gd name="connsiteX9" fmla="*/ 297154 w 594308"/>
              <a:gd name="connsiteY9" fmla="*/ 56239 h 594308"/>
              <a:gd name="connsiteX10" fmla="*/ 56239 w 594308"/>
              <a:gd name="connsiteY10" fmla="*/ 297154 h 594308"/>
              <a:gd name="connsiteX11" fmla="*/ 297154 w 594308"/>
              <a:gd name="connsiteY11" fmla="*/ 538069 h 594308"/>
              <a:gd name="connsiteX12" fmla="*/ 538069 w 594308"/>
              <a:gd name="connsiteY12" fmla="*/ 297154 h 594308"/>
              <a:gd name="connsiteX13" fmla="*/ 297154 w 594308"/>
              <a:gd name="connsiteY13" fmla="*/ 56239 h 594308"/>
              <a:gd name="connsiteX14" fmla="*/ 297154 w 594308"/>
              <a:gd name="connsiteY14" fmla="*/ 0 h 594308"/>
              <a:gd name="connsiteX15" fmla="*/ 594308 w 594308"/>
              <a:gd name="connsiteY15" fmla="*/ 297154 h 594308"/>
              <a:gd name="connsiteX16" fmla="*/ 297154 w 594308"/>
              <a:gd name="connsiteY16" fmla="*/ 594308 h 594308"/>
              <a:gd name="connsiteX17" fmla="*/ 0 w 594308"/>
              <a:gd name="connsiteY17" fmla="*/ 297154 h 594308"/>
              <a:gd name="connsiteX18" fmla="*/ 297154 w 594308"/>
              <a:gd name="connsiteY18" fmla="*/ 0 h 5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308" h="594308">
                <a:moveTo>
                  <a:pt x="266223" y="155067"/>
                </a:moveTo>
                <a:lnTo>
                  <a:pt x="343018" y="155067"/>
                </a:lnTo>
                <a:lnTo>
                  <a:pt x="495418" y="297467"/>
                </a:lnTo>
                <a:lnTo>
                  <a:pt x="343018" y="439241"/>
                </a:lnTo>
                <a:lnTo>
                  <a:pt x="266223" y="439241"/>
                </a:lnTo>
                <a:lnTo>
                  <a:pt x="392429" y="322191"/>
                </a:lnTo>
                <a:lnTo>
                  <a:pt x="98890" y="322191"/>
                </a:lnTo>
                <a:lnTo>
                  <a:pt x="98890" y="272117"/>
                </a:lnTo>
                <a:lnTo>
                  <a:pt x="392429" y="272117"/>
                </a:lnTo>
                <a:close/>
                <a:moveTo>
                  <a:pt x="297154" y="56239"/>
                </a:moveTo>
                <a:cubicBezTo>
                  <a:pt x="164100" y="56239"/>
                  <a:pt x="56239" y="164100"/>
                  <a:pt x="56239" y="297154"/>
                </a:cubicBezTo>
                <a:cubicBezTo>
                  <a:pt x="56239" y="430208"/>
                  <a:pt x="164100" y="538069"/>
                  <a:pt x="297154" y="538069"/>
                </a:cubicBezTo>
                <a:cubicBezTo>
                  <a:pt x="430208" y="538069"/>
                  <a:pt x="538069" y="430208"/>
                  <a:pt x="538069" y="297154"/>
                </a:cubicBezTo>
                <a:cubicBezTo>
                  <a:pt x="538069" y="164100"/>
                  <a:pt x="430208" y="56239"/>
                  <a:pt x="297154" y="56239"/>
                </a:cubicBezTo>
                <a:close/>
                <a:moveTo>
                  <a:pt x="297154" y="0"/>
                </a:moveTo>
                <a:cubicBezTo>
                  <a:pt x="461268" y="0"/>
                  <a:pt x="594308" y="133040"/>
                  <a:pt x="594308" y="297154"/>
                </a:cubicBezTo>
                <a:cubicBezTo>
                  <a:pt x="594308" y="461268"/>
                  <a:pt x="461268" y="594308"/>
                  <a:pt x="297154" y="594308"/>
                </a:cubicBezTo>
                <a:cubicBezTo>
                  <a:pt x="133040" y="594308"/>
                  <a:pt x="0" y="461268"/>
                  <a:pt x="0" y="297154"/>
                </a:cubicBezTo>
                <a:cubicBezTo>
                  <a:pt x="0" y="133040"/>
                  <a:pt x="133040" y="0"/>
                  <a:pt x="2971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pPr>
            <a:endParaRPr lang="zh-CN" altLang="en-US">
              <a:solidFill>
                <a:srgbClr val="FFFFFF"/>
              </a:solidFill>
            </a:endParaRPr>
          </a:p>
        </p:txBody>
      </p:sp>
      <p:sp>
        <p:nvSpPr>
          <p:cNvPr id="39" name="KSO_Shape"/>
          <p:cNvSpPr/>
          <p:nvPr/>
        </p:nvSpPr>
        <p:spPr>
          <a:xfrm>
            <a:off x="7394688" y="2364807"/>
            <a:ext cx="363537" cy="363537"/>
          </a:xfrm>
          <a:custGeom>
            <a:avLst/>
            <a:gdLst>
              <a:gd name="connsiteX0" fmla="*/ 266223 w 594308"/>
              <a:gd name="connsiteY0" fmla="*/ 155067 h 594308"/>
              <a:gd name="connsiteX1" fmla="*/ 343018 w 594308"/>
              <a:gd name="connsiteY1" fmla="*/ 155067 h 594308"/>
              <a:gd name="connsiteX2" fmla="*/ 495418 w 594308"/>
              <a:gd name="connsiteY2" fmla="*/ 297467 h 594308"/>
              <a:gd name="connsiteX3" fmla="*/ 343018 w 594308"/>
              <a:gd name="connsiteY3" fmla="*/ 439241 h 594308"/>
              <a:gd name="connsiteX4" fmla="*/ 266223 w 594308"/>
              <a:gd name="connsiteY4" fmla="*/ 439241 h 594308"/>
              <a:gd name="connsiteX5" fmla="*/ 392429 w 594308"/>
              <a:gd name="connsiteY5" fmla="*/ 322191 h 594308"/>
              <a:gd name="connsiteX6" fmla="*/ 98890 w 594308"/>
              <a:gd name="connsiteY6" fmla="*/ 322191 h 594308"/>
              <a:gd name="connsiteX7" fmla="*/ 98890 w 594308"/>
              <a:gd name="connsiteY7" fmla="*/ 272117 h 594308"/>
              <a:gd name="connsiteX8" fmla="*/ 392429 w 594308"/>
              <a:gd name="connsiteY8" fmla="*/ 272117 h 594308"/>
              <a:gd name="connsiteX9" fmla="*/ 297154 w 594308"/>
              <a:gd name="connsiteY9" fmla="*/ 56239 h 594308"/>
              <a:gd name="connsiteX10" fmla="*/ 56239 w 594308"/>
              <a:gd name="connsiteY10" fmla="*/ 297154 h 594308"/>
              <a:gd name="connsiteX11" fmla="*/ 297154 w 594308"/>
              <a:gd name="connsiteY11" fmla="*/ 538069 h 594308"/>
              <a:gd name="connsiteX12" fmla="*/ 538069 w 594308"/>
              <a:gd name="connsiteY12" fmla="*/ 297154 h 594308"/>
              <a:gd name="connsiteX13" fmla="*/ 297154 w 594308"/>
              <a:gd name="connsiteY13" fmla="*/ 56239 h 594308"/>
              <a:gd name="connsiteX14" fmla="*/ 297154 w 594308"/>
              <a:gd name="connsiteY14" fmla="*/ 0 h 594308"/>
              <a:gd name="connsiteX15" fmla="*/ 594308 w 594308"/>
              <a:gd name="connsiteY15" fmla="*/ 297154 h 594308"/>
              <a:gd name="connsiteX16" fmla="*/ 297154 w 594308"/>
              <a:gd name="connsiteY16" fmla="*/ 594308 h 594308"/>
              <a:gd name="connsiteX17" fmla="*/ 0 w 594308"/>
              <a:gd name="connsiteY17" fmla="*/ 297154 h 594308"/>
              <a:gd name="connsiteX18" fmla="*/ 297154 w 594308"/>
              <a:gd name="connsiteY18" fmla="*/ 0 h 59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4308" h="594308">
                <a:moveTo>
                  <a:pt x="266223" y="155067"/>
                </a:moveTo>
                <a:lnTo>
                  <a:pt x="343018" y="155067"/>
                </a:lnTo>
                <a:lnTo>
                  <a:pt x="495418" y="297467"/>
                </a:lnTo>
                <a:lnTo>
                  <a:pt x="343018" y="439241"/>
                </a:lnTo>
                <a:lnTo>
                  <a:pt x="266223" y="439241"/>
                </a:lnTo>
                <a:lnTo>
                  <a:pt x="392429" y="322191"/>
                </a:lnTo>
                <a:lnTo>
                  <a:pt x="98890" y="322191"/>
                </a:lnTo>
                <a:lnTo>
                  <a:pt x="98890" y="272117"/>
                </a:lnTo>
                <a:lnTo>
                  <a:pt x="392429" y="272117"/>
                </a:lnTo>
                <a:close/>
                <a:moveTo>
                  <a:pt x="297154" y="56239"/>
                </a:moveTo>
                <a:cubicBezTo>
                  <a:pt x="164100" y="56239"/>
                  <a:pt x="56239" y="164100"/>
                  <a:pt x="56239" y="297154"/>
                </a:cubicBezTo>
                <a:cubicBezTo>
                  <a:pt x="56239" y="430208"/>
                  <a:pt x="164100" y="538069"/>
                  <a:pt x="297154" y="538069"/>
                </a:cubicBezTo>
                <a:cubicBezTo>
                  <a:pt x="430208" y="538069"/>
                  <a:pt x="538069" y="430208"/>
                  <a:pt x="538069" y="297154"/>
                </a:cubicBezTo>
                <a:cubicBezTo>
                  <a:pt x="538069" y="164100"/>
                  <a:pt x="430208" y="56239"/>
                  <a:pt x="297154" y="56239"/>
                </a:cubicBezTo>
                <a:close/>
                <a:moveTo>
                  <a:pt x="297154" y="0"/>
                </a:moveTo>
                <a:cubicBezTo>
                  <a:pt x="461268" y="0"/>
                  <a:pt x="594308" y="133040"/>
                  <a:pt x="594308" y="297154"/>
                </a:cubicBezTo>
                <a:cubicBezTo>
                  <a:pt x="594308" y="461268"/>
                  <a:pt x="461268" y="594308"/>
                  <a:pt x="297154" y="594308"/>
                </a:cubicBezTo>
                <a:cubicBezTo>
                  <a:pt x="133040" y="594308"/>
                  <a:pt x="0" y="461268"/>
                  <a:pt x="0" y="297154"/>
                </a:cubicBezTo>
                <a:cubicBezTo>
                  <a:pt x="0" y="133040"/>
                  <a:pt x="133040" y="0"/>
                  <a:pt x="29715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pPr>
            <a:endParaRPr lang="zh-CN" altLang="en-US">
              <a:solidFill>
                <a:srgbClr val="FFFFFF"/>
              </a:solidFill>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等腰三角形 22"/>
          <p:cNvSpPr/>
          <p:nvPr/>
        </p:nvSpPr>
        <p:spPr>
          <a:xfrm>
            <a:off x="8583558" y="3725108"/>
            <a:ext cx="2954406" cy="1471447"/>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24" name="等腰三角形 23"/>
          <p:cNvSpPr/>
          <p:nvPr/>
        </p:nvSpPr>
        <p:spPr>
          <a:xfrm>
            <a:off x="6006906" y="3233883"/>
            <a:ext cx="3940703" cy="1962672"/>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25" name="Rectangle 42"/>
          <p:cNvSpPr>
            <a:spLocks noChangeArrowheads="1"/>
          </p:cNvSpPr>
          <p:nvPr/>
        </p:nvSpPr>
        <p:spPr bwMode="auto">
          <a:xfrm>
            <a:off x="7120219" y="2140422"/>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latin typeface="+mn-lt"/>
              </a:rPr>
              <a:t>68</a:t>
            </a:r>
            <a:r>
              <a:rPr lang="en-US" altLang="zh-CN" sz="3200" dirty="0">
                <a:latin typeface="+mn-lt"/>
              </a:rPr>
              <a:t>%</a:t>
            </a:r>
            <a:endParaRPr lang="zh-CN" altLang="en-US" sz="4400" dirty="0">
              <a:latin typeface="+mn-lt"/>
            </a:endParaRPr>
          </a:p>
        </p:txBody>
      </p:sp>
      <p:sp>
        <p:nvSpPr>
          <p:cNvPr id="26" name="Rectangle 42"/>
          <p:cNvSpPr>
            <a:spLocks noChangeArrowheads="1"/>
          </p:cNvSpPr>
          <p:nvPr/>
        </p:nvSpPr>
        <p:spPr bwMode="auto">
          <a:xfrm>
            <a:off x="9203723" y="2772218"/>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latin typeface="+mn-lt"/>
              </a:rPr>
              <a:t>42</a:t>
            </a:r>
            <a:r>
              <a:rPr lang="en-US" altLang="zh-CN" sz="3200" dirty="0">
                <a:latin typeface="+mn-lt"/>
              </a:rPr>
              <a:t>%</a:t>
            </a:r>
            <a:endParaRPr lang="zh-CN" altLang="en-US" sz="4400" dirty="0">
              <a:latin typeface="+mn-lt"/>
            </a:endParaRPr>
          </a:p>
        </p:txBody>
      </p:sp>
      <p:sp>
        <p:nvSpPr>
          <p:cNvPr id="27" name="Rectangle 41"/>
          <p:cNvSpPr>
            <a:spLocks noChangeArrowheads="1"/>
          </p:cNvSpPr>
          <p:nvPr/>
        </p:nvSpPr>
        <p:spPr bwMode="auto">
          <a:xfrm>
            <a:off x="6006906" y="5687780"/>
            <a:ext cx="5531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请输入您的小标题</a:t>
            </a:r>
            <a:endParaRPr lang="zh-CN" altLang="en-US" dirty="0">
              <a:latin typeface="+mn-lt"/>
            </a:endParaRPr>
          </a:p>
        </p:txBody>
      </p:sp>
      <p:sp>
        <p:nvSpPr>
          <p:cNvPr id="28" name="矩形 27"/>
          <p:cNvSpPr/>
          <p:nvPr/>
        </p:nvSpPr>
        <p:spPr>
          <a:xfrm>
            <a:off x="998056" y="1995553"/>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9" name="文本框 28"/>
          <p:cNvSpPr txBox="1"/>
          <p:nvPr/>
        </p:nvSpPr>
        <p:spPr>
          <a:xfrm>
            <a:off x="333675" y="2050386"/>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30" name="矩形 29"/>
          <p:cNvSpPr/>
          <p:nvPr/>
        </p:nvSpPr>
        <p:spPr>
          <a:xfrm>
            <a:off x="998056" y="4385487"/>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第一章的大标题</a:t>
            </a:r>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3"/>
          <p:cNvSpPr>
            <a:spLocks noGrp="1"/>
          </p:cNvSpPr>
          <p:nvPr>
            <p:ph type="title"/>
          </p:nvPr>
        </p:nvSpPr>
        <p:spPr/>
        <p:txBody>
          <a:bodyPr/>
          <a:lstStyle/>
          <a:p>
            <a:pPr eaLnBrk="1" hangingPunct="1"/>
            <a:r>
              <a:rPr lang="zh-CN" altLang="en-US" dirty="0"/>
              <a:t>请在此输入您的大标题</a:t>
            </a:r>
          </a:p>
        </p:txBody>
      </p:sp>
      <p:sp>
        <p:nvSpPr>
          <p:cNvPr id="51" name="MH_Text_1"/>
          <p:cNvSpPr>
            <a:spLocks noChangeArrowheads="1"/>
          </p:cNvSpPr>
          <p:nvPr/>
        </p:nvSpPr>
        <p:spPr bwMode="auto">
          <a:xfrm>
            <a:off x="1031314" y="3484100"/>
            <a:ext cx="2533349" cy="2535396"/>
          </a:xfrm>
          <a:prstGeom prst="roundRect">
            <a:avLst/>
          </a:prstGeom>
          <a:solidFill>
            <a:schemeClr val="accent1"/>
          </a:solidFill>
          <a:ln w="38100">
            <a:noFill/>
          </a:ln>
          <a:effectLst/>
        </p:spPr>
        <p:txBody>
          <a:bodyPr lIns="28829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3A3A3A"/>
              </a:solidFill>
              <a:latin typeface="微软雅黑" panose="020B0503020204020204" pitchFamily="34" charset="-122"/>
              <a:ea typeface="微软雅黑" panose="020B0503020204020204" pitchFamily="34" charset="-122"/>
            </a:endParaRPr>
          </a:p>
        </p:txBody>
      </p:sp>
      <p:sp>
        <p:nvSpPr>
          <p:cNvPr id="52" name="MH_Other_4"/>
          <p:cNvSpPr>
            <a:spLocks noChangeArrowheads="1"/>
          </p:cNvSpPr>
          <p:nvPr/>
        </p:nvSpPr>
        <p:spPr bwMode="auto">
          <a:xfrm>
            <a:off x="1612470"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3" name="MH_Other_5"/>
          <p:cNvSpPr>
            <a:spLocks noChangeArrowheads="1"/>
          </p:cNvSpPr>
          <p:nvPr/>
        </p:nvSpPr>
        <p:spPr bwMode="auto">
          <a:xfrm>
            <a:off x="2899607"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4" name="MH_SubTitle_1"/>
          <p:cNvSpPr>
            <a:spLocks noChangeArrowheads="1"/>
          </p:cNvSpPr>
          <p:nvPr/>
        </p:nvSpPr>
        <p:spPr bwMode="auto">
          <a:xfrm>
            <a:off x="1641118" y="3700576"/>
            <a:ext cx="1321925" cy="525905"/>
          </a:xfrm>
          <a:prstGeom prst="rect">
            <a:avLst/>
          </a:prstGeom>
          <a:solidFill>
            <a:schemeClr val="accent1">
              <a:lumMod val="50000"/>
            </a:schemeClr>
          </a:solidFill>
          <a:ln>
            <a:noFill/>
          </a:ln>
          <a:effec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a:solidFill>
                  <a:srgbClr val="FFFFFF"/>
                </a:solidFill>
                <a:latin typeface="微软雅黑" panose="020B0503020204020204" pitchFamily="34" charset="-122"/>
                <a:ea typeface="微软雅黑" panose="020B0503020204020204" pitchFamily="34" charset="-122"/>
              </a:rPr>
              <a:t>588</a:t>
            </a:r>
            <a:r>
              <a:rPr lang="zh-CN" altLang="en-US" sz="2000" b="1" dirty="0">
                <a:solidFill>
                  <a:srgbClr val="FFFFFF"/>
                </a:solidFill>
                <a:latin typeface="微软雅黑" panose="020B0503020204020204" pitchFamily="34" charset="-122"/>
                <a:ea typeface="微软雅黑" panose="020B0503020204020204" pitchFamily="34" charset="-122"/>
              </a:rPr>
              <a:t>万</a:t>
            </a:r>
          </a:p>
        </p:txBody>
      </p:sp>
      <p:sp>
        <p:nvSpPr>
          <p:cNvPr id="55" name="矩形 54"/>
          <p:cNvSpPr/>
          <p:nvPr/>
        </p:nvSpPr>
        <p:spPr>
          <a:xfrm>
            <a:off x="1031314" y="4356164"/>
            <a:ext cx="2533349" cy="14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a:t>
            </a:r>
            <a:endParaRPr lang="zh-CN" altLang="zh-CN" sz="1800" dirty="0">
              <a:solidFill>
                <a:srgbClr val="FFFFFF"/>
              </a:solidFill>
              <a:latin typeface="+mn-ea"/>
            </a:endParaRPr>
          </a:p>
        </p:txBody>
      </p:sp>
      <p:sp>
        <p:nvSpPr>
          <p:cNvPr id="56" name="KSO_Shape"/>
          <p:cNvSpPr/>
          <p:nvPr/>
        </p:nvSpPr>
        <p:spPr bwMode="auto">
          <a:xfrm>
            <a:off x="1973912" y="2484941"/>
            <a:ext cx="648151" cy="726898"/>
          </a:xfrm>
          <a:custGeom>
            <a:avLst/>
            <a:gdLst>
              <a:gd name="T0" fmla="*/ 1857435 w 2036763"/>
              <a:gd name="T1" fmla="*/ 1830231 h 2286000"/>
              <a:gd name="T2" fmla="*/ 231698 w 2036763"/>
              <a:gd name="T3" fmla="*/ 1854959 h 2286000"/>
              <a:gd name="T4" fmla="*/ 157563 w 2036763"/>
              <a:gd name="T5" fmla="*/ 1778733 h 2286000"/>
              <a:gd name="T6" fmla="*/ 733860 w 2036763"/>
              <a:gd name="T7" fmla="*/ 1929370 h 2286000"/>
              <a:gd name="T8" fmla="*/ 1476109 w 2036763"/>
              <a:gd name="T9" fmla="*/ 1905777 h 2286000"/>
              <a:gd name="T10" fmla="*/ 1963536 w 2036763"/>
              <a:gd name="T11" fmla="*/ 1721337 h 2286000"/>
              <a:gd name="T12" fmla="*/ 2025201 w 2036763"/>
              <a:gd name="T13" fmla="*/ 1985860 h 2286000"/>
              <a:gd name="T14" fmla="*/ 1627778 w 2036763"/>
              <a:gd name="T15" fmla="*/ 2215672 h 2286000"/>
              <a:gd name="T16" fmla="*/ 863312 w 2036763"/>
              <a:gd name="T17" fmla="*/ 2281917 h 2286000"/>
              <a:gd name="T18" fmla="*/ 202225 w 2036763"/>
              <a:gd name="T19" fmla="*/ 2143757 h 2286000"/>
              <a:gd name="T20" fmla="*/ 0 w 2036763"/>
              <a:gd name="T21" fmla="*/ 1662579 h 2286000"/>
              <a:gd name="T22" fmla="*/ 413292 w 2036763"/>
              <a:gd name="T23" fmla="*/ 1477836 h 2286000"/>
              <a:gd name="T24" fmla="*/ 124237 w 2036763"/>
              <a:gd name="T25" fmla="*/ 1621895 h 2286000"/>
              <a:gd name="T26" fmla="*/ 73227 w 2036763"/>
              <a:gd name="T27" fmla="*/ 1281373 h 2286000"/>
              <a:gd name="T28" fmla="*/ 560654 w 2036763"/>
              <a:gd name="T29" fmla="*/ 1465586 h 2286000"/>
              <a:gd name="T30" fmla="*/ 1302903 w 2036763"/>
              <a:gd name="T31" fmla="*/ 1489406 h 2286000"/>
              <a:gd name="T32" fmla="*/ 1879199 w 2036763"/>
              <a:gd name="T33" fmla="*/ 1338542 h 2286000"/>
              <a:gd name="T34" fmla="*/ 2035856 w 2036763"/>
              <a:gd name="T35" fmla="*/ 1505741 h 2286000"/>
              <a:gd name="T36" fmla="*/ 1772192 w 2036763"/>
              <a:gd name="T37" fmla="*/ 1730109 h 2286000"/>
              <a:gd name="T38" fmla="*/ 1070525 w 2036763"/>
              <a:gd name="T39" fmla="*/ 1845583 h 2286000"/>
              <a:gd name="T40" fmla="*/ 333717 w 2036763"/>
              <a:gd name="T41" fmla="*/ 1754156 h 2286000"/>
              <a:gd name="T42" fmla="*/ 3854 w 2036763"/>
              <a:gd name="T43" fmla="*/ 1523663 h 2286000"/>
              <a:gd name="T44" fmla="*/ 343919 w 2036763"/>
              <a:gd name="T45" fmla="*/ 1281977 h 2286000"/>
              <a:gd name="T46" fmla="*/ 1857435 w 2036763"/>
              <a:gd name="T47" fmla="*/ 1214825 h 2286000"/>
              <a:gd name="T48" fmla="*/ 24485 w 2036763"/>
              <a:gd name="T49" fmla="*/ 787414 h 2286000"/>
              <a:gd name="T50" fmla="*/ 423268 w 2036763"/>
              <a:gd name="T51" fmla="*/ 996809 h 2286000"/>
              <a:gd name="T52" fmla="*/ 1139898 w 2036763"/>
              <a:gd name="T53" fmla="*/ 1061238 h 2286000"/>
              <a:gd name="T54" fmla="*/ 1782848 w 2036763"/>
              <a:gd name="T55" fmla="*/ 943496 h 2286000"/>
              <a:gd name="T56" fmla="*/ 2035856 w 2036763"/>
              <a:gd name="T57" fmla="*/ 769038 h 2286000"/>
              <a:gd name="T58" fmla="*/ 1876252 w 2036763"/>
              <a:gd name="T59" fmla="*/ 1243183 h 2286000"/>
              <a:gd name="T60" fmla="*/ 1248265 w 2036763"/>
              <a:gd name="T61" fmla="*/ 1397450 h 2286000"/>
              <a:gd name="T62" fmla="*/ 469290 w 2036763"/>
              <a:gd name="T63" fmla="*/ 1350716 h 2286000"/>
              <a:gd name="T64" fmla="*/ 26072 w 2036763"/>
              <a:gd name="T65" fmla="*/ 1132247 h 2286000"/>
              <a:gd name="T66" fmla="*/ 561787 w 2036763"/>
              <a:gd name="T67" fmla="*/ 642633 h 2286000"/>
              <a:gd name="T68" fmla="*/ 1740226 w 2036763"/>
              <a:gd name="T69" fmla="*/ 837260 h 2286000"/>
              <a:gd name="T70" fmla="*/ 102473 w 2036763"/>
              <a:gd name="T71" fmla="*/ 474092 h 2286000"/>
              <a:gd name="T72" fmla="*/ 1337355 w 2036763"/>
              <a:gd name="T73" fmla="*/ 234897 h 2286000"/>
              <a:gd name="T74" fmla="*/ 973591 w 2036763"/>
              <a:gd name="T75" fmla="*/ 219937 h 2286000"/>
              <a:gd name="T76" fmla="*/ 1075191 w 2036763"/>
              <a:gd name="T77" fmla="*/ 297459 h 2286000"/>
              <a:gd name="T78" fmla="*/ 1371146 w 2036763"/>
              <a:gd name="T79" fmla="*/ 435729 h 2286000"/>
              <a:gd name="T80" fmla="*/ 1081087 w 2036763"/>
              <a:gd name="T81" fmla="*/ 581026 h 2286000"/>
              <a:gd name="T82" fmla="*/ 683078 w 2036763"/>
              <a:gd name="T83" fmla="*/ 470637 h 2286000"/>
              <a:gd name="T84" fmla="*/ 974725 w 2036763"/>
              <a:gd name="T85" fmla="*/ 484917 h 2286000"/>
              <a:gd name="T86" fmla="*/ 1043668 w 2036763"/>
              <a:gd name="T87" fmla="*/ 413742 h 2286000"/>
              <a:gd name="T88" fmla="*/ 671512 w 2036763"/>
              <a:gd name="T89" fmla="*/ 280685 h 2286000"/>
              <a:gd name="T90" fmla="*/ 839560 w 2036763"/>
              <a:gd name="T91" fmla="*/ 167576 h 2286000"/>
              <a:gd name="T92" fmla="*/ 494455 w 2036763"/>
              <a:gd name="T93" fmla="*/ 135423 h 2286000"/>
              <a:gd name="T94" fmla="*/ 101339 w 2036763"/>
              <a:gd name="T95" fmla="*/ 312130 h 2286000"/>
              <a:gd name="T96" fmla="*/ 205853 w 2036763"/>
              <a:gd name="T97" fmla="*/ 474999 h 2286000"/>
              <a:gd name="T98" fmla="*/ 801420 w 2036763"/>
              <a:gd name="T99" fmla="*/ 617000 h 2286000"/>
              <a:gd name="T100" fmla="*/ 1542308 w 2036763"/>
              <a:gd name="T101" fmla="*/ 572994 h 2286000"/>
              <a:gd name="T102" fmla="*/ 1935197 w 2036763"/>
              <a:gd name="T103" fmla="*/ 396513 h 2286000"/>
              <a:gd name="T104" fmla="*/ 1830684 w 2036763"/>
              <a:gd name="T105" fmla="*/ 233644 h 2286000"/>
              <a:gd name="T106" fmla="*/ 1235116 w 2036763"/>
              <a:gd name="T107" fmla="*/ 91643 h 2286000"/>
              <a:gd name="T108" fmla="*/ 1546389 w 2036763"/>
              <a:gd name="T109" fmla="*/ 51492 h 2286000"/>
              <a:gd name="T110" fmla="*/ 2004797 w 2036763"/>
              <a:gd name="T111" fmla="*/ 265628 h 2286000"/>
              <a:gd name="T112" fmla="*/ 1997996 w 2036763"/>
              <a:gd name="T113" fmla="*/ 720439 h 2286000"/>
              <a:gd name="T114" fmla="*/ 1525079 w 2036763"/>
              <a:gd name="T115" fmla="*/ 930944 h 2286000"/>
              <a:gd name="T116" fmla="*/ 739528 w 2036763"/>
              <a:gd name="T117" fmla="*/ 964516 h 2286000"/>
              <a:gd name="T118" fmla="*/ 134892 w 2036763"/>
              <a:gd name="T119" fmla="*/ 799832 h 2286000"/>
              <a:gd name="T120" fmla="*/ 2040 w 2036763"/>
              <a:gd name="T121" fmla="*/ 331411 h 2286000"/>
              <a:gd name="T122" fmla="*/ 298124 w 2036763"/>
              <a:gd name="T123" fmla="*/ 104119 h 2286000"/>
              <a:gd name="T124" fmla="*/ 1018381 w 2036763"/>
              <a:gd name="T125" fmla="*/ 0 h 228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6763" h="2286000">
                <a:moveTo>
                  <a:pt x="495361" y="1937538"/>
                </a:moveTo>
                <a:lnTo>
                  <a:pt x="495361" y="2201380"/>
                </a:lnTo>
                <a:lnTo>
                  <a:pt x="511685" y="2205010"/>
                </a:lnTo>
                <a:lnTo>
                  <a:pt x="528008" y="2208413"/>
                </a:lnTo>
                <a:lnTo>
                  <a:pt x="561787" y="2214992"/>
                </a:lnTo>
                <a:lnTo>
                  <a:pt x="596474" y="2220890"/>
                </a:lnTo>
                <a:lnTo>
                  <a:pt x="631614" y="2226335"/>
                </a:lnTo>
                <a:lnTo>
                  <a:pt x="631614" y="1962039"/>
                </a:lnTo>
                <a:lnTo>
                  <a:pt x="596474" y="1956594"/>
                </a:lnTo>
                <a:lnTo>
                  <a:pt x="561787" y="1950696"/>
                </a:lnTo>
                <a:lnTo>
                  <a:pt x="528008" y="1944343"/>
                </a:lnTo>
                <a:lnTo>
                  <a:pt x="495361" y="1937538"/>
                </a:lnTo>
                <a:close/>
                <a:moveTo>
                  <a:pt x="295403" y="1880822"/>
                </a:moveTo>
                <a:lnTo>
                  <a:pt x="295403" y="2144891"/>
                </a:lnTo>
                <a:lnTo>
                  <a:pt x="311273" y="2150336"/>
                </a:lnTo>
                <a:lnTo>
                  <a:pt x="327596" y="2156007"/>
                </a:lnTo>
                <a:lnTo>
                  <a:pt x="343919" y="2161452"/>
                </a:lnTo>
                <a:lnTo>
                  <a:pt x="360696" y="2166670"/>
                </a:lnTo>
                <a:lnTo>
                  <a:pt x="378152" y="2171888"/>
                </a:lnTo>
                <a:lnTo>
                  <a:pt x="395609" y="2176879"/>
                </a:lnTo>
                <a:lnTo>
                  <a:pt x="413292" y="2181870"/>
                </a:lnTo>
                <a:lnTo>
                  <a:pt x="431429" y="2186407"/>
                </a:lnTo>
                <a:lnTo>
                  <a:pt x="431429" y="1922338"/>
                </a:lnTo>
                <a:lnTo>
                  <a:pt x="413292" y="1917800"/>
                </a:lnTo>
                <a:lnTo>
                  <a:pt x="395609" y="1912809"/>
                </a:lnTo>
                <a:lnTo>
                  <a:pt x="378152" y="1907592"/>
                </a:lnTo>
                <a:lnTo>
                  <a:pt x="360696" y="1902374"/>
                </a:lnTo>
                <a:lnTo>
                  <a:pt x="343919" y="1897383"/>
                </a:lnTo>
                <a:lnTo>
                  <a:pt x="327596" y="1891938"/>
                </a:lnTo>
                <a:lnTo>
                  <a:pt x="311273" y="1886493"/>
                </a:lnTo>
                <a:lnTo>
                  <a:pt x="295403" y="1880822"/>
                </a:lnTo>
                <a:close/>
                <a:moveTo>
                  <a:pt x="1857435" y="1830231"/>
                </a:moveTo>
                <a:lnTo>
                  <a:pt x="1842246" y="1837944"/>
                </a:lnTo>
                <a:lnTo>
                  <a:pt x="1826603" y="1845658"/>
                </a:lnTo>
                <a:lnTo>
                  <a:pt x="1810280" y="1853144"/>
                </a:lnTo>
                <a:lnTo>
                  <a:pt x="1793503" y="1860404"/>
                </a:lnTo>
                <a:lnTo>
                  <a:pt x="1776273" y="1867664"/>
                </a:lnTo>
                <a:lnTo>
                  <a:pt x="1758590" y="1874696"/>
                </a:lnTo>
                <a:lnTo>
                  <a:pt x="1740226" y="1881275"/>
                </a:lnTo>
                <a:lnTo>
                  <a:pt x="1721409" y="1888081"/>
                </a:lnTo>
                <a:lnTo>
                  <a:pt x="1721409" y="2152151"/>
                </a:lnTo>
                <a:lnTo>
                  <a:pt x="1740226" y="2145572"/>
                </a:lnTo>
                <a:lnTo>
                  <a:pt x="1758590" y="2138766"/>
                </a:lnTo>
                <a:lnTo>
                  <a:pt x="1776273" y="2131733"/>
                </a:lnTo>
                <a:lnTo>
                  <a:pt x="1793503" y="2124700"/>
                </a:lnTo>
                <a:lnTo>
                  <a:pt x="1810280" y="2117440"/>
                </a:lnTo>
                <a:lnTo>
                  <a:pt x="1826603" y="2109954"/>
                </a:lnTo>
                <a:lnTo>
                  <a:pt x="1842246" y="2102241"/>
                </a:lnTo>
                <a:lnTo>
                  <a:pt x="1857435" y="2094300"/>
                </a:lnTo>
                <a:lnTo>
                  <a:pt x="1857435" y="1830231"/>
                </a:lnTo>
                <a:close/>
                <a:moveTo>
                  <a:pt x="95445" y="1777145"/>
                </a:moveTo>
                <a:lnTo>
                  <a:pt x="95445" y="2041214"/>
                </a:lnTo>
                <a:lnTo>
                  <a:pt x="102473" y="2046659"/>
                </a:lnTo>
                <a:lnTo>
                  <a:pt x="109501" y="2051877"/>
                </a:lnTo>
                <a:lnTo>
                  <a:pt x="116756" y="2057095"/>
                </a:lnTo>
                <a:lnTo>
                  <a:pt x="124237" y="2061859"/>
                </a:lnTo>
                <a:lnTo>
                  <a:pt x="132172" y="2067077"/>
                </a:lnTo>
                <a:lnTo>
                  <a:pt x="140107" y="2072068"/>
                </a:lnTo>
                <a:lnTo>
                  <a:pt x="156883" y="2082050"/>
                </a:lnTo>
                <a:lnTo>
                  <a:pt x="174340" y="2091578"/>
                </a:lnTo>
                <a:lnTo>
                  <a:pt x="192704" y="2101106"/>
                </a:lnTo>
                <a:lnTo>
                  <a:pt x="211747" y="2110181"/>
                </a:lnTo>
                <a:lnTo>
                  <a:pt x="231698" y="2119255"/>
                </a:lnTo>
                <a:lnTo>
                  <a:pt x="231698" y="1854959"/>
                </a:lnTo>
                <a:lnTo>
                  <a:pt x="211747" y="1845885"/>
                </a:lnTo>
                <a:lnTo>
                  <a:pt x="192704" y="1837037"/>
                </a:lnTo>
                <a:lnTo>
                  <a:pt x="174340" y="1827509"/>
                </a:lnTo>
                <a:lnTo>
                  <a:pt x="156883" y="1817980"/>
                </a:lnTo>
                <a:lnTo>
                  <a:pt x="140107" y="1807772"/>
                </a:lnTo>
                <a:lnTo>
                  <a:pt x="132172" y="1803007"/>
                </a:lnTo>
                <a:lnTo>
                  <a:pt x="124237" y="1797790"/>
                </a:lnTo>
                <a:lnTo>
                  <a:pt x="116756" y="1792572"/>
                </a:lnTo>
                <a:lnTo>
                  <a:pt x="109501" y="1787354"/>
                </a:lnTo>
                <a:lnTo>
                  <a:pt x="102473" y="1782363"/>
                </a:lnTo>
                <a:lnTo>
                  <a:pt x="95445" y="1777145"/>
                </a:lnTo>
                <a:close/>
                <a:moveTo>
                  <a:pt x="5441" y="1625600"/>
                </a:moveTo>
                <a:lnTo>
                  <a:pt x="8162" y="1634221"/>
                </a:lnTo>
                <a:lnTo>
                  <a:pt x="11336" y="1642388"/>
                </a:lnTo>
                <a:lnTo>
                  <a:pt x="15190" y="1650782"/>
                </a:lnTo>
                <a:lnTo>
                  <a:pt x="19724" y="1658722"/>
                </a:lnTo>
                <a:lnTo>
                  <a:pt x="24485" y="1666889"/>
                </a:lnTo>
                <a:lnTo>
                  <a:pt x="29926" y="1675056"/>
                </a:lnTo>
                <a:lnTo>
                  <a:pt x="35820" y="1682770"/>
                </a:lnTo>
                <a:lnTo>
                  <a:pt x="42395" y="1690710"/>
                </a:lnTo>
                <a:lnTo>
                  <a:pt x="49423" y="1698423"/>
                </a:lnTo>
                <a:lnTo>
                  <a:pt x="56904" y="1706137"/>
                </a:lnTo>
                <a:lnTo>
                  <a:pt x="64839" y="1713850"/>
                </a:lnTo>
                <a:lnTo>
                  <a:pt x="73227" y="1721337"/>
                </a:lnTo>
                <a:lnTo>
                  <a:pt x="82296" y="1728823"/>
                </a:lnTo>
                <a:lnTo>
                  <a:pt x="91591" y="1736310"/>
                </a:lnTo>
                <a:lnTo>
                  <a:pt x="101566" y="1743569"/>
                </a:lnTo>
                <a:lnTo>
                  <a:pt x="111995" y="1750829"/>
                </a:lnTo>
                <a:lnTo>
                  <a:pt x="122650" y="1757862"/>
                </a:lnTo>
                <a:lnTo>
                  <a:pt x="133986" y="1764667"/>
                </a:lnTo>
                <a:lnTo>
                  <a:pt x="145548" y="1771700"/>
                </a:lnTo>
                <a:lnTo>
                  <a:pt x="157563" y="1778733"/>
                </a:lnTo>
                <a:lnTo>
                  <a:pt x="170259" y="1785312"/>
                </a:lnTo>
                <a:lnTo>
                  <a:pt x="183182" y="1791891"/>
                </a:lnTo>
                <a:lnTo>
                  <a:pt x="196558" y="1798243"/>
                </a:lnTo>
                <a:lnTo>
                  <a:pt x="210160" y="1804822"/>
                </a:lnTo>
                <a:lnTo>
                  <a:pt x="224443" y="1810948"/>
                </a:lnTo>
                <a:lnTo>
                  <a:pt x="238726" y="1817073"/>
                </a:lnTo>
                <a:lnTo>
                  <a:pt x="253689" y="1823198"/>
                </a:lnTo>
                <a:lnTo>
                  <a:pt x="269332" y="1829324"/>
                </a:lnTo>
                <a:lnTo>
                  <a:pt x="284975" y="1834995"/>
                </a:lnTo>
                <a:lnTo>
                  <a:pt x="301071" y="1840667"/>
                </a:lnTo>
                <a:lnTo>
                  <a:pt x="317394" y="1846338"/>
                </a:lnTo>
                <a:lnTo>
                  <a:pt x="334171" y="1851556"/>
                </a:lnTo>
                <a:lnTo>
                  <a:pt x="351174" y="1856774"/>
                </a:lnTo>
                <a:lnTo>
                  <a:pt x="368857" y="1861992"/>
                </a:lnTo>
                <a:lnTo>
                  <a:pt x="386541" y="1866983"/>
                </a:lnTo>
                <a:lnTo>
                  <a:pt x="404677" y="1871747"/>
                </a:lnTo>
                <a:lnTo>
                  <a:pt x="423268" y="1876738"/>
                </a:lnTo>
                <a:lnTo>
                  <a:pt x="441631" y="1881275"/>
                </a:lnTo>
                <a:lnTo>
                  <a:pt x="460901" y="1885813"/>
                </a:lnTo>
                <a:lnTo>
                  <a:pt x="480172" y="1890123"/>
                </a:lnTo>
                <a:lnTo>
                  <a:pt x="500122" y="1894207"/>
                </a:lnTo>
                <a:lnTo>
                  <a:pt x="519846" y="1898063"/>
                </a:lnTo>
                <a:lnTo>
                  <a:pt x="540250" y="1901920"/>
                </a:lnTo>
                <a:lnTo>
                  <a:pt x="560654" y="1905777"/>
                </a:lnTo>
                <a:lnTo>
                  <a:pt x="581511" y="1909180"/>
                </a:lnTo>
                <a:lnTo>
                  <a:pt x="602369" y="1912583"/>
                </a:lnTo>
                <a:lnTo>
                  <a:pt x="623679" y="1915986"/>
                </a:lnTo>
                <a:lnTo>
                  <a:pt x="645217" y="1918935"/>
                </a:lnTo>
                <a:lnTo>
                  <a:pt x="666981" y="1921884"/>
                </a:lnTo>
                <a:lnTo>
                  <a:pt x="688972" y="1924379"/>
                </a:lnTo>
                <a:lnTo>
                  <a:pt x="711189" y="1927102"/>
                </a:lnTo>
                <a:lnTo>
                  <a:pt x="733860" y="1929370"/>
                </a:lnTo>
                <a:lnTo>
                  <a:pt x="756531" y="1931639"/>
                </a:lnTo>
                <a:lnTo>
                  <a:pt x="779202" y="1933681"/>
                </a:lnTo>
                <a:lnTo>
                  <a:pt x="802554" y="1935496"/>
                </a:lnTo>
                <a:lnTo>
                  <a:pt x="825678" y="1937084"/>
                </a:lnTo>
                <a:lnTo>
                  <a:pt x="849029" y="1938672"/>
                </a:lnTo>
                <a:lnTo>
                  <a:pt x="872834" y="1939806"/>
                </a:lnTo>
                <a:lnTo>
                  <a:pt x="896865" y="1940941"/>
                </a:lnTo>
                <a:lnTo>
                  <a:pt x="920896" y="1941848"/>
                </a:lnTo>
                <a:lnTo>
                  <a:pt x="944701" y="1942529"/>
                </a:lnTo>
                <a:lnTo>
                  <a:pt x="969185" y="1942982"/>
                </a:lnTo>
                <a:lnTo>
                  <a:pt x="993670" y="1943209"/>
                </a:lnTo>
                <a:lnTo>
                  <a:pt x="1018381" y="1943436"/>
                </a:lnTo>
                <a:lnTo>
                  <a:pt x="1043093" y="1943209"/>
                </a:lnTo>
                <a:lnTo>
                  <a:pt x="1067578" y="1942982"/>
                </a:lnTo>
                <a:lnTo>
                  <a:pt x="1091835" y="1942529"/>
                </a:lnTo>
                <a:lnTo>
                  <a:pt x="1116093" y="1941848"/>
                </a:lnTo>
                <a:lnTo>
                  <a:pt x="1139898" y="1940941"/>
                </a:lnTo>
                <a:lnTo>
                  <a:pt x="1163703" y="1939806"/>
                </a:lnTo>
                <a:lnTo>
                  <a:pt x="1187507" y="1938672"/>
                </a:lnTo>
                <a:lnTo>
                  <a:pt x="1210858" y="1937084"/>
                </a:lnTo>
                <a:lnTo>
                  <a:pt x="1234436" y="1935496"/>
                </a:lnTo>
                <a:lnTo>
                  <a:pt x="1257334" y="1933681"/>
                </a:lnTo>
                <a:lnTo>
                  <a:pt x="1280232" y="1931639"/>
                </a:lnTo>
                <a:lnTo>
                  <a:pt x="1302903" y="1929370"/>
                </a:lnTo>
                <a:lnTo>
                  <a:pt x="1325347" y="1927102"/>
                </a:lnTo>
                <a:lnTo>
                  <a:pt x="1347565" y="1924379"/>
                </a:lnTo>
                <a:lnTo>
                  <a:pt x="1369782" y="1921884"/>
                </a:lnTo>
                <a:lnTo>
                  <a:pt x="1391319" y="1918935"/>
                </a:lnTo>
                <a:lnTo>
                  <a:pt x="1413084" y="1915986"/>
                </a:lnTo>
                <a:lnTo>
                  <a:pt x="1434168" y="1912583"/>
                </a:lnTo>
                <a:lnTo>
                  <a:pt x="1455252" y="1909180"/>
                </a:lnTo>
                <a:lnTo>
                  <a:pt x="1476109" y="1905777"/>
                </a:lnTo>
                <a:lnTo>
                  <a:pt x="1496513" y="1901920"/>
                </a:lnTo>
                <a:lnTo>
                  <a:pt x="1516917" y="1898063"/>
                </a:lnTo>
                <a:lnTo>
                  <a:pt x="1536867" y="1894207"/>
                </a:lnTo>
                <a:lnTo>
                  <a:pt x="1556364" y="1890123"/>
                </a:lnTo>
                <a:lnTo>
                  <a:pt x="1575635" y="1885813"/>
                </a:lnTo>
                <a:lnTo>
                  <a:pt x="1594905" y="1881275"/>
                </a:lnTo>
                <a:lnTo>
                  <a:pt x="1613722" y="1876738"/>
                </a:lnTo>
                <a:lnTo>
                  <a:pt x="1632086" y="1871747"/>
                </a:lnTo>
                <a:lnTo>
                  <a:pt x="1650222" y="1866983"/>
                </a:lnTo>
                <a:lnTo>
                  <a:pt x="1668133" y="1861992"/>
                </a:lnTo>
                <a:lnTo>
                  <a:pt x="1685589" y="1856774"/>
                </a:lnTo>
                <a:lnTo>
                  <a:pt x="1702592" y="1851556"/>
                </a:lnTo>
                <a:lnTo>
                  <a:pt x="1719369" y="1846338"/>
                </a:lnTo>
                <a:lnTo>
                  <a:pt x="1735919" y="1840667"/>
                </a:lnTo>
                <a:lnTo>
                  <a:pt x="1751789" y="1834995"/>
                </a:lnTo>
                <a:lnTo>
                  <a:pt x="1767658" y="1829324"/>
                </a:lnTo>
                <a:lnTo>
                  <a:pt x="1782848" y="1823198"/>
                </a:lnTo>
                <a:lnTo>
                  <a:pt x="1797811" y="1817073"/>
                </a:lnTo>
                <a:lnTo>
                  <a:pt x="1812320" y="1810948"/>
                </a:lnTo>
                <a:lnTo>
                  <a:pt x="1826603" y="1804822"/>
                </a:lnTo>
                <a:lnTo>
                  <a:pt x="1840205" y="1798243"/>
                </a:lnTo>
                <a:lnTo>
                  <a:pt x="1853581" y="1791891"/>
                </a:lnTo>
                <a:lnTo>
                  <a:pt x="1866504" y="1785312"/>
                </a:lnTo>
                <a:lnTo>
                  <a:pt x="1879199" y="1778733"/>
                </a:lnTo>
                <a:lnTo>
                  <a:pt x="1891215" y="1771700"/>
                </a:lnTo>
                <a:lnTo>
                  <a:pt x="1903004" y="1764667"/>
                </a:lnTo>
                <a:lnTo>
                  <a:pt x="1913886" y="1757862"/>
                </a:lnTo>
                <a:lnTo>
                  <a:pt x="1924768" y="1750829"/>
                </a:lnTo>
                <a:lnTo>
                  <a:pt x="1935197" y="1743569"/>
                </a:lnTo>
                <a:lnTo>
                  <a:pt x="1944945" y="1736310"/>
                </a:lnTo>
                <a:lnTo>
                  <a:pt x="1954467" y="1728823"/>
                </a:lnTo>
                <a:lnTo>
                  <a:pt x="1963536" y="1721337"/>
                </a:lnTo>
                <a:lnTo>
                  <a:pt x="1971697" y="1713850"/>
                </a:lnTo>
                <a:lnTo>
                  <a:pt x="1979859" y="1706137"/>
                </a:lnTo>
                <a:lnTo>
                  <a:pt x="1987113" y="1698423"/>
                </a:lnTo>
                <a:lnTo>
                  <a:pt x="1994141" y="1690710"/>
                </a:lnTo>
                <a:lnTo>
                  <a:pt x="2000716" y="1682770"/>
                </a:lnTo>
                <a:lnTo>
                  <a:pt x="2006611" y="1675056"/>
                </a:lnTo>
                <a:lnTo>
                  <a:pt x="2012278" y="1666889"/>
                </a:lnTo>
                <a:lnTo>
                  <a:pt x="2017039" y="1658722"/>
                </a:lnTo>
                <a:lnTo>
                  <a:pt x="2021573" y="1650782"/>
                </a:lnTo>
                <a:lnTo>
                  <a:pt x="2025427" y="1642388"/>
                </a:lnTo>
                <a:lnTo>
                  <a:pt x="2028375" y="1634221"/>
                </a:lnTo>
                <a:lnTo>
                  <a:pt x="2031322" y="1625600"/>
                </a:lnTo>
                <a:lnTo>
                  <a:pt x="2032682" y="1630364"/>
                </a:lnTo>
                <a:lnTo>
                  <a:pt x="2033589" y="1634901"/>
                </a:lnTo>
                <a:lnTo>
                  <a:pt x="2034723" y="1639666"/>
                </a:lnTo>
                <a:lnTo>
                  <a:pt x="2035403" y="1643976"/>
                </a:lnTo>
                <a:lnTo>
                  <a:pt x="2035856" y="1648740"/>
                </a:lnTo>
                <a:lnTo>
                  <a:pt x="2036536" y="1653277"/>
                </a:lnTo>
                <a:lnTo>
                  <a:pt x="2036763" y="1658042"/>
                </a:lnTo>
                <a:lnTo>
                  <a:pt x="2036763" y="1662579"/>
                </a:lnTo>
                <a:lnTo>
                  <a:pt x="2036763" y="1931866"/>
                </a:lnTo>
                <a:lnTo>
                  <a:pt x="2036763" y="1936176"/>
                </a:lnTo>
                <a:lnTo>
                  <a:pt x="2036536" y="1940941"/>
                </a:lnTo>
                <a:lnTo>
                  <a:pt x="2035856" y="1945478"/>
                </a:lnTo>
                <a:lnTo>
                  <a:pt x="2035403" y="1950015"/>
                </a:lnTo>
                <a:lnTo>
                  <a:pt x="2034723" y="1954552"/>
                </a:lnTo>
                <a:lnTo>
                  <a:pt x="2033816" y="1959090"/>
                </a:lnTo>
                <a:lnTo>
                  <a:pt x="2032909" y="1963627"/>
                </a:lnTo>
                <a:lnTo>
                  <a:pt x="2031549" y="1967937"/>
                </a:lnTo>
                <a:lnTo>
                  <a:pt x="2029962" y="1972475"/>
                </a:lnTo>
                <a:lnTo>
                  <a:pt x="2028375" y="1977012"/>
                </a:lnTo>
                <a:lnTo>
                  <a:pt x="2025201" y="1985860"/>
                </a:lnTo>
                <a:lnTo>
                  <a:pt x="2020893" y="1994480"/>
                </a:lnTo>
                <a:lnTo>
                  <a:pt x="2016132" y="2003101"/>
                </a:lnTo>
                <a:lnTo>
                  <a:pt x="2010691" y="2011949"/>
                </a:lnTo>
                <a:lnTo>
                  <a:pt x="2004797" y="2020343"/>
                </a:lnTo>
                <a:lnTo>
                  <a:pt x="1997996" y="2028964"/>
                </a:lnTo>
                <a:lnTo>
                  <a:pt x="1991194" y="2037131"/>
                </a:lnTo>
                <a:lnTo>
                  <a:pt x="1983259" y="2045298"/>
                </a:lnTo>
                <a:lnTo>
                  <a:pt x="1975098" y="2053692"/>
                </a:lnTo>
                <a:lnTo>
                  <a:pt x="1966029" y="2061632"/>
                </a:lnTo>
                <a:lnTo>
                  <a:pt x="1956734" y="2069572"/>
                </a:lnTo>
                <a:lnTo>
                  <a:pt x="1946759" y="2077739"/>
                </a:lnTo>
                <a:lnTo>
                  <a:pt x="1936331" y="2085453"/>
                </a:lnTo>
                <a:lnTo>
                  <a:pt x="1925448" y="2093166"/>
                </a:lnTo>
                <a:lnTo>
                  <a:pt x="1913659" y="2100653"/>
                </a:lnTo>
                <a:lnTo>
                  <a:pt x="1901871" y="2108139"/>
                </a:lnTo>
                <a:lnTo>
                  <a:pt x="1889175" y="2115626"/>
                </a:lnTo>
                <a:lnTo>
                  <a:pt x="1876252" y="2122885"/>
                </a:lnTo>
                <a:lnTo>
                  <a:pt x="1862876" y="2129691"/>
                </a:lnTo>
                <a:lnTo>
                  <a:pt x="1848820" y="2136951"/>
                </a:lnTo>
                <a:lnTo>
                  <a:pt x="1834311" y="2143757"/>
                </a:lnTo>
                <a:lnTo>
                  <a:pt x="1819575" y="2150336"/>
                </a:lnTo>
                <a:lnTo>
                  <a:pt x="1804159" y="2157142"/>
                </a:lnTo>
                <a:lnTo>
                  <a:pt x="1788515" y="2163494"/>
                </a:lnTo>
                <a:lnTo>
                  <a:pt x="1772192" y="2170073"/>
                </a:lnTo>
                <a:lnTo>
                  <a:pt x="1755416" y="2176198"/>
                </a:lnTo>
                <a:lnTo>
                  <a:pt x="1738413" y="2182323"/>
                </a:lnTo>
                <a:lnTo>
                  <a:pt x="1720956" y="2188222"/>
                </a:lnTo>
                <a:lnTo>
                  <a:pt x="1703046" y="2193894"/>
                </a:lnTo>
                <a:lnTo>
                  <a:pt x="1684682" y="2199565"/>
                </a:lnTo>
                <a:lnTo>
                  <a:pt x="1666319" y="2205010"/>
                </a:lnTo>
                <a:lnTo>
                  <a:pt x="1647049" y="2210455"/>
                </a:lnTo>
                <a:lnTo>
                  <a:pt x="1627778" y="2215672"/>
                </a:lnTo>
                <a:lnTo>
                  <a:pt x="1608054" y="2220890"/>
                </a:lnTo>
                <a:lnTo>
                  <a:pt x="1587877" y="2225428"/>
                </a:lnTo>
                <a:lnTo>
                  <a:pt x="1567247" y="2230419"/>
                </a:lnTo>
                <a:lnTo>
                  <a:pt x="1546389" y="2234729"/>
                </a:lnTo>
                <a:lnTo>
                  <a:pt x="1525079" y="2239039"/>
                </a:lnTo>
                <a:lnTo>
                  <a:pt x="1503768" y="2243350"/>
                </a:lnTo>
                <a:lnTo>
                  <a:pt x="1481777" y="2247433"/>
                </a:lnTo>
                <a:lnTo>
                  <a:pt x="1460013" y="2251063"/>
                </a:lnTo>
                <a:lnTo>
                  <a:pt x="1437568" y="2254920"/>
                </a:lnTo>
                <a:lnTo>
                  <a:pt x="1414897" y="2258323"/>
                </a:lnTo>
                <a:lnTo>
                  <a:pt x="1391773" y="2261499"/>
                </a:lnTo>
                <a:lnTo>
                  <a:pt x="1368422" y="2264675"/>
                </a:lnTo>
                <a:lnTo>
                  <a:pt x="1344844" y="2267397"/>
                </a:lnTo>
                <a:lnTo>
                  <a:pt x="1321266" y="2270120"/>
                </a:lnTo>
                <a:lnTo>
                  <a:pt x="1297235" y="2272615"/>
                </a:lnTo>
                <a:lnTo>
                  <a:pt x="1272750" y="2274884"/>
                </a:lnTo>
                <a:lnTo>
                  <a:pt x="1248265" y="2277152"/>
                </a:lnTo>
                <a:lnTo>
                  <a:pt x="1223554" y="2278967"/>
                </a:lnTo>
                <a:lnTo>
                  <a:pt x="1198389" y="2280329"/>
                </a:lnTo>
                <a:lnTo>
                  <a:pt x="1173451" y="2281917"/>
                </a:lnTo>
                <a:lnTo>
                  <a:pt x="1148060" y="2283278"/>
                </a:lnTo>
                <a:lnTo>
                  <a:pt x="1122441" y="2284185"/>
                </a:lnTo>
                <a:lnTo>
                  <a:pt x="1096597" y="2285093"/>
                </a:lnTo>
                <a:lnTo>
                  <a:pt x="1070525" y="2285546"/>
                </a:lnTo>
                <a:lnTo>
                  <a:pt x="1044680" y="2285773"/>
                </a:lnTo>
                <a:lnTo>
                  <a:pt x="1018381" y="2286000"/>
                </a:lnTo>
                <a:lnTo>
                  <a:pt x="992083" y="2285773"/>
                </a:lnTo>
                <a:lnTo>
                  <a:pt x="966011" y="2285546"/>
                </a:lnTo>
                <a:lnTo>
                  <a:pt x="939940" y="2285093"/>
                </a:lnTo>
                <a:lnTo>
                  <a:pt x="914095" y="2284185"/>
                </a:lnTo>
                <a:lnTo>
                  <a:pt x="888477" y="2283278"/>
                </a:lnTo>
                <a:lnTo>
                  <a:pt x="863312" y="2281917"/>
                </a:lnTo>
                <a:lnTo>
                  <a:pt x="838147" y="2280329"/>
                </a:lnTo>
                <a:lnTo>
                  <a:pt x="812982" y="2278967"/>
                </a:lnTo>
                <a:lnTo>
                  <a:pt x="788271" y="2277152"/>
                </a:lnTo>
                <a:lnTo>
                  <a:pt x="763786" y="2274884"/>
                </a:lnTo>
                <a:lnTo>
                  <a:pt x="739528" y="2272615"/>
                </a:lnTo>
                <a:lnTo>
                  <a:pt x="715497" y="2270120"/>
                </a:lnTo>
                <a:lnTo>
                  <a:pt x="691692" y="2267397"/>
                </a:lnTo>
                <a:lnTo>
                  <a:pt x="668115" y="2264675"/>
                </a:lnTo>
                <a:lnTo>
                  <a:pt x="644990" y="2261499"/>
                </a:lnTo>
                <a:lnTo>
                  <a:pt x="621866" y="2258323"/>
                </a:lnTo>
                <a:lnTo>
                  <a:pt x="599195" y="2254920"/>
                </a:lnTo>
                <a:lnTo>
                  <a:pt x="576750" y="2251063"/>
                </a:lnTo>
                <a:lnTo>
                  <a:pt x="554759" y="2247433"/>
                </a:lnTo>
                <a:lnTo>
                  <a:pt x="532995" y="2243350"/>
                </a:lnTo>
                <a:lnTo>
                  <a:pt x="511458" y="2239039"/>
                </a:lnTo>
                <a:lnTo>
                  <a:pt x="490147" y="2234729"/>
                </a:lnTo>
                <a:lnTo>
                  <a:pt x="469290" y="2230419"/>
                </a:lnTo>
                <a:lnTo>
                  <a:pt x="448886" y="2225428"/>
                </a:lnTo>
                <a:lnTo>
                  <a:pt x="428935" y="2220890"/>
                </a:lnTo>
                <a:lnTo>
                  <a:pt x="408985" y="2215672"/>
                </a:lnTo>
                <a:lnTo>
                  <a:pt x="389715" y="2210455"/>
                </a:lnTo>
                <a:lnTo>
                  <a:pt x="370671" y="2205010"/>
                </a:lnTo>
                <a:lnTo>
                  <a:pt x="352081" y="2199565"/>
                </a:lnTo>
                <a:lnTo>
                  <a:pt x="333717" y="2193894"/>
                </a:lnTo>
                <a:lnTo>
                  <a:pt x="315580" y="2188222"/>
                </a:lnTo>
                <a:lnTo>
                  <a:pt x="298124" y="2182323"/>
                </a:lnTo>
                <a:lnTo>
                  <a:pt x="281120" y="2176198"/>
                </a:lnTo>
                <a:lnTo>
                  <a:pt x="264571" y="2170073"/>
                </a:lnTo>
                <a:lnTo>
                  <a:pt x="248474" y="2163494"/>
                </a:lnTo>
                <a:lnTo>
                  <a:pt x="232605" y="2157142"/>
                </a:lnTo>
                <a:lnTo>
                  <a:pt x="217188" y="2150336"/>
                </a:lnTo>
                <a:lnTo>
                  <a:pt x="202225" y="2143757"/>
                </a:lnTo>
                <a:lnTo>
                  <a:pt x="187716" y="2136951"/>
                </a:lnTo>
                <a:lnTo>
                  <a:pt x="173887" y="2129691"/>
                </a:lnTo>
                <a:lnTo>
                  <a:pt x="160511" y="2122885"/>
                </a:lnTo>
                <a:lnTo>
                  <a:pt x="147362" y="2115626"/>
                </a:lnTo>
                <a:lnTo>
                  <a:pt x="134892" y="2108139"/>
                </a:lnTo>
                <a:lnTo>
                  <a:pt x="122877" y="2100653"/>
                </a:lnTo>
                <a:lnTo>
                  <a:pt x="111541" y="2093166"/>
                </a:lnTo>
                <a:lnTo>
                  <a:pt x="100433" y="2085453"/>
                </a:lnTo>
                <a:lnTo>
                  <a:pt x="90004" y="2077739"/>
                </a:lnTo>
                <a:lnTo>
                  <a:pt x="80029" y="2069572"/>
                </a:lnTo>
                <a:lnTo>
                  <a:pt x="70734" y="2061632"/>
                </a:lnTo>
                <a:lnTo>
                  <a:pt x="61665" y="2053692"/>
                </a:lnTo>
                <a:lnTo>
                  <a:pt x="53504" y="2045298"/>
                </a:lnTo>
                <a:lnTo>
                  <a:pt x="45795" y="2037131"/>
                </a:lnTo>
                <a:lnTo>
                  <a:pt x="38541" y="2028964"/>
                </a:lnTo>
                <a:lnTo>
                  <a:pt x="31966" y="2020343"/>
                </a:lnTo>
                <a:lnTo>
                  <a:pt x="26072" y="2011949"/>
                </a:lnTo>
                <a:lnTo>
                  <a:pt x="20631" y="2003101"/>
                </a:lnTo>
                <a:lnTo>
                  <a:pt x="15870" y="1994480"/>
                </a:lnTo>
                <a:lnTo>
                  <a:pt x="11562" y="1985860"/>
                </a:lnTo>
                <a:lnTo>
                  <a:pt x="8162" y="1977012"/>
                </a:lnTo>
                <a:lnTo>
                  <a:pt x="6575" y="1972475"/>
                </a:lnTo>
                <a:lnTo>
                  <a:pt x="5214" y="1967937"/>
                </a:lnTo>
                <a:lnTo>
                  <a:pt x="3854" y="1963627"/>
                </a:lnTo>
                <a:lnTo>
                  <a:pt x="2947" y="1959090"/>
                </a:lnTo>
                <a:lnTo>
                  <a:pt x="2040" y="1954552"/>
                </a:lnTo>
                <a:lnTo>
                  <a:pt x="1360" y="1950015"/>
                </a:lnTo>
                <a:lnTo>
                  <a:pt x="907" y="1945478"/>
                </a:lnTo>
                <a:lnTo>
                  <a:pt x="227" y="1940941"/>
                </a:lnTo>
                <a:lnTo>
                  <a:pt x="0" y="1936176"/>
                </a:lnTo>
                <a:lnTo>
                  <a:pt x="0" y="1931866"/>
                </a:lnTo>
                <a:lnTo>
                  <a:pt x="0" y="1662579"/>
                </a:lnTo>
                <a:lnTo>
                  <a:pt x="0" y="1658042"/>
                </a:lnTo>
                <a:lnTo>
                  <a:pt x="227" y="1653277"/>
                </a:lnTo>
                <a:lnTo>
                  <a:pt x="907" y="1648740"/>
                </a:lnTo>
                <a:lnTo>
                  <a:pt x="1360" y="1643976"/>
                </a:lnTo>
                <a:lnTo>
                  <a:pt x="2040" y="1639666"/>
                </a:lnTo>
                <a:lnTo>
                  <a:pt x="3174" y="1634901"/>
                </a:lnTo>
                <a:lnTo>
                  <a:pt x="4081" y="1630364"/>
                </a:lnTo>
                <a:lnTo>
                  <a:pt x="5441" y="1625600"/>
                </a:lnTo>
                <a:close/>
                <a:moveTo>
                  <a:pt x="495361" y="1497574"/>
                </a:moveTo>
                <a:lnTo>
                  <a:pt x="495361" y="1761643"/>
                </a:lnTo>
                <a:lnTo>
                  <a:pt x="511685" y="1765273"/>
                </a:lnTo>
                <a:lnTo>
                  <a:pt x="528008" y="1768449"/>
                </a:lnTo>
                <a:lnTo>
                  <a:pt x="561787" y="1775028"/>
                </a:lnTo>
                <a:lnTo>
                  <a:pt x="596474" y="1780926"/>
                </a:lnTo>
                <a:lnTo>
                  <a:pt x="631614" y="1786371"/>
                </a:lnTo>
                <a:lnTo>
                  <a:pt x="631614" y="1522075"/>
                </a:lnTo>
                <a:lnTo>
                  <a:pt x="596474" y="1516857"/>
                </a:lnTo>
                <a:lnTo>
                  <a:pt x="561787" y="1510732"/>
                </a:lnTo>
                <a:lnTo>
                  <a:pt x="528008" y="1504379"/>
                </a:lnTo>
                <a:lnTo>
                  <a:pt x="495361" y="1497574"/>
                </a:lnTo>
                <a:close/>
                <a:moveTo>
                  <a:pt x="295403" y="1440631"/>
                </a:moveTo>
                <a:lnTo>
                  <a:pt x="295403" y="1705154"/>
                </a:lnTo>
                <a:lnTo>
                  <a:pt x="311273" y="1710826"/>
                </a:lnTo>
                <a:lnTo>
                  <a:pt x="327596" y="1716270"/>
                </a:lnTo>
                <a:lnTo>
                  <a:pt x="343919" y="1721488"/>
                </a:lnTo>
                <a:lnTo>
                  <a:pt x="360696" y="1726706"/>
                </a:lnTo>
                <a:lnTo>
                  <a:pt x="378152" y="1731924"/>
                </a:lnTo>
                <a:lnTo>
                  <a:pt x="395609" y="1737142"/>
                </a:lnTo>
                <a:lnTo>
                  <a:pt x="413292" y="1741906"/>
                </a:lnTo>
                <a:lnTo>
                  <a:pt x="431429" y="1746670"/>
                </a:lnTo>
                <a:lnTo>
                  <a:pt x="431429" y="1482374"/>
                </a:lnTo>
                <a:lnTo>
                  <a:pt x="413292" y="1477836"/>
                </a:lnTo>
                <a:lnTo>
                  <a:pt x="395609" y="1472845"/>
                </a:lnTo>
                <a:lnTo>
                  <a:pt x="378152" y="1467628"/>
                </a:lnTo>
                <a:lnTo>
                  <a:pt x="360696" y="1462637"/>
                </a:lnTo>
                <a:lnTo>
                  <a:pt x="343919" y="1457419"/>
                </a:lnTo>
                <a:lnTo>
                  <a:pt x="327596" y="1451974"/>
                </a:lnTo>
                <a:lnTo>
                  <a:pt x="311273" y="1446302"/>
                </a:lnTo>
                <a:lnTo>
                  <a:pt x="295403" y="1440631"/>
                </a:lnTo>
                <a:close/>
                <a:moveTo>
                  <a:pt x="1857435" y="1390267"/>
                </a:moveTo>
                <a:lnTo>
                  <a:pt x="1842246" y="1397980"/>
                </a:lnTo>
                <a:lnTo>
                  <a:pt x="1826603" y="1405921"/>
                </a:lnTo>
                <a:lnTo>
                  <a:pt x="1810280" y="1413407"/>
                </a:lnTo>
                <a:lnTo>
                  <a:pt x="1793503" y="1420440"/>
                </a:lnTo>
                <a:lnTo>
                  <a:pt x="1776273" y="1427700"/>
                </a:lnTo>
                <a:lnTo>
                  <a:pt x="1758590" y="1434732"/>
                </a:lnTo>
                <a:lnTo>
                  <a:pt x="1740226" y="1441311"/>
                </a:lnTo>
                <a:lnTo>
                  <a:pt x="1721409" y="1448117"/>
                </a:lnTo>
                <a:lnTo>
                  <a:pt x="1721409" y="1712187"/>
                </a:lnTo>
                <a:lnTo>
                  <a:pt x="1740226" y="1705608"/>
                </a:lnTo>
                <a:lnTo>
                  <a:pt x="1758590" y="1698575"/>
                </a:lnTo>
                <a:lnTo>
                  <a:pt x="1776273" y="1691542"/>
                </a:lnTo>
                <a:lnTo>
                  <a:pt x="1793503" y="1684736"/>
                </a:lnTo>
                <a:lnTo>
                  <a:pt x="1810280" y="1677250"/>
                </a:lnTo>
                <a:lnTo>
                  <a:pt x="1826603" y="1669990"/>
                </a:lnTo>
                <a:lnTo>
                  <a:pt x="1842246" y="1662277"/>
                </a:lnTo>
                <a:lnTo>
                  <a:pt x="1857435" y="1654563"/>
                </a:lnTo>
                <a:lnTo>
                  <a:pt x="1857435" y="1390267"/>
                </a:lnTo>
                <a:close/>
                <a:moveTo>
                  <a:pt x="95445" y="1337181"/>
                </a:moveTo>
                <a:lnTo>
                  <a:pt x="95445" y="1601250"/>
                </a:lnTo>
                <a:lnTo>
                  <a:pt x="102473" y="1606468"/>
                </a:lnTo>
                <a:lnTo>
                  <a:pt x="109501" y="1611913"/>
                </a:lnTo>
                <a:lnTo>
                  <a:pt x="116756" y="1617131"/>
                </a:lnTo>
                <a:lnTo>
                  <a:pt x="124237" y="1621895"/>
                </a:lnTo>
                <a:lnTo>
                  <a:pt x="132172" y="1627113"/>
                </a:lnTo>
                <a:lnTo>
                  <a:pt x="140107" y="1632104"/>
                </a:lnTo>
                <a:lnTo>
                  <a:pt x="156883" y="1642086"/>
                </a:lnTo>
                <a:lnTo>
                  <a:pt x="174340" y="1651614"/>
                </a:lnTo>
                <a:lnTo>
                  <a:pt x="192704" y="1661142"/>
                </a:lnTo>
                <a:lnTo>
                  <a:pt x="211747" y="1670217"/>
                </a:lnTo>
                <a:lnTo>
                  <a:pt x="231698" y="1679291"/>
                </a:lnTo>
                <a:lnTo>
                  <a:pt x="231698" y="1415222"/>
                </a:lnTo>
                <a:lnTo>
                  <a:pt x="211747" y="1406148"/>
                </a:lnTo>
                <a:lnTo>
                  <a:pt x="192704" y="1397073"/>
                </a:lnTo>
                <a:lnTo>
                  <a:pt x="174340" y="1387545"/>
                </a:lnTo>
                <a:lnTo>
                  <a:pt x="156883" y="1378016"/>
                </a:lnTo>
                <a:lnTo>
                  <a:pt x="140107" y="1367808"/>
                </a:lnTo>
                <a:lnTo>
                  <a:pt x="132172" y="1363043"/>
                </a:lnTo>
                <a:lnTo>
                  <a:pt x="124237" y="1357826"/>
                </a:lnTo>
                <a:lnTo>
                  <a:pt x="116756" y="1352608"/>
                </a:lnTo>
                <a:lnTo>
                  <a:pt x="109501" y="1347844"/>
                </a:lnTo>
                <a:lnTo>
                  <a:pt x="102473" y="1342399"/>
                </a:lnTo>
                <a:lnTo>
                  <a:pt x="95445" y="1337181"/>
                </a:lnTo>
                <a:close/>
                <a:moveTo>
                  <a:pt x="5441" y="1185863"/>
                </a:moveTo>
                <a:lnTo>
                  <a:pt x="8162" y="1194257"/>
                </a:lnTo>
                <a:lnTo>
                  <a:pt x="11336" y="1202651"/>
                </a:lnTo>
                <a:lnTo>
                  <a:pt x="15190" y="1210818"/>
                </a:lnTo>
                <a:lnTo>
                  <a:pt x="19724" y="1218758"/>
                </a:lnTo>
                <a:lnTo>
                  <a:pt x="24485" y="1227152"/>
                </a:lnTo>
                <a:lnTo>
                  <a:pt x="29926" y="1235092"/>
                </a:lnTo>
                <a:lnTo>
                  <a:pt x="35820" y="1242806"/>
                </a:lnTo>
                <a:lnTo>
                  <a:pt x="42395" y="1250746"/>
                </a:lnTo>
                <a:lnTo>
                  <a:pt x="49423" y="1258459"/>
                </a:lnTo>
                <a:lnTo>
                  <a:pt x="56904" y="1266173"/>
                </a:lnTo>
                <a:lnTo>
                  <a:pt x="64839" y="1274113"/>
                </a:lnTo>
                <a:lnTo>
                  <a:pt x="73227" y="1281373"/>
                </a:lnTo>
                <a:lnTo>
                  <a:pt x="82296" y="1288859"/>
                </a:lnTo>
                <a:lnTo>
                  <a:pt x="91591" y="1296119"/>
                </a:lnTo>
                <a:lnTo>
                  <a:pt x="101566" y="1303605"/>
                </a:lnTo>
                <a:lnTo>
                  <a:pt x="111995" y="1310865"/>
                </a:lnTo>
                <a:lnTo>
                  <a:pt x="122650" y="1317898"/>
                </a:lnTo>
                <a:lnTo>
                  <a:pt x="133986" y="1324930"/>
                </a:lnTo>
                <a:lnTo>
                  <a:pt x="145548" y="1331736"/>
                </a:lnTo>
                <a:lnTo>
                  <a:pt x="157563" y="1338542"/>
                </a:lnTo>
                <a:lnTo>
                  <a:pt x="170259" y="1345121"/>
                </a:lnTo>
                <a:lnTo>
                  <a:pt x="183182" y="1351927"/>
                </a:lnTo>
                <a:lnTo>
                  <a:pt x="196558" y="1358279"/>
                </a:lnTo>
                <a:lnTo>
                  <a:pt x="210160" y="1364858"/>
                </a:lnTo>
                <a:lnTo>
                  <a:pt x="224443" y="1370984"/>
                </a:lnTo>
                <a:lnTo>
                  <a:pt x="238726" y="1377109"/>
                </a:lnTo>
                <a:lnTo>
                  <a:pt x="253689" y="1383234"/>
                </a:lnTo>
                <a:lnTo>
                  <a:pt x="269332" y="1389133"/>
                </a:lnTo>
                <a:lnTo>
                  <a:pt x="284975" y="1395031"/>
                </a:lnTo>
                <a:lnTo>
                  <a:pt x="301071" y="1400703"/>
                </a:lnTo>
                <a:lnTo>
                  <a:pt x="317394" y="1406148"/>
                </a:lnTo>
                <a:lnTo>
                  <a:pt x="334171" y="1411592"/>
                </a:lnTo>
                <a:lnTo>
                  <a:pt x="351174" y="1416810"/>
                </a:lnTo>
                <a:lnTo>
                  <a:pt x="368857" y="1422028"/>
                </a:lnTo>
                <a:lnTo>
                  <a:pt x="386541" y="1427019"/>
                </a:lnTo>
                <a:lnTo>
                  <a:pt x="404677" y="1431783"/>
                </a:lnTo>
                <a:lnTo>
                  <a:pt x="423268" y="1436774"/>
                </a:lnTo>
                <a:lnTo>
                  <a:pt x="441631" y="1441085"/>
                </a:lnTo>
                <a:lnTo>
                  <a:pt x="460901" y="1445849"/>
                </a:lnTo>
                <a:lnTo>
                  <a:pt x="480172" y="1449932"/>
                </a:lnTo>
                <a:lnTo>
                  <a:pt x="500122" y="1454243"/>
                </a:lnTo>
                <a:lnTo>
                  <a:pt x="519846" y="1458099"/>
                </a:lnTo>
                <a:lnTo>
                  <a:pt x="540250" y="1461956"/>
                </a:lnTo>
                <a:lnTo>
                  <a:pt x="560654" y="1465586"/>
                </a:lnTo>
                <a:lnTo>
                  <a:pt x="581511" y="1469216"/>
                </a:lnTo>
                <a:lnTo>
                  <a:pt x="602369" y="1472619"/>
                </a:lnTo>
                <a:lnTo>
                  <a:pt x="623679" y="1476021"/>
                </a:lnTo>
                <a:lnTo>
                  <a:pt x="645217" y="1479198"/>
                </a:lnTo>
                <a:lnTo>
                  <a:pt x="666981" y="1481920"/>
                </a:lnTo>
                <a:lnTo>
                  <a:pt x="688972" y="1484415"/>
                </a:lnTo>
                <a:lnTo>
                  <a:pt x="711189" y="1487138"/>
                </a:lnTo>
                <a:lnTo>
                  <a:pt x="733860" y="1489406"/>
                </a:lnTo>
                <a:lnTo>
                  <a:pt x="756531" y="1491675"/>
                </a:lnTo>
                <a:lnTo>
                  <a:pt x="779202" y="1493717"/>
                </a:lnTo>
                <a:lnTo>
                  <a:pt x="802554" y="1495532"/>
                </a:lnTo>
                <a:lnTo>
                  <a:pt x="825678" y="1497120"/>
                </a:lnTo>
                <a:lnTo>
                  <a:pt x="849029" y="1498708"/>
                </a:lnTo>
                <a:lnTo>
                  <a:pt x="872834" y="1500069"/>
                </a:lnTo>
                <a:lnTo>
                  <a:pt x="896865" y="1500976"/>
                </a:lnTo>
                <a:lnTo>
                  <a:pt x="920896" y="1501884"/>
                </a:lnTo>
                <a:lnTo>
                  <a:pt x="944701" y="1502565"/>
                </a:lnTo>
                <a:lnTo>
                  <a:pt x="969185" y="1503018"/>
                </a:lnTo>
                <a:lnTo>
                  <a:pt x="993670" y="1503245"/>
                </a:lnTo>
                <a:lnTo>
                  <a:pt x="1018381" y="1503699"/>
                </a:lnTo>
                <a:lnTo>
                  <a:pt x="1043093" y="1503245"/>
                </a:lnTo>
                <a:lnTo>
                  <a:pt x="1067578" y="1503018"/>
                </a:lnTo>
                <a:lnTo>
                  <a:pt x="1091835" y="1502565"/>
                </a:lnTo>
                <a:lnTo>
                  <a:pt x="1116093" y="1501884"/>
                </a:lnTo>
                <a:lnTo>
                  <a:pt x="1139898" y="1500976"/>
                </a:lnTo>
                <a:lnTo>
                  <a:pt x="1163703" y="1500069"/>
                </a:lnTo>
                <a:lnTo>
                  <a:pt x="1187507" y="1498708"/>
                </a:lnTo>
                <a:lnTo>
                  <a:pt x="1210858" y="1497120"/>
                </a:lnTo>
                <a:lnTo>
                  <a:pt x="1234436" y="1495532"/>
                </a:lnTo>
                <a:lnTo>
                  <a:pt x="1257334" y="1493717"/>
                </a:lnTo>
                <a:lnTo>
                  <a:pt x="1280232" y="1491675"/>
                </a:lnTo>
                <a:lnTo>
                  <a:pt x="1302903" y="1489406"/>
                </a:lnTo>
                <a:lnTo>
                  <a:pt x="1325347" y="1487138"/>
                </a:lnTo>
                <a:lnTo>
                  <a:pt x="1347565" y="1484415"/>
                </a:lnTo>
                <a:lnTo>
                  <a:pt x="1369782" y="1481920"/>
                </a:lnTo>
                <a:lnTo>
                  <a:pt x="1391319" y="1479198"/>
                </a:lnTo>
                <a:lnTo>
                  <a:pt x="1413084" y="1476021"/>
                </a:lnTo>
                <a:lnTo>
                  <a:pt x="1434168" y="1472619"/>
                </a:lnTo>
                <a:lnTo>
                  <a:pt x="1455252" y="1469216"/>
                </a:lnTo>
                <a:lnTo>
                  <a:pt x="1476109" y="1465586"/>
                </a:lnTo>
                <a:lnTo>
                  <a:pt x="1496513" y="1461956"/>
                </a:lnTo>
                <a:lnTo>
                  <a:pt x="1516917" y="1458099"/>
                </a:lnTo>
                <a:lnTo>
                  <a:pt x="1536867" y="1454243"/>
                </a:lnTo>
                <a:lnTo>
                  <a:pt x="1556364" y="1449932"/>
                </a:lnTo>
                <a:lnTo>
                  <a:pt x="1575635" y="1445849"/>
                </a:lnTo>
                <a:lnTo>
                  <a:pt x="1594905" y="1441085"/>
                </a:lnTo>
                <a:lnTo>
                  <a:pt x="1613722" y="1436774"/>
                </a:lnTo>
                <a:lnTo>
                  <a:pt x="1632086" y="1431783"/>
                </a:lnTo>
                <a:lnTo>
                  <a:pt x="1650222" y="1427019"/>
                </a:lnTo>
                <a:lnTo>
                  <a:pt x="1668133" y="1422028"/>
                </a:lnTo>
                <a:lnTo>
                  <a:pt x="1685589" y="1416810"/>
                </a:lnTo>
                <a:lnTo>
                  <a:pt x="1702592" y="1411592"/>
                </a:lnTo>
                <a:lnTo>
                  <a:pt x="1719369" y="1406148"/>
                </a:lnTo>
                <a:lnTo>
                  <a:pt x="1735919" y="1400703"/>
                </a:lnTo>
                <a:lnTo>
                  <a:pt x="1751789" y="1395031"/>
                </a:lnTo>
                <a:lnTo>
                  <a:pt x="1767658" y="1389133"/>
                </a:lnTo>
                <a:lnTo>
                  <a:pt x="1782848" y="1383234"/>
                </a:lnTo>
                <a:lnTo>
                  <a:pt x="1797811" y="1377109"/>
                </a:lnTo>
                <a:lnTo>
                  <a:pt x="1812320" y="1370984"/>
                </a:lnTo>
                <a:lnTo>
                  <a:pt x="1826603" y="1364858"/>
                </a:lnTo>
                <a:lnTo>
                  <a:pt x="1840205" y="1358279"/>
                </a:lnTo>
                <a:lnTo>
                  <a:pt x="1853581" y="1351927"/>
                </a:lnTo>
                <a:lnTo>
                  <a:pt x="1866504" y="1345121"/>
                </a:lnTo>
                <a:lnTo>
                  <a:pt x="1879199" y="1338542"/>
                </a:lnTo>
                <a:lnTo>
                  <a:pt x="1891215" y="1331736"/>
                </a:lnTo>
                <a:lnTo>
                  <a:pt x="1903004" y="1324930"/>
                </a:lnTo>
                <a:lnTo>
                  <a:pt x="1913886" y="1317898"/>
                </a:lnTo>
                <a:lnTo>
                  <a:pt x="1924768" y="1310865"/>
                </a:lnTo>
                <a:lnTo>
                  <a:pt x="1935197" y="1303605"/>
                </a:lnTo>
                <a:lnTo>
                  <a:pt x="1944945" y="1296119"/>
                </a:lnTo>
                <a:lnTo>
                  <a:pt x="1954467" y="1288859"/>
                </a:lnTo>
                <a:lnTo>
                  <a:pt x="1963536" y="1281373"/>
                </a:lnTo>
                <a:lnTo>
                  <a:pt x="1971697" y="1274113"/>
                </a:lnTo>
                <a:lnTo>
                  <a:pt x="1979859" y="1266173"/>
                </a:lnTo>
                <a:lnTo>
                  <a:pt x="1987113" y="1258459"/>
                </a:lnTo>
                <a:lnTo>
                  <a:pt x="1994141" y="1250746"/>
                </a:lnTo>
                <a:lnTo>
                  <a:pt x="2000716" y="1242806"/>
                </a:lnTo>
                <a:lnTo>
                  <a:pt x="2006611" y="1235092"/>
                </a:lnTo>
                <a:lnTo>
                  <a:pt x="2012278" y="1227152"/>
                </a:lnTo>
                <a:lnTo>
                  <a:pt x="2017039" y="1218758"/>
                </a:lnTo>
                <a:lnTo>
                  <a:pt x="2021573" y="1210818"/>
                </a:lnTo>
                <a:lnTo>
                  <a:pt x="2025427" y="1202651"/>
                </a:lnTo>
                <a:lnTo>
                  <a:pt x="2028375" y="1194257"/>
                </a:lnTo>
                <a:lnTo>
                  <a:pt x="2031322" y="1185863"/>
                </a:lnTo>
                <a:lnTo>
                  <a:pt x="2032682" y="1190400"/>
                </a:lnTo>
                <a:lnTo>
                  <a:pt x="2033589" y="1195164"/>
                </a:lnTo>
                <a:lnTo>
                  <a:pt x="2034723" y="1199475"/>
                </a:lnTo>
                <a:lnTo>
                  <a:pt x="2035403" y="1204012"/>
                </a:lnTo>
                <a:lnTo>
                  <a:pt x="2035856" y="1208776"/>
                </a:lnTo>
                <a:lnTo>
                  <a:pt x="2036536" y="1213313"/>
                </a:lnTo>
                <a:lnTo>
                  <a:pt x="2036763" y="1218078"/>
                </a:lnTo>
                <a:lnTo>
                  <a:pt x="2036763" y="1222615"/>
                </a:lnTo>
                <a:lnTo>
                  <a:pt x="2036763" y="1491675"/>
                </a:lnTo>
                <a:lnTo>
                  <a:pt x="2036763" y="1496439"/>
                </a:lnTo>
                <a:lnTo>
                  <a:pt x="2036536" y="1500976"/>
                </a:lnTo>
                <a:lnTo>
                  <a:pt x="2035856" y="1505741"/>
                </a:lnTo>
                <a:lnTo>
                  <a:pt x="2035403" y="1510051"/>
                </a:lnTo>
                <a:lnTo>
                  <a:pt x="2034723" y="1514588"/>
                </a:lnTo>
                <a:lnTo>
                  <a:pt x="2033816" y="1519126"/>
                </a:lnTo>
                <a:lnTo>
                  <a:pt x="2032909" y="1523663"/>
                </a:lnTo>
                <a:lnTo>
                  <a:pt x="2031549" y="1528200"/>
                </a:lnTo>
                <a:lnTo>
                  <a:pt x="2029962" y="1532511"/>
                </a:lnTo>
                <a:lnTo>
                  <a:pt x="2028375" y="1536821"/>
                </a:lnTo>
                <a:lnTo>
                  <a:pt x="2025201" y="1545895"/>
                </a:lnTo>
                <a:lnTo>
                  <a:pt x="2020893" y="1554743"/>
                </a:lnTo>
                <a:lnTo>
                  <a:pt x="2016132" y="1563137"/>
                </a:lnTo>
                <a:lnTo>
                  <a:pt x="2010691" y="1571985"/>
                </a:lnTo>
                <a:lnTo>
                  <a:pt x="2004797" y="1580379"/>
                </a:lnTo>
                <a:lnTo>
                  <a:pt x="1997996" y="1589000"/>
                </a:lnTo>
                <a:lnTo>
                  <a:pt x="1991194" y="1597167"/>
                </a:lnTo>
                <a:lnTo>
                  <a:pt x="1983259" y="1605561"/>
                </a:lnTo>
                <a:lnTo>
                  <a:pt x="1975098" y="1613728"/>
                </a:lnTo>
                <a:lnTo>
                  <a:pt x="1966029" y="1621668"/>
                </a:lnTo>
                <a:lnTo>
                  <a:pt x="1956734" y="1629835"/>
                </a:lnTo>
                <a:lnTo>
                  <a:pt x="1946759" y="1637775"/>
                </a:lnTo>
                <a:lnTo>
                  <a:pt x="1936331" y="1645489"/>
                </a:lnTo>
                <a:lnTo>
                  <a:pt x="1925448" y="1653202"/>
                </a:lnTo>
                <a:lnTo>
                  <a:pt x="1913659" y="1660689"/>
                </a:lnTo>
                <a:lnTo>
                  <a:pt x="1901871" y="1668175"/>
                </a:lnTo>
                <a:lnTo>
                  <a:pt x="1889175" y="1675662"/>
                </a:lnTo>
                <a:lnTo>
                  <a:pt x="1876252" y="1682921"/>
                </a:lnTo>
                <a:lnTo>
                  <a:pt x="1862876" y="1690181"/>
                </a:lnTo>
                <a:lnTo>
                  <a:pt x="1848820" y="1696987"/>
                </a:lnTo>
                <a:lnTo>
                  <a:pt x="1834311" y="1703793"/>
                </a:lnTo>
                <a:lnTo>
                  <a:pt x="1819575" y="1710826"/>
                </a:lnTo>
                <a:lnTo>
                  <a:pt x="1804159" y="1717178"/>
                </a:lnTo>
                <a:lnTo>
                  <a:pt x="1788515" y="1723984"/>
                </a:lnTo>
                <a:lnTo>
                  <a:pt x="1772192" y="1730109"/>
                </a:lnTo>
                <a:lnTo>
                  <a:pt x="1755416" y="1736234"/>
                </a:lnTo>
                <a:lnTo>
                  <a:pt x="1738413" y="1742360"/>
                </a:lnTo>
                <a:lnTo>
                  <a:pt x="1720956" y="1748485"/>
                </a:lnTo>
                <a:lnTo>
                  <a:pt x="1703046" y="1754156"/>
                </a:lnTo>
                <a:lnTo>
                  <a:pt x="1684682" y="1759828"/>
                </a:lnTo>
                <a:lnTo>
                  <a:pt x="1666319" y="1765500"/>
                </a:lnTo>
                <a:lnTo>
                  <a:pt x="1647049" y="1770491"/>
                </a:lnTo>
                <a:lnTo>
                  <a:pt x="1627778" y="1775709"/>
                </a:lnTo>
                <a:lnTo>
                  <a:pt x="1608054" y="1780926"/>
                </a:lnTo>
                <a:lnTo>
                  <a:pt x="1587877" y="1785917"/>
                </a:lnTo>
                <a:lnTo>
                  <a:pt x="1567247" y="1790455"/>
                </a:lnTo>
                <a:lnTo>
                  <a:pt x="1546389" y="1794765"/>
                </a:lnTo>
                <a:lnTo>
                  <a:pt x="1525079" y="1799302"/>
                </a:lnTo>
                <a:lnTo>
                  <a:pt x="1503768" y="1803386"/>
                </a:lnTo>
                <a:lnTo>
                  <a:pt x="1481777" y="1807469"/>
                </a:lnTo>
                <a:lnTo>
                  <a:pt x="1460013" y="1811326"/>
                </a:lnTo>
                <a:lnTo>
                  <a:pt x="1437568" y="1814956"/>
                </a:lnTo>
                <a:lnTo>
                  <a:pt x="1414897" y="1818359"/>
                </a:lnTo>
                <a:lnTo>
                  <a:pt x="1391773" y="1821762"/>
                </a:lnTo>
                <a:lnTo>
                  <a:pt x="1368422" y="1824711"/>
                </a:lnTo>
                <a:lnTo>
                  <a:pt x="1344844" y="1827660"/>
                </a:lnTo>
                <a:lnTo>
                  <a:pt x="1321266" y="1830156"/>
                </a:lnTo>
                <a:lnTo>
                  <a:pt x="1297235" y="1832651"/>
                </a:lnTo>
                <a:lnTo>
                  <a:pt x="1272750" y="1835147"/>
                </a:lnTo>
                <a:lnTo>
                  <a:pt x="1248265" y="1837189"/>
                </a:lnTo>
                <a:lnTo>
                  <a:pt x="1223554" y="1839003"/>
                </a:lnTo>
                <a:lnTo>
                  <a:pt x="1198389" y="1840818"/>
                </a:lnTo>
                <a:lnTo>
                  <a:pt x="1173451" y="1841953"/>
                </a:lnTo>
                <a:lnTo>
                  <a:pt x="1148060" y="1843314"/>
                </a:lnTo>
                <a:lnTo>
                  <a:pt x="1122441" y="1844448"/>
                </a:lnTo>
                <a:lnTo>
                  <a:pt x="1096597" y="1845129"/>
                </a:lnTo>
                <a:lnTo>
                  <a:pt x="1070525" y="1845583"/>
                </a:lnTo>
                <a:lnTo>
                  <a:pt x="1044680" y="1846263"/>
                </a:lnTo>
                <a:lnTo>
                  <a:pt x="1018381" y="1846263"/>
                </a:lnTo>
                <a:lnTo>
                  <a:pt x="992083" y="1846263"/>
                </a:lnTo>
                <a:lnTo>
                  <a:pt x="966011" y="1845583"/>
                </a:lnTo>
                <a:lnTo>
                  <a:pt x="939940" y="1845129"/>
                </a:lnTo>
                <a:lnTo>
                  <a:pt x="914095" y="1844448"/>
                </a:lnTo>
                <a:lnTo>
                  <a:pt x="888477" y="1843314"/>
                </a:lnTo>
                <a:lnTo>
                  <a:pt x="863312" y="1841953"/>
                </a:lnTo>
                <a:lnTo>
                  <a:pt x="838147" y="1840818"/>
                </a:lnTo>
                <a:lnTo>
                  <a:pt x="812982" y="1839003"/>
                </a:lnTo>
                <a:lnTo>
                  <a:pt x="788271" y="1837189"/>
                </a:lnTo>
                <a:lnTo>
                  <a:pt x="763786" y="1835147"/>
                </a:lnTo>
                <a:lnTo>
                  <a:pt x="739528" y="1832651"/>
                </a:lnTo>
                <a:lnTo>
                  <a:pt x="715497" y="1830156"/>
                </a:lnTo>
                <a:lnTo>
                  <a:pt x="691692" y="1827660"/>
                </a:lnTo>
                <a:lnTo>
                  <a:pt x="668115" y="1824711"/>
                </a:lnTo>
                <a:lnTo>
                  <a:pt x="644990" y="1821762"/>
                </a:lnTo>
                <a:lnTo>
                  <a:pt x="621866" y="1818359"/>
                </a:lnTo>
                <a:lnTo>
                  <a:pt x="599195" y="1814956"/>
                </a:lnTo>
                <a:lnTo>
                  <a:pt x="576750" y="1811326"/>
                </a:lnTo>
                <a:lnTo>
                  <a:pt x="554759" y="1807469"/>
                </a:lnTo>
                <a:lnTo>
                  <a:pt x="532995" y="1803386"/>
                </a:lnTo>
                <a:lnTo>
                  <a:pt x="511458" y="1799302"/>
                </a:lnTo>
                <a:lnTo>
                  <a:pt x="490147" y="1794765"/>
                </a:lnTo>
                <a:lnTo>
                  <a:pt x="469290" y="1790455"/>
                </a:lnTo>
                <a:lnTo>
                  <a:pt x="448886" y="1785917"/>
                </a:lnTo>
                <a:lnTo>
                  <a:pt x="428935" y="1780926"/>
                </a:lnTo>
                <a:lnTo>
                  <a:pt x="408985" y="1775709"/>
                </a:lnTo>
                <a:lnTo>
                  <a:pt x="389715" y="1770491"/>
                </a:lnTo>
                <a:lnTo>
                  <a:pt x="370671" y="1765500"/>
                </a:lnTo>
                <a:lnTo>
                  <a:pt x="352081" y="1759828"/>
                </a:lnTo>
                <a:lnTo>
                  <a:pt x="333717" y="1754156"/>
                </a:lnTo>
                <a:lnTo>
                  <a:pt x="315580" y="1748485"/>
                </a:lnTo>
                <a:lnTo>
                  <a:pt x="298124" y="1742360"/>
                </a:lnTo>
                <a:lnTo>
                  <a:pt x="281120" y="1736234"/>
                </a:lnTo>
                <a:lnTo>
                  <a:pt x="264571" y="1730109"/>
                </a:lnTo>
                <a:lnTo>
                  <a:pt x="248474" y="1723984"/>
                </a:lnTo>
                <a:lnTo>
                  <a:pt x="232605" y="1717178"/>
                </a:lnTo>
                <a:lnTo>
                  <a:pt x="217188" y="1710826"/>
                </a:lnTo>
                <a:lnTo>
                  <a:pt x="202225" y="1703793"/>
                </a:lnTo>
                <a:lnTo>
                  <a:pt x="187716" y="1696987"/>
                </a:lnTo>
                <a:lnTo>
                  <a:pt x="173887" y="1690181"/>
                </a:lnTo>
                <a:lnTo>
                  <a:pt x="160511" y="1682921"/>
                </a:lnTo>
                <a:lnTo>
                  <a:pt x="147362" y="1675662"/>
                </a:lnTo>
                <a:lnTo>
                  <a:pt x="134892" y="1668175"/>
                </a:lnTo>
                <a:lnTo>
                  <a:pt x="122877" y="1660689"/>
                </a:lnTo>
                <a:lnTo>
                  <a:pt x="111541" y="1653202"/>
                </a:lnTo>
                <a:lnTo>
                  <a:pt x="100433" y="1645489"/>
                </a:lnTo>
                <a:lnTo>
                  <a:pt x="90004" y="1637775"/>
                </a:lnTo>
                <a:lnTo>
                  <a:pt x="80029" y="1629835"/>
                </a:lnTo>
                <a:lnTo>
                  <a:pt x="70734" y="1621668"/>
                </a:lnTo>
                <a:lnTo>
                  <a:pt x="61665" y="1613728"/>
                </a:lnTo>
                <a:lnTo>
                  <a:pt x="53504" y="1605561"/>
                </a:lnTo>
                <a:lnTo>
                  <a:pt x="45795" y="1597167"/>
                </a:lnTo>
                <a:lnTo>
                  <a:pt x="38541" y="1589000"/>
                </a:lnTo>
                <a:lnTo>
                  <a:pt x="31966" y="1580379"/>
                </a:lnTo>
                <a:lnTo>
                  <a:pt x="26072" y="1571985"/>
                </a:lnTo>
                <a:lnTo>
                  <a:pt x="20631" y="1563137"/>
                </a:lnTo>
                <a:lnTo>
                  <a:pt x="15870" y="1554743"/>
                </a:lnTo>
                <a:lnTo>
                  <a:pt x="11562" y="1545895"/>
                </a:lnTo>
                <a:lnTo>
                  <a:pt x="8162" y="1536821"/>
                </a:lnTo>
                <a:lnTo>
                  <a:pt x="6575" y="1532511"/>
                </a:lnTo>
                <a:lnTo>
                  <a:pt x="5214" y="1528200"/>
                </a:lnTo>
                <a:lnTo>
                  <a:pt x="3854" y="1523663"/>
                </a:lnTo>
                <a:lnTo>
                  <a:pt x="2947" y="1519126"/>
                </a:lnTo>
                <a:lnTo>
                  <a:pt x="2040" y="1514588"/>
                </a:lnTo>
                <a:lnTo>
                  <a:pt x="1360" y="1510051"/>
                </a:lnTo>
                <a:lnTo>
                  <a:pt x="907" y="1505741"/>
                </a:lnTo>
                <a:lnTo>
                  <a:pt x="227" y="1500976"/>
                </a:lnTo>
                <a:lnTo>
                  <a:pt x="0" y="1496439"/>
                </a:lnTo>
                <a:lnTo>
                  <a:pt x="0" y="1491675"/>
                </a:lnTo>
                <a:lnTo>
                  <a:pt x="0" y="1222615"/>
                </a:lnTo>
                <a:lnTo>
                  <a:pt x="0" y="1218078"/>
                </a:lnTo>
                <a:lnTo>
                  <a:pt x="227" y="1213313"/>
                </a:lnTo>
                <a:lnTo>
                  <a:pt x="907" y="1208776"/>
                </a:lnTo>
                <a:lnTo>
                  <a:pt x="1360" y="1204012"/>
                </a:lnTo>
                <a:lnTo>
                  <a:pt x="2040" y="1199475"/>
                </a:lnTo>
                <a:lnTo>
                  <a:pt x="3174" y="1195164"/>
                </a:lnTo>
                <a:lnTo>
                  <a:pt x="4081" y="1190400"/>
                </a:lnTo>
                <a:lnTo>
                  <a:pt x="5441" y="1185863"/>
                </a:lnTo>
                <a:close/>
                <a:moveTo>
                  <a:pt x="495361" y="1058062"/>
                </a:moveTo>
                <a:lnTo>
                  <a:pt x="495361" y="1322132"/>
                </a:lnTo>
                <a:lnTo>
                  <a:pt x="528008" y="1328938"/>
                </a:lnTo>
                <a:lnTo>
                  <a:pt x="561787" y="1335290"/>
                </a:lnTo>
                <a:lnTo>
                  <a:pt x="596474" y="1341188"/>
                </a:lnTo>
                <a:lnTo>
                  <a:pt x="631614" y="1346633"/>
                </a:lnTo>
                <a:lnTo>
                  <a:pt x="631614" y="1082564"/>
                </a:lnTo>
                <a:lnTo>
                  <a:pt x="596474" y="1077119"/>
                </a:lnTo>
                <a:lnTo>
                  <a:pt x="561787" y="1071220"/>
                </a:lnTo>
                <a:lnTo>
                  <a:pt x="528008" y="1064641"/>
                </a:lnTo>
                <a:lnTo>
                  <a:pt x="495361" y="1058062"/>
                </a:lnTo>
                <a:close/>
                <a:moveTo>
                  <a:pt x="295403" y="1001120"/>
                </a:moveTo>
                <a:lnTo>
                  <a:pt x="295403" y="1265416"/>
                </a:lnTo>
                <a:lnTo>
                  <a:pt x="311273" y="1271087"/>
                </a:lnTo>
                <a:lnTo>
                  <a:pt x="327596" y="1276532"/>
                </a:lnTo>
                <a:lnTo>
                  <a:pt x="343919" y="1281977"/>
                </a:lnTo>
                <a:lnTo>
                  <a:pt x="360696" y="1286968"/>
                </a:lnTo>
                <a:lnTo>
                  <a:pt x="378152" y="1292186"/>
                </a:lnTo>
                <a:lnTo>
                  <a:pt x="395609" y="1297404"/>
                </a:lnTo>
                <a:lnTo>
                  <a:pt x="413292" y="1302168"/>
                </a:lnTo>
                <a:lnTo>
                  <a:pt x="431429" y="1306932"/>
                </a:lnTo>
                <a:lnTo>
                  <a:pt x="431429" y="1042863"/>
                </a:lnTo>
                <a:lnTo>
                  <a:pt x="413292" y="1038098"/>
                </a:lnTo>
                <a:lnTo>
                  <a:pt x="395609" y="1033107"/>
                </a:lnTo>
                <a:lnTo>
                  <a:pt x="378152" y="1028116"/>
                </a:lnTo>
                <a:lnTo>
                  <a:pt x="360696" y="1022899"/>
                </a:lnTo>
                <a:lnTo>
                  <a:pt x="343919" y="1017681"/>
                </a:lnTo>
                <a:lnTo>
                  <a:pt x="327596" y="1012236"/>
                </a:lnTo>
                <a:lnTo>
                  <a:pt x="311273" y="1006791"/>
                </a:lnTo>
                <a:lnTo>
                  <a:pt x="295403" y="1001120"/>
                </a:lnTo>
                <a:close/>
                <a:moveTo>
                  <a:pt x="1857435" y="950756"/>
                </a:moveTo>
                <a:lnTo>
                  <a:pt x="1842246" y="958469"/>
                </a:lnTo>
                <a:lnTo>
                  <a:pt x="1826603" y="966183"/>
                </a:lnTo>
                <a:lnTo>
                  <a:pt x="1810280" y="973669"/>
                </a:lnTo>
                <a:lnTo>
                  <a:pt x="1793503" y="980929"/>
                </a:lnTo>
                <a:lnTo>
                  <a:pt x="1776273" y="987735"/>
                </a:lnTo>
                <a:lnTo>
                  <a:pt x="1758590" y="994767"/>
                </a:lnTo>
                <a:lnTo>
                  <a:pt x="1740226" y="1001800"/>
                </a:lnTo>
                <a:lnTo>
                  <a:pt x="1721409" y="1008379"/>
                </a:lnTo>
                <a:lnTo>
                  <a:pt x="1721409" y="1272675"/>
                </a:lnTo>
                <a:lnTo>
                  <a:pt x="1740226" y="1265869"/>
                </a:lnTo>
                <a:lnTo>
                  <a:pt x="1758590" y="1259290"/>
                </a:lnTo>
                <a:lnTo>
                  <a:pt x="1776273" y="1252258"/>
                </a:lnTo>
                <a:lnTo>
                  <a:pt x="1793503" y="1244998"/>
                </a:lnTo>
                <a:lnTo>
                  <a:pt x="1810280" y="1237738"/>
                </a:lnTo>
                <a:lnTo>
                  <a:pt x="1826603" y="1230252"/>
                </a:lnTo>
                <a:lnTo>
                  <a:pt x="1842246" y="1222539"/>
                </a:lnTo>
                <a:lnTo>
                  <a:pt x="1857435" y="1214825"/>
                </a:lnTo>
                <a:lnTo>
                  <a:pt x="1857435" y="950756"/>
                </a:lnTo>
                <a:close/>
                <a:moveTo>
                  <a:pt x="95445" y="897443"/>
                </a:moveTo>
                <a:lnTo>
                  <a:pt x="95445" y="1161739"/>
                </a:lnTo>
                <a:lnTo>
                  <a:pt x="102473" y="1166730"/>
                </a:lnTo>
                <a:lnTo>
                  <a:pt x="109501" y="1172175"/>
                </a:lnTo>
                <a:lnTo>
                  <a:pt x="116756" y="1177393"/>
                </a:lnTo>
                <a:lnTo>
                  <a:pt x="124237" y="1182384"/>
                </a:lnTo>
                <a:lnTo>
                  <a:pt x="132172" y="1187375"/>
                </a:lnTo>
                <a:lnTo>
                  <a:pt x="140107" y="1192366"/>
                </a:lnTo>
                <a:lnTo>
                  <a:pt x="156883" y="1202348"/>
                </a:lnTo>
                <a:lnTo>
                  <a:pt x="174340" y="1211876"/>
                </a:lnTo>
                <a:lnTo>
                  <a:pt x="192704" y="1221631"/>
                </a:lnTo>
                <a:lnTo>
                  <a:pt x="211747" y="1230479"/>
                </a:lnTo>
                <a:lnTo>
                  <a:pt x="231698" y="1239553"/>
                </a:lnTo>
                <a:lnTo>
                  <a:pt x="231698" y="975484"/>
                </a:lnTo>
                <a:lnTo>
                  <a:pt x="211747" y="966410"/>
                </a:lnTo>
                <a:lnTo>
                  <a:pt x="192704" y="957335"/>
                </a:lnTo>
                <a:lnTo>
                  <a:pt x="174340" y="947807"/>
                </a:lnTo>
                <a:lnTo>
                  <a:pt x="156883" y="938278"/>
                </a:lnTo>
                <a:lnTo>
                  <a:pt x="140107" y="928296"/>
                </a:lnTo>
                <a:lnTo>
                  <a:pt x="132172" y="923305"/>
                </a:lnTo>
                <a:lnTo>
                  <a:pt x="124237" y="918088"/>
                </a:lnTo>
                <a:lnTo>
                  <a:pt x="116756" y="913323"/>
                </a:lnTo>
                <a:lnTo>
                  <a:pt x="109501" y="908106"/>
                </a:lnTo>
                <a:lnTo>
                  <a:pt x="102473" y="902888"/>
                </a:lnTo>
                <a:lnTo>
                  <a:pt x="95445" y="897443"/>
                </a:lnTo>
                <a:close/>
                <a:moveTo>
                  <a:pt x="5441" y="746125"/>
                </a:moveTo>
                <a:lnTo>
                  <a:pt x="8162" y="754519"/>
                </a:lnTo>
                <a:lnTo>
                  <a:pt x="11336" y="762913"/>
                </a:lnTo>
                <a:lnTo>
                  <a:pt x="15190" y="771080"/>
                </a:lnTo>
                <a:lnTo>
                  <a:pt x="19724" y="779020"/>
                </a:lnTo>
                <a:lnTo>
                  <a:pt x="24485" y="787414"/>
                </a:lnTo>
                <a:lnTo>
                  <a:pt x="29926" y="795354"/>
                </a:lnTo>
                <a:lnTo>
                  <a:pt x="35820" y="803068"/>
                </a:lnTo>
                <a:lnTo>
                  <a:pt x="42395" y="811008"/>
                </a:lnTo>
                <a:lnTo>
                  <a:pt x="49423" y="818948"/>
                </a:lnTo>
                <a:lnTo>
                  <a:pt x="56904" y="826662"/>
                </a:lnTo>
                <a:lnTo>
                  <a:pt x="64839" y="834375"/>
                </a:lnTo>
                <a:lnTo>
                  <a:pt x="73227" y="841861"/>
                </a:lnTo>
                <a:lnTo>
                  <a:pt x="82296" y="849348"/>
                </a:lnTo>
                <a:lnTo>
                  <a:pt x="91591" y="856608"/>
                </a:lnTo>
                <a:lnTo>
                  <a:pt x="101566" y="864094"/>
                </a:lnTo>
                <a:lnTo>
                  <a:pt x="111995" y="871127"/>
                </a:lnTo>
                <a:lnTo>
                  <a:pt x="122650" y="878160"/>
                </a:lnTo>
                <a:lnTo>
                  <a:pt x="133986" y="885192"/>
                </a:lnTo>
                <a:lnTo>
                  <a:pt x="145548" y="891998"/>
                </a:lnTo>
                <a:lnTo>
                  <a:pt x="157563" y="898804"/>
                </a:lnTo>
                <a:lnTo>
                  <a:pt x="170259" y="905610"/>
                </a:lnTo>
                <a:lnTo>
                  <a:pt x="183182" y="912189"/>
                </a:lnTo>
                <a:lnTo>
                  <a:pt x="196558" y="918768"/>
                </a:lnTo>
                <a:lnTo>
                  <a:pt x="210160" y="925120"/>
                </a:lnTo>
                <a:lnTo>
                  <a:pt x="224443" y="931246"/>
                </a:lnTo>
                <a:lnTo>
                  <a:pt x="238726" y="937598"/>
                </a:lnTo>
                <a:lnTo>
                  <a:pt x="253689" y="943496"/>
                </a:lnTo>
                <a:lnTo>
                  <a:pt x="269332" y="949395"/>
                </a:lnTo>
                <a:lnTo>
                  <a:pt x="284975" y="955293"/>
                </a:lnTo>
                <a:lnTo>
                  <a:pt x="301071" y="960965"/>
                </a:lnTo>
                <a:lnTo>
                  <a:pt x="317394" y="966410"/>
                </a:lnTo>
                <a:lnTo>
                  <a:pt x="334171" y="971854"/>
                </a:lnTo>
                <a:lnTo>
                  <a:pt x="351174" y="977299"/>
                </a:lnTo>
                <a:lnTo>
                  <a:pt x="368857" y="982290"/>
                </a:lnTo>
                <a:lnTo>
                  <a:pt x="386541" y="987281"/>
                </a:lnTo>
                <a:lnTo>
                  <a:pt x="404677" y="992272"/>
                </a:lnTo>
                <a:lnTo>
                  <a:pt x="423268" y="996809"/>
                </a:lnTo>
                <a:lnTo>
                  <a:pt x="441631" y="1001573"/>
                </a:lnTo>
                <a:lnTo>
                  <a:pt x="460901" y="1006111"/>
                </a:lnTo>
                <a:lnTo>
                  <a:pt x="480172" y="1010194"/>
                </a:lnTo>
                <a:lnTo>
                  <a:pt x="500122" y="1014278"/>
                </a:lnTo>
                <a:lnTo>
                  <a:pt x="519846" y="1018588"/>
                </a:lnTo>
                <a:lnTo>
                  <a:pt x="540250" y="1022445"/>
                </a:lnTo>
                <a:lnTo>
                  <a:pt x="560654" y="1026075"/>
                </a:lnTo>
                <a:lnTo>
                  <a:pt x="581511" y="1029704"/>
                </a:lnTo>
                <a:lnTo>
                  <a:pt x="602369" y="1032881"/>
                </a:lnTo>
                <a:lnTo>
                  <a:pt x="623679" y="1036057"/>
                </a:lnTo>
                <a:lnTo>
                  <a:pt x="645217" y="1039233"/>
                </a:lnTo>
                <a:lnTo>
                  <a:pt x="666981" y="1041955"/>
                </a:lnTo>
                <a:lnTo>
                  <a:pt x="688972" y="1044904"/>
                </a:lnTo>
                <a:lnTo>
                  <a:pt x="711189" y="1047400"/>
                </a:lnTo>
                <a:lnTo>
                  <a:pt x="733860" y="1049668"/>
                </a:lnTo>
                <a:lnTo>
                  <a:pt x="756531" y="1051937"/>
                </a:lnTo>
                <a:lnTo>
                  <a:pt x="779202" y="1053752"/>
                </a:lnTo>
                <a:lnTo>
                  <a:pt x="802554" y="1055567"/>
                </a:lnTo>
                <a:lnTo>
                  <a:pt x="825678" y="1057382"/>
                </a:lnTo>
                <a:lnTo>
                  <a:pt x="849029" y="1058743"/>
                </a:lnTo>
                <a:lnTo>
                  <a:pt x="872834" y="1060104"/>
                </a:lnTo>
                <a:lnTo>
                  <a:pt x="896865" y="1061238"/>
                </a:lnTo>
                <a:lnTo>
                  <a:pt x="920896" y="1062146"/>
                </a:lnTo>
                <a:lnTo>
                  <a:pt x="944701" y="1062827"/>
                </a:lnTo>
                <a:lnTo>
                  <a:pt x="969185" y="1063507"/>
                </a:lnTo>
                <a:lnTo>
                  <a:pt x="993670" y="1063734"/>
                </a:lnTo>
                <a:lnTo>
                  <a:pt x="1018381" y="1063734"/>
                </a:lnTo>
                <a:lnTo>
                  <a:pt x="1043093" y="1063734"/>
                </a:lnTo>
                <a:lnTo>
                  <a:pt x="1067578" y="1063507"/>
                </a:lnTo>
                <a:lnTo>
                  <a:pt x="1091835" y="1062827"/>
                </a:lnTo>
                <a:lnTo>
                  <a:pt x="1116093" y="1062146"/>
                </a:lnTo>
                <a:lnTo>
                  <a:pt x="1139898" y="1061238"/>
                </a:lnTo>
                <a:lnTo>
                  <a:pt x="1163703" y="1060104"/>
                </a:lnTo>
                <a:lnTo>
                  <a:pt x="1187507" y="1058743"/>
                </a:lnTo>
                <a:lnTo>
                  <a:pt x="1210858" y="1057382"/>
                </a:lnTo>
                <a:lnTo>
                  <a:pt x="1234436" y="1055567"/>
                </a:lnTo>
                <a:lnTo>
                  <a:pt x="1257334" y="1053752"/>
                </a:lnTo>
                <a:lnTo>
                  <a:pt x="1280232" y="1051937"/>
                </a:lnTo>
                <a:lnTo>
                  <a:pt x="1302903" y="1049668"/>
                </a:lnTo>
                <a:lnTo>
                  <a:pt x="1325347" y="1047400"/>
                </a:lnTo>
                <a:lnTo>
                  <a:pt x="1347565" y="1044904"/>
                </a:lnTo>
                <a:lnTo>
                  <a:pt x="1369782" y="1041955"/>
                </a:lnTo>
                <a:lnTo>
                  <a:pt x="1391319" y="1039233"/>
                </a:lnTo>
                <a:lnTo>
                  <a:pt x="1413084" y="1036057"/>
                </a:lnTo>
                <a:lnTo>
                  <a:pt x="1434168" y="1032881"/>
                </a:lnTo>
                <a:lnTo>
                  <a:pt x="1455252" y="1029704"/>
                </a:lnTo>
                <a:lnTo>
                  <a:pt x="1476109" y="1026075"/>
                </a:lnTo>
                <a:lnTo>
                  <a:pt x="1496513" y="1022445"/>
                </a:lnTo>
                <a:lnTo>
                  <a:pt x="1516917" y="1018588"/>
                </a:lnTo>
                <a:lnTo>
                  <a:pt x="1536867" y="1014278"/>
                </a:lnTo>
                <a:lnTo>
                  <a:pt x="1556364" y="1010194"/>
                </a:lnTo>
                <a:lnTo>
                  <a:pt x="1575635" y="1006111"/>
                </a:lnTo>
                <a:lnTo>
                  <a:pt x="1594905" y="1001573"/>
                </a:lnTo>
                <a:lnTo>
                  <a:pt x="1613722" y="996809"/>
                </a:lnTo>
                <a:lnTo>
                  <a:pt x="1632086" y="992272"/>
                </a:lnTo>
                <a:lnTo>
                  <a:pt x="1650222" y="987281"/>
                </a:lnTo>
                <a:lnTo>
                  <a:pt x="1668133" y="982290"/>
                </a:lnTo>
                <a:lnTo>
                  <a:pt x="1685589" y="977299"/>
                </a:lnTo>
                <a:lnTo>
                  <a:pt x="1702592" y="971854"/>
                </a:lnTo>
                <a:lnTo>
                  <a:pt x="1719369" y="966410"/>
                </a:lnTo>
                <a:lnTo>
                  <a:pt x="1735919" y="960965"/>
                </a:lnTo>
                <a:lnTo>
                  <a:pt x="1751789" y="955293"/>
                </a:lnTo>
                <a:lnTo>
                  <a:pt x="1767658" y="949395"/>
                </a:lnTo>
                <a:lnTo>
                  <a:pt x="1782848" y="943496"/>
                </a:lnTo>
                <a:lnTo>
                  <a:pt x="1797811" y="937598"/>
                </a:lnTo>
                <a:lnTo>
                  <a:pt x="1812320" y="931246"/>
                </a:lnTo>
                <a:lnTo>
                  <a:pt x="1826603" y="925120"/>
                </a:lnTo>
                <a:lnTo>
                  <a:pt x="1840205" y="918768"/>
                </a:lnTo>
                <a:lnTo>
                  <a:pt x="1853581" y="912189"/>
                </a:lnTo>
                <a:lnTo>
                  <a:pt x="1866504" y="905610"/>
                </a:lnTo>
                <a:lnTo>
                  <a:pt x="1879199" y="898804"/>
                </a:lnTo>
                <a:lnTo>
                  <a:pt x="1891215" y="891998"/>
                </a:lnTo>
                <a:lnTo>
                  <a:pt x="1903004" y="885192"/>
                </a:lnTo>
                <a:lnTo>
                  <a:pt x="1913886" y="878160"/>
                </a:lnTo>
                <a:lnTo>
                  <a:pt x="1924768" y="871127"/>
                </a:lnTo>
                <a:lnTo>
                  <a:pt x="1935197" y="864094"/>
                </a:lnTo>
                <a:lnTo>
                  <a:pt x="1944945" y="856608"/>
                </a:lnTo>
                <a:lnTo>
                  <a:pt x="1954467" y="849348"/>
                </a:lnTo>
                <a:lnTo>
                  <a:pt x="1963536" y="841861"/>
                </a:lnTo>
                <a:lnTo>
                  <a:pt x="1971697" y="834375"/>
                </a:lnTo>
                <a:lnTo>
                  <a:pt x="1979859" y="826662"/>
                </a:lnTo>
                <a:lnTo>
                  <a:pt x="1987113" y="818948"/>
                </a:lnTo>
                <a:lnTo>
                  <a:pt x="1994141" y="811008"/>
                </a:lnTo>
                <a:lnTo>
                  <a:pt x="2000716" y="803068"/>
                </a:lnTo>
                <a:lnTo>
                  <a:pt x="2006611" y="795354"/>
                </a:lnTo>
                <a:lnTo>
                  <a:pt x="2012278" y="787414"/>
                </a:lnTo>
                <a:lnTo>
                  <a:pt x="2017039" y="779020"/>
                </a:lnTo>
                <a:lnTo>
                  <a:pt x="2021573" y="771080"/>
                </a:lnTo>
                <a:lnTo>
                  <a:pt x="2025427" y="762913"/>
                </a:lnTo>
                <a:lnTo>
                  <a:pt x="2028375" y="754519"/>
                </a:lnTo>
                <a:lnTo>
                  <a:pt x="2031322" y="746125"/>
                </a:lnTo>
                <a:lnTo>
                  <a:pt x="2032682" y="750662"/>
                </a:lnTo>
                <a:lnTo>
                  <a:pt x="2033589" y="755426"/>
                </a:lnTo>
                <a:lnTo>
                  <a:pt x="2034723" y="759737"/>
                </a:lnTo>
                <a:lnTo>
                  <a:pt x="2035403" y="764501"/>
                </a:lnTo>
                <a:lnTo>
                  <a:pt x="2035856" y="769038"/>
                </a:lnTo>
                <a:lnTo>
                  <a:pt x="2036536" y="773802"/>
                </a:lnTo>
                <a:lnTo>
                  <a:pt x="2036763" y="778340"/>
                </a:lnTo>
                <a:lnTo>
                  <a:pt x="2036763" y="782877"/>
                </a:lnTo>
                <a:lnTo>
                  <a:pt x="2036763" y="1051937"/>
                </a:lnTo>
                <a:lnTo>
                  <a:pt x="2036763" y="1056701"/>
                </a:lnTo>
                <a:lnTo>
                  <a:pt x="2036536" y="1061238"/>
                </a:lnTo>
                <a:lnTo>
                  <a:pt x="2035856" y="1065776"/>
                </a:lnTo>
                <a:lnTo>
                  <a:pt x="2035403" y="1070313"/>
                </a:lnTo>
                <a:lnTo>
                  <a:pt x="2034723" y="1075077"/>
                </a:lnTo>
                <a:lnTo>
                  <a:pt x="2033816" y="1079388"/>
                </a:lnTo>
                <a:lnTo>
                  <a:pt x="2032909" y="1083925"/>
                </a:lnTo>
                <a:lnTo>
                  <a:pt x="2031549" y="1088462"/>
                </a:lnTo>
                <a:lnTo>
                  <a:pt x="2029962" y="1092773"/>
                </a:lnTo>
                <a:lnTo>
                  <a:pt x="2028375" y="1097083"/>
                </a:lnTo>
                <a:lnTo>
                  <a:pt x="2025201" y="1106157"/>
                </a:lnTo>
                <a:lnTo>
                  <a:pt x="2020893" y="1115005"/>
                </a:lnTo>
                <a:lnTo>
                  <a:pt x="2016132" y="1123399"/>
                </a:lnTo>
                <a:lnTo>
                  <a:pt x="2010691" y="1132247"/>
                </a:lnTo>
                <a:lnTo>
                  <a:pt x="2004797" y="1140868"/>
                </a:lnTo>
                <a:lnTo>
                  <a:pt x="1997996" y="1149035"/>
                </a:lnTo>
                <a:lnTo>
                  <a:pt x="1991194" y="1157656"/>
                </a:lnTo>
                <a:lnTo>
                  <a:pt x="1983259" y="1165823"/>
                </a:lnTo>
                <a:lnTo>
                  <a:pt x="1975098" y="1173990"/>
                </a:lnTo>
                <a:lnTo>
                  <a:pt x="1966029" y="1182157"/>
                </a:lnTo>
                <a:lnTo>
                  <a:pt x="1956734" y="1190097"/>
                </a:lnTo>
                <a:lnTo>
                  <a:pt x="1946759" y="1198037"/>
                </a:lnTo>
                <a:lnTo>
                  <a:pt x="1936331" y="1205751"/>
                </a:lnTo>
                <a:lnTo>
                  <a:pt x="1925448" y="1213464"/>
                </a:lnTo>
                <a:lnTo>
                  <a:pt x="1913659" y="1220950"/>
                </a:lnTo>
                <a:lnTo>
                  <a:pt x="1901871" y="1228437"/>
                </a:lnTo>
                <a:lnTo>
                  <a:pt x="1889175" y="1235923"/>
                </a:lnTo>
                <a:lnTo>
                  <a:pt x="1876252" y="1243183"/>
                </a:lnTo>
                <a:lnTo>
                  <a:pt x="1862876" y="1250216"/>
                </a:lnTo>
                <a:lnTo>
                  <a:pt x="1848820" y="1257476"/>
                </a:lnTo>
                <a:lnTo>
                  <a:pt x="1834311" y="1264055"/>
                </a:lnTo>
                <a:lnTo>
                  <a:pt x="1819575" y="1271087"/>
                </a:lnTo>
                <a:lnTo>
                  <a:pt x="1804159" y="1277440"/>
                </a:lnTo>
                <a:lnTo>
                  <a:pt x="1788515" y="1284019"/>
                </a:lnTo>
                <a:lnTo>
                  <a:pt x="1772192" y="1290371"/>
                </a:lnTo>
                <a:lnTo>
                  <a:pt x="1755416" y="1296496"/>
                </a:lnTo>
                <a:lnTo>
                  <a:pt x="1738413" y="1302848"/>
                </a:lnTo>
                <a:lnTo>
                  <a:pt x="1720956" y="1308747"/>
                </a:lnTo>
                <a:lnTo>
                  <a:pt x="1703046" y="1314418"/>
                </a:lnTo>
                <a:lnTo>
                  <a:pt x="1684682" y="1320090"/>
                </a:lnTo>
                <a:lnTo>
                  <a:pt x="1666319" y="1325535"/>
                </a:lnTo>
                <a:lnTo>
                  <a:pt x="1647049" y="1330979"/>
                </a:lnTo>
                <a:lnTo>
                  <a:pt x="1627778" y="1335970"/>
                </a:lnTo>
                <a:lnTo>
                  <a:pt x="1608054" y="1341188"/>
                </a:lnTo>
                <a:lnTo>
                  <a:pt x="1587877" y="1346179"/>
                </a:lnTo>
                <a:lnTo>
                  <a:pt x="1567247" y="1350716"/>
                </a:lnTo>
                <a:lnTo>
                  <a:pt x="1546389" y="1355254"/>
                </a:lnTo>
                <a:lnTo>
                  <a:pt x="1525079" y="1359564"/>
                </a:lnTo>
                <a:lnTo>
                  <a:pt x="1503768" y="1363648"/>
                </a:lnTo>
                <a:lnTo>
                  <a:pt x="1481777" y="1367731"/>
                </a:lnTo>
                <a:lnTo>
                  <a:pt x="1460013" y="1371588"/>
                </a:lnTo>
                <a:lnTo>
                  <a:pt x="1437568" y="1375218"/>
                </a:lnTo>
                <a:lnTo>
                  <a:pt x="1414897" y="1378621"/>
                </a:lnTo>
                <a:lnTo>
                  <a:pt x="1391773" y="1382024"/>
                </a:lnTo>
                <a:lnTo>
                  <a:pt x="1368422" y="1384973"/>
                </a:lnTo>
                <a:lnTo>
                  <a:pt x="1344844" y="1387922"/>
                </a:lnTo>
                <a:lnTo>
                  <a:pt x="1321266" y="1390418"/>
                </a:lnTo>
                <a:lnTo>
                  <a:pt x="1297235" y="1393140"/>
                </a:lnTo>
                <a:lnTo>
                  <a:pt x="1272750" y="1395409"/>
                </a:lnTo>
                <a:lnTo>
                  <a:pt x="1248265" y="1397450"/>
                </a:lnTo>
                <a:lnTo>
                  <a:pt x="1223554" y="1399265"/>
                </a:lnTo>
                <a:lnTo>
                  <a:pt x="1198389" y="1401080"/>
                </a:lnTo>
                <a:lnTo>
                  <a:pt x="1173451" y="1402441"/>
                </a:lnTo>
                <a:lnTo>
                  <a:pt x="1148060" y="1403576"/>
                </a:lnTo>
                <a:lnTo>
                  <a:pt x="1122441" y="1404710"/>
                </a:lnTo>
                <a:lnTo>
                  <a:pt x="1096597" y="1405391"/>
                </a:lnTo>
                <a:lnTo>
                  <a:pt x="1070525" y="1406071"/>
                </a:lnTo>
                <a:lnTo>
                  <a:pt x="1044680" y="1406525"/>
                </a:lnTo>
                <a:lnTo>
                  <a:pt x="1018381" y="1406525"/>
                </a:lnTo>
                <a:lnTo>
                  <a:pt x="992083" y="1406525"/>
                </a:lnTo>
                <a:lnTo>
                  <a:pt x="966011" y="1406071"/>
                </a:lnTo>
                <a:lnTo>
                  <a:pt x="939940" y="1405391"/>
                </a:lnTo>
                <a:lnTo>
                  <a:pt x="914095" y="1404710"/>
                </a:lnTo>
                <a:lnTo>
                  <a:pt x="888477" y="1403576"/>
                </a:lnTo>
                <a:lnTo>
                  <a:pt x="863312" y="1402441"/>
                </a:lnTo>
                <a:lnTo>
                  <a:pt x="838147" y="1401080"/>
                </a:lnTo>
                <a:lnTo>
                  <a:pt x="812982" y="1399265"/>
                </a:lnTo>
                <a:lnTo>
                  <a:pt x="788271" y="1397450"/>
                </a:lnTo>
                <a:lnTo>
                  <a:pt x="763786" y="1395409"/>
                </a:lnTo>
                <a:lnTo>
                  <a:pt x="739528" y="1393140"/>
                </a:lnTo>
                <a:lnTo>
                  <a:pt x="715497" y="1390418"/>
                </a:lnTo>
                <a:lnTo>
                  <a:pt x="691692" y="1387922"/>
                </a:lnTo>
                <a:lnTo>
                  <a:pt x="668115" y="1384973"/>
                </a:lnTo>
                <a:lnTo>
                  <a:pt x="644990" y="1382024"/>
                </a:lnTo>
                <a:lnTo>
                  <a:pt x="621866" y="1378621"/>
                </a:lnTo>
                <a:lnTo>
                  <a:pt x="599195" y="1375218"/>
                </a:lnTo>
                <a:lnTo>
                  <a:pt x="576750" y="1371588"/>
                </a:lnTo>
                <a:lnTo>
                  <a:pt x="554759" y="1367731"/>
                </a:lnTo>
                <a:lnTo>
                  <a:pt x="532995" y="1363648"/>
                </a:lnTo>
                <a:lnTo>
                  <a:pt x="511458" y="1359564"/>
                </a:lnTo>
                <a:lnTo>
                  <a:pt x="490147" y="1355254"/>
                </a:lnTo>
                <a:lnTo>
                  <a:pt x="469290" y="1350716"/>
                </a:lnTo>
                <a:lnTo>
                  <a:pt x="448886" y="1346179"/>
                </a:lnTo>
                <a:lnTo>
                  <a:pt x="428935" y="1341188"/>
                </a:lnTo>
                <a:lnTo>
                  <a:pt x="408985" y="1335970"/>
                </a:lnTo>
                <a:lnTo>
                  <a:pt x="389715" y="1330979"/>
                </a:lnTo>
                <a:lnTo>
                  <a:pt x="370671" y="1325535"/>
                </a:lnTo>
                <a:lnTo>
                  <a:pt x="352081" y="1320090"/>
                </a:lnTo>
                <a:lnTo>
                  <a:pt x="333717" y="1314418"/>
                </a:lnTo>
                <a:lnTo>
                  <a:pt x="315580" y="1308747"/>
                </a:lnTo>
                <a:lnTo>
                  <a:pt x="298124" y="1302848"/>
                </a:lnTo>
                <a:lnTo>
                  <a:pt x="281120" y="1296496"/>
                </a:lnTo>
                <a:lnTo>
                  <a:pt x="264571" y="1290371"/>
                </a:lnTo>
                <a:lnTo>
                  <a:pt x="248474" y="1284019"/>
                </a:lnTo>
                <a:lnTo>
                  <a:pt x="232605" y="1277440"/>
                </a:lnTo>
                <a:lnTo>
                  <a:pt x="217188" y="1271087"/>
                </a:lnTo>
                <a:lnTo>
                  <a:pt x="202225" y="1264055"/>
                </a:lnTo>
                <a:lnTo>
                  <a:pt x="187716" y="1257476"/>
                </a:lnTo>
                <a:lnTo>
                  <a:pt x="173887" y="1250216"/>
                </a:lnTo>
                <a:lnTo>
                  <a:pt x="160511" y="1243183"/>
                </a:lnTo>
                <a:lnTo>
                  <a:pt x="147362" y="1235923"/>
                </a:lnTo>
                <a:lnTo>
                  <a:pt x="134892" y="1228437"/>
                </a:lnTo>
                <a:lnTo>
                  <a:pt x="122877" y="1220950"/>
                </a:lnTo>
                <a:lnTo>
                  <a:pt x="111541" y="1213464"/>
                </a:lnTo>
                <a:lnTo>
                  <a:pt x="100433" y="1205751"/>
                </a:lnTo>
                <a:lnTo>
                  <a:pt x="90004" y="1198037"/>
                </a:lnTo>
                <a:lnTo>
                  <a:pt x="80029" y="1190097"/>
                </a:lnTo>
                <a:lnTo>
                  <a:pt x="70734" y="1182157"/>
                </a:lnTo>
                <a:lnTo>
                  <a:pt x="61665" y="1173990"/>
                </a:lnTo>
                <a:lnTo>
                  <a:pt x="53504" y="1165823"/>
                </a:lnTo>
                <a:lnTo>
                  <a:pt x="45795" y="1157656"/>
                </a:lnTo>
                <a:lnTo>
                  <a:pt x="38541" y="1149035"/>
                </a:lnTo>
                <a:lnTo>
                  <a:pt x="31966" y="1140868"/>
                </a:lnTo>
                <a:lnTo>
                  <a:pt x="26072" y="1132247"/>
                </a:lnTo>
                <a:lnTo>
                  <a:pt x="20631" y="1123399"/>
                </a:lnTo>
                <a:lnTo>
                  <a:pt x="15870" y="1115005"/>
                </a:lnTo>
                <a:lnTo>
                  <a:pt x="11562" y="1106157"/>
                </a:lnTo>
                <a:lnTo>
                  <a:pt x="8162" y="1097083"/>
                </a:lnTo>
                <a:lnTo>
                  <a:pt x="6575" y="1092773"/>
                </a:lnTo>
                <a:lnTo>
                  <a:pt x="5214" y="1088462"/>
                </a:lnTo>
                <a:lnTo>
                  <a:pt x="3854" y="1083925"/>
                </a:lnTo>
                <a:lnTo>
                  <a:pt x="2947" y="1079388"/>
                </a:lnTo>
                <a:lnTo>
                  <a:pt x="2040" y="1075077"/>
                </a:lnTo>
                <a:lnTo>
                  <a:pt x="1360" y="1070313"/>
                </a:lnTo>
                <a:lnTo>
                  <a:pt x="907" y="1065776"/>
                </a:lnTo>
                <a:lnTo>
                  <a:pt x="227" y="1061238"/>
                </a:lnTo>
                <a:lnTo>
                  <a:pt x="0" y="1056701"/>
                </a:lnTo>
                <a:lnTo>
                  <a:pt x="0" y="1051937"/>
                </a:lnTo>
                <a:lnTo>
                  <a:pt x="0" y="782877"/>
                </a:lnTo>
                <a:lnTo>
                  <a:pt x="0" y="778340"/>
                </a:lnTo>
                <a:lnTo>
                  <a:pt x="227" y="773802"/>
                </a:lnTo>
                <a:lnTo>
                  <a:pt x="907" y="769038"/>
                </a:lnTo>
                <a:lnTo>
                  <a:pt x="1360" y="764501"/>
                </a:lnTo>
                <a:lnTo>
                  <a:pt x="2040" y="759737"/>
                </a:lnTo>
                <a:lnTo>
                  <a:pt x="3174" y="755426"/>
                </a:lnTo>
                <a:lnTo>
                  <a:pt x="4081" y="750662"/>
                </a:lnTo>
                <a:lnTo>
                  <a:pt x="5441" y="746125"/>
                </a:lnTo>
                <a:close/>
                <a:moveTo>
                  <a:pt x="495361" y="629250"/>
                </a:moveTo>
                <a:lnTo>
                  <a:pt x="495361" y="893516"/>
                </a:lnTo>
                <a:lnTo>
                  <a:pt x="528008" y="900321"/>
                </a:lnTo>
                <a:lnTo>
                  <a:pt x="561787" y="906673"/>
                </a:lnTo>
                <a:lnTo>
                  <a:pt x="596474" y="912570"/>
                </a:lnTo>
                <a:lnTo>
                  <a:pt x="631614" y="918015"/>
                </a:lnTo>
                <a:lnTo>
                  <a:pt x="631614" y="653975"/>
                </a:lnTo>
                <a:lnTo>
                  <a:pt x="596474" y="648531"/>
                </a:lnTo>
                <a:lnTo>
                  <a:pt x="561787" y="642633"/>
                </a:lnTo>
                <a:lnTo>
                  <a:pt x="528008" y="636055"/>
                </a:lnTo>
                <a:lnTo>
                  <a:pt x="495361" y="629250"/>
                </a:lnTo>
                <a:close/>
                <a:moveTo>
                  <a:pt x="295403" y="572313"/>
                </a:moveTo>
                <a:lnTo>
                  <a:pt x="295403" y="836580"/>
                </a:lnTo>
                <a:lnTo>
                  <a:pt x="311273" y="842251"/>
                </a:lnTo>
                <a:lnTo>
                  <a:pt x="327596" y="847922"/>
                </a:lnTo>
                <a:lnTo>
                  <a:pt x="343919" y="853366"/>
                </a:lnTo>
                <a:lnTo>
                  <a:pt x="360696" y="858583"/>
                </a:lnTo>
                <a:lnTo>
                  <a:pt x="378152" y="863574"/>
                </a:lnTo>
                <a:lnTo>
                  <a:pt x="395609" y="868791"/>
                </a:lnTo>
                <a:lnTo>
                  <a:pt x="413292" y="873328"/>
                </a:lnTo>
                <a:lnTo>
                  <a:pt x="431429" y="878318"/>
                </a:lnTo>
                <a:lnTo>
                  <a:pt x="431429" y="614278"/>
                </a:lnTo>
                <a:lnTo>
                  <a:pt x="413292" y="609288"/>
                </a:lnTo>
                <a:lnTo>
                  <a:pt x="395609" y="604751"/>
                </a:lnTo>
                <a:lnTo>
                  <a:pt x="378152" y="599534"/>
                </a:lnTo>
                <a:lnTo>
                  <a:pt x="360696" y="594317"/>
                </a:lnTo>
                <a:lnTo>
                  <a:pt x="343919" y="589099"/>
                </a:lnTo>
                <a:lnTo>
                  <a:pt x="327596" y="583882"/>
                </a:lnTo>
                <a:lnTo>
                  <a:pt x="311273" y="577984"/>
                </a:lnTo>
                <a:lnTo>
                  <a:pt x="295403" y="572313"/>
                </a:lnTo>
                <a:close/>
                <a:moveTo>
                  <a:pt x="1857435" y="522182"/>
                </a:moveTo>
                <a:lnTo>
                  <a:pt x="1842246" y="529894"/>
                </a:lnTo>
                <a:lnTo>
                  <a:pt x="1826603" y="537380"/>
                </a:lnTo>
                <a:lnTo>
                  <a:pt x="1810280" y="544866"/>
                </a:lnTo>
                <a:lnTo>
                  <a:pt x="1793503" y="552351"/>
                </a:lnTo>
                <a:lnTo>
                  <a:pt x="1776273" y="559157"/>
                </a:lnTo>
                <a:lnTo>
                  <a:pt x="1758590" y="566188"/>
                </a:lnTo>
                <a:lnTo>
                  <a:pt x="1740226" y="573221"/>
                </a:lnTo>
                <a:lnTo>
                  <a:pt x="1721409" y="579572"/>
                </a:lnTo>
                <a:lnTo>
                  <a:pt x="1721409" y="843839"/>
                </a:lnTo>
                <a:lnTo>
                  <a:pt x="1740226" y="837260"/>
                </a:lnTo>
                <a:lnTo>
                  <a:pt x="1758590" y="830455"/>
                </a:lnTo>
                <a:lnTo>
                  <a:pt x="1776273" y="823423"/>
                </a:lnTo>
                <a:lnTo>
                  <a:pt x="1793503" y="816391"/>
                </a:lnTo>
                <a:lnTo>
                  <a:pt x="1810280" y="808906"/>
                </a:lnTo>
                <a:lnTo>
                  <a:pt x="1826603" y="801420"/>
                </a:lnTo>
                <a:lnTo>
                  <a:pt x="1842246" y="793934"/>
                </a:lnTo>
                <a:lnTo>
                  <a:pt x="1857435" y="786222"/>
                </a:lnTo>
                <a:lnTo>
                  <a:pt x="1857435" y="522182"/>
                </a:lnTo>
                <a:close/>
                <a:moveTo>
                  <a:pt x="95445" y="468875"/>
                </a:moveTo>
                <a:lnTo>
                  <a:pt x="95445" y="733142"/>
                </a:lnTo>
                <a:lnTo>
                  <a:pt x="102473" y="738359"/>
                </a:lnTo>
                <a:lnTo>
                  <a:pt x="109501" y="743349"/>
                </a:lnTo>
                <a:lnTo>
                  <a:pt x="116756" y="748567"/>
                </a:lnTo>
                <a:lnTo>
                  <a:pt x="124237" y="753784"/>
                </a:lnTo>
                <a:lnTo>
                  <a:pt x="132172" y="759001"/>
                </a:lnTo>
                <a:lnTo>
                  <a:pt x="140107" y="763765"/>
                </a:lnTo>
                <a:lnTo>
                  <a:pt x="156883" y="773519"/>
                </a:lnTo>
                <a:lnTo>
                  <a:pt x="174340" y="783500"/>
                </a:lnTo>
                <a:lnTo>
                  <a:pt x="192704" y="793027"/>
                </a:lnTo>
                <a:lnTo>
                  <a:pt x="211747" y="801874"/>
                </a:lnTo>
                <a:lnTo>
                  <a:pt x="231698" y="810947"/>
                </a:lnTo>
                <a:lnTo>
                  <a:pt x="231698" y="546907"/>
                </a:lnTo>
                <a:lnTo>
                  <a:pt x="211747" y="537834"/>
                </a:lnTo>
                <a:lnTo>
                  <a:pt x="192704" y="528533"/>
                </a:lnTo>
                <a:lnTo>
                  <a:pt x="174340" y="519233"/>
                </a:lnTo>
                <a:lnTo>
                  <a:pt x="156883" y="509479"/>
                </a:lnTo>
                <a:lnTo>
                  <a:pt x="140107" y="499725"/>
                </a:lnTo>
                <a:lnTo>
                  <a:pt x="132172" y="494734"/>
                </a:lnTo>
                <a:lnTo>
                  <a:pt x="124237" y="489517"/>
                </a:lnTo>
                <a:lnTo>
                  <a:pt x="116756" y="484527"/>
                </a:lnTo>
                <a:lnTo>
                  <a:pt x="109501" y="479309"/>
                </a:lnTo>
                <a:lnTo>
                  <a:pt x="102473" y="474092"/>
                </a:lnTo>
                <a:lnTo>
                  <a:pt x="95445" y="468875"/>
                </a:lnTo>
                <a:close/>
                <a:moveTo>
                  <a:pt x="951139" y="128588"/>
                </a:moveTo>
                <a:lnTo>
                  <a:pt x="1081087" y="128588"/>
                </a:lnTo>
                <a:lnTo>
                  <a:pt x="1081087" y="158962"/>
                </a:lnTo>
                <a:lnTo>
                  <a:pt x="1097189" y="159869"/>
                </a:lnTo>
                <a:lnTo>
                  <a:pt x="1112837" y="160549"/>
                </a:lnTo>
                <a:lnTo>
                  <a:pt x="1127805" y="161682"/>
                </a:lnTo>
                <a:lnTo>
                  <a:pt x="1142319" y="162816"/>
                </a:lnTo>
                <a:lnTo>
                  <a:pt x="1156380" y="164176"/>
                </a:lnTo>
                <a:lnTo>
                  <a:pt x="1169761" y="165762"/>
                </a:lnTo>
                <a:lnTo>
                  <a:pt x="1182687" y="167576"/>
                </a:lnTo>
                <a:lnTo>
                  <a:pt x="1195387" y="169162"/>
                </a:lnTo>
                <a:lnTo>
                  <a:pt x="1207180" y="171202"/>
                </a:lnTo>
                <a:lnTo>
                  <a:pt x="1218520" y="173242"/>
                </a:lnTo>
                <a:lnTo>
                  <a:pt x="1229632" y="175283"/>
                </a:lnTo>
                <a:lnTo>
                  <a:pt x="1240064" y="177776"/>
                </a:lnTo>
                <a:lnTo>
                  <a:pt x="1250043" y="180269"/>
                </a:lnTo>
                <a:lnTo>
                  <a:pt x="1259341" y="182763"/>
                </a:lnTo>
                <a:lnTo>
                  <a:pt x="1268412" y="185709"/>
                </a:lnTo>
                <a:lnTo>
                  <a:pt x="1276577" y="188430"/>
                </a:lnTo>
                <a:lnTo>
                  <a:pt x="1284287" y="191603"/>
                </a:lnTo>
                <a:lnTo>
                  <a:pt x="1291771" y="194776"/>
                </a:lnTo>
                <a:lnTo>
                  <a:pt x="1298802" y="198176"/>
                </a:lnTo>
                <a:lnTo>
                  <a:pt x="1304925" y="201803"/>
                </a:lnTo>
                <a:lnTo>
                  <a:pt x="1310821" y="205430"/>
                </a:lnTo>
                <a:lnTo>
                  <a:pt x="1316037" y="209057"/>
                </a:lnTo>
                <a:lnTo>
                  <a:pt x="1321027" y="213137"/>
                </a:lnTo>
                <a:lnTo>
                  <a:pt x="1325336" y="216990"/>
                </a:lnTo>
                <a:lnTo>
                  <a:pt x="1329191" y="221524"/>
                </a:lnTo>
                <a:lnTo>
                  <a:pt x="1332366" y="225830"/>
                </a:lnTo>
                <a:lnTo>
                  <a:pt x="1335087" y="230137"/>
                </a:lnTo>
                <a:lnTo>
                  <a:pt x="1337355" y="234897"/>
                </a:lnTo>
                <a:lnTo>
                  <a:pt x="1339170" y="239657"/>
                </a:lnTo>
                <a:lnTo>
                  <a:pt x="1340530" y="244644"/>
                </a:lnTo>
                <a:lnTo>
                  <a:pt x="1341437" y="249631"/>
                </a:lnTo>
                <a:lnTo>
                  <a:pt x="1341664" y="254845"/>
                </a:lnTo>
                <a:lnTo>
                  <a:pt x="1341437" y="258245"/>
                </a:lnTo>
                <a:lnTo>
                  <a:pt x="1340757" y="262098"/>
                </a:lnTo>
                <a:lnTo>
                  <a:pt x="1340077" y="267085"/>
                </a:lnTo>
                <a:lnTo>
                  <a:pt x="1338716" y="272752"/>
                </a:lnTo>
                <a:lnTo>
                  <a:pt x="1056594" y="272752"/>
                </a:lnTo>
                <a:lnTo>
                  <a:pt x="1056594" y="257111"/>
                </a:lnTo>
                <a:lnTo>
                  <a:pt x="1056594" y="250764"/>
                </a:lnTo>
                <a:lnTo>
                  <a:pt x="1056141" y="245324"/>
                </a:lnTo>
                <a:lnTo>
                  <a:pt x="1055234" y="240564"/>
                </a:lnTo>
                <a:lnTo>
                  <a:pt x="1054327" y="236031"/>
                </a:lnTo>
                <a:lnTo>
                  <a:pt x="1052739" y="232177"/>
                </a:lnTo>
                <a:lnTo>
                  <a:pt x="1051152" y="229004"/>
                </a:lnTo>
                <a:lnTo>
                  <a:pt x="1049111" y="226057"/>
                </a:lnTo>
                <a:lnTo>
                  <a:pt x="1046843" y="224017"/>
                </a:lnTo>
                <a:lnTo>
                  <a:pt x="1044121" y="221977"/>
                </a:lnTo>
                <a:lnTo>
                  <a:pt x="1040493" y="220390"/>
                </a:lnTo>
                <a:lnTo>
                  <a:pt x="1036410" y="219030"/>
                </a:lnTo>
                <a:lnTo>
                  <a:pt x="1031648" y="218124"/>
                </a:lnTo>
                <a:lnTo>
                  <a:pt x="1025978" y="217217"/>
                </a:lnTo>
                <a:lnTo>
                  <a:pt x="1019628" y="216537"/>
                </a:lnTo>
                <a:lnTo>
                  <a:pt x="1012825" y="216310"/>
                </a:lnTo>
                <a:lnTo>
                  <a:pt x="1005114" y="216084"/>
                </a:lnTo>
                <a:lnTo>
                  <a:pt x="998764" y="216310"/>
                </a:lnTo>
                <a:lnTo>
                  <a:pt x="992868" y="216537"/>
                </a:lnTo>
                <a:lnTo>
                  <a:pt x="987425" y="216990"/>
                </a:lnTo>
                <a:lnTo>
                  <a:pt x="982209" y="217897"/>
                </a:lnTo>
                <a:lnTo>
                  <a:pt x="977673" y="218577"/>
                </a:lnTo>
                <a:lnTo>
                  <a:pt x="973591" y="219937"/>
                </a:lnTo>
                <a:lnTo>
                  <a:pt x="969735" y="221070"/>
                </a:lnTo>
                <a:lnTo>
                  <a:pt x="966334" y="222657"/>
                </a:lnTo>
                <a:lnTo>
                  <a:pt x="963159" y="224470"/>
                </a:lnTo>
                <a:lnTo>
                  <a:pt x="960664" y="226510"/>
                </a:lnTo>
                <a:lnTo>
                  <a:pt x="958396" y="229004"/>
                </a:lnTo>
                <a:lnTo>
                  <a:pt x="956582" y="231271"/>
                </a:lnTo>
                <a:lnTo>
                  <a:pt x="955221" y="233764"/>
                </a:lnTo>
                <a:lnTo>
                  <a:pt x="954087" y="236711"/>
                </a:lnTo>
                <a:lnTo>
                  <a:pt x="953407" y="239657"/>
                </a:lnTo>
                <a:lnTo>
                  <a:pt x="953407" y="243058"/>
                </a:lnTo>
                <a:lnTo>
                  <a:pt x="953407" y="245551"/>
                </a:lnTo>
                <a:lnTo>
                  <a:pt x="953634" y="248498"/>
                </a:lnTo>
                <a:lnTo>
                  <a:pt x="954087" y="250991"/>
                </a:lnTo>
                <a:lnTo>
                  <a:pt x="954994" y="253484"/>
                </a:lnTo>
                <a:lnTo>
                  <a:pt x="955901" y="255751"/>
                </a:lnTo>
                <a:lnTo>
                  <a:pt x="957035" y="258018"/>
                </a:lnTo>
                <a:lnTo>
                  <a:pt x="958396" y="260058"/>
                </a:lnTo>
                <a:lnTo>
                  <a:pt x="959757" y="262098"/>
                </a:lnTo>
                <a:lnTo>
                  <a:pt x="961571" y="263911"/>
                </a:lnTo>
                <a:lnTo>
                  <a:pt x="963839" y="265725"/>
                </a:lnTo>
                <a:lnTo>
                  <a:pt x="965880" y="267538"/>
                </a:lnTo>
                <a:lnTo>
                  <a:pt x="968148" y="269125"/>
                </a:lnTo>
                <a:lnTo>
                  <a:pt x="970643" y="270712"/>
                </a:lnTo>
                <a:lnTo>
                  <a:pt x="973591" y="271845"/>
                </a:lnTo>
                <a:lnTo>
                  <a:pt x="976539" y="273205"/>
                </a:lnTo>
                <a:lnTo>
                  <a:pt x="979714" y="274565"/>
                </a:lnTo>
                <a:lnTo>
                  <a:pt x="987878" y="276832"/>
                </a:lnTo>
                <a:lnTo>
                  <a:pt x="998991" y="280005"/>
                </a:lnTo>
                <a:lnTo>
                  <a:pt x="1013278" y="283632"/>
                </a:lnTo>
                <a:lnTo>
                  <a:pt x="1030741" y="287712"/>
                </a:lnTo>
                <a:lnTo>
                  <a:pt x="1051378" y="292245"/>
                </a:lnTo>
                <a:lnTo>
                  <a:pt x="1075191" y="297459"/>
                </a:lnTo>
                <a:lnTo>
                  <a:pt x="1132114" y="309246"/>
                </a:lnTo>
                <a:lnTo>
                  <a:pt x="1181327" y="319673"/>
                </a:lnTo>
                <a:lnTo>
                  <a:pt x="1222375" y="328740"/>
                </a:lnTo>
                <a:lnTo>
                  <a:pt x="1239611" y="332820"/>
                </a:lnTo>
                <a:lnTo>
                  <a:pt x="1255032" y="336673"/>
                </a:lnTo>
                <a:lnTo>
                  <a:pt x="1267732" y="340073"/>
                </a:lnTo>
                <a:lnTo>
                  <a:pt x="1278618" y="343020"/>
                </a:lnTo>
                <a:lnTo>
                  <a:pt x="1288143" y="346193"/>
                </a:lnTo>
                <a:lnTo>
                  <a:pt x="1297441" y="349594"/>
                </a:lnTo>
                <a:lnTo>
                  <a:pt x="1306286" y="353220"/>
                </a:lnTo>
                <a:lnTo>
                  <a:pt x="1314677" y="357300"/>
                </a:lnTo>
                <a:lnTo>
                  <a:pt x="1322841" y="361381"/>
                </a:lnTo>
                <a:lnTo>
                  <a:pt x="1330552" y="366141"/>
                </a:lnTo>
                <a:lnTo>
                  <a:pt x="1337809" y="370901"/>
                </a:lnTo>
                <a:lnTo>
                  <a:pt x="1344613" y="376114"/>
                </a:lnTo>
                <a:lnTo>
                  <a:pt x="1348014" y="378834"/>
                </a:lnTo>
                <a:lnTo>
                  <a:pt x="1350963" y="381554"/>
                </a:lnTo>
                <a:lnTo>
                  <a:pt x="1353684" y="384501"/>
                </a:lnTo>
                <a:lnTo>
                  <a:pt x="1356632" y="387448"/>
                </a:lnTo>
                <a:lnTo>
                  <a:pt x="1358900" y="390621"/>
                </a:lnTo>
                <a:lnTo>
                  <a:pt x="1360941" y="393568"/>
                </a:lnTo>
                <a:lnTo>
                  <a:pt x="1362982" y="396741"/>
                </a:lnTo>
                <a:lnTo>
                  <a:pt x="1364796" y="400141"/>
                </a:lnTo>
                <a:lnTo>
                  <a:pt x="1366384" y="403315"/>
                </a:lnTo>
                <a:lnTo>
                  <a:pt x="1367745" y="406942"/>
                </a:lnTo>
                <a:lnTo>
                  <a:pt x="1368879" y="410342"/>
                </a:lnTo>
                <a:lnTo>
                  <a:pt x="1370013" y="413969"/>
                </a:lnTo>
                <a:lnTo>
                  <a:pt x="1370466" y="417822"/>
                </a:lnTo>
                <a:lnTo>
                  <a:pt x="1370920" y="421449"/>
                </a:lnTo>
                <a:lnTo>
                  <a:pt x="1371600" y="425302"/>
                </a:lnTo>
                <a:lnTo>
                  <a:pt x="1371600" y="429156"/>
                </a:lnTo>
                <a:lnTo>
                  <a:pt x="1371146" y="435729"/>
                </a:lnTo>
                <a:lnTo>
                  <a:pt x="1370466" y="441849"/>
                </a:lnTo>
                <a:lnTo>
                  <a:pt x="1368879" y="447743"/>
                </a:lnTo>
                <a:lnTo>
                  <a:pt x="1366837" y="453409"/>
                </a:lnTo>
                <a:lnTo>
                  <a:pt x="1364570" y="459076"/>
                </a:lnTo>
                <a:lnTo>
                  <a:pt x="1361395" y="464516"/>
                </a:lnTo>
                <a:lnTo>
                  <a:pt x="1357539" y="469730"/>
                </a:lnTo>
                <a:lnTo>
                  <a:pt x="1353457" y="474717"/>
                </a:lnTo>
                <a:lnTo>
                  <a:pt x="1348468" y="479704"/>
                </a:lnTo>
                <a:lnTo>
                  <a:pt x="1343252" y="484690"/>
                </a:lnTo>
                <a:lnTo>
                  <a:pt x="1337129" y="488997"/>
                </a:lnTo>
                <a:lnTo>
                  <a:pt x="1330779" y="493304"/>
                </a:lnTo>
                <a:lnTo>
                  <a:pt x="1323521" y="497837"/>
                </a:lnTo>
                <a:lnTo>
                  <a:pt x="1316037" y="501917"/>
                </a:lnTo>
                <a:lnTo>
                  <a:pt x="1307873" y="505771"/>
                </a:lnTo>
                <a:lnTo>
                  <a:pt x="1299029" y="509398"/>
                </a:lnTo>
                <a:lnTo>
                  <a:pt x="1289503" y="513024"/>
                </a:lnTo>
                <a:lnTo>
                  <a:pt x="1279752" y="516198"/>
                </a:lnTo>
                <a:lnTo>
                  <a:pt x="1269093" y="519371"/>
                </a:lnTo>
                <a:lnTo>
                  <a:pt x="1257980" y="522545"/>
                </a:lnTo>
                <a:lnTo>
                  <a:pt x="1246414" y="525265"/>
                </a:lnTo>
                <a:lnTo>
                  <a:pt x="1234395" y="527985"/>
                </a:lnTo>
                <a:lnTo>
                  <a:pt x="1221468" y="530478"/>
                </a:lnTo>
                <a:lnTo>
                  <a:pt x="1208314" y="532745"/>
                </a:lnTo>
                <a:lnTo>
                  <a:pt x="1194253" y="535012"/>
                </a:lnTo>
                <a:lnTo>
                  <a:pt x="1179966" y="536825"/>
                </a:lnTo>
                <a:lnTo>
                  <a:pt x="1164545" y="538638"/>
                </a:lnTo>
                <a:lnTo>
                  <a:pt x="1149123" y="540452"/>
                </a:lnTo>
                <a:lnTo>
                  <a:pt x="1133021" y="541812"/>
                </a:lnTo>
                <a:lnTo>
                  <a:pt x="1116239" y="543172"/>
                </a:lnTo>
                <a:lnTo>
                  <a:pt x="1098777" y="544305"/>
                </a:lnTo>
                <a:lnTo>
                  <a:pt x="1081087" y="545212"/>
                </a:lnTo>
                <a:lnTo>
                  <a:pt x="1081087" y="581026"/>
                </a:lnTo>
                <a:lnTo>
                  <a:pt x="951139" y="581026"/>
                </a:lnTo>
                <a:lnTo>
                  <a:pt x="951139" y="544078"/>
                </a:lnTo>
                <a:lnTo>
                  <a:pt x="937078" y="543625"/>
                </a:lnTo>
                <a:lnTo>
                  <a:pt x="923471" y="542945"/>
                </a:lnTo>
                <a:lnTo>
                  <a:pt x="909864" y="541812"/>
                </a:lnTo>
                <a:lnTo>
                  <a:pt x="896484" y="540678"/>
                </a:lnTo>
                <a:lnTo>
                  <a:pt x="883330" y="539545"/>
                </a:lnTo>
                <a:lnTo>
                  <a:pt x="870403" y="538185"/>
                </a:lnTo>
                <a:lnTo>
                  <a:pt x="857703" y="536598"/>
                </a:lnTo>
                <a:lnTo>
                  <a:pt x="845457" y="534785"/>
                </a:lnTo>
                <a:lnTo>
                  <a:pt x="832984" y="532745"/>
                </a:lnTo>
                <a:lnTo>
                  <a:pt x="821191" y="530705"/>
                </a:lnTo>
                <a:lnTo>
                  <a:pt x="809171" y="528665"/>
                </a:lnTo>
                <a:lnTo>
                  <a:pt x="797605" y="526171"/>
                </a:lnTo>
                <a:lnTo>
                  <a:pt x="786266" y="523451"/>
                </a:lnTo>
                <a:lnTo>
                  <a:pt x="775153" y="520731"/>
                </a:lnTo>
                <a:lnTo>
                  <a:pt x="764267" y="517784"/>
                </a:lnTo>
                <a:lnTo>
                  <a:pt x="753608" y="514838"/>
                </a:lnTo>
                <a:lnTo>
                  <a:pt x="743403" y="511438"/>
                </a:lnTo>
                <a:lnTo>
                  <a:pt x="733878" y="507811"/>
                </a:lnTo>
                <a:lnTo>
                  <a:pt x="724807" y="503731"/>
                </a:lnTo>
                <a:lnTo>
                  <a:pt x="716642" y="499651"/>
                </a:lnTo>
                <a:lnTo>
                  <a:pt x="709158" y="494891"/>
                </a:lnTo>
                <a:lnTo>
                  <a:pt x="705530" y="492624"/>
                </a:lnTo>
                <a:lnTo>
                  <a:pt x="702128" y="489904"/>
                </a:lnTo>
                <a:lnTo>
                  <a:pt x="698953" y="487637"/>
                </a:lnTo>
                <a:lnTo>
                  <a:pt x="696005" y="484917"/>
                </a:lnTo>
                <a:lnTo>
                  <a:pt x="692830" y="482197"/>
                </a:lnTo>
                <a:lnTo>
                  <a:pt x="690335" y="479477"/>
                </a:lnTo>
                <a:lnTo>
                  <a:pt x="687841" y="476530"/>
                </a:lnTo>
                <a:lnTo>
                  <a:pt x="685346" y="473810"/>
                </a:lnTo>
                <a:lnTo>
                  <a:pt x="683078" y="470637"/>
                </a:lnTo>
                <a:lnTo>
                  <a:pt x="681037" y="467916"/>
                </a:lnTo>
                <a:lnTo>
                  <a:pt x="679223" y="464743"/>
                </a:lnTo>
                <a:lnTo>
                  <a:pt x="677408" y="461343"/>
                </a:lnTo>
                <a:lnTo>
                  <a:pt x="675821" y="457943"/>
                </a:lnTo>
                <a:lnTo>
                  <a:pt x="674233" y="454770"/>
                </a:lnTo>
                <a:lnTo>
                  <a:pt x="673326" y="451369"/>
                </a:lnTo>
                <a:lnTo>
                  <a:pt x="671966" y="447743"/>
                </a:lnTo>
                <a:lnTo>
                  <a:pt x="671285" y="444343"/>
                </a:lnTo>
                <a:lnTo>
                  <a:pt x="670378" y="440489"/>
                </a:lnTo>
                <a:lnTo>
                  <a:pt x="669925" y="436862"/>
                </a:lnTo>
                <a:lnTo>
                  <a:pt x="669471" y="433009"/>
                </a:lnTo>
                <a:lnTo>
                  <a:pt x="669244" y="429156"/>
                </a:lnTo>
                <a:lnTo>
                  <a:pt x="669244" y="425302"/>
                </a:lnTo>
                <a:lnTo>
                  <a:pt x="669244" y="406715"/>
                </a:lnTo>
                <a:lnTo>
                  <a:pt x="951139" y="406715"/>
                </a:lnTo>
                <a:lnTo>
                  <a:pt x="951139" y="430062"/>
                </a:lnTo>
                <a:lnTo>
                  <a:pt x="951366" y="439129"/>
                </a:lnTo>
                <a:lnTo>
                  <a:pt x="951819" y="447516"/>
                </a:lnTo>
                <a:lnTo>
                  <a:pt x="952273" y="454770"/>
                </a:lnTo>
                <a:lnTo>
                  <a:pt x="953407" y="461116"/>
                </a:lnTo>
                <a:lnTo>
                  <a:pt x="954768" y="466783"/>
                </a:lnTo>
                <a:lnTo>
                  <a:pt x="956355" y="471543"/>
                </a:lnTo>
                <a:lnTo>
                  <a:pt x="957035" y="473357"/>
                </a:lnTo>
                <a:lnTo>
                  <a:pt x="957716" y="475170"/>
                </a:lnTo>
                <a:lnTo>
                  <a:pt x="958850" y="476530"/>
                </a:lnTo>
                <a:lnTo>
                  <a:pt x="959757" y="477890"/>
                </a:lnTo>
                <a:lnTo>
                  <a:pt x="961118" y="479024"/>
                </a:lnTo>
                <a:lnTo>
                  <a:pt x="962478" y="479930"/>
                </a:lnTo>
                <a:lnTo>
                  <a:pt x="964066" y="481064"/>
                </a:lnTo>
                <a:lnTo>
                  <a:pt x="965880" y="481970"/>
                </a:lnTo>
                <a:lnTo>
                  <a:pt x="969962" y="483557"/>
                </a:lnTo>
                <a:lnTo>
                  <a:pt x="974725" y="484917"/>
                </a:lnTo>
                <a:lnTo>
                  <a:pt x="980394" y="485824"/>
                </a:lnTo>
                <a:lnTo>
                  <a:pt x="986971" y="486730"/>
                </a:lnTo>
                <a:lnTo>
                  <a:pt x="994228" y="486957"/>
                </a:lnTo>
                <a:lnTo>
                  <a:pt x="1002166" y="487184"/>
                </a:lnTo>
                <a:lnTo>
                  <a:pt x="1009196" y="487184"/>
                </a:lnTo>
                <a:lnTo>
                  <a:pt x="1015546" y="486730"/>
                </a:lnTo>
                <a:lnTo>
                  <a:pt x="1021443" y="486050"/>
                </a:lnTo>
                <a:lnTo>
                  <a:pt x="1027112" y="485597"/>
                </a:lnTo>
                <a:lnTo>
                  <a:pt x="1032328" y="484690"/>
                </a:lnTo>
                <a:lnTo>
                  <a:pt x="1037091" y="483557"/>
                </a:lnTo>
                <a:lnTo>
                  <a:pt x="1041173" y="482197"/>
                </a:lnTo>
                <a:lnTo>
                  <a:pt x="1044802" y="480837"/>
                </a:lnTo>
                <a:lnTo>
                  <a:pt x="1047977" y="479024"/>
                </a:lnTo>
                <a:lnTo>
                  <a:pt x="1050925" y="477210"/>
                </a:lnTo>
                <a:lnTo>
                  <a:pt x="1053193" y="475170"/>
                </a:lnTo>
                <a:lnTo>
                  <a:pt x="1055234" y="472677"/>
                </a:lnTo>
                <a:lnTo>
                  <a:pt x="1056821" y="470183"/>
                </a:lnTo>
                <a:lnTo>
                  <a:pt x="1057955" y="467237"/>
                </a:lnTo>
                <a:lnTo>
                  <a:pt x="1058635" y="464516"/>
                </a:lnTo>
                <a:lnTo>
                  <a:pt x="1058635" y="461343"/>
                </a:lnTo>
                <a:lnTo>
                  <a:pt x="1058635" y="453636"/>
                </a:lnTo>
                <a:lnTo>
                  <a:pt x="1057955" y="446383"/>
                </a:lnTo>
                <a:lnTo>
                  <a:pt x="1056821" y="440036"/>
                </a:lnTo>
                <a:lnTo>
                  <a:pt x="1055461" y="433916"/>
                </a:lnTo>
                <a:lnTo>
                  <a:pt x="1053419" y="428475"/>
                </a:lnTo>
                <a:lnTo>
                  <a:pt x="1052512" y="425756"/>
                </a:lnTo>
                <a:lnTo>
                  <a:pt x="1051152" y="423489"/>
                </a:lnTo>
                <a:lnTo>
                  <a:pt x="1049791" y="421222"/>
                </a:lnTo>
                <a:lnTo>
                  <a:pt x="1048657" y="419182"/>
                </a:lnTo>
                <a:lnTo>
                  <a:pt x="1047069" y="417369"/>
                </a:lnTo>
                <a:lnTo>
                  <a:pt x="1045482" y="415555"/>
                </a:lnTo>
                <a:lnTo>
                  <a:pt x="1043668" y="413742"/>
                </a:lnTo>
                <a:lnTo>
                  <a:pt x="1041173" y="411928"/>
                </a:lnTo>
                <a:lnTo>
                  <a:pt x="1038225" y="410342"/>
                </a:lnTo>
                <a:lnTo>
                  <a:pt x="1034823" y="408528"/>
                </a:lnTo>
                <a:lnTo>
                  <a:pt x="1030741" y="406715"/>
                </a:lnTo>
                <a:lnTo>
                  <a:pt x="1026432" y="404675"/>
                </a:lnTo>
                <a:lnTo>
                  <a:pt x="1016000" y="401048"/>
                </a:lnTo>
                <a:lnTo>
                  <a:pt x="1003753" y="397195"/>
                </a:lnTo>
                <a:lnTo>
                  <a:pt x="989466" y="393341"/>
                </a:lnTo>
                <a:lnTo>
                  <a:pt x="972910" y="389488"/>
                </a:lnTo>
                <a:lnTo>
                  <a:pt x="954768" y="385408"/>
                </a:lnTo>
                <a:lnTo>
                  <a:pt x="895350" y="372714"/>
                </a:lnTo>
                <a:lnTo>
                  <a:pt x="846137" y="361607"/>
                </a:lnTo>
                <a:lnTo>
                  <a:pt x="807357" y="352314"/>
                </a:lnTo>
                <a:lnTo>
                  <a:pt x="791935" y="348460"/>
                </a:lnTo>
                <a:lnTo>
                  <a:pt x="779009" y="345060"/>
                </a:lnTo>
                <a:lnTo>
                  <a:pt x="767669" y="341887"/>
                </a:lnTo>
                <a:lnTo>
                  <a:pt x="756557" y="338260"/>
                </a:lnTo>
                <a:lnTo>
                  <a:pt x="746125" y="334180"/>
                </a:lnTo>
                <a:lnTo>
                  <a:pt x="735692" y="329646"/>
                </a:lnTo>
                <a:lnTo>
                  <a:pt x="725941" y="325113"/>
                </a:lnTo>
                <a:lnTo>
                  <a:pt x="716642" y="319900"/>
                </a:lnTo>
                <a:lnTo>
                  <a:pt x="707571" y="314459"/>
                </a:lnTo>
                <a:lnTo>
                  <a:pt x="698953" y="308793"/>
                </a:lnTo>
                <a:lnTo>
                  <a:pt x="694644" y="306072"/>
                </a:lnTo>
                <a:lnTo>
                  <a:pt x="690789" y="302899"/>
                </a:lnTo>
                <a:lnTo>
                  <a:pt x="687160" y="299952"/>
                </a:lnTo>
                <a:lnTo>
                  <a:pt x="684212" y="297006"/>
                </a:lnTo>
                <a:lnTo>
                  <a:pt x="681037" y="293606"/>
                </a:lnTo>
                <a:lnTo>
                  <a:pt x="678316" y="290432"/>
                </a:lnTo>
                <a:lnTo>
                  <a:pt x="675594" y="287485"/>
                </a:lnTo>
                <a:lnTo>
                  <a:pt x="673326" y="284085"/>
                </a:lnTo>
                <a:lnTo>
                  <a:pt x="671512" y="280685"/>
                </a:lnTo>
                <a:lnTo>
                  <a:pt x="669698" y="277285"/>
                </a:lnTo>
                <a:lnTo>
                  <a:pt x="668110" y="274112"/>
                </a:lnTo>
                <a:lnTo>
                  <a:pt x="667203" y="270485"/>
                </a:lnTo>
                <a:lnTo>
                  <a:pt x="666069" y="266858"/>
                </a:lnTo>
                <a:lnTo>
                  <a:pt x="665616" y="263458"/>
                </a:lnTo>
                <a:lnTo>
                  <a:pt x="665162" y="259605"/>
                </a:lnTo>
                <a:lnTo>
                  <a:pt x="665162" y="255978"/>
                </a:lnTo>
                <a:lnTo>
                  <a:pt x="665389" y="250764"/>
                </a:lnTo>
                <a:lnTo>
                  <a:pt x="666069" y="245551"/>
                </a:lnTo>
                <a:lnTo>
                  <a:pt x="667430" y="240564"/>
                </a:lnTo>
                <a:lnTo>
                  <a:pt x="669471" y="235804"/>
                </a:lnTo>
                <a:lnTo>
                  <a:pt x="671966" y="231044"/>
                </a:lnTo>
                <a:lnTo>
                  <a:pt x="675141" y="226510"/>
                </a:lnTo>
                <a:lnTo>
                  <a:pt x="678769" y="222204"/>
                </a:lnTo>
                <a:lnTo>
                  <a:pt x="682851" y="217897"/>
                </a:lnTo>
                <a:lnTo>
                  <a:pt x="687387" y="213590"/>
                </a:lnTo>
                <a:lnTo>
                  <a:pt x="692830" y="209737"/>
                </a:lnTo>
                <a:lnTo>
                  <a:pt x="698953" y="205883"/>
                </a:lnTo>
                <a:lnTo>
                  <a:pt x="705303" y="202257"/>
                </a:lnTo>
                <a:lnTo>
                  <a:pt x="712333" y="198857"/>
                </a:lnTo>
                <a:lnTo>
                  <a:pt x="719817" y="195456"/>
                </a:lnTo>
                <a:lnTo>
                  <a:pt x="727755" y="192056"/>
                </a:lnTo>
                <a:lnTo>
                  <a:pt x="736600" y="188883"/>
                </a:lnTo>
                <a:lnTo>
                  <a:pt x="745898" y="185936"/>
                </a:lnTo>
                <a:lnTo>
                  <a:pt x="755650" y="183216"/>
                </a:lnTo>
                <a:lnTo>
                  <a:pt x="765855" y="180496"/>
                </a:lnTo>
                <a:lnTo>
                  <a:pt x="776741" y="177776"/>
                </a:lnTo>
                <a:lnTo>
                  <a:pt x="788307" y="175509"/>
                </a:lnTo>
                <a:lnTo>
                  <a:pt x="800100" y="173242"/>
                </a:lnTo>
                <a:lnTo>
                  <a:pt x="812800" y="171202"/>
                </a:lnTo>
                <a:lnTo>
                  <a:pt x="825953" y="169389"/>
                </a:lnTo>
                <a:lnTo>
                  <a:pt x="839560" y="167576"/>
                </a:lnTo>
                <a:lnTo>
                  <a:pt x="853848" y="165762"/>
                </a:lnTo>
                <a:lnTo>
                  <a:pt x="868816" y="164176"/>
                </a:lnTo>
                <a:lnTo>
                  <a:pt x="884010" y="162816"/>
                </a:lnTo>
                <a:lnTo>
                  <a:pt x="900112" y="161682"/>
                </a:lnTo>
                <a:lnTo>
                  <a:pt x="916441" y="160549"/>
                </a:lnTo>
                <a:lnTo>
                  <a:pt x="933450" y="159869"/>
                </a:lnTo>
                <a:lnTo>
                  <a:pt x="951139" y="158962"/>
                </a:lnTo>
                <a:lnTo>
                  <a:pt x="951139" y="128588"/>
                </a:lnTo>
                <a:close/>
                <a:moveTo>
                  <a:pt x="1018381" y="83477"/>
                </a:moveTo>
                <a:lnTo>
                  <a:pt x="993670" y="83703"/>
                </a:lnTo>
                <a:lnTo>
                  <a:pt x="969185" y="83930"/>
                </a:lnTo>
                <a:lnTo>
                  <a:pt x="944701" y="84384"/>
                </a:lnTo>
                <a:lnTo>
                  <a:pt x="920443" y="85064"/>
                </a:lnTo>
                <a:lnTo>
                  <a:pt x="896638" y="85972"/>
                </a:lnTo>
                <a:lnTo>
                  <a:pt x="872607" y="86879"/>
                </a:lnTo>
                <a:lnTo>
                  <a:pt x="848576" y="88467"/>
                </a:lnTo>
                <a:lnTo>
                  <a:pt x="824998" y="89828"/>
                </a:lnTo>
                <a:lnTo>
                  <a:pt x="801420" y="91643"/>
                </a:lnTo>
                <a:lnTo>
                  <a:pt x="778296" y="93457"/>
                </a:lnTo>
                <a:lnTo>
                  <a:pt x="754944" y="95726"/>
                </a:lnTo>
                <a:lnTo>
                  <a:pt x="732047" y="97767"/>
                </a:lnTo>
                <a:lnTo>
                  <a:pt x="709376" y="100489"/>
                </a:lnTo>
                <a:lnTo>
                  <a:pt x="686705" y="103211"/>
                </a:lnTo>
                <a:lnTo>
                  <a:pt x="664487" y="106160"/>
                </a:lnTo>
                <a:lnTo>
                  <a:pt x="642270" y="108882"/>
                </a:lnTo>
                <a:lnTo>
                  <a:pt x="620505" y="112285"/>
                </a:lnTo>
                <a:lnTo>
                  <a:pt x="598741" y="115688"/>
                </a:lnTo>
                <a:lnTo>
                  <a:pt x="577431" y="119317"/>
                </a:lnTo>
                <a:lnTo>
                  <a:pt x="556120" y="123173"/>
                </a:lnTo>
                <a:lnTo>
                  <a:pt x="535262" y="127256"/>
                </a:lnTo>
                <a:lnTo>
                  <a:pt x="514632" y="131339"/>
                </a:lnTo>
                <a:lnTo>
                  <a:pt x="494455" y="135423"/>
                </a:lnTo>
                <a:lnTo>
                  <a:pt x="474504" y="140186"/>
                </a:lnTo>
                <a:lnTo>
                  <a:pt x="454554" y="144723"/>
                </a:lnTo>
                <a:lnTo>
                  <a:pt x="435283" y="149713"/>
                </a:lnTo>
                <a:lnTo>
                  <a:pt x="416240" y="154931"/>
                </a:lnTo>
                <a:lnTo>
                  <a:pt x="397423" y="159921"/>
                </a:lnTo>
                <a:lnTo>
                  <a:pt x="378832" y="165365"/>
                </a:lnTo>
                <a:lnTo>
                  <a:pt x="360696" y="170809"/>
                </a:lnTo>
                <a:lnTo>
                  <a:pt x="343012" y="176707"/>
                </a:lnTo>
                <a:lnTo>
                  <a:pt x="325782" y="182605"/>
                </a:lnTo>
                <a:lnTo>
                  <a:pt x="310139" y="188049"/>
                </a:lnTo>
                <a:lnTo>
                  <a:pt x="295403" y="193493"/>
                </a:lnTo>
                <a:lnTo>
                  <a:pt x="280894" y="199164"/>
                </a:lnTo>
                <a:lnTo>
                  <a:pt x="267291" y="204835"/>
                </a:lnTo>
                <a:lnTo>
                  <a:pt x="253689" y="210506"/>
                </a:lnTo>
                <a:lnTo>
                  <a:pt x="241219" y="216177"/>
                </a:lnTo>
                <a:lnTo>
                  <a:pt x="228750" y="222075"/>
                </a:lnTo>
                <a:lnTo>
                  <a:pt x="217188" y="227746"/>
                </a:lnTo>
                <a:lnTo>
                  <a:pt x="205853" y="233644"/>
                </a:lnTo>
                <a:lnTo>
                  <a:pt x="195197" y="239314"/>
                </a:lnTo>
                <a:lnTo>
                  <a:pt x="184995" y="245439"/>
                </a:lnTo>
                <a:lnTo>
                  <a:pt x="175474" y="251110"/>
                </a:lnTo>
                <a:lnTo>
                  <a:pt x="166178" y="256781"/>
                </a:lnTo>
                <a:lnTo>
                  <a:pt x="157563" y="262679"/>
                </a:lnTo>
                <a:lnTo>
                  <a:pt x="149402" y="268350"/>
                </a:lnTo>
                <a:lnTo>
                  <a:pt x="141694" y="274021"/>
                </a:lnTo>
                <a:lnTo>
                  <a:pt x="134439" y="279692"/>
                </a:lnTo>
                <a:lnTo>
                  <a:pt x="127638" y="285136"/>
                </a:lnTo>
                <a:lnTo>
                  <a:pt x="121517" y="290807"/>
                </a:lnTo>
                <a:lnTo>
                  <a:pt x="115849" y="296251"/>
                </a:lnTo>
                <a:lnTo>
                  <a:pt x="110635" y="301695"/>
                </a:lnTo>
                <a:lnTo>
                  <a:pt x="105874" y="306912"/>
                </a:lnTo>
                <a:lnTo>
                  <a:pt x="101339" y="312130"/>
                </a:lnTo>
                <a:lnTo>
                  <a:pt x="97485" y="317347"/>
                </a:lnTo>
                <a:lnTo>
                  <a:pt x="94085" y="322564"/>
                </a:lnTo>
                <a:lnTo>
                  <a:pt x="91364" y="327328"/>
                </a:lnTo>
                <a:lnTo>
                  <a:pt x="88870" y="332091"/>
                </a:lnTo>
                <a:lnTo>
                  <a:pt x="87057" y="336855"/>
                </a:lnTo>
                <a:lnTo>
                  <a:pt x="85470" y="341392"/>
                </a:lnTo>
                <a:lnTo>
                  <a:pt x="84109" y="345929"/>
                </a:lnTo>
                <a:lnTo>
                  <a:pt x="83656" y="350012"/>
                </a:lnTo>
                <a:lnTo>
                  <a:pt x="83429" y="354548"/>
                </a:lnTo>
                <a:lnTo>
                  <a:pt x="83656" y="358631"/>
                </a:lnTo>
                <a:lnTo>
                  <a:pt x="84109" y="362715"/>
                </a:lnTo>
                <a:lnTo>
                  <a:pt x="85470" y="367251"/>
                </a:lnTo>
                <a:lnTo>
                  <a:pt x="87057" y="371788"/>
                </a:lnTo>
                <a:lnTo>
                  <a:pt x="88870" y="376552"/>
                </a:lnTo>
                <a:lnTo>
                  <a:pt x="91364" y="381315"/>
                </a:lnTo>
                <a:lnTo>
                  <a:pt x="94085" y="386533"/>
                </a:lnTo>
                <a:lnTo>
                  <a:pt x="97485" y="391296"/>
                </a:lnTo>
                <a:lnTo>
                  <a:pt x="101339" y="396513"/>
                </a:lnTo>
                <a:lnTo>
                  <a:pt x="105874" y="401731"/>
                </a:lnTo>
                <a:lnTo>
                  <a:pt x="110635" y="407175"/>
                </a:lnTo>
                <a:lnTo>
                  <a:pt x="115849" y="412392"/>
                </a:lnTo>
                <a:lnTo>
                  <a:pt x="121517" y="417836"/>
                </a:lnTo>
                <a:lnTo>
                  <a:pt x="127638" y="423507"/>
                </a:lnTo>
                <a:lnTo>
                  <a:pt x="134439" y="428951"/>
                </a:lnTo>
                <a:lnTo>
                  <a:pt x="141694" y="434622"/>
                </a:lnTo>
                <a:lnTo>
                  <a:pt x="149402" y="440293"/>
                </a:lnTo>
                <a:lnTo>
                  <a:pt x="157563" y="445964"/>
                </a:lnTo>
                <a:lnTo>
                  <a:pt x="166178" y="451862"/>
                </a:lnTo>
                <a:lnTo>
                  <a:pt x="175474" y="457533"/>
                </a:lnTo>
                <a:lnTo>
                  <a:pt x="184995" y="463658"/>
                </a:lnTo>
                <a:lnTo>
                  <a:pt x="195197" y="469329"/>
                </a:lnTo>
                <a:lnTo>
                  <a:pt x="205853" y="474999"/>
                </a:lnTo>
                <a:lnTo>
                  <a:pt x="217188" y="480897"/>
                </a:lnTo>
                <a:lnTo>
                  <a:pt x="228750" y="486568"/>
                </a:lnTo>
                <a:lnTo>
                  <a:pt x="241219" y="492466"/>
                </a:lnTo>
                <a:lnTo>
                  <a:pt x="253689" y="498137"/>
                </a:lnTo>
                <a:lnTo>
                  <a:pt x="267291" y="503808"/>
                </a:lnTo>
                <a:lnTo>
                  <a:pt x="280894" y="509479"/>
                </a:lnTo>
                <a:lnTo>
                  <a:pt x="295403" y="514923"/>
                </a:lnTo>
                <a:lnTo>
                  <a:pt x="310139" y="520594"/>
                </a:lnTo>
                <a:lnTo>
                  <a:pt x="325782" y="526038"/>
                </a:lnTo>
                <a:lnTo>
                  <a:pt x="343012" y="531936"/>
                </a:lnTo>
                <a:lnTo>
                  <a:pt x="360696" y="537607"/>
                </a:lnTo>
                <a:lnTo>
                  <a:pt x="378832" y="543278"/>
                </a:lnTo>
                <a:lnTo>
                  <a:pt x="397423" y="548722"/>
                </a:lnTo>
                <a:lnTo>
                  <a:pt x="416240" y="553939"/>
                </a:lnTo>
                <a:lnTo>
                  <a:pt x="435283" y="558930"/>
                </a:lnTo>
                <a:lnTo>
                  <a:pt x="454554" y="563920"/>
                </a:lnTo>
                <a:lnTo>
                  <a:pt x="474504" y="568457"/>
                </a:lnTo>
                <a:lnTo>
                  <a:pt x="494455" y="572994"/>
                </a:lnTo>
                <a:lnTo>
                  <a:pt x="514632" y="577304"/>
                </a:lnTo>
                <a:lnTo>
                  <a:pt x="535262" y="581387"/>
                </a:lnTo>
                <a:lnTo>
                  <a:pt x="556120" y="585470"/>
                </a:lnTo>
                <a:lnTo>
                  <a:pt x="577431" y="589553"/>
                </a:lnTo>
                <a:lnTo>
                  <a:pt x="598741" y="592955"/>
                </a:lnTo>
                <a:lnTo>
                  <a:pt x="620505" y="596358"/>
                </a:lnTo>
                <a:lnTo>
                  <a:pt x="642270" y="599534"/>
                </a:lnTo>
                <a:lnTo>
                  <a:pt x="664487" y="602710"/>
                </a:lnTo>
                <a:lnTo>
                  <a:pt x="686705" y="605432"/>
                </a:lnTo>
                <a:lnTo>
                  <a:pt x="709376" y="608381"/>
                </a:lnTo>
                <a:lnTo>
                  <a:pt x="732047" y="610649"/>
                </a:lnTo>
                <a:lnTo>
                  <a:pt x="754944" y="612917"/>
                </a:lnTo>
                <a:lnTo>
                  <a:pt x="778296" y="614959"/>
                </a:lnTo>
                <a:lnTo>
                  <a:pt x="801420" y="617000"/>
                </a:lnTo>
                <a:lnTo>
                  <a:pt x="824998" y="618588"/>
                </a:lnTo>
                <a:lnTo>
                  <a:pt x="848576" y="620176"/>
                </a:lnTo>
                <a:lnTo>
                  <a:pt x="872607" y="621537"/>
                </a:lnTo>
                <a:lnTo>
                  <a:pt x="896638" y="622671"/>
                </a:lnTo>
                <a:lnTo>
                  <a:pt x="920443" y="623579"/>
                </a:lnTo>
                <a:lnTo>
                  <a:pt x="944701" y="624259"/>
                </a:lnTo>
                <a:lnTo>
                  <a:pt x="969185" y="624713"/>
                </a:lnTo>
                <a:lnTo>
                  <a:pt x="993670" y="624940"/>
                </a:lnTo>
                <a:lnTo>
                  <a:pt x="1018381" y="625393"/>
                </a:lnTo>
                <a:lnTo>
                  <a:pt x="1043093" y="624940"/>
                </a:lnTo>
                <a:lnTo>
                  <a:pt x="1067578" y="624713"/>
                </a:lnTo>
                <a:lnTo>
                  <a:pt x="1091835" y="624259"/>
                </a:lnTo>
                <a:lnTo>
                  <a:pt x="1116093" y="623579"/>
                </a:lnTo>
                <a:lnTo>
                  <a:pt x="1140125" y="622671"/>
                </a:lnTo>
                <a:lnTo>
                  <a:pt x="1164156" y="621537"/>
                </a:lnTo>
                <a:lnTo>
                  <a:pt x="1187961" y="620176"/>
                </a:lnTo>
                <a:lnTo>
                  <a:pt x="1211539" y="618588"/>
                </a:lnTo>
                <a:lnTo>
                  <a:pt x="1235116" y="617000"/>
                </a:lnTo>
                <a:lnTo>
                  <a:pt x="1258467" y="614959"/>
                </a:lnTo>
                <a:lnTo>
                  <a:pt x="1281819" y="612917"/>
                </a:lnTo>
                <a:lnTo>
                  <a:pt x="1304716" y="610649"/>
                </a:lnTo>
                <a:lnTo>
                  <a:pt x="1327387" y="608381"/>
                </a:lnTo>
                <a:lnTo>
                  <a:pt x="1349832" y="605432"/>
                </a:lnTo>
                <a:lnTo>
                  <a:pt x="1372276" y="602710"/>
                </a:lnTo>
                <a:lnTo>
                  <a:pt x="1394493" y="599534"/>
                </a:lnTo>
                <a:lnTo>
                  <a:pt x="1416484" y="596358"/>
                </a:lnTo>
                <a:lnTo>
                  <a:pt x="1438022" y="592955"/>
                </a:lnTo>
                <a:lnTo>
                  <a:pt x="1459333" y="589553"/>
                </a:lnTo>
                <a:lnTo>
                  <a:pt x="1480643" y="585470"/>
                </a:lnTo>
                <a:lnTo>
                  <a:pt x="1501501" y="581387"/>
                </a:lnTo>
                <a:lnTo>
                  <a:pt x="1522131" y="577304"/>
                </a:lnTo>
                <a:lnTo>
                  <a:pt x="1542308" y="572994"/>
                </a:lnTo>
                <a:lnTo>
                  <a:pt x="1562259" y="568457"/>
                </a:lnTo>
                <a:lnTo>
                  <a:pt x="1582209" y="563920"/>
                </a:lnTo>
                <a:lnTo>
                  <a:pt x="1601480" y="558930"/>
                </a:lnTo>
                <a:lnTo>
                  <a:pt x="1620523" y="553939"/>
                </a:lnTo>
                <a:lnTo>
                  <a:pt x="1639340" y="548722"/>
                </a:lnTo>
                <a:lnTo>
                  <a:pt x="1657704" y="543278"/>
                </a:lnTo>
                <a:lnTo>
                  <a:pt x="1676067" y="537607"/>
                </a:lnTo>
                <a:lnTo>
                  <a:pt x="1693751" y="531936"/>
                </a:lnTo>
                <a:lnTo>
                  <a:pt x="1710981" y="526038"/>
                </a:lnTo>
                <a:lnTo>
                  <a:pt x="1726624" y="520594"/>
                </a:lnTo>
                <a:lnTo>
                  <a:pt x="1741587" y="514923"/>
                </a:lnTo>
                <a:lnTo>
                  <a:pt x="1755643" y="509479"/>
                </a:lnTo>
                <a:lnTo>
                  <a:pt x="1769699" y="503808"/>
                </a:lnTo>
                <a:lnTo>
                  <a:pt x="1782848" y="498137"/>
                </a:lnTo>
                <a:lnTo>
                  <a:pt x="1795543" y="492466"/>
                </a:lnTo>
                <a:lnTo>
                  <a:pt x="1807786" y="486568"/>
                </a:lnTo>
                <a:lnTo>
                  <a:pt x="1819575" y="480897"/>
                </a:lnTo>
                <a:lnTo>
                  <a:pt x="1830684" y="474999"/>
                </a:lnTo>
                <a:lnTo>
                  <a:pt x="1841566" y="469329"/>
                </a:lnTo>
                <a:lnTo>
                  <a:pt x="1851541" y="463658"/>
                </a:lnTo>
                <a:lnTo>
                  <a:pt x="1861289" y="457533"/>
                </a:lnTo>
                <a:lnTo>
                  <a:pt x="1870358" y="451862"/>
                </a:lnTo>
                <a:lnTo>
                  <a:pt x="1879199" y="445964"/>
                </a:lnTo>
                <a:lnTo>
                  <a:pt x="1887361" y="440293"/>
                </a:lnTo>
                <a:lnTo>
                  <a:pt x="1894843" y="434622"/>
                </a:lnTo>
                <a:lnTo>
                  <a:pt x="1902097" y="428951"/>
                </a:lnTo>
                <a:lnTo>
                  <a:pt x="1908899" y="423507"/>
                </a:lnTo>
                <a:lnTo>
                  <a:pt x="1915020" y="417836"/>
                </a:lnTo>
                <a:lnTo>
                  <a:pt x="1920914" y="412392"/>
                </a:lnTo>
                <a:lnTo>
                  <a:pt x="1926129" y="407175"/>
                </a:lnTo>
                <a:lnTo>
                  <a:pt x="1931116" y="401731"/>
                </a:lnTo>
                <a:lnTo>
                  <a:pt x="1935197" y="396513"/>
                </a:lnTo>
                <a:lnTo>
                  <a:pt x="1939051" y="391296"/>
                </a:lnTo>
                <a:lnTo>
                  <a:pt x="1942678" y="386533"/>
                </a:lnTo>
                <a:lnTo>
                  <a:pt x="1945399" y="381315"/>
                </a:lnTo>
                <a:lnTo>
                  <a:pt x="1947666" y="376552"/>
                </a:lnTo>
                <a:lnTo>
                  <a:pt x="1949933" y="371788"/>
                </a:lnTo>
                <a:lnTo>
                  <a:pt x="1951293" y="367251"/>
                </a:lnTo>
                <a:lnTo>
                  <a:pt x="1952654" y="362715"/>
                </a:lnTo>
                <a:lnTo>
                  <a:pt x="1953107" y="358631"/>
                </a:lnTo>
                <a:lnTo>
                  <a:pt x="1953560" y="354548"/>
                </a:lnTo>
                <a:lnTo>
                  <a:pt x="1953107" y="350012"/>
                </a:lnTo>
                <a:lnTo>
                  <a:pt x="1952654" y="345929"/>
                </a:lnTo>
                <a:lnTo>
                  <a:pt x="1951293" y="341392"/>
                </a:lnTo>
                <a:lnTo>
                  <a:pt x="1949933" y="336855"/>
                </a:lnTo>
                <a:lnTo>
                  <a:pt x="1947666" y="332091"/>
                </a:lnTo>
                <a:lnTo>
                  <a:pt x="1945399" y="327328"/>
                </a:lnTo>
                <a:lnTo>
                  <a:pt x="1942678" y="322564"/>
                </a:lnTo>
                <a:lnTo>
                  <a:pt x="1939051" y="317347"/>
                </a:lnTo>
                <a:lnTo>
                  <a:pt x="1935197" y="312130"/>
                </a:lnTo>
                <a:lnTo>
                  <a:pt x="1931116" y="306912"/>
                </a:lnTo>
                <a:lnTo>
                  <a:pt x="1926129" y="301695"/>
                </a:lnTo>
                <a:lnTo>
                  <a:pt x="1920914" y="296251"/>
                </a:lnTo>
                <a:lnTo>
                  <a:pt x="1915020" y="290807"/>
                </a:lnTo>
                <a:lnTo>
                  <a:pt x="1908899" y="285136"/>
                </a:lnTo>
                <a:lnTo>
                  <a:pt x="1902097" y="279692"/>
                </a:lnTo>
                <a:lnTo>
                  <a:pt x="1894843" y="274021"/>
                </a:lnTo>
                <a:lnTo>
                  <a:pt x="1887361" y="268350"/>
                </a:lnTo>
                <a:lnTo>
                  <a:pt x="1879199" y="262679"/>
                </a:lnTo>
                <a:lnTo>
                  <a:pt x="1870358" y="256781"/>
                </a:lnTo>
                <a:lnTo>
                  <a:pt x="1861289" y="251110"/>
                </a:lnTo>
                <a:lnTo>
                  <a:pt x="1851541" y="245439"/>
                </a:lnTo>
                <a:lnTo>
                  <a:pt x="1841566" y="239314"/>
                </a:lnTo>
                <a:lnTo>
                  <a:pt x="1830684" y="233644"/>
                </a:lnTo>
                <a:lnTo>
                  <a:pt x="1819575" y="227746"/>
                </a:lnTo>
                <a:lnTo>
                  <a:pt x="1807786" y="222075"/>
                </a:lnTo>
                <a:lnTo>
                  <a:pt x="1795543" y="216177"/>
                </a:lnTo>
                <a:lnTo>
                  <a:pt x="1782848" y="210506"/>
                </a:lnTo>
                <a:lnTo>
                  <a:pt x="1769699" y="204835"/>
                </a:lnTo>
                <a:lnTo>
                  <a:pt x="1755643" y="199164"/>
                </a:lnTo>
                <a:lnTo>
                  <a:pt x="1741587" y="193493"/>
                </a:lnTo>
                <a:lnTo>
                  <a:pt x="1726624" y="188049"/>
                </a:lnTo>
                <a:lnTo>
                  <a:pt x="1710981" y="182605"/>
                </a:lnTo>
                <a:lnTo>
                  <a:pt x="1693751" y="176707"/>
                </a:lnTo>
                <a:lnTo>
                  <a:pt x="1676067" y="170809"/>
                </a:lnTo>
                <a:lnTo>
                  <a:pt x="1657704" y="165365"/>
                </a:lnTo>
                <a:lnTo>
                  <a:pt x="1639340" y="159921"/>
                </a:lnTo>
                <a:lnTo>
                  <a:pt x="1620523" y="154931"/>
                </a:lnTo>
                <a:lnTo>
                  <a:pt x="1601480" y="149713"/>
                </a:lnTo>
                <a:lnTo>
                  <a:pt x="1582209" y="144723"/>
                </a:lnTo>
                <a:lnTo>
                  <a:pt x="1562259" y="140186"/>
                </a:lnTo>
                <a:lnTo>
                  <a:pt x="1542308" y="135423"/>
                </a:lnTo>
                <a:lnTo>
                  <a:pt x="1522131" y="131339"/>
                </a:lnTo>
                <a:lnTo>
                  <a:pt x="1501501" y="127256"/>
                </a:lnTo>
                <a:lnTo>
                  <a:pt x="1480643" y="123173"/>
                </a:lnTo>
                <a:lnTo>
                  <a:pt x="1459333" y="119317"/>
                </a:lnTo>
                <a:lnTo>
                  <a:pt x="1438022" y="115688"/>
                </a:lnTo>
                <a:lnTo>
                  <a:pt x="1416484" y="112285"/>
                </a:lnTo>
                <a:lnTo>
                  <a:pt x="1394493" y="108882"/>
                </a:lnTo>
                <a:lnTo>
                  <a:pt x="1372276" y="106160"/>
                </a:lnTo>
                <a:lnTo>
                  <a:pt x="1349832" y="103211"/>
                </a:lnTo>
                <a:lnTo>
                  <a:pt x="1327387" y="100489"/>
                </a:lnTo>
                <a:lnTo>
                  <a:pt x="1304716" y="97767"/>
                </a:lnTo>
                <a:lnTo>
                  <a:pt x="1281819" y="95726"/>
                </a:lnTo>
                <a:lnTo>
                  <a:pt x="1258467" y="93457"/>
                </a:lnTo>
                <a:lnTo>
                  <a:pt x="1235116" y="91643"/>
                </a:lnTo>
                <a:lnTo>
                  <a:pt x="1211539" y="89828"/>
                </a:lnTo>
                <a:lnTo>
                  <a:pt x="1187961" y="88467"/>
                </a:lnTo>
                <a:lnTo>
                  <a:pt x="1164156" y="86879"/>
                </a:lnTo>
                <a:lnTo>
                  <a:pt x="1140125" y="85972"/>
                </a:lnTo>
                <a:lnTo>
                  <a:pt x="1116093" y="85064"/>
                </a:lnTo>
                <a:lnTo>
                  <a:pt x="1091835" y="84384"/>
                </a:lnTo>
                <a:lnTo>
                  <a:pt x="1067578" y="83930"/>
                </a:lnTo>
                <a:lnTo>
                  <a:pt x="1043093" y="83703"/>
                </a:lnTo>
                <a:lnTo>
                  <a:pt x="1018381" y="83477"/>
                </a:lnTo>
                <a:close/>
                <a:moveTo>
                  <a:pt x="1018381" y="0"/>
                </a:moveTo>
                <a:lnTo>
                  <a:pt x="1044680" y="227"/>
                </a:lnTo>
                <a:lnTo>
                  <a:pt x="1070525" y="681"/>
                </a:lnTo>
                <a:lnTo>
                  <a:pt x="1096597" y="1134"/>
                </a:lnTo>
                <a:lnTo>
                  <a:pt x="1122441" y="1815"/>
                </a:lnTo>
                <a:lnTo>
                  <a:pt x="1148060" y="2949"/>
                </a:lnTo>
                <a:lnTo>
                  <a:pt x="1173451" y="4083"/>
                </a:lnTo>
                <a:lnTo>
                  <a:pt x="1198389" y="5671"/>
                </a:lnTo>
                <a:lnTo>
                  <a:pt x="1223554" y="7259"/>
                </a:lnTo>
                <a:lnTo>
                  <a:pt x="1248265" y="9074"/>
                </a:lnTo>
                <a:lnTo>
                  <a:pt x="1272750" y="11342"/>
                </a:lnTo>
                <a:lnTo>
                  <a:pt x="1297235" y="13384"/>
                </a:lnTo>
                <a:lnTo>
                  <a:pt x="1321266" y="16106"/>
                </a:lnTo>
                <a:lnTo>
                  <a:pt x="1344844" y="18601"/>
                </a:lnTo>
                <a:lnTo>
                  <a:pt x="1368422" y="21777"/>
                </a:lnTo>
                <a:lnTo>
                  <a:pt x="1391773" y="24725"/>
                </a:lnTo>
                <a:lnTo>
                  <a:pt x="1414897" y="27901"/>
                </a:lnTo>
                <a:lnTo>
                  <a:pt x="1437568" y="31531"/>
                </a:lnTo>
                <a:lnTo>
                  <a:pt x="1460013" y="35160"/>
                </a:lnTo>
                <a:lnTo>
                  <a:pt x="1481777" y="39016"/>
                </a:lnTo>
                <a:lnTo>
                  <a:pt x="1503768" y="42873"/>
                </a:lnTo>
                <a:lnTo>
                  <a:pt x="1525079" y="46956"/>
                </a:lnTo>
                <a:lnTo>
                  <a:pt x="1546389" y="51492"/>
                </a:lnTo>
                <a:lnTo>
                  <a:pt x="1567247" y="56029"/>
                </a:lnTo>
                <a:lnTo>
                  <a:pt x="1587877" y="60566"/>
                </a:lnTo>
                <a:lnTo>
                  <a:pt x="1608054" y="65556"/>
                </a:lnTo>
                <a:lnTo>
                  <a:pt x="1627778" y="70547"/>
                </a:lnTo>
                <a:lnTo>
                  <a:pt x="1647049" y="75537"/>
                </a:lnTo>
                <a:lnTo>
                  <a:pt x="1666319" y="80981"/>
                </a:lnTo>
                <a:lnTo>
                  <a:pt x="1684682" y="86425"/>
                </a:lnTo>
                <a:lnTo>
                  <a:pt x="1703046" y="92096"/>
                </a:lnTo>
                <a:lnTo>
                  <a:pt x="1720956" y="97994"/>
                </a:lnTo>
                <a:lnTo>
                  <a:pt x="1738413" y="104119"/>
                </a:lnTo>
                <a:lnTo>
                  <a:pt x="1755416" y="110017"/>
                </a:lnTo>
                <a:lnTo>
                  <a:pt x="1772192" y="116141"/>
                </a:lnTo>
                <a:lnTo>
                  <a:pt x="1788515" y="122493"/>
                </a:lnTo>
                <a:lnTo>
                  <a:pt x="1804159" y="129071"/>
                </a:lnTo>
                <a:lnTo>
                  <a:pt x="1819575" y="135649"/>
                </a:lnTo>
                <a:lnTo>
                  <a:pt x="1834311" y="142455"/>
                </a:lnTo>
                <a:lnTo>
                  <a:pt x="1848820" y="149486"/>
                </a:lnTo>
                <a:lnTo>
                  <a:pt x="1862876" y="156292"/>
                </a:lnTo>
                <a:lnTo>
                  <a:pt x="1876252" y="163324"/>
                </a:lnTo>
                <a:lnTo>
                  <a:pt x="1889175" y="170809"/>
                </a:lnTo>
                <a:lnTo>
                  <a:pt x="1901871" y="178068"/>
                </a:lnTo>
                <a:lnTo>
                  <a:pt x="1913659" y="185554"/>
                </a:lnTo>
                <a:lnTo>
                  <a:pt x="1925448" y="193039"/>
                </a:lnTo>
                <a:lnTo>
                  <a:pt x="1936331" y="200752"/>
                </a:lnTo>
                <a:lnTo>
                  <a:pt x="1946759" y="208464"/>
                </a:lnTo>
                <a:lnTo>
                  <a:pt x="1956734" y="216404"/>
                </a:lnTo>
                <a:lnTo>
                  <a:pt x="1966029" y="224570"/>
                </a:lnTo>
                <a:lnTo>
                  <a:pt x="1975098" y="232509"/>
                </a:lnTo>
                <a:lnTo>
                  <a:pt x="1983259" y="240675"/>
                </a:lnTo>
                <a:lnTo>
                  <a:pt x="1991194" y="249069"/>
                </a:lnTo>
                <a:lnTo>
                  <a:pt x="1997996" y="257462"/>
                </a:lnTo>
                <a:lnTo>
                  <a:pt x="2004797" y="265628"/>
                </a:lnTo>
                <a:lnTo>
                  <a:pt x="2010691" y="274248"/>
                </a:lnTo>
                <a:lnTo>
                  <a:pt x="2016132" y="283094"/>
                </a:lnTo>
                <a:lnTo>
                  <a:pt x="2020893" y="291487"/>
                </a:lnTo>
                <a:lnTo>
                  <a:pt x="2025201" y="300334"/>
                </a:lnTo>
                <a:lnTo>
                  <a:pt x="2028375" y="309408"/>
                </a:lnTo>
                <a:lnTo>
                  <a:pt x="2029962" y="313717"/>
                </a:lnTo>
                <a:lnTo>
                  <a:pt x="2031549" y="318027"/>
                </a:lnTo>
                <a:lnTo>
                  <a:pt x="2032909" y="322791"/>
                </a:lnTo>
                <a:lnTo>
                  <a:pt x="2033816" y="327101"/>
                </a:lnTo>
                <a:lnTo>
                  <a:pt x="2034723" y="331411"/>
                </a:lnTo>
                <a:lnTo>
                  <a:pt x="2035403" y="336174"/>
                </a:lnTo>
                <a:lnTo>
                  <a:pt x="2035856" y="340484"/>
                </a:lnTo>
                <a:lnTo>
                  <a:pt x="2036536" y="345248"/>
                </a:lnTo>
                <a:lnTo>
                  <a:pt x="2036763" y="349785"/>
                </a:lnTo>
                <a:lnTo>
                  <a:pt x="2036763" y="354548"/>
                </a:lnTo>
                <a:lnTo>
                  <a:pt x="2036763" y="623579"/>
                </a:lnTo>
                <a:lnTo>
                  <a:pt x="2036763" y="628115"/>
                </a:lnTo>
                <a:lnTo>
                  <a:pt x="2036536" y="632879"/>
                </a:lnTo>
                <a:lnTo>
                  <a:pt x="2035856" y="637189"/>
                </a:lnTo>
                <a:lnTo>
                  <a:pt x="2035403" y="641726"/>
                </a:lnTo>
                <a:lnTo>
                  <a:pt x="2034723" y="646489"/>
                </a:lnTo>
                <a:lnTo>
                  <a:pt x="2033816" y="650799"/>
                </a:lnTo>
                <a:lnTo>
                  <a:pt x="2032909" y="655109"/>
                </a:lnTo>
                <a:lnTo>
                  <a:pt x="2031549" y="659873"/>
                </a:lnTo>
                <a:lnTo>
                  <a:pt x="2029962" y="664183"/>
                </a:lnTo>
                <a:lnTo>
                  <a:pt x="2028375" y="668720"/>
                </a:lnTo>
                <a:lnTo>
                  <a:pt x="2025201" y="677339"/>
                </a:lnTo>
                <a:lnTo>
                  <a:pt x="2020893" y="686186"/>
                </a:lnTo>
                <a:lnTo>
                  <a:pt x="2016132" y="695033"/>
                </a:lnTo>
                <a:lnTo>
                  <a:pt x="2010691" y="703426"/>
                </a:lnTo>
                <a:lnTo>
                  <a:pt x="2004797" y="712272"/>
                </a:lnTo>
                <a:lnTo>
                  <a:pt x="1997996" y="720439"/>
                </a:lnTo>
                <a:lnTo>
                  <a:pt x="1991194" y="729058"/>
                </a:lnTo>
                <a:lnTo>
                  <a:pt x="1983259" y="737225"/>
                </a:lnTo>
                <a:lnTo>
                  <a:pt x="1975098" y="745391"/>
                </a:lnTo>
                <a:lnTo>
                  <a:pt x="1966029" y="753557"/>
                </a:lnTo>
                <a:lnTo>
                  <a:pt x="1956734" y="761496"/>
                </a:lnTo>
                <a:lnTo>
                  <a:pt x="1946759" y="769209"/>
                </a:lnTo>
                <a:lnTo>
                  <a:pt x="1936331" y="777148"/>
                </a:lnTo>
                <a:lnTo>
                  <a:pt x="1925448" y="784861"/>
                </a:lnTo>
                <a:lnTo>
                  <a:pt x="1913659" y="792346"/>
                </a:lnTo>
                <a:lnTo>
                  <a:pt x="1901871" y="799832"/>
                </a:lnTo>
                <a:lnTo>
                  <a:pt x="1889175" y="807091"/>
                </a:lnTo>
                <a:lnTo>
                  <a:pt x="1876252" y="814577"/>
                </a:lnTo>
                <a:lnTo>
                  <a:pt x="1862876" y="821609"/>
                </a:lnTo>
                <a:lnTo>
                  <a:pt x="1848820" y="828640"/>
                </a:lnTo>
                <a:lnTo>
                  <a:pt x="1834311" y="835446"/>
                </a:lnTo>
                <a:lnTo>
                  <a:pt x="1819575" y="842251"/>
                </a:lnTo>
                <a:lnTo>
                  <a:pt x="1804159" y="848829"/>
                </a:lnTo>
                <a:lnTo>
                  <a:pt x="1788515" y="855407"/>
                </a:lnTo>
                <a:lnTo>
                  <a:pt x="1772192" y="861759"/>
                </a:lnTo>
                <a:lnTo>
                  <a:pt x="1755416" y="868110"/>
                </a:lnTo>
                <a:lnTo>
                  <a:pt x="1738413" y="874008"/>
                </a:lnTo>
                <a:lnTo>
                  <a:pt x="1720956" y="879906"/>
                </a:lnTo>
                <a:lnTo>
                  <a:pt x="1703046" y="885804"/>
                </a:lnTo>
                <a:lnTo>
                  <a:pt x="1684682" y="891475"/>
                </a:lnTo>
                <a:lnTo>
                  <a:pt x="1666319" y="896919"/>
                </a:lnTo>
                <a:lnTo>
                  <a:pt x="1647049" y="902363"/>
                </a:lnTo>
                <a:lnTo>
                  <a:pt x="1627778" y="907580"/>
                </a:lnTo>
                <a:lnTo>
                  <a:pt x="1608054" y="912344"/>
                </a:lnTo>
                <a:lnTo>
                  <a:pt x="1587877" y="917334"/>
                </a:lnTo>
                <a:lnTo>
                  <a:pt x="1567247" y="921871"/>
                </a:lnTo>
                <a:lnTo>
                  <a:pt x="1546389" y="926634"/>
                </a:lnTo>
                <a:lnTo>
                  <a:pt x="1525079" y="930944"/>
                </a:lnTo>
                <a:lnTo>
                  <a:pt x="1503768" y="935027"/>
                </a:lnTo>
                <a:lnTo>
                  <a:pt x="1481777" y="938884"/>
                </a:lnTo>
                <a:lnTo>
                  <a:pt x="1460013" y="942740"/>
                </a:lnTo>
                <a:lnTo>
                  <a:pt x="1437568" y="946369"/>
                </a:lnTo>
                <a:lnTo>
                  <a:pt x="1414897" y="949999"/>
                </a:lnTo>
                <a:lnTo>
                  <a:pt x="1391773" y="953175"/>
                </a:lnTo>
                <a:lnTo>
                  <a:pt x="1368422" y="956123"/>
                </a:lnTo>
                <a:lnTo>
                  <a:pt x="1344844" y="959299"/>
                </a:lnTo>
                <a:lnTo>
                  <a:pt x="1321266" y="961794"/>
                </a:lnTo>
                <a:lnTo>
                  <a:pt x="1297235" y="964516"/>
                </a:lnTo>
                <a:lnTo>
                  <a:pt x="1272750" y="966558"/>
                </a:lnTo>
                <a:lnTo>
                  <a:pt x="1248265" y="968826"/>
                </a:lnTo>
                <a:lnTo>
                  <a:pt x="1223554" y="970641"/>
                </a:lnTo>
                <a:lnTo>
                  <a:pt x="1198389" y="972229"/>
                </a:lnTo>
                <a:lnTo>
                  <a:pt x="1173451" y="973817"/>
                </a:lnTo>
                <a:lnTo>
                  <a:pt x="1148060" y="974951"/>
                </a:lnTo>
                <a:lnTo>
                  <a:pt x="1122441" y="976085"/>
                </a:lnTo>
                <a:lnTo>
                  <a:pt x="1096597" y="976766"/>
                </a:lnTo>
                <a:lnTo>
                  <a:pt x="1070525" y="977446"/>
                </a:lnTo>
                <a:lnTo>
                  <a:pt x="1044680" y="977673"/>
                </a:lnTo>
                <a:lnTo>
                  <a:pt x="1018381" y="977900"/>
                </a:lnTo>
                <a:lnTo>
                  <a:pt x="992083" y="977673"/>
                </a:lnTo>
                <a:lnTo>
                  <a:pt x="966011" y="977446"/>
                </a:lnTo>
                <a:lnTo>
                  <a:pt x="939940" y="976766"/>
                </a:lnTo>
                <a:lnTo>
                  <a:pt x="914095" y="976085"/>
                </a:lnTo>
                <a:lnTo>
                  <a:pt x="888477" y="974951"/>
                </a:lnTo>
                <a:lnTo>
                  <a:pt x="863312" y="973817"/>
                </a:lnTo>
                <a:lnTo>
                  <a:pt x="838147" y="972229"/>
                </a:lnTo>
                <a:lnTo>
                  <a:pt x="812982" y="970641"/>
                </a:lnTo>
                <a:lnTo>
                  <a:pt x="788271" y="968826"/>
                </a:lnTo>
                <a:lnTo>
                  <a:pt x="763786" y="966558"/>
                </a:lnTo>
                <a:lnTo>
                  <a:pt x="739528" y="964516"/>
                </a:lnTo>
                <a:lnTo>
                  <a:pt x="715497" y="961794"/>
                </a:lnTo>
                <a:lnTo>
                  <a:pt x="691692" y="959299"/>
                </a:lnTo>
                <a:lnTo>
                  <a:pt x="668115" y="956123"/>
                </a:lnTo>
                <a:lnTo>
                  <a:pt x="644990" y="953175"/>
                </a:lnTo>
                <a:lnTo>
                  <a:pt x="621866" y="949999"/>
                </a:lnTo>
                <a:lnTo>
                  <a:pt x="599195" y="946369"/>
                </a:lnTo>
                <a:lnTo>
                  <a:pt x="576750" y="942740"/>
                </a:lnTo>
                <a:lnTo>
                  <a:pt x="554759" y="938884"/>
                </a:lnTo>
                <a:lnTo>
                  <a:pt x="532995" y="935027"/>
                </a:lnTo>
                <a:lnTo>
                  <a:pt x="511458" y="930944"/>
                </a:lnTo>
                <a:lnTo>
                  <a:pt x="490147" y="926634"/>
                </a:lnTo>
                <a:lnTo>
                  <a:pt x="469290" y="921871"/>
                </a:lnTo>
                <a:lnTo>
                  <a:pt x="448886" y="917334"/>
                </a:lnTo>
                <a:lnTo>
                  <a:pt x="428935" y="912344"/>
                </a:lnTo>
                <a:lnTo>
                  <a:pt x="408985" y="907580"/>
                </a:lnTo>
                <a:lnTo>
                  <a:pt x="389715" y="902363"/>
                </a:lnTo>
                <a:lnTo>
                  <a:pt x="370671" y="896919"/>
                </a:lnTo>
                <a:lnTo>
                  <a:pt x="352081" y="891475"/>
                </a:lnTo>
                <a:lnTo>
                  <a:pt x="333717" y="885804"/>
                </a:lnTo>
                <a:lnTo>
                  <a:pt x="315580" y="879906"/>
                </a:lnTo>
                <a:lnTo>
                  <a:pt x="298124" y="874008"/>
                </a:lnTo>
                <a:lnTo>
                  <a:pt x="281120" y="868110"/>
                </a:lnTo>
                <a:lnTo>
                  <a:pt x="264571" y="861759"/>
                </a:lnTo>
                <a:lnTo>
                  <a:pt x="248474" y="855407"/>
                </a:lnTo>
                <a:lnTo>
                  <a:pt x="232605" y="848829"/>
                </a:lnTo>
                <a:lnTo>
                  <a:pt x="217188" y="842251"/>
                </a:lnTo>
                <a:lnTo>
                  <a:pt x="202225" y="835446"/>
                </a:lnTo>
                <a:lnTo>
                  <a:pt x="187716" y="828640"/>
                </a:lnTo>
                <a:lnTo>
                  <a:pt x="173887" y="821609"/>
                </a:lnTo>
                <a:lnTo>
                  <a:pt x="160511" y="814577"/>
                </a:lnTo>
                <a:lnTo>
                  <a:pt x="147362" y="807091"/>
                </a:lnTo>
                <a:lnTo>
                  <a:pt x="134892" y="799832"/>
                </a:lnTo>
                <a:lnTo>
                  <a:pt x="122877" y="792346"/>
                </a:lnTo>
                <a:lnTo>
                  <a:pt x="111541" y="784861"/>
                </a:lnTo>
                <a:lnTo>
                  <a:pt x="100433" y="777148"/>
                </a:lnTo>
                <a:lnTo>
                  <a:pt x="90004" y="769209"/>
                </a:lnTo>
                <a:lnTo>
                  <a:pt x="80029" y="761496"/>
                </a:lnTo>
                <a:lnTo>
                  <a:pt x="70734" y="753557"/>
                </a:lnTo>
                <a:lnTo>
                  <a:pt x="61665" y="745391"/>
                </a:lnTo>
                <a:lnTo>
                  <a:pt x="53504" y="737225"/>
                </a:lnTo>
                <a:lnTo>
                  <a:pt x="45795" y="729058"/>
                </a:lnTo>
                <a:lnTo>
                  <a:pt x="38541" y="720439"/>
                </a:lnTo>
                <a:lnTo>
                  <a:pt x="31966" y="712272"/>
                </a:lnTo>
                <a:lnTo>
                  <a:pt x="26072" y="703426"/>
                </a:lnTo>
                <a:lnTo>
                  <a:pt x="20631" y="695033"/>
                </a:lnTo>
                <a:lnTo>
                  <a:pt x="15870" y="686186"/>
                </a:lnTo>
                <a:lnTo>
                  <a:pt x="11562" y="677339"/>
                </a:lnTo>
                <a:lnTo>
                  <a:pt x="8162" y="668720"/>
                </a:lnTo>
                <a:lnTo>
                  <a:pt x="6575" y="664183"/>
                </a:lnTo>
                <a:lnTo>
                  <a:pt x="5214" y="659873"/>
                </a:lnTo>
                <a:lnTo>
                  <a:pt x="3854" y="655109"/>
                </a:lnTo>
                <a:lnTo>
                  <a:pt x="2947" y="650799"/>
                </a:lnTo>
                <a:lnTo>
                  <a:pt x="2040" y="646489"/>
                </a:lnTo>
                <a:lnTo>
                  <a:pt x="1360" y="641726"/>
                </a:lnTo>
                <a:lnTo>
                  <a:pt x="907" y="637189"/>
                </a:lnTo>
                <a:lnTo>
                  <a:pt x="227" y="632879"/>
                </a:lnTo>
                <a:lnTo>
                  <a:pt x="0" y="628115"/>
                </a:lnTo>
                <a:lnTo>
                  <a:pt x="0" y="623579"/>
                </a:lnTo>
                <a:lnTo>
                  <a:pt x="0" y="354548"/>
                </a:lnTo>
                <a:lnTo>
                  <a:pt x="0" y="349785"/>
                </a:lnTo>
                <a:lnTo>
                  <a:pt x="227" y="345248"/>
                </a:lnTo>
                <a:lnTo>
                  <a:pt x="907" y="340484"/>
                </a:lnTo>
                <a:lnTo>
                  <a:pt x="1360" y="336174"/>
                </a:lnTo>
                <a:lnTo>
                  <a:pt x="2040" y="331411"/>
                </a:lnTo>
                <a:lnTo>
                  <a:pt x="2947" y="327101"/>
                </a:lnTo>
                <a:lnTo>
                  <a:pt x="3854" y="322791"/>
                </a:lnTo>
                <a:lnTo>
                  <a:pt x="5214" y="318027"/>
                </a:lnTo>
                <a:lnTo>
                  <a:pt x="6575" y="313717"/>
                </a:lnTo>
                <a:lnTo>
                  <a:pt x="8162" y="309408"/>
                </a:lnTo>
                <a:lnTo>
                  <a:pt x="11562" y="300334"/>
                </a:lnTo>
                <a:lnTo>
                  <a:pt x="15870" y="291487"/>
                </a:lnTo>
                <a:lnTo>
                  <a:pt x="20631" y="283094"/>
                </a:lnTo>
                <a:lnTo>
                  <a:pt x="26072" y="274248"/>
                </a:lnTo>
                <a:lnTo>
                  <a:pt x="31966" y="265628"/>
                </a:lnTo>
                <a:lnTo>
                  <a:pt x="38541" y="257462"/>
                </a:lnTo>
                <a:lnTo>
                  <a:pt x="45795" y="249069"/>
                </a:lnTo>
                <a:lnTo>
                  <a:pt x="53504" y="240675"/>
                </a:lnTo>
                <a:lnTo>
                  <a:pt x="61665" y="232509"/>
                </a:lnTo>
                <a:lnTo>
                  <a:pt x="70734" y="224570"/>
                </a:lnTo>
                <a:lnTo>
                  <a:pt x="80029" y="216404"/>
                </a:lnTo>
                <a:lnTo>
                  <a:pt x="90004" y="208464"/>
                </a:lnTo>
                <a:lnTo>
                  <a:pt x="100433" y="200752"/>
                </a:lnTo>
                <a:lnTo>
                  <a:pt x="111541" y="193039"/>
                </a:lnTo>
                <a:lnTo>
                  <a:pt x="122877" y="185554"/>
                </a:lnTo>
                <a:lnTo>
                  <a:pt x="134892" y="178068"/>
                </a:lnTo>
                <a:lnTo>
                  <a:pt x="147362" y="170809"/>
                </a:lnTo>
                <a:lnTo>
                  <a:pt x="160511" y="163324"/>
                </a:lnTo>
                <a:lnTo>
                  <a:pt x="173887" y="156292"/>
                </a:lnTo>
                <a:lnTo>
                  <a:pt x="187716" y="149486"/>
                </a:lnTo>
                <a:lnTo>
                  <a:pt x="202225" y="142455"/>
                </a:lnTo>
                <a:lnTo>
                  <a:pt x="217188" y="135649"/>
                </a:lnTo>
                <a:lnTo>
                  <a:pt x="232605" y="129071"/>
                </a:lnTo>
                <a:lnTo>
                  <a:pt x="248474" y="122493"/>
                </a:lnTo>
                <a:lnTo>
                  <a:pt x="264571" y="116141"/>
                </a:lnTo>
                <a:lnTo>
                  <a:pt x="281120" y="110017"/>
                </a:lnTo>
                <a:lnTo>
                  <a:pt x="298124" y="104119"/>
                </a:lnTo>
                <a:lnTo>
                  <a:pt x="315580" y="97994"/>
                </a:lnTo>
                <a:lnTo>
                  <a:pt x="333717" y="92096"/>
                </a:lnTo>
                <a:lnTo>
                  <a:pt x="352081" y="86425"/>
                </a:lnTo>
                <a:lnTo>
                  <a:pt x="370671" y="80981"/>
                </a:lnTo>
                <a:lnTo>
                  <a:pt x="389715" y="75537"/>
                </a:lnTo>
                <a:lnTo>
                  <a:pt x="408985" y="70547"/>
                </a:lnTo>
                <a:lnTo>
                  <a:pt x="428935" y="65556"/>
                </a:lnTo>
                <a:lnTo>
                  <a:pt x="448886" y="60566"/>
                </a:lnTo>
                <a:lnTo>
                  <a:pt x="469290" y="56029"/>
                </a:lnTo>
                <a:lnTo>
                  <a:pt x="490147" y="51492"/>
                </a:lnTo>
                <a:lnTo>
                  <a:pt x="511458" y="46956"/>
                </a:lnTo>
                <a:lnTo>
                  <a:pt x="532995" y="42873"/>
                </a:lnTo>
                <a:lnTo>
                  <a:pt x="554759" y="39016"/>
                </a:lnTo>
                <a:lnTo>
                  <a:pt x="576750" y="35160"/>
                </a:lnTo>
                <a:lnTo>
                  <a:pt x="599195" y="31531"/>
                </a:lnTo>
                <a:lnTo>
                  <a:pt x="621866" y="27901"/>
                </a:lnTo>
                <a:lnTo>
                  <a:pt x="644990" y="24725"/>
                </a:lnTo>
                <a:lnTo>
                  <a:pt x="668115" y="21777"/>
                </a:lnTo>
                <a:lnTo>
                  <a:pt x="691692" y="18601"/>
                </a:lnTo>
                <a:lnTo>
                  <a:pt x="715497" y="16106"/>
                </a:lnTo>
                <a:lnTo>
                  <a:pt x="739528" y="13384"/>
                </a:lnTo>
                <a:lnTo>
                  <a:pt x="763786" y="11342"/>
                </a:lnTo>
                <a:lnTo>
                  <a:pt x="788271" y="9074"/>
                </a:lnTo>
                <a:lnTo>
                  <a:pt x="812982" y="7259"/>
                </a:lnTo>
                <a:lnTo>
                  <a:pt x="838147" y="5671"/>
                </a:lnTo>
                <a:lnTo>
                  <a:pt x="863312" y="4083"/>
                </a:lnTo>
                <a:lnTo>
                  <a:pt x="888477" y="2949"/>
                </a:lnTo>
                <a:lnTo>
                  <a:pt x="914095" y="1815"/>
                </a:lnTo>
                <a:lnTo>
                  <a:pt x="939940" y="1134"/>
                </a:lnTo>
                <a:lnTo>
                  <a:pt x="966011" y="681"/>
                </a:lnTo>
                <a:lnTo>
                  <a:pt x="992083" y="227"/>
                </a:lnTo>
                <a:lnTo>
                  <a:pt x="1018381"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57" name="MH_Text_1"/>
          <p:cNvSpPr>
            <a:spLocks noChangeArrowheads="1"/>
          </p:cNvSpPr>
          <p:nvPr/>
        </p:nvSpPr>
        <p:spPr bwMode="auto">
          <a:xfrm>
            <a:off x="3819162" y="3484100"/>
            <a:ext cx="2533349" cy="2535396"/>
          </a:xfrm>
          <a:prstGeom prst="roundRect">
            <a:avLst/>
          </a:prstGeom>
          <a:solidFill>
            <a:schemeClr val="accent1"/>
          </a:solidFill>
          <a:ln w="38100">
            <a:noFill/>
          </a:ln>
          <a:effectLst/>
        </p:spPr>
        <p:txBody>
          <a:bodyPr lIns="28829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rgbClr val="3A3A3A"/>
              </a:solidFill>
              <a:latin typeface="微软雅黑" panose="020B0503020204020204" pitchFamily="34" charset="-122"/>
              <a:ea typeface="微软雅黑" panose="020B0503020204020204" pitchFamily="34" charset="-122"/>
            </a:endParaRPr>
          </a:p>
        </p:txBody>
      </p:sp>
      <p:sp>
        <p:nvSpPr>
          <p:cNvPr id="58" name="MH_Other_4"/>
          <p:cNvSpPr>
            <a:spLocks noChangeArrowheads="1"/>
          </p:cNvSpPr>
          <p:nvPr/>
        </p:nvSpPr>
        <p:spPr bwMode="auto">
          <a:xfrm>
            <a:off x="4400318"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9" name="MH_Other_5"/>
          <p:cNvSpPr>
            <a:spLocks noChangeArrowheads="1"/>
          </p:cNvSpPr>
          <p:nvPr/>
        </p:nvSpPr>
        <p:spPr bwMode="auto">
          <a:xfrm>
            <a:off x="5687455" y="3641232"/>
            <a:ext cx="90038" cy="630268"/>
          </a:xfrm>
          <a:prstGeom prst="roundRect">
            <a:avLst>
              <a:gd name="adj" fmla="val 50000"/>
            </a:avLst>
          </a:prstGeom>
          <a:solidFill>
            <a:srgbClr val="FFFFFF"/>
          </a:solidFill>
          <a:ln>
            <a:noFill/>
          </a:ln>
          <a:effectLst/>
        </p:spPr>
        <p:txBody>
          <a:bodyPr lIns="68580" tIns="34291" rIns="68580" bIns="342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60" name="MH_SubTitle_1"/>
          <p:cNvSpPr>
            <a:spLocks noChangeArrowheads="1"/>
          </p:cNvSpPr>
          <p:nvPr/>
        </p:nvSpPr>
        <p:spPr bwMode="auto">
          <a:xfrm>
            <a:off x="4428966" y="3700576"/>
            <a:ext cx="1321925" cy="525905"/>
          </a:xfrm>
          <a:prstGeom prst="rect">
            <a:avLst/>
          </a:prstGeom>
          <a:solidFill>
            <a:schemeClr val="accent1">
              <a:lumMod val="50000"/>
            </a:schemeClr>
          </a:solidFill>
          <a:ln>
            <a:noFill/>
          </a:ln>
          <a:effec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a:solidFill>
                  <a:srgbClr val="FFFFFF"/>
                </a:solidFill>
                <a:latin typeface="微软雅黑" panose="020B0503020204020204" pitchFamily="34" charset="-122"/>
                <a:ea typeface="微软雅黑" panose="020B0503020204020204" pitchFamily="34" charset="-122"/>
              </a:rPr>
              <a:t>862</a:t>
            </a:r>
            <a:r>
              <a:rPr lang="zh-CN" altLang="en-US" sz="2000" b="1" dirty="0">
                <a:solidFill>
                  <a:srgbClr val="FFFFFF"/>
                </a:solidFill>
                <a:latin typeface="微软雅黑" panose="020B0503020204020204" pitchFamily="34" charset="-122"/>
                <a:ea typeface="微软雅黑" panose="020B0503020204020204" pitchFamily="34" charset="-122"/>
              </a:rPr>
              <a:t>万</a:t>
            </a:r>
          </a:p>
        </p:txBody>
      </p:sp>
      <p:sp>
        <p:nvSpPr>
          <p:cNvPr id="61" name="矩形 60"/>
          <p:cNvSpPr/>
          <p:nvPr/>
        </p:nvSpPr>
        <p:spPr>
          <a:xfrm>
            <a:off x="3819162" y="4356164"/>
            <a:ext cx="2533349" cy="1453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FFFFF"/>
                </a:solidFill>
                <a:latin typeface="+mn-ea"/>
              </a:rPr>
              <a:t>请输入文本请输入文本请输入文本请输入文本请输入文本请输入文本</a:t>
            </a:r>
            <a:endParaRPr lang="zh-CN" altLang="zh-CN" sz="1800" dirty="0">
              <a:solidFill>
                <a:srgbClr val="FFFFFF"/>
              </a:solidFill>
              <a:latin typeface="+mn-ea"/>
            </a:endParaRPr>
          </a:p>
        </p:txBody>
      </p:sp>
      <p:sp>
        <p:nvSpPr>
          <p:cNvPr id="62" name="KSO_Shape"/>
          <p:cNvSpPr/>
          <p:nvPr/>
        </p:nvSpPr>
        <p:spPr bwMode="auto">
          <a:xfrm>
            <a:off x="4819307" y="2484941"/>
            <a:ext cx="533058" cy="726898"/>
          </a:xfrm>
          <a:custGeom>
            <a:avLst/>
            <a:gdLst>
              <a:gd name="T0" fmla="*/ 821150 w 1122363"/>
              <a:gd name="T1" fmla="*/ 1319439 h 1531938"/>
              <a:gd name="T2" fmla="*/ 818610 w 1122363"/>
              <a:gd name="T3" fmla="*/ 1374324 h 1531938"/>
              <a:gd name="T4" fmla="*/ 763001 w 1122363"/>
              <a:gd name="T5" fmla="*/ 1407818 h 1531938"/>
              <a:gd name="T6" fmla="*/ 617712 w 1122363"/>
              <a:gd name="T7" fmla="*/ 1069756 h 1531938"/>
              <a:gd name="T8" fmla="*/ 595045 w 1122363"/>
              <a:gd name="T9" fmla="*/ 1020228 h 1531938"/>
              <a:gd name="T10" fmla="*/ 616862 w 1122363"/>
              <a:gd name="T11" fmla="*/ 985788 h 1531938"/>
              <a:gd name="T12" fmla="*/ 638822 w 1122363"/>
              <a:gd name="T13" fmla="*/ 861065 h 1531938"/>
              <a:gd name="T14" fmla="*/ 533011 w 1122363"/>
              <a:gd name="T15" fmla="*/ 900272 h 1531938"/>
              <a:gd name="T16" fmla="*/ 472344 w 1122363"/>
              <a:gd name="T17" fmla="*/ 959225 h 1531938"/>
              <a:gd name="T18" fmla="*/ 447514 w 1122363"/>
              <a:gd name="T19" fmla="*/ 1068950 h 1531938"/>
              <a:gd name="T20" fmla="*/ 483631 w 1122363"/>
              <a:gd name="T21" fmla="*/ 1155544 h 1531938"/>
              <a:gd name="T22" fmla="*/ 563202 w 1122363"/>
              <a:gd name="T23" fmla="*/ 1213369 h 1531938"/>
              <a:gd name="T24" fmla="*/ 641644 w 1122363"/>
              <a:gd name="T25" fmla="*/ 1407149 h 1531938"/>
              <a:gd name="T26" fmla="*/ 522288 w 1122363"/>
              <a:gd name="T27" fmla="*/ 1360326 h 1531938"/>
              <a:gd name="T28" fmla="*/ 562920 w 1122363"/>
              <a:gd name="T29" fmla="*/ 1503052 h 1531938"/>
              <a:gd name="T30" fmla="*/ 767489 w 1122363"/>
              <a:gd name="T31" fmla="*/ 1526182 h 1531938"/>
              <a:gd name="T32" fmla="*/ 873019 w 1122363"/>
              <a:gd name="T33" fmla="*/ 1493462 h 1531938"/>
              <a:gd name="T34" fmla="*/ 940739 w 1122363"/>
              <a:gd name="T35" fmla="*/ 1437049 h 1531938"/>
              <a:gd name="T36" fmla="*/ 975445 w 1122363"/>
              <a:gd name="T37" fmla="*/ 1352710 h 1531938"/>
              <a:gd name="T38" fmla="*/ 957387 w 1122363"/>
              <a:gd name="T39" fmla="*/ 1244960 h 1531938"/>
              <a:gd name="T40" fmla="*/ 862579 w 1122363"/>
              <a:gd name="T41" fmla="*/ 1159211 h 1531938"/>
              <a:gd name="T42" fmla="*/ 777366 w 1122363"/>
              <a:gd name="T43" fmla="*/ 984893 h 1531938"/>
              <a:gd name="T44" fmla="*/ 941021 w 1122363"/>
              <a:gd name="T45" fmla="*/ 1068103 h 1531938"/>
              <a:gd name="T46" fmla="*/ 812918 w 1122363"/>
              <a:gd name="T47" fmla="*/ 868963 h 1531938"/>
              <a:gd name="T48" fmla="*/ 768618 w 1122363"/>
              <a:gd name="T49" fmla="*/ 464758 h 1531938"/>
              <a:gd name="T50" fmla="*/ 956258 w 1122363"/>
              <a:gd name="T51" fmla="*/ 515531 h 1531938"/>
              <a:gd name="T52" fmla="*/ 1106652 w 1122363"/>
              <a:gd name="T53" fmla="*/ 632589 h 1531938"/>
              <a:gd name="T54" fmla="*/ 1227702 w 1122363"/>
              <a:gd name="T55" fmla="*/ 820164 h 1531938"/>
              <a:gd name="T56" fmla="*/ 1327023 w 1122363"/>
              <a:gd name="T57" fmla="*/ 1081925 h 1531938"/>
              <a:gd name="T58" fmla="*/ 1396717 w 1122363"/>
              <a:gd name="T59" fmla="*/ 1393892 h 1531938"/>
              <a:gd name="T60" fmla="*/ 1355239 w 1122363"/>
              <a:gd name="T61" fmla="*/ 1597827 h 1531938"/>
              <a:gd name="T62" fmla="*/ 1228829 w 1122363"/>
              <a:gd name="T63" fmla="*/ 1750144 h 1531938"/>
              <a:gd name="T64" fmla="*/ 1040908 w 1122363"/>
              <a:gd name="T65" fmla="*/ 1850561 h 1531938"/>
              <a:gd name="T66" fmla="*/ 813764 w 1122363"/>
              <a:gd name="T67" fmla="*/ 1899358 h 1531938"/>
              <a:gd name="T68" fmla="*/ 571385 w 1122363"/>
              <a:gd name="T69" fmla="*/ 1896538 h 1531938"/>
              <a:gd name="T70" fmla="*/ 341985 w 1122363"/>
              <a:gd name="T71" fmla="*/ 1837867 h 1531938"/>
              <a:gd name="T72" fmla="*/ 152933 w 1122363"/>
              <a:gd name="T73" fmla="*/ 1725604 h 1531938"/>
              <a:gd name="T74" fmla="*/ 31320 w 1122363"/>
              <a:gd name="T75" fmla="*/ 1563133 h 1531938"/>
              <a:gd name="T76" fmla="*/ 3668 w 1122363"/>
              <a:gd name="T77" fmla="*/ 1352710 h 1531938"/>
              <a:gd name="T78" fmla="*/ 126691 w 1122363"/>
              <a:gd name="T79" fmla="*/ 958096 h 1531938"/>
              <a:gd name="T80" fmla="*/ 230811 w 1122363"/>
              <a:gd name="T81" fmla="*/ 743160 h 1531938"/>
              <a:gd name="T82" fmla="*/ 362301 w 1122363"/>
              <a:gd name="T83" fmla="*/ 582099 h 1531938"/>
              <a:gd name="T84" fmla="*/ 534421 w 1122363"/>
              <a:gd name="T85" fmla="*/ 485632 h 1531938"/>
              <a:gd name="T86" fmla="*/ 596426 w 1122363"/>
              <a:gd name="T87" fmla="*/ 1978 h 1531938"/>
              <a:gd name="T88" fmla="*/ 686940 w 1122363"/>
              <a:gd name="T89" fmla="*/ 37299 h 1531938"/>
              <a:gd name="T90" fmla="*/ 778299 w 1122363"/>
              <a:gd name="T91" fmla="*/ 32213 h 1531938"/>
              <a:gd name="T92" fmla="*/ 882912 w 1122363"/>
              <a:gd name="T93" fmla="*/ 282 h 1531938"/>
              <a:gd name="T94" fmla="*/ 944383 w 1122363"/>
              <a:gd name="T95" fmla="*/ 34192 h 1531938"/>
              <a:gd name="T96" fmla="*/ 991755 w 1122363"/>
              <a:gd name="T97" fmla="*/ 157394 h 1531938"/>
              <a:gd name="T98" fmla="*/ 1048714 w 1122363"/>
              <a:gd name="T99" fmla="*/ 165023 h 1531938"/>
              <a:gd name="T100" fmla="*/ 1092702 w 1122363"/>
              <a:gd name="T101" fmla="*/ 159655 h 1531938"/>
              <a:gd name="T102" fmla="*/ 1063377 w 1122363"/>
              <a:gd name="T103" fmla="*/ 261663 h 1531938"/>
              <a:gd name="T104" fmla="*/ 978784 w 1122363"/>
              <a:gd name="T105" fmla="*/ 348130 h 1531938"/>
              <a:gd name="T106" fmla="*/ 836387 w 1122363"/>
              <a:gd name="T107" fmla="*/ 422166 h 1531938"/>
              <a:gd name="T108" fmla="*/ 657614 w 1122363"/>
              <a:gd name="T109" fmla="*/ 404646 h 1531938"/>
              <a:gd name="T110" fmla="*/ 554694 w 1122363"/>
              <a:gd name="T111" fmla="*/ 419340 h 1531938"/>
              <a:gd name="T112" fmla="*/ 313322 w 1122363"/>
              <a:gd name="T113" fmla="*/ 219560 h 1531938"/>
              <a:gd name="T114" fmla="*/ 410321 w 1122363"/>
              <a:gd name="T115" fmla="*/ 170392 h 1531938"/>
              <a:gd name="T116" fmla="*/ 485327 w 1122363"/>
              <a:gd name="T117" fmla="*/ 159089 h 1531938"/>
              <a:gd name="T118" fmla="*/ 519164 w 1122363"/>
              <a:gd name="T119" fmla="*/ 54537 h 15319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endParaRPr lang="zh-CN" altLang="en-US">
              <a:solidFill>
                <a:srgbClr val="FFFFFF"/>
              </a:solidFill>
            </a:endParaRPr>
          </a:p>
        </p:txBody>
      </p:sp>
      <p:sp>
        <p:nvSpPr>
          <p:cNvPr id="63" name="矩形 62"/>
          <p:cNvSpPr/>
          <p:nvPr/>
        </p:nvSpPr>
        <p:spPr>
          <a:xfrm>
            <a:off x="6974593" y="2215814"/>
            <a:ext cx="4968878" cy="1568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64" name="矩形 63"/>
          <p:cNvSpPr/>
          <p:nvPr/>
        </p:nvSpPr>
        <p:spPr>
          <a:xfrm>
            <a:off x="6974593" y="4563643"/>
            <a:ext cx="4968878" cy="1568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8" name="椭圆 3"/>
          <p:cNvSpPr/>
          <p:nvPr/>
        </p:nvSpPr>
        <p:spPr>
          <a:xfrm>
            <a:off x="989050"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9" name="椭圆 6"/>
          <p:cNvSpPr/>
          <p:nvPr/>
        </p:nvSpPr>
        <p:spPr>
          <a:xfrm>
            <a:off x="1057177"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0" name="椭圆 6"/>
          <p:cNvSpPr/>
          <p:nvPr/>
        </p:nvSpPr>
        <p:spPr>
          <a:xfrm flipV="1">
            <a:off x="1053615"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1" name="椭圆 30"/>
          <p:cNvSpPr/>
          <p:nvPr/>
        </p:nvSpPr>
        <p:spPr>
          <a:xfrm>
            <a:off x="2036625"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2" name="TextBox 49"/>
          <p:cNvSpPr txBox="1"/>
          <p:nvPr/>
        </p:nvSpPr>
        <p:spPr>
          <a:xfrm flipH="1">
            <a:off x="1280371"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78%</a:t>
            </a:r>
            <a:endParaRPr lang="zh-CN" altLang="en-US" sz="2800" dirty="0">
              <a:solidFill>
                <a:schemeClr val="accent1"/>
              </a:solidFill>
              <a:latin typeface="+mj-ea"/>
              <a:ea typeface="+mj-ea"/>
              <a:cs typeface="Times New Roman" panose="02020603050405020304" pitchFamily="18" charset="0"/>
            </a:endParaRPr>
          </a:p>
        </p:txBody>
      </p:sp>
      <p:sp>
        <p:nvSpPr>
          <p:cNvPr id="33" name="椭圆 3"/>
          <p:cNvSpPr/>
          <p:nvPr/>
        </p:nvSpPr>
        <p:spPr>
          <a:xfrm>
            <a:off x="3636716"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椭圆 6"/>
          <p:cNvSpPr/>
          <p:nvPr/>
        </p:nvSpPr>
        <p:spPr>
          <a:xfrm>
            <a:off x="3704843"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5" name="椭圆 6"/>
          <p:cNvSpPr/>
          <p:nvPr/>
        </p:nvSpPr>
        <p:spPr>
          <a:xfrm flipV="1">
            <a:off x="3701281"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6" name="椭圆 35"/>
          <p:cNvSpPr/>
          <p:nvPr/>
        </p:nvSpPr>
        <p:spPr>
          <a:xfrm>
            <a:off x="4684291"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4" name="TextBox 49"/>
          <p:cNvSpPr txBox="1"/>
          <p:nvPr/>
        </p:nvSpPr>
        <p:spPr>
          <a:xfrm flipH="1">
            <a:off x="3928037"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67%</a:t>
            </a:r>
            <a:endParaRPr lang="zh-CN" altLang="en-US" sz="2800" dirty="0">
              <a:solidFill>
                <a:schemeClr val="accent1"/>
              </a:solidFill>
              <a:latin typeface="+mj-ea"/>
              <a:ea typeface="+mj-ea"/>
              <a:cs typeface="Times New Roman" panose="02020603050405020304" pitchFamily="18" charset="0"/>
            </a:endParaRPr>
          </a:p>
        </p:txBody>
      </p:sp>
      <p:sp>
        <p:nvSpPr>
          <p:cNvPr id="47" name="椭圆 3"/>
          <p:cNvSpPr/>
          <p:nvPr/>
        </p:nvSpPr>
        <p:spPr>
          <a:xfrm>
            <a:off x="6284382"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48" name="椭圆 6"/>
          <p:cNvSpPr/>
          <p:nvPr/>
        </p:nvSpPr>
        <p:spPr>
          <a:xfrm>
            <a:off x="6352509"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9" name="椭圆 6"/>
          <p:cNvSpPr/>
          <p:nvPr/>
        </p:nvSpPr>
        <p:spPr>
          <a:xfrm flipV="1">
            <a:off x="6348947"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0" name="椭圆 49"/>
          <p:cNvSpPr/>
          <p:nvPr/>
        </p:nvSpPr>
        <p:spPr>
          <a:xfrm>
            <a:off x="7331957"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1" name="TextBox 49"/>
          <p:cNvSpPr txBox="1"/>
          <p:nvPr/>
        </p:nvSpPr>
        <p:spPr>
          <a:xfrm flipH="1">
            <a:off x="6575703"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84%</a:t>
            </a:r>
            <a:endParaRPr lang="zh-CN" altLang="en-US" sz="2800" dirty="0">
              <a:solidFill>
                <a:schemeClr val="accent1"/>
              </a:solidFill>
              <a:latin typeface="+mj-ea"/>
              <a:ea typeface="+mj-ea"/>
              <a:cs typeface="Times New Roman" panose="02020603050405020304" pitchFamily="18" charset="0"/>
            </a:endParaRPr>
          </a:p>
        </p:txBody>
      </p:sp>
      <p:sp>
        <p:nvSpPr>
          <p:cNvPr id="52" name="椭圆 3"/>
          <p:cNvSpPr/>
          <p:nvPr/>
        </p:nvSpPr>
        <p:spPr>
          <a:xfrm>
            <a:off x="8932048" y="3843854"/>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53" name="椭圆 6"/>
          <p:cNvSpPr/>
          <p:nvPr/>
        </p:nvSpPr>
        <p:spPr>
          <a:xfrm>
            <a:off x="9000175" y="3843854"/>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4" name="椭圆 6"/>
          <p:cNvSpPr/>
          <p:nvPr/>
        </p:nvSpPr>
        <p:spPr>
          <a:xfrm flipV="1">
            <a:off x="8996613" y="2780037"/>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5" name="椭圆 54"/>
          <p:cNvSpPr/>
          <p:nvPr/>
        </p:nvSpPr>
        <p:spPr>
          <a:xfrm>
            <a:off x="9979623" y="2708400"/>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56" name="TextBox 49"/>
          <p:cNvSpPr txBox="1"/>
          <p:nvPr/>
        </p:nvSpPr>
        <p:spPr>
          <a:xfrm flipH="1">
            <a:off x="9223369" y="3236266"/>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99%</a:t>
            </a:r>
            <a:endParaRPr lang="zh-CN" altLang="en-US" sz="2800" dirty="0">
              <a:solidFill>
                <a:schemeClr val="accent1"/>
              </a:solidFill>
              <a:latin typeface="+mj-ea"/>
              <a:ea typeface="+mj-ea"/>
              <a:cs typeface="Times New Roman" panose="02020603050405020304" pitchFamily="18" charset="0"/>
            </a:endParaRPr>
          </a:p>
        </p:txBody>
      </p:sp>
      <p:sp>
        <p:nvSpPr>
          <p:cNvPr id="57" name="椭圆 56"/>
          <p:cNvSpPr/>
          <p:nvPr/>
        </p:nvSpPr>
        <p:spPr>
          <a:xfrm>
            <a:off x="1887220"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A</a:t>
            </a:r>
          </a:p>
        </p:txBody>
      </p:sp>
      <p:sp>
        <p:nvSpPr>
          <p:cNvPr id="58" name="椭圆 57"/>
          <p:cNvSpPr/>
          <p:nvPr/>
        </p:nvSpPr>
        <p:spPr>
          <a:xfrm>
            <a:off x="4531323"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B</a:t>
            </a:r>
          </a:p>
        </p:txBody>
      </p:sp>
      <p:sp>
        <p:nvSpPr>
          <p:cNvPr id="59" name="椭圆 58"/>
          <p:cNvSpPr/>
          <p:nvPr/>
        </p:nvSpPr>
        <p:spPr>
          <a:xfrm>
            <a:off x="7175426"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C</a:t>
            </a:r>
          </a:p>
        </p:txBody>
      </p:sp>
      <p:sp>
        <p:nvSpPr>
          <p:cNvPr id="60" name="椭圆 59"/>
          <p:cNvSpPr/>
          <p:nvPr/>
        </p:nvSpPr>
        <p:spPr>
          <a:xfrm>
            <a:off x="9819529" y="1802735"/>
            <a:ext cx="474563" cy="474563"/>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kern="0" dirty="0">
                <a:solidFill>
                  <a:srgbClr val="FFFFFF"/>
                </a:solidFill>
                <a:latin typeface="Arial Narrow" panose="020B0606020202030204" pitchFamily="34" charset="0"/>
              </a:rPr>
              <a:t>D</a:t>
            </a:r>
          </a:p>
        </p:txBody>
      </p:sp>
      <p:sp>
        <p:nvSpPr>
          <p:cNvPr id="61" name="矩形 60"/>
          <p:cNvSpPr/>
          <p:nvPr/>
        </p:nvSpPr>
        <p:spPr>
          <a:xfrm>
            <a:off x="1368880" y="5008973"/>
            <a:ext cx="9454240" cy="1184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62" name="文本框 61"/>
          <p:cNvSpPr txBox="1"/>
          <p:nvPr/>
        </p:nvSpPr>
        <p:spPr>
          <a:xfrm>
            <a:off x="488419" y="5106445"/>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5" name="矩形 24"/>
          <p:cNvSpPr/>
          <p:nvPr/>
        </p:nvSpPr>
        <p:spPr>
          <a:xfrm>
            <a:off x="1056424" y="5038174"/>
            <a:ext cx="2297931"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26" name="矩形 25"/>
          <p:cNvSpPr/>
          <p:nvPr/>
        </p:nvSpPr>
        <p:spPr>
          <a:xfrm>
            <a:off x="1056424" y="2403193"/>
            <a:ext cx="2297931"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椭圆 26"/>
          <p:cNvSpPr/>
          <p:nvPr/>
        </p:nvSpPr>
        <p:spPr>
          <a:xfrm>
            <a:off x="3025341" y="4560802"/>
            <a:ext cx="1171458" cy="1171458"/>
          </a:xfrm>
          <a:prstGeom prst="ellipse">
            <a:avLst/>
          </a:prstGeo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KSO_Shape"/>
          <p:cNvSpPr/>
          <p:nvPr/>
        </p:nvSpPr>
        <p:spPr bwMode="auto">
          <a:xfrm>
            <a:off x="3354355" y="4805759"/>
            <a:ext cx="513430" cy="681544"/>
          </a:xfrm>
          <a:custGeom>
            <a:avLst/>
            <a:gdLst>
              <a:gd name="T0" fmla="*/ 241832 w 4969"/>
              <a:gd name="T1" fmla="*/ 1093397 h 6598"/>
              <a:gd name="T2" fmla="*/ 346134 w 4969"/>
              <a:gd name="T3" fmla="*/ 927958 h 6598"/>
              <a:gd name="T4" fmla="*/ 568030 w 4969"/>
              <a:gd name="T5" fmla="*/ 907170 h 6598"/>
              <a:gd name="T6" fmla="*/ 696892 w 4969"/>
              <a:gd name="T7" fmla="*/ 985126 h 6598"/>
              <a:gd name="T8" fmla="*/ 662509 w 4969"/>
              <a:gd name="T9" fmla="*/ 1192718 h 6598"/>
              <a:gd name="T10" fmla="*/ 575831 w 4969"/>
              <a:gd name="T11" fmla="*/ 1292617 h 6598"/>
              <a:gd name="T12" fmla="*/ 461994 w 4969"/>
              <a:gd name="T13" fmla="*/ 1325242 h 6598"/>
              <a:gd name="T14" fmla="*/ 343534 w 4969"/>
              <a:gd name="T15" fmla="*/ 1286842 h 6598"/>
              <a:gd name="T16" fmla="*/ 499555 w 4969"/>
              <a:gd name="T17" fmla="*/ 2021 h 6598"/>
              <a:gd name="T18" fmla="*/ 637662 w 4969"/>
              <a:gd name="T19" fmla="*/ 79688 h 6598"/>
              <a:gd name="T20" fmla="*/ 681868 w 4969"/>
              <a:gd name="T21" fmla="*/ 374764 h 6598"/>
              <a:gd name="T22" fmla="*/ 529892 w 4969"/>
              <a:gd name="T23" fmla="*/ 444635 h 6598"/>
              <a:gd name="T24" fmla="*/ 307129 w 4969"/>
              <a:gd name="T25" fmla="*/ 355130 h 6598"/>
              <a:gd name="T26" fmla="*/ 258301 w 4969"/>
              <a:gd name="T27" fmla="*/ 237908 h 6598"/>
              <a:gd name="T28" fmla="*/ 273614 w 4969"/>
              <a:gd name="T29" fmla="*/ 120398 h 6598"/>
              <a:gd name="T30" fmla="*/ 355091 w 4969"/>
              <a:gd name="T31" fmla="*/ 31760 h 6598"/>
              <a:gd name="T32" fmla="*/ 1322419 w 4969"/>
              <a:gd name="T33" fmla="*/ 1399156 h 6598"/>
              <a:gd name="T34" fmla="*/ 1097345 w 4969"/>
              <a:gd name="T35" fmla="*/ 1444485 h 6598"/>
              <a:gd name="T36" fmla="*/ 922544 w 4969"/>
              <a:gd name="T37" fmla="*/ 1584805 h 6598"/>
              <a:gd name="T38" fmla="*/ 828354 w 4969"/>
              <a:gd name="T39" fmla="*/ 1805968 h 6598"/>
              <a:gd name="T40" fmla="*/ 974551 w 4969"/>
              <a:gd name="T41" fmla="*/ 1883346 h 6598"/>
              <a:gd name="T42" fmla="*/ 1178822 w 4969"/>
              <a:gd name="T43" fmla="*/ 1803080 h 6598"/>
              <a:gd name="T44" fmla="*/ 1315484 w 4969"/>
              <a:gd name="T45" fmla="*/ 1640818 h 6598"/>
              <a:gd name="T46" fmla="*/ 1376159 w 4969"/>
              <a:gd name="T47" fmla="*/ 1403487 h 6598"/>
              <a:gd name="T48" fmla="*/ 136951 w 4969"/>
              <a:gd name="T49" fmla="*/ 1628980 h 6598"/>
              <a:gd name="T50" fmla="*/ 269858 w 4969"/>
              <a:gd name="T51" fmla="*/ 1796440 h 6598"/>
              <a:gd name="T52" fmla="*/ 470373 w 4969"/>
              <a:gd name="T53" fmla="*/ 1880747 h 6598"/>
              <a:gd name="T54" fmla="*/ 631883 w 4969"/>
              <a:gd name="T55" fmla="*/ 1820404 h 6598"/>
              <a:gd name="T56" fmla="*/ 542894 w 4969"/>
              <a:gd name="T57" fmla="*/ 1595199 h 6598"/>
              <a:gd name="T58" fmla="*/ 371849 w 4969"/>
              <a:gd name="T59" fmla="*/ 1449971 h 6598"/>
              <a:gd name="T60" fmla="*/ 148797 w 4969"/>
              <a:gd name="T61" fmla="*/ 1398867 h 6598"/>
              <a:gd name="T62" fmla="*/ 3467 w 4969"/>
              <a:gd name="T63" fmla="*/ 611806 h 6598"/>
              <a:gd name="T64" fmla="*/ 17047 w 4969"/>
              <a:gd name="T65" fmla="*/ 739422 h 6598"/>
              <a:gd name="T66" fmla="*/ 93901 w 4969"/>
              <a:gd name="T67" fmla="*/ 826905 h 6598"/>
              <a:gd name="T68" fmla="*/ 216117 w 4969"/>
              <a:gd name="T69" fmla="*/ 861552 h 6598"/>
              <a:gd name="T70" fmla="*/ 440614 w 4969"/>
              <a:gd name="T71" fmla="*/ 725852 h 6598"/>
              <a:gd name="T72" fmla="*/ 451304 w 4969"/>
              <a:gd name="T73" fmla="*/ 550308 h 6598"/>
              <a:gd name="T74" fmla="*/ 184046 w 4969"/>
              <a:gd name="T75" fmla="*/ 437417 h 6598"/>
              <a:gd name="T76" fmla="*/ 47384 w 4969"/>
              <a:gd name="T77" fmla="*/ 515950 h 6598"/>
              <a:gd name="T78" fmla="*/ 1382227 w 4969"/>
              <a:gd name="T79" fmla="*/ 535005 h 6598"/>
              <a:gd name="T80" fmla="*/ 1242675 w 4969"/>
              <a:gd name="T81" fmla="*/ 462824 h 6598"/>
              <a:gd name="T82" fmla="*/ 993620 w 4969"/>
              <a:gd name="T83" fmla="*/ 571962 h 6598"/>
              <a:gd name="T84" fmla="*/ 996798 w 4969"/>
              <a:gd name="T85" fmla="*/ 746351 h 6598"/>
              <a:gd name="T86" fmla="*/ 1171888 w 4969"/>
              <a:gd name="T87" fmla="*/ 885516 h 6598"/>
              <a:gd name="T88" fmla="*/ 1305372 w 4969"/>
              <a:gd name="T89" fmla="*/ 871369 h 6598"/>
              <a:gd name="T90" fmla="*/ 1398984 w 4969"/>
              <a:gd name="T91" fmla="*/ 800054 h 6598"/>
              <a:gd name="T92" fmla="*/ 1435678 w 4969"/>
              <a:gd name="T93" fmla="*/ 684853 h 6598"/>
              <a:gd name="T94" fmla="*/ 1108035 w 4969"/>
              <a:gd name="T95" fmla="*/ 1271251 h 6598"/>
              <a:gd name="T96" fmla="*/ 993620 w 4969"/>
              <a:gd name="T97" fmla="*/ 1324376 h 6598"/>
              <a:gd name="T98" fmla="*/ 880649 w 4969"/>
              <a:gd name="T99" fmla="*/ 1303299 h 6598"/>
              <a:gd name="T100" fmla="*/ 788482 w 4969"/>
              <a:gd name="T101" fmla="*/ 1215816 h 6598"/>
              <a:gd name="T102" fmla="*/ 758722 w 4969"/>
              <a:gd name="T103" fmla="*/ 947592 h 6598"/>
              <a:gd name="T104" fmla="*/ 894229 w 4969"/>
              <a:gd name="T105" fmla="*/ 895910 h 6598"/>
              <a:gd name="T106" fmla="*/ 1130860 w 4969"/>
              <a:gd name="T107" fmla="*/ 964049 h 6598"/>
              <a:gd name="T108" fmla="*/ 1186334 w 4969"/>
              <a:gd name="T109" fmla="*/ 1115340 h 6598"/>
              <a:gd name="T110" fmla="*/ 1158019 w 4969"/>
              <a:gd name="T111" fmla="*/ 111159 h 6598"/>
              <a:gd name="T112" fmla="*/ 1195869 w 4969"/>
              <a:gd name="T113" fmla="*/ 273133 h 6598"/>
              <a:gd name="T114" fmla="*/ 1025980 w 4969"/>
              <a:gd name="T115" fmla="*/ 453874 h 6598"/>
              <a:gd name="T116" fmla="*/ 854646 w 4969"/>
              <a:gd name="T117" fmla="*/ 406523 h 6598"/>
              <a:gd name="T118" fmla="*/ 767679 w 4969"/>
              <a:gd name="T119" fmla="*/ 270823 h 6598"/>
              <a:gd name="T120" fmla="*/ 836444 w 4969"/>
              <a:gd name="T121" fmla="*/ 82864 h 6598"/>
              <a:gd name="T122" fmla="*/ 941613 w 4969"/>
              <a:gd name="T123" fmla="*/ 23675 h 6598"/>
              <a:gd name="T124" fmla="*/ 1059206 w 4969"/>
              <a:gd name="T125" fmla="*/ 33781 h 6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969" h="6598">
                <a:moveTo>
                  <a:pt x="1001" y="4291"/>
                </a:moveTo>
                <a:lnTo>
                  <a:pt x="1001" y="4291"/>
                </a:lnTo>
                <a:lnTo>
                  <a:pt x="979" y="4258"/>
                </a:lnTo>
                <a:lnTo>
                  <a:pt x="959" y="4225"/>
                </a:lnTo>
                <a:lnTo>
                  <a:pt x="941" y="4193"/>
                </a:lnTo>
                <a:lnTo>
                  <a:pt x="924" y="4161"/>
                </a:lnTo>
                <a:lnTo>
                  <a:pt x="908" y="4129"/>
                </a:lnTo>
                <a:lnTo>
                  <a:pt x="895" y="4098"/>
                </a:lnTo>
                <a:lnTo>
                  <a:pt x="882" y="4066"/>
                </a:lnTo>
                <a:lnTo>
                  <a:pt x="872" y="4034"/>
                </a:lnTo>
                <a:lnTo>
                  <a:pt x="862" y="4003"/>
                </a:lnTo>
                <a:lnTo>
                  <a:pt x="854" y="3971"/>
                </a:lnTo>
                <a:lnTo>
                  <a:pt x="848" y="3940"/>
                </a:lnTo>
                <a:lnTo>
                  <a:pt x="842" y="3910"/>
                </a:lnTo>
                <a:lnTo>
                  <a:pt x="839" y="3878"/>
                </a:lnTo>
                <a:lnTo>
                  <a:pt x="837" y="3847"/>
                </a:lnTo>
                <a:lnTo>
                  <a:pt x="836" y="3818"/>
                </a:lnTo>
                <a:lnTo>
                  <a:pt x="837" y="3787"/>
                </a:lnTo>
                <a:lnTo>
                  <a:pt x="839" y="3757"/>
                </a:lnTo>
                <a:lnTo>
                  <a:pt x="842" y="3727"/>
                </a:lnTo>
                <a:lnTo>
                  <a:pt x="848" y="3697"/>
                </a:lnTo>
                <a:lnTo>
                  <a:pt x="854" y="3667"/>
                </a:lnTo>
                <a:lnTo>
                  <a:pt x="862" y="3638"/>
                </a:lnTo>
                <a:lnTo>
                  <a:pt x="871" y="3608"/>
                </a:lnTo>
                <a:lnTo>
                  <a:pt x="882" y="3579"/>
                </a:lnTo>
                <a:lnTo>
                  <a:pt x="893" y="3549"/>
                </a:lnTo>
                <a:lnTo>
                  <a:pt x="906" y="3521"/>
                </a:lnTo>
                <a:lnTo>
                  <a:pt x="921" y="3491"/>
                </a:lnTo>
                <a:lnTo>
                  <a:pt x="936" y="3463"/>
                </a:lnTo>
                <a:lnTo>
                  <a:pt x="954" y="3434"/>
                </a:lnTo>
                <a:lnTo>
                  <a:pt x="972" y="3406"/>
                </a:lnTo>
                <a:lnTo>
                  <a:pt x="992" y="3378"/>
                </a:lnTo>
                <a:lnTo>
                  <a:pt x="1013" y="3349"/>
                </a:lnTo>
                <a:lnTo>
                  <a:pt x="1036" y="3321"/>
                </a:lnTo>
                <a:lnTo>
                  <a:pt x="1198" y="3214"/>
                </a:lnTo>
                <a:lnTo>
                  <a:pt x="1279" y="3159"/>
                </a:lnTo>
                <a:lnTo>
                  <a:pt x="1360" y="3105"/>
                </a:lnTo>
                <a:lnTo>
                  <a:pt x="1441" y="3049"/>
                </a:lnTo>
                <a:lnTo>
                  <a:pt x="1521" y="2992"/>
                </a:lnTo>
                <a:lnTo>
                  <a:pt x="1600" y="2935"/>
                </a:lnTo>
                <a:lnTo>
                  <a:pt x="1679" y="2876"/>
                </a:lnTo>
                <a:lnTo>
                  <a:pt x="1705" y="2911"/>
                </a:lnTo>
                <a:lnTo>
                  <a:pt x="1734" y="2947"/>
                </a:lnTo>
                <a:lnTo>
                  <a:pt x="1766" y="2982"/>
                </a:lnTo>
                <a:lnTo>
                  <a:pt x="1800" y="3016"/>
                </a:lnTo>
                <a:lnTo>
                  <a:pt x="1839" y="3049"/>
                </a:lnTo>
                <a:lnTo>
                  <a:pt x="1858" y="3065"/>
                </a:lnTo>
                <a:lnTo>
                  <a:pt x="1878" y="3082"/>
                </a:lnTo>
                <a:lnTo>
                  <a:pt x="1900" y="3097"/>
                </a:lnTo>
                <a:lnTo>
                  <a:pt x="1922" y="3112"/>
                </a:lnTo>
                <a:lnTo>
                  <a:pt x="1943" y="3128"/>
                </a:lnTo>
                <a:lnTo>
                  <a:pt x="1966" y="3142"/>
                </a:lnTo>
                <a:lnTo>
                  <a:pt x="1990" y="3156"/>
                </a:lnTo>
                <a:lnTo>
                  <a:pt x="2014" y="3170"/>
                </a:lnTo>
                <a:lnTo>
                  <a:pt x="2040" y="3182"/>
                </a:lnTo>
                <a:lnTo>
                  <a:pt x="2065" y="3195"/>
                </a:lnTo>
                <a:lnTo>
                  <a:pt x="2091" y="3207"/>
                </a:lnTo>
                <a:lnTo>
                  <a:pt x="2117" y="3218"/>
                </a:lnTo>
                <a:lnTo>
                  <a:pt x="2144" y="3229"/>
                </a:lnTo>
                <a:lnTo>
                  <a:pt x="2173" y="3239"/>
                </a:lnTo>
                <a:lnTo>
                  <a:pt x="2201" y="3248"/>
                </a:lnTo>
                <a:lnTo>
                  <a:pt x="2230" y="3256"/>
                </a:lnTo>
                <a:lnTo>
                  <a:pt x="2259" y="3264"/>
                </a:lnTo>
                <a:lnTo>
                  <a:pt x="2290" y="3271"/>
                </a:lnTo>
                <a:lnTo>
                  <a:pt x="2320" y="3277"/>
                </a:lnTo>
                <a:lnTo>
                  <a:pt x="2351" y="3283"/>
                </a:lnTo>
                <a:lnTo>
                  <a:pt x="2384" y="3287"/>
                </a:lnTo>
                <a:lnTo>
                  <a:pt x="2415" y="3290"/>
                </a:lnTo>
                <a:lnTo>
                  <a:pt x="2412" y="3412"/>
                </a:lnTo>
                <a:lnTo>
                  <a:pt x="2409" y="3531"/>
                </a:lnTo>
                <a:lnTo>
                  <a:pt x="2407" y="3588"/>
                </a:lnTo>
                <a:lnTo>
                  <a:pt x="2403" y="3645"/>
                </a:lnTo>
                <a:lnTo>
                  <a:pt x="2400" y="3701"/>
                </a:lnTo>
                <a:lnTo>
                  <a:pt x="2395" y="3755"/>
                </a:lnTo>
                <a:lnTo>
                  <a:pt x="2389" y="3807"/>
                </a:lnTo>
                <a:lnTo>
                  <a:pt x="2383" y="3857"/>
                </a:lnTo>
                <a:lnTo>
                  <a:pt x="2374" y="3905"/>
                </a:lnTo>
                <a:lnTo>
                  <a:pt x="2364" y="3951"/>
                </a:lnTo>
                <a:lnTo>
                  <a:pt x="2352" y="3994"/>
                </a:lnTo>
                <a:lnTo>
                  <a:pt x="2345" y="4015"/>
                </a:lnTo>
                <a:lnTo>
                  <a:pt x="2339" y="4034"/>
                </a:lnTo>
                <a:lnTo>
                  <a:pt x="2331" y="4054"/>
                </a:lnTo>
                <a:lnTo>
                  <a:pt x="2322" y="4072"/>
                </a:lnTo>
                <a:lnTo>
                  <a:pt x="2314" y="4090"/>
                </a:lnTo>
                <a:lnTo>
                  <a:pt x="2305" y="4106"/>
                </a:lnTo>
                <a:lnTo>
                  <a:pt x="2293" y="4131"/>
                </a:lnTo>
                <a:lnTo>
                  <a:pt x="2280" y="4157"/>
                </a:lnTo>
                <a:lnTo>
                  <a:pt x="2266" y="4181"/>
                </a:lnTo>
                <a:lnTo>
                  <a:pt x="2253" y="4205"/>
                </a:lnTo>
                <a:lnTo>
                  <a:pt x="2237" y="4228"/>
                </a:lnTo>
                <a:lnTo>
                  <a:pt x="2223" y="4249"/>
                </a:lnTo>
                <a:lnTo>
                  <a:pt x="2208" y="4271"/>
                </a:lnTo>
                <a:lnTo>
                  <a:pt x="2191" y="4292"/>
                </a:lnTo>
                <a:lnTo>
                  <a:pt x="2175" y="4312"/>
                </a:lnTo>
                <a:lnTo>
                  <a:pt x="2159" y="4331"/>
                </a:lnTo>
                <a:lnTo>
                  <a:pt x="2142" y="4351"/>
                </a:lnTo>
                <a:lnTo>
                  <a:pt x="2125" y="4368"/>
                </a:lnTo>
                <a:lnTo>
                  <a:pt x="2106" y="4386"/>
                </a:lnTo>
                <a:lnTo>
                  <a:pt x="2089" y="4402"/>
                </a:lnTo>
                <a:lnTo>
                  <a:pt x="2070" y="4419"/>
                </a:lnTo>
                <a:lnTo>
                  <a:pt x="2052" y="4434"/>
                </a:lnTo>
                <a:lnTo>
                  <a:pt x="2032" y="4449"/>
                </a:lnTo>
                <a:lnTo>
                  <a:pt x="2012" y="4462"/>
                </a:lnTo>
                <a:lnTo>
                  <a:pt x="1993" y="4477"/>
                </a:lnTo>
                <a:lnTo>
                  <a:pt x="1973" y="4489"/>
                </a:lnTo>
                <a:lnTo>
                  <a:pt x="1952" y="4501"/>
                </a:lnTo>
                <a:lnTo>
                  <a:pt x="1931" y="4512"/>
                </a:lnTo>
                <a:lnTo>
                  <a:pt x="1911" y="4522"/>
                </a:lnTo>
                <a:lnTo>
                  <a:pt x="1890" y="4532"/>
                </a:lnTo>
                <a:lnTo>
                  <a:pt x="1868" y="4541"/>
                </a:lnTo>
                <a:lnTo>
                  <a:pt x="1846" y="4549"/>
                </a:lnTo>
                <a:lnTo>
                  <a:pt x="1825" y="4556"/>
                </a:lnTo>
                <a:lnTo>
                  <a:pt x="1804" y="4563"/>
                </a:lnTo>
                <a:lnTo>
                  <a:pt x="1781" y="4569"/>
                </a:lnTo>
                <a:lnTo>
                  <a:pt x="1759" y="4575"/>
                </a:lnTo>
                <a:lnTo>
                  <a:pt x="1736" y="4579"/>
                </a:lnTo>
                <a:lnTo>
                  <a:pt x="1714" y="4583"/>
                </a:lnTo>
                <a:lnTo>
                  <a:pt x="1691" y="4586"/>
                </a:lnTo>
                <a:lnTo>
                  <a:pt x="1668" y="4588"/>
                </a:lnTo>
                <a:lnTo>
                  <a:pt x="1645" y="4590"/>
                </a:lnTo>
                <a:lnTo>
                  <a:pt x="1622" y="4590"/>
                </a:lnTo>
                <a:lnTo>
                  <a:pt x="1599" y="4590"/>
                </a:lnTo>
                <a:lnTo>
                  <a:pt x="1576" y="4590"/>
                </a:lnTo>
                <a:lnTo>
                  <a:pt x="1553" y="4588"/>
                </a:lnTo>
                <a:lnTo>
                  <a:pt x="1531" y="4586"/>
                </a:lnTo>
                <a:lnTo>
                  <a:pt x="1508" y="4583"/>
                </a:lnTo>
                <a:lnTo>
                  <a:pt x="1485" y="4579"/>
                </a:lnTo>
                <a:lnTo>
                  <a:pt x="1461" y="4574"/>
                </a:lnTo>
                <a:lnTo>
                  <a:pt x="1438" y="4568"/>
                </a:lnTo>
                <a:lnTo>
                  <a:pt x="1415" y="4563"/>
                </a:lnTo>
                <a:lnTo>
                  <a:pt x="1392" y="4555"/>
                </a:lnTo>
                <a:lnTo>
                  <a:pt x="1369" y="4548"/>
                </a:lnTo>
                <a:lnTo>
                  <a:pt x="1346" y="4539"/>
                </a:lnTo>
                <a:lnTo>
                  <a:pt x="1323" y="4530"/>
                </a:lnTo>
                <a:lnTo>
                  <a:pt x="1300" y="4519"/>
                </a:lnTo>
                <a:lnTo>
                  <a:pt x="1278" y="4508"/>
                </a:lnTo>
                <a:lnTo>
                  <a:pt x="1255" y="4496"/>
                </a:lnTo>
                <a:lnTo>
                  <a:pt x="1233" y="4484"/>
                </a:lnTo>
                <a:lnTo>
                  <a:pt x="1210" y="4471"/>
                </a:lnTo>
                <a:lnTo>
                  <a:pt x="1189" y="4457"/>
                </a:lnTo>
                <a:lnTo>
                  <a:pt x="1167" y="4442"/>
                </a:lnTo>
                <a:lnTo>
                  <a:pt x="1146" y="4425"/>
                </a:lnTo>
                <a:lnTo>
                  <a:pt x="1124" y="4409"/>
                </a:lnTo>
                <a:lnTo>
                  <a:pt x="1102" y="4391"/>
                </a:lnTo>
                <a:lnTo>
                  <a:pt x="1082" y="4373"/>
                </a:lnTo>
                <a:lnTo>
                  <a:pt x="1061" y="4353"/>
                </a:lnTo>
                <a:lnTo>
                  <a:pt x="1041" y="4333"/>
                </a:lnTo>
                <a:lnTo>
                  <a:pt x="1020" y="4313"/>
                </a:lnTo>
                <a:lnTo>
                  <a:pt x="1001" y="4291"/>
                </a:lnTo>
                <a:close/>
                <a:moveTo>
                  <a:pt x="1510" y="3"/>
                </a:moveTo>
                <a:lnTo>
                  <a:pt x="1510" y="3"/>
                </a:lnTo>
                <a:lnTo>
                  <a:pt x="1548" y="1"/>
                </a:lnTo>
                <a:lnTo>
                  <a:pt x="1586" y="0"/>
                </a:lnTo>
                <a:lnTo>
                  <a:pt x="1623" y="0"/>
                </a:lnTo>
                <a:lnTo>
                  <a:pt x="1659" y="1"/>
                </a:lnTo>
                <a:lnTo>
                  <a:pt x="1695" y="3"/>
                </a:lnTo>
                <a:lnTo>
                  <a:pt x="1729" y="7"/>
                </a:lnTo>
                <a:lnTo>
                  <a:pt x="1763" y="12"/>
                </a:lnTo>
                <a:lnTo>
                  <a:pt x="1796" y="19"/>
                </a:lnTo>
                <a:lnTo>
                  <a:pt x="1828" y="25"/>
                </a:lnTo>
                <a:lnTo>
                  <a:pt x="1859" y="34"/>
                </a:lnTo>
                <a:lnTo>
                  <a:pt x="1890" y="44"/>
                </a:lnTo>
                <a:lnTo>
                  <a:pt x="1918" y="55"/>
                </a:lnTo>
                <a:lnTo>
                  <a:pt x="1947" y="67"/>
                </a:lnTo>
                <a:lnTo>
                  <a:pt x="1975" y="80"/>
                </a:lnTo>
                <a:lnTo>
                  <a:pt x="2001" y="95"/>
                </a:lnTo>
                <a:lnTo>
                  <a:pt x="2028" y="110"/>
                </a:lnTo>
                <a:lnTo>
                  <a:pt x="2053" y="127"/>
                </a:lnTo>
                <a:lnTo>
                  <a:pt x="2077" y="145"/>
                </a:lnTo>
                <a:lnTo>
                  <a:pt x="2101" y="164"/>
                </a:lnTo>
                <a:lnTo>
                  <a:pt x="2124" y="185"/>
                </a:lnTo>
                <a:lnTo>
                  <a:pt x="2145" y="205"/>
                </a:lnTo>
                <a:lnTo>
                  <a:pt x="2166" y="228"/>
                </a:lnTo>
                <a:lnTo>
                  <a:pt x="2187" y="252"/>
                </a:lnTo>
                <a:lnTo>
                  <a:pt x="2207" y="276"/>
                </a:lnTo>
                <a:lnTo>
                  <a:pt x="2225" y="303"/>
                </a:lnTo>
                <a:lnTo>
                  <a:pt x="2243" y="330"/>
                </a:lnTo>
                <a:lnTo>
                  <a:pt x="2260" y="357"/>
                </a:lnTo>
                <a:lnTo>
                  <a:pt x="2277" y="387"/>
                </a:lnTo>
                <a:lnTo>
                  <a:pt x="2292" y="416"/>
                </a:lnTo>
                <a:lnTo>
                  <a:pt x="2307" y="448"/>
                </a:lnTo>
                <a:lnTo>
                  <a:pt x="2321" y="481"/>
                </a:lnTo>
                <a:lnTo>
                  <a:pt x="2334" y="513"/>
                </a:lnTo>
                <a:lnTo>
                  <a:pt x="2346" y="708"/>
                </a:lnTo>
                <a:lnTo>
                  <a:pt x="2354" y="805"/>
                </a:lnTo>
                <a:lnTo>
                  <a:pt x="2362" y="903"/>
                </a:lnTo>
                <a:lnTo>
                  <a:pt x="2370" y="1001"/>
                </a:lnTo>
                <a:lnTo>
                  <a:pt x="2380" y="1098"/>
                </a:lnTo>
                <a:lnTo>
                  <a:pt x="2391" y="1195"/>
                </a:lnTo>
                <a:lnTo>
                  <a:pt x="2402" y="1292"/>
                </a:lnTo>
                <a:lnTo>
                  <a:pt x="2360" y="1298"/>
                </a:lnTo>
                <a:lnTo>
                  <a:pt x="2315" y="1304"/>
                </a:lnTo>
                <a:lnTo>
                  <a:pt x="2269" y="1314"/>
                </a:lnTo>
                <a:lnTo>
                  <a:pt x="2223" y="1325"/>
                </a:lnTo>
                <a:lnTo>
                  <a:pt x="2177" y="1339"/>
                </a:lnTo>
                <a:lnTo>
                  <a:pt x="2130" y="1357"/>
                </a:lnTo>
                <a:lnTo>
                  <a:pt x="2107" y="1365"/>
                </a:lnTo>
                <a:lnTo>
                  <a:pt x="2083" y="1376"/>
                </a:lnTo>
                <a:lnTo>
                  <a:pt x="2060" y="1387"/>
                </a:lnTo>
                <a:lnTo>
                  <a:pt x="2036" y="1398"/>
                </a:lnTo>
                <a:lnTo>
                  <a:pt x="2013" y="1411"/>
                </a:lnTo>
                <a:lnTo>
                  <a:pt x="1990" y="1424"/>
                </a:lnTo>
                <a:lnTo>
                  <a:pt x="1967" y="1438"/>
                </a:lnTo>
                <a:lnTo>
                  <a:pt x="1944" y="1453"/>
                </a:lnTo>
                <a:lnTo>
                  <a:pt x="1923" y="1468"/>
                </a:lnTo>
                <a:lnTo>
                  <a:pt x="1900" y="1486"/>
                </a:lnTo>
                <a:lnTo>
                  <a:pt x="1878" y="1503"/>
                </a:lnTo>
                <a:lnTo>
                  <a:pt x="1856" y="1521"/>
                </a:lnTo>
                <a:lnTo>
                  <a:pt x="1834" y="1540"/>
                </a:lnTo>
                <a:lnTo>
                  <a:pt x="1813" y="1561"/>
                </a:lnTo>
                <a:lnTo>
                  <a:pt x="1793" y="1582"/>
                </a:lnTo>
                <a:lnTo>
                  <a:pt x="1772" y="1604"/>
                </a:lnTo>
                <a:lnTo>
                  <a:pt x="1751" y="1628"/>
                </a:lnTo>
                <a:lnTo>
                  <a:pt x="1731" y="1652"/>
                </a:lnTo>
                <a:lnTo>
                  <a:pt x="1712" y="1677"/>
                </a:lnTo>
                <a:lnTo>
                  <a:pt x="1693" y="1703"/>
                </a:lnTo>
                <a:lnTo>
                  <a:pt x="1659" y="1671"/>
                </a:lnTo>
                <a:lnTo>
                  <a:pt x="1623" y="1640"/>
                </a:lnTo>
                <a:lnTo>
                  <a:pt x="1587" y="1608"/>
                </a:lnTo>
                <a:lnTo>
                  <a:pt x="1549" y="1577"/>
                </a:lnTo>
                <a:lnTo>
                  <a:pt x="1512" y="1547"/>
                </a:lnTo>
                <a:lnTo>
                  <a:pt x="1473" y="1517"/>
                </a:lnTo>
                <a:lnTo>
                  <a:pt x="1393" y="1457"/>
                </a:lnTo>
                <a:lnTo>
                  <a:pt x="1312" y="1399"/>
                </a:lnTo>
                <a:lnTo>
                  <a:pt x="1229" y="1343"/>
                </a:lnTo>
                <a:lnTo>
                  <a:pt x="1063" y="1230"/>
                </a:lnTo>
                <a:lnTo>
                  <a:pt x="1047" y="1207"/>
                </a:lnTo>
                <a:lnTo>
                  <a:pt x="1031" y="1183"/>
                </a:lnTo>
                <a:lnTo>
                  <a:pt x="1017" y="1160"/>
                </a:lnTo>
                <a:lnTo>
                  <a:pt x="1004" y="1136"/>
                </a:lnTo>
                <a:lnTo>
                  <a:pt x="991" y="1112"/>
                </a:lnTo>
                <a:lnTo>
                  <a:pt x="978" y="1088"/>
                </a:lnTo>
                <a:lnTo>
                  <a:pt x="967" y="1064"/>
                </a:lnTo>
                <a:lnTo>
                  <a:pt x="956" y="1040"/>
                </a:lnTo>
                <a:lnTo>
                  <a:pt x="946" y="1016"/>
                </a:lnTo>
                <a:lnTo>
                  <a:pt x="937" y="992"/>
                </a:lnTo>
                <a:lnTo>
                  <a:pt x="929" y="968"/>
                </a:lnTo>
                <a:lnTo>
                  <a:pt x="921" y="944"/>
                </a:lnTo>
                <a:lnTo>
                  <a:pt x="913" y="920"/>
                </a:lnTo>
                <a:lnTo>
                  <a:pt x="908" y="896"/>
                </a:lnTo>
                <a:lnTo>
                  <a:pt x="902" y="872"/>
                </a:lnTo>
                <a:lnTo>
                  <a:pt x="897" y="848"/>
                </a:lnTo>
                <a:lnTo>
                  <a:pt x="894" y="824"/>
                </a:lnTo>
                <a:lnTo>
                  <a:pt x="890" y="800"/>
                </a:lnTo>
                <a:lnTo>
                  <a:pt x="888" y="776"/>
                </a:lnTo>
                <a:lnTo>
                  <a:pt x="886" y="752"/>
                </a:lnTo>
                <a:lnTo>
                  <a:pt x="885" y="729"/>
                </a:lnTo>
                <a:lnTo>
                  <a:pt x="885" y="705"/>
                </a:lnTo>
                <a:lnTo>
                  <a:pt x="885" y="682"/>
                </a:lnTo>
                <a:lnTo>
                  <a:pt x="886" y="659"/>
                </a:lnTo>
                <a:lnTo>
                  <a:pt x="888" y="636"/>
                </a:lnTo>
                <a:lnTo>
                  <a:pt x="890" y="613"/>
                </a:lnTo>
                <a:lnTo>
                  <a:pt x="894" y="590"/>
                </a:lnTo>
                <a:lnTo>
                  <a:pt x="898" y="567"/>
                </a:lnTo>
                <a:lnTo>
                  <a:pt x="904" y="545"/>
                </a:lnTo>
                <a:lnTo>
                  <a:pt x="909" y="523"/>
                </a:lnTo>
                <a:lnTo>
                  <a:pt x="914" y="501"/>
                </a:lnTo>
                <a:lnTo>
                  <a:pt x="922" y="480"/>
                </a:lnTo>
                <a:lnTo>
                  <a:pt x="930" y="459"/>
                </a:lnTo>
                <a:lnTo>
                  <a:pt x="937" y="438"/>
                </a:lnTo>
                <a:lnTo>
                  <a:pt x="947" y="417"/>
                </a:lnTo>
                <a:lnTo>
                  <a:pt x="956" y="397"/>
                </a:lnTo>
                <a:lnTo>
                  <a:pt x="967" y="377"/>
                </a:lnTo>
                <a:lnTo>
                  <a:pt x="978" y="357"/>
                </a:lnTo>
                <a:lnTo>
                  <a:pt x="990" y="338"/>
                </a:lnTo>
                <a:lnTo>
                  <a:pt x="1003" y="319"/>
                </a:lnTo>
                <a:lnTo>
                  <a:pt x="1016" y="300"/>
                </a:lnTo>
                <a:lnTo>
                  <a:pt x="1030" y="282"/>
                </a:lnTo>
                <a:lnTo>
                  <a:pt x="1044" y="264"/>
                </a:lnTo>
                <a:lnTo>
                  <a:pt x="1060" y="247"/>
                </a:lnTo>
                <a:lnTo>
                  <a:pt x="1076" y="229"/>
                </a:lnTo>
                <a:lnTo>
                  <a:pt x="1093" y="213"/>
                </a:lnTo>
                <a:lnTo>
                  <a:pt x="1110" y="197"/>
                </a:lnTo>
                <a:lnTo>
                  <a:pt x="1129" y="181"/>
                </a:lnTo>
                <a:lnTo>
                  <a:pt x="1147" y="166"/>
                </a:lnTo>
                <a:lnTo>
                  <a:pt x="1167" y="151"/>
                </a:lnTo>
                <a:lnTo>
                  <a:pt x="1186" y="137"/>
                </a:lnTo>
                <a:lnTo>
                  <a:pt x="1207" y="123"/>
                </a:lnTo>
                <a:lnTo>
                  <a:pt x="1229" y="110"/>
                </a:lnTo>
                <a:lnTo>
                  <a:pt x="1251" y="97"/>
                </a:lnTo>
                <a:lnTo>
                  <a:pt x="1274" y="85"/>
                </a:lnTo>
                <a:lnTo>
                  <a:pt x="1298" y="74"/>
                </a:lnTo>
                <a:lnTo>
                  <a:pt x="1322" y="63"/>
                </a:lnTo>
                <a:lnTo>
                  <a:pt x="1346" y="52"/>
                </a:lnTo>
                <a:lnTo>
                  <a:pt x="1372" y="43"/>
                </a:lnTo>
                <a:lnTo>
                  <a:pt x="1398" y="34"/>
                </a:lnTo>
                <a:lnTo>
                  <a:pt x="1425" y="25"/>
                </a:lnTo>
                <a:lnTo>
                  <a:pt x="1452" y="18"/>
                </a:lnTo>
                <a:lnTo>
                  <a:pt x="1480" y="10"/>
                </a:lnTo>
                <a:lnTo>
                  <a:pt x="1510" y="3"/>
                </a:lnTo>
                <a:close/>
                <a:moveTo>
                  <a:pt x="4763" y="4861"/>
                </a:moveTo>
                <a:lnTo>
                  <a:pt x="4763" y="4861"/>
                </a:lnTo>
                <a:lnTo>
                  <a:pt x="4716" y="4856"/>
                </a:lnTo>
                <a:lnTo>
                  <a:pt x="4669" y="4851"/>
                </a:lnTo>
                <a:lnTo>
                  <a:pt x="4623" y="4848"/>
                </a:lnTo>
                <a:lnTo>
                  <a:pt x="4577" y="4846"/>
                </a:lnTo>
                <a:lnTo>
                  <a:pt x="4530" y="4845"/>
                </a:lnTo>
                <a:lnTo>
                  <a:pt x="4485" y="4846"/>
                </a:lnTo>
                <a:lnTo>
                  <a:pt x="4439" y="4847"/>
                </a:lnTo>
                <a:lnTo>
                  <a:pt x="4393" y="4850"/>
                </a:lnTo>
                <a:lnTo>
                  <a:pt x="4349" y="4853"/>
                </a:lnTo>
                <a:lnTo>
                  <a:pt x="4304" y="4859"/>
                </a:lnTo>
                <a:lnTo>
                  <a:pt x="4260" y="4864"/>
                </a:lnTo>
                <a:lnTo>
                  <a:pt x="4215" y="4872"/>
                </a:lnTo>
                <a:lnTo>
                  <a:pt x="4172" y="4880"/>
                </a:lnTo>
                <a:lnTo>
                  <a:pt x="4129" y="4890"/>
                </a:lnTo>
                <a:lnTo>
                  <a:pt x="4086" y="4900"/>
                </a:lnTo>
                <a:lnTo>
                  <a:pt x="4044" y="4911"/>
                </a:lnTo>
                <a:lnTo>
                  <a:pt x="4001" y="4924"/>
                </a:lnTo>
                <a:lnTo>
                  <a:pt x="3960" y="4938"/>
                </a:lnTo>
                <a:lnTo>
                  <a:pt x="3918" y="4953"/>
                </a:lnTo>
                <a:lnTo>
                  <a:pt x="3878" y="4968"/>
                </a:lnTo>
                <a:lnTo>
                  <a:pt x="3837" y="4985"/>
                </a:lnTo>
                <a:lnTo>
                  <a:pt x="3798" y="5003"/>
                </a:lnTo>
                <a:lnTo>
                  <a:pt x="3759" y="5022"/>
                </a:lnTo>
                <a:lnTo>
                  <a:pt x="3721" y="5041"/>
                </a:lnTo>
                <a:lnTo>
                  <a:pt x="3682" y="5062"/>
                </a:lnTo>
                <a:lnTo>
                  <a:pt x="3645" y="5084"/>
                </a:lnTo>
                <a:lnTo>
                  <a:pt x="3608" y="5107"/>
                </a:lnTo>
                <a:lnTo>
                  <a:pt x="3572" y="5131"/>
                </a:lnTo>
                <a:lnTo>
                  <a:pt x="3537" y="5156"/>
                </a:lnTo>
                <a:lnTo>
                  <a:pt x="3502" y="5181"/>
                </a:lnTo>
                <a:lnTo>
                  <a:pt x="3467" y="5208"/>
                </a:lnTo>
                <a:lnTo>
                  <a:pt x="3434" y="5236"/>
                </a:lnTo>
                <a:lnTo>
                  <a:pt x="3402" y="5264"/>
                </a:lnTo>
                <a:lnTo>
                  <a:pt x="3369" y="5294"/>
                </a:lnTo>
                <a:lnTo>
                  <a:pt x="3338" y="5324"/>
                </a:lnTo>
                <a:lnTo>
                  <a:pt x="3308" y="5355"/>
                </a:lnTo>
                <a:lnTo>
                  <a:pt x="3278" y="5388"/>
                </a:lnTo>
                <a:lnTo>
                  <a:pt x="3249" y="5420"/>
                </a:lnTo>
                <a:lnTo>
                  <a:pt x="3220" y="5454"/>
                </a:lnTo>
                <a:lnTo>
                  <a:pt x="3193" y="5489"/>
                </a:lnTo>
                <a:lnTo>
                  <a:pt x="3167" y="5525"/>
                </a:lnTo>
                <a:lnTo>
                  <a:pt x="3142" y="5561"/>
                </a:lnTo>
                <a:lnTo>
                  <a:pt x="3117" y="5598"/>
                </a:lnTo>
                <a:lnTo>
                  <a:pt x="3094" y="5637"/>
                </a:lnTo>
                <a:lnTo>
                  <a:pt x="3071" y="5676"/>
                </a:lnTo>
                <a:lnTo>
                  <a:pt x="3049" y="5716"/>
                </a:lnTo>
                <a:lnTo>
                  <a:pt x="3028" y="5757"/>
                </a:lnTo>
                <a:lnTo>
                  <a:pt x="3007" y="5798"/>
                </a:lnTo>
                <a:lnTo>
                  <a:pt x="2989" y="5841"/>
                </a:lnTo>
                <a:lnTo>
                  <a:pt x="2971" y="5884"/>
                </a:lnTo>
                <a:lnTo>
                  <a:pt x="2954" y="5927"/>
                </a:lnTo>
                <a:lnTo>
                  <a:pt x="2938" y="5972"/>
                </a:lnTo>
                <a:lnTo>
                  <a:pt x="2924" y="6018"/>
                </a:lnTo>
                <a:lnTo>
                  <a:pt x="2910" y="6064"/>
                </a:lnTo>
                <a:lnTo>
                  <a:pt x="2898" y="6111"/>
                </a:lnTo>
                <a:lnTo>
                  <a:pt x="2886" y="6158"/>
                </a:lnTo>
                <a:lnTo>
                  <a:pt x="2876" y="6206"/>
                </a:lnTo>
                <a:lnTo>
                  <a:pt x="2867" y="6255"/>
                </a:lnTo>
                <a:lnTo>
                  <a:pt x="2859" y="6305"/>
                </a:lnTo>
                <a:lnTo>
                  <a:pt x="2852" y="6355"/>
                </a:lnTo>
                <a:lnTo>
                  <a:pt x="2847" y="6407"/>
                </a:lnTo>
                <a:lnTo>
                  <a:pt x="2842" y="6458"/>
                </a:lnTo>
                <a:lnTo>
                  <a:pt x="2840" y="6511"/>
                </a:lnTo>
                <a:lnTo>
                  <a:pt x="2838" y="6564"/>
                </a:lnTo>
                <a:lnTo>
                  <a:pt x="2889" y="6564"/>
                </a:lnTo>
                <a:lnTo>
                  <a:pt x="2941" y="6563"/>
                </a:lnTo>
                <a:lnTo>
                  <a:pt x="2991" y="6562"/>
                </a:lnTo>
                <a:lnTo>
                  <a:pt x="3041" y="6560"/>
                </a:lnTo>
                <a:lnTo>
                  <a:pt x="3090" y="6556"/>
                </a:lnTo>
                <a:lnTo>
                  <a:pt x="3139" y="6553"/>
                </a:lnTo>
                <a:lnTo>
                  <a:pt x="3188" y="6549"/>
                </a:lnTo>
                <a:lnTo>
                  <a:pt x="3234" y="6543"/>
                </a:lnTo>
                <a:lnTo>
                  <a:pt x="3281" y="6537"/>
                </a:lnTo>
                <a:lnTo>
                  <a:pt x="3327" y="6530"/>
                </a:lnTo>
                <a:lnTo>
                  <a:pt x="3373" y="6523"/>
                </a:lnTo>
                <a:lnTo>
                  <a:pt x="3418" y="6514"/>
                </a:lnTo>
                <a:lnTo>
                  <a:pt x="3463" y="6505"/>
                </a:lnTo>
                <a:lnTo>
                  <a:pt x="3506" y="6495"/>
                </a:lnTo>
                <a:lnTo>
                  <a:pt x="3549" y="6484"/>
                </a:lnTo>
                <a:lnTo>
                  <a:pt x="3592" y="6472"/>
                </a:lnTo>
                <a:lnTo>
                  <a:pt x="3633" y="6460"/>
                </a:lnTo>
                <a:lnTo>
                  <a:pt x="3674" y="6447"/>
                </a:lnTo>
                <a:lnTo>
                  <a:pt x="3714" y="6433"/>
                </a:lnTo>
                <a:lnTo>
                  <a:pt x="3754" y="6418"/>
                </a:lnTo>
                <a:lnTo>
                  <a:pt x="3793" y="6402"/>
                </a:lnTo>
                <a:lnTo>
                  <a:pt x="3831" y="6386"/>
                </a:lnTo>
                <a:lnTo>
                  <a:pt x="3869" y="6369"/>
                </a:lnTo>
                <a:lnTo>
                  <a:pt x="3905" y="6350"/>
                </a:lnTo>
                <a:lnTo>
                  <a:pt x="3942" y="6330"/>
                </a:lnTo>
                <a:lnTo>
                  <a:pt x="3977" y="6311"/>
                </a:lnTo>
                <a:lnTo>
                  <a:pt x="4012" y="6290"/>
                </a:lnTo>
                <a:lnTo>
                  <a:pt x="4046" y="6268"/>
                </a:lnTo>
                <a:lnTo>
                  <a:pt x="4080" y="6245"/>
                </a:lnTo>
                <a:lnTo>
                  <a:pt x="4112" y="6222"/>
                </a:lnTo>
                <a:lnTo>
                  <a:pt x="4144" y="6198"/>
                </a:lnTo>
                <a:lnTo>
                  <a:pt x="4175" y="6172"/>
                </a:lnTo>
                <a:lnTo>
                  <a:pt x="4206" y="6146"/>
                </a:lnTo>
                <a:lnTo>
                  <a:pt x="4235" y="6120"/>
                </a:lnTo>
                <a:lnTo>
                  <a:pt x="4265" y="6091"/>
                </a:lnTo>
                <a:lnTo>
                  <a:pt x="4293" y="6063"/>
                </a:lnTo>
                <a:lnTo>
                  <a:pt x="4320" y="6032"/>
                </a:lnTo>
                <a:lnTo>
                  <a:pt x="4346" y="6002"/>
                </a:lnTo>
                <a:lnTo>
                  <a:pt x="4373" y="5970"/>
                </a:lnTo>
                <a:lnTo>
                  <a:pt x="4398" y="5937"/>
                </a:lnTo>
                <a:lnTo>
                  <a:pt x="4422" y="5904"/>
                </a:lnTo>
                <a:lnTo>
                  <a:pt x="4446" y="5869"/>
                </a:lnTo>
                <a:lnTo>
                  <a:pt x="4469" y="5834"/>
                </a:lnTo>
                <a:lnTo>
                  <a:pt x="4491" y="5797"/>
                </a:lnTo>
                <a:lnTo>
                  <a:pt x="4512" y="5760"/>
                </a:lnTo>
                <a:lnTo>
                  <a:pt x="4533" y="5722"/>
                </a:lnTo>
                <a:lnTo>
                  <a:pt x="4553" y="5683"/>
                </a:lnTo>
                <a:lnTo>
                  <a:pt x="4571" y="5642"/>
                </a:lnTo>
                <a:lnTo>
                  <a:pt x="4590" y="5601"/>
                </a:lnTo>
                <a:lnTo>
                  <a:pt x="4606" y="5559"/>
                </a:lnTo>
                <a:lnTo>
                  <a:pt x="4624" y="5515"/>
                </a:lnTo>
                <a:lnTo>
                  <a:pt x="4639" y="5472"/>
                </a:lnTo>
                <a:lnTo>
                  <a:pt x="4654" y="5426"/>
                </a:lnTo>
                <a:lnTo>
                  <a:pt x="4668" y="5380"/>
                </a:lnTo>
                <a:lnTo>
                  <a:pt x="4682" y="5333"/>
                </a:lnTo>
                <a:lnTo>
                  <a:pt x="4694" y="5284"/>
                </a:lnTo>
                <a:lnTo>
                  <a:pt x="4705" y="5235"/>
                </a:lnTo>
                <a:lnTo>
                  <a:pt x="4716" y="5184"/>
                </a:lnTo>
                <a:lnTo>
                  <a:pt x="4725" y="5133"/>
                </a:lnTo>
                <a:lnTo>
                  <a:pt x="4735" y="5081"/>
                </a:lnTo>
                <a:lnTo>
                  <a:pt x="4743" y="5027"/>
                </a:lnTo>
                <a:lnTo>
                  <a:pt x="4751" y="4973"/>
                </a:lnTo>
                <a:lnTo>
                  <a:pt x="4757" y="4918"/>
                </a:lnTo>
                <a:lnTo>
                  <a:pt x="4763" y="4861"/>
                </a:lnTo>
                <a:close/>
                <a:moveTo>
                  <a:pt x="283" y="4861"/>
                </a:moveTo>
                <a:lnTo>
                  <a:pt x="283" y="4861"/>
                </a:lnTo>
                <a:lnTo>
                  <a:pt x="289" y="4918"/>
                </a:lnTo>
                <a:lnTo>
                  <a:pt x="295" y="4973"/>
                </a:lnTo>
                <a:lnTo>
                  <a:pt x="303" y="5027"/>
                </a:lnTo>
                <a:lnTo>
                  <a:pt x="310" y="5081"/>
                </a:lnTo>
                <a:lnTo>
                  <a:pt x="320" y="5133"/>
                </a:lnTo>
                <a:lnTo>
                  <a:pt x="330" y="5184"/>
                </a:lnTo>
                <a:lnTo>
                  <a:pt x="340" y="5235"/>
                </a:lnTo>
                <a:lnTo>
                  <a:pt x="352" y="5284"/>
                </a:lnTo>
                <a:lnTo>
                  <a:pt x="364" y="5333"/>
                </a:lnTo>
                <a:lnTo>
                  <a:pt x="378" y="5380"/>
                </a:lnTo>
                <a:lnTo>
                  <a:pt x="391" y="5426"/>
                </a:lnTo>
                <a:lnTo>
                  <a:pt x="407" y="5472"/>
                </a:lnTo>
                <a:lnTo>
                  <a:pt x="422" y="5515"/>
                </a:lnTo>
                <a:lnTo>
                  <a:pt x="439" y="5559"/>
                </a:lnTo>
                <a:lnTo>
                  <a:pt x="456" y="5601"/>
                </a:lnTo>
                <a:lnTo>
                  <a:pt x="474" y="5642"/>
                </a:lnTo>
                <a:lnTo>
                  <a:pt x="493" y="5683"/>
                </a:lnTo>
                <a:lnTo>
                  <a:pt x="512" y="5722"/>
                </a:lnTo>
                <a:lnTo>
                  <a:pt x="533" y="5760"/>
                </a:lnTo>
                <a:lnTo>
                  <a:pt x="555" y="5797"/>
                </a:lnTo>
                <a:lnTo>
                  <a:pt x="577" y="5834"/>
                </a:lnTo>
                <a:lnTo>
                  <a:pt x="600" y="5869"/>
                </a:lnTo>
                <a:lnTo>
                  <a:pt x="624" y="5904"/>
                </a:lnTo>
                <a:lnTo>
                  <a:pt x="648" y="5937"/>
                </a:lnTo>
                <a:lnTo>
                  <a:pt x="673" y="5970"/>
                </a:lnTo>
                <a:lnTo>
                  <a:pt x="699" y="6002"/>
                </a:lnTo>
                <a:lnTo>
                  <a:pt x="725" y="6032"/>
                </a:lnTo>
                <a:lnTo>
                  <a:pt x="753" y="6063"/>
                </a:lnTo>
                <a:lnTo>
                  <a:pt x="781" y="6091"/>
                </a:lnTo>
                <a:lnTo>
                  <a:pt x="811" y="6120"/>
                </a:lnTo>
                <a:lnTo>
                  <a:pt x="840" y="6146"/>
                </a:lnTo>
                <a:lnTo>
                  <a:pt x="871" y="6172"/>
                </a:lnTo>
                <a:lnTo>
                  <a:pt x="901" y="6198"/>
                </a:lnTo>
                <a:lnTo>
                  <a:pt x="934" y="6222"/>
                </a:lnTo>
                <a:lnTo>
                  <a:pt x="966" y="6245"/>
                </a:lnTo>
                <a:lnTo>
                  <a:pt x="1000" y="6268"/>
                </a:lnTo>
                <a:lnTo>
                  <a:pt x="1034" y="6290"/>
                </a:lnTo>
                <a:lnTo>
                  <a:pt x="1068" y="6311"/>
                </a:lnTo>
                <a:lnTo>
                  <a:pt x="1103" y="6330"/>
                </a:lnTo>
                <a:lnTo>
                  <a:pt x="1141" y="6350"/>
                </a:lnTo>
                <a:lnTo>
                  <a:pt x="1177" y="6369"/>
                </a:lnTo>
                <a:lnTo>
                  <a:pt x="1215" y="6386"/>
                </a:lnTo>
                <a:lnTo>
                  <a:pt x="1253" y="6402"/>
                </a:lnTo>
                <a:lnTo>
                  <a:pt x="1291" y="6418"/>
                </a:lnTo>
                <a:lnTo>
                  <a:pt x="1332" y="6433"/>
                </a:lnTo>
                <a:lnTo>
                  <a:pt x="1372" y="6447"/>
                </a:lnTo>
                <a:lnTo>
                  <a:pt x="1413" y="6460"/>
                </a:lnTo>
                <a:lnTo>
                  <a:pt x="1454" y="6472"/>
                </a:lnTo>
                <a:lnTo>
                  <a:pt x="1497" y="6484"/>
                </a:lnTo>
                <a:lnTo>
                  <a:pt x="1539" y="6495"/>
                </a:lnTo>
                <a:lnTo>
                  <a:pt x="1583" y="6505"/>
                </a:lnTo>
                <a:lnTo>
                  <a:pt x="1628" y="6514"/>
                </a:lnTo>
                <a:lnTo>
                  <a:pt x="1673" y="6523"/>
                </a:lnTo>
                <a:lnTo>
                  <a:pt x="1717" y="6530"/>
                </a:lnTo>
                <a:lnTo>
                  <a:pt x="1764" y="6537"/>
                </a:lnTo>
                <a:lnTo>
                  <a:pt x="1811" y="6543"/>
                </a:lnTo>
                <a:lnTo>
                  <a:pt x="1858" y="6549"/>
                </a:lnTo>
                <a:lnTo>
                  <a:pt x="1906" y="6553"/>
                </a:lnTo>
                <a:lnTo>
                  <a:pt x="1955" y="6556"/>
                </a:lnTo>
                <a:lnTo>
                  <a:pt x="2005" y="6560"/>
                </a:lnTo>
                <a:lnTo>
                  <a:pt x="2055" y="6562"/>
                </a:lnTo>
                <a:lnTo>
                  <a:pt x="2105" y="6563"/>
                </a:lnTo>
                <a:lnTo>
                  <a:pt x="2156" y="6564"/>
                </a:lnTo>
                <a:lnTo>
                  <a:pt x="2208" y="6564"/>
                </a:lnTo>
                <a:lnTo>
                  <a:pt x="2206" y="6511"/>
                </a:lnTo>
                <a:lnTo>
                  <a:pt x="2203" y="6458"/>
                </a:lnTo>
                <a:lnTo>
                  <a:pt x="2199" y="6407"/>
                </a:lnTo>
                <a:lnTo>
                  <a:pt x="2194" y="6355"/>
                </a:lnTo>
                <a:lnTo>
                  <a:pt x="2187" y="6305"/>
                </a:lnTo>
                <a:lnTo>
                  <a:pt x="2178" y="6255"/>
                </a:lnTo>
                <a:lnTo>
                  <a:pt x="2170" y="6206"/>
                </a:lnTo>
                <a:lnTo>
                  <a:pt x="2160" y="6158"/>
                </a:lnTo>
                <a:lnTo>
                  <a:pt x="2148" y="6111"/>
                </a:lnTo>
                <a:lnTo>
                  <a:pt x="2136" y="6064"/>
                </a:lnTo>
                <a:lnTo>
                  <a:pt x="2123" y="6018"/>
                </a:lnTo>
                <a:lnTo>
                  <a:pt x="2107" y="5972"/>
                </a:lnTo>
                <a:lnTo>
                  <a:pt x="2092" y="5927"/>
                </a:lnTo>
                <a:lnTo>
                  <a:pt x="2074" y="5884"/>
                </a:lnTo>
                <a:lnTo>
                  <a:pt x="2057" y="5841"/>
                </a:lnTo>
                <a:lnTo>
                  <a:pt x="2038" y="5798"/>
                </a:lnTo>
                <a:lnTo>
                  <a:pt x="2018" y="5757"/>
                </a:lnTo>
                <a:lnTo>
                  <a:pt x="1997" y="5716"/>
                </a:lnTo>
                <a:lnTo>
                  <a:pt x="1975" y="5676"/>
                </a:lnTo>
                <a:lnTo>
                  <a:pt x="1952" y="5637"/>
                </a:lnTo>
                <a:lnTo>
                  <a:pt x="1929" y="5598"/>
                </a:lnTo>
                <a:lnTo>
                  <a:pt x="1904" y="5561"/>
                </a:lnTo>
                <a:lnTo>
                  <a:pt x="1879" y="5525"/>
                </a:lnTo>
                <a:lnTo>
                  <a:pt x="1853" y="5489"/>
                </a:lnTo>
                <a:lnTo>
                  <a:pt x="1825" y="5454"/>
                </a:lnTo>
                <a:lnTo>
                  <a:pt x="1797" y="5420"/>
                </a:lnTo>
                <a:lnTo>
                  <a:pt x="1768" y="5388"/>
                </a:lnTo>
                <a:lnTo>
                  <a:pt x="1738" y="5355"/>
                </a:lnTo>
                <a:lnTo>
                  <a:pt x="1707" y="5324"/>
                </a:lnTo>
                <a:lnTo>
                  <a:pt x="1677" y="5294"/>
                </a:lnTo>
                <a:lnTo>
                  <a:pt x="1644" y="5264"/>
                </a:lnTo>
                <a:lnTo>
                  <a:pt x="1611" y="5236"/>
                </a:lnTo>
                <a:lnTo>
                  <a:pt x="1579" y="5208"/>
                </a:lnTo>
                <a:lnTo>
                  <a:pt x="1544" y="5181"/>
                </a:lnTo>
                <a:lnTo>
                  <a:pt x="1509" y="5156"/>
                </a:lnTo>
                <a:lnTo>
                  <a:pt x="1474" y="5131"/>
                </a:lnTo>
                <a:lnTo>
                  <a:pt x="1438" y="5107"/>
                </a:lnTo>
                <a:lnTo>
                  <a:pt x="1401" y="5084"/>
                </a:lnTo>
                <a:lnTo>
                  <a:pt x="1363" y="5062"/>
                </a:lnTo>
                <a:lnTo>
                  <a:pt x="1325" y="5041"/>
                </a:lnTo>
                <a:lnTo>
                  <a:pt x="1287" y="5022"/>
                </a:lnTo>
                <a:lnTo>
                  <a:pt x="1248" y="5003"/>
                </a:lnTo>
                <a:lnTo>
                  <a:pt x="1208" y="4985"/>
                </a:lnTo>
                <a:lnTo>
                  <a:pt x="1168" y="4968"/>
                </a:lnTo>
                <a:lnTo>
                  <a:pt x="1127" y="4953"/>
                </a:lnTo>
                <a:lnTo>
                  <a:pt x="1086" y="4938"/>
                </a:lnTo>
                <a:lnTo>
                  <a:pt x="1044" y="4924"/>
                </a:lnTo>
                <a:lnTo>
                  <a:pt x="1002" y="4911"/>
                </a:lnTo>
                <a:lnTo>
                  <a:pt x="959" y="4900"/>
                </a:lnTo>
                <a:lnTo>
                  <a:pt x="917" y="4890"/>
                </a:lnTo>
                <a:lnTo>
                  <a:pt x="873" y="4880"/>
                </a:lnTo>
                <a:lnTo>
                  <a:pt x="829" y="4872"/>
                </a:lnTo>
                <a:lnTo>
                  <a:pt x="786" y="4864"/>
                </a:lnTo>
                <a:lnTo>
                  <a:pt x="742" y="4859"/>
                </a:lnTo>
                <a:lnTo>
                  <a:pt x="697" y="4853"/>
                </a:lnTo>
                <a:lnTo>
                  <a:pt x="651" y="4850"/>
                </a:lnTo>
                <a:lnTo>
                  <a:pt x="606" y="4847"/>
                </a:lnTo>
                <a:lnTo>
                  <a:pt x="561" y="4846"/>
                </a:lnTo>
                <a:lnTo>
                  <a:pt x="515" y="4845"/>
                </a:lnTo>
                <a:lnTo>
                  <a:pt x="469" y="4846"/>
                </a:lnTo>
                <a:lnTo>
                  <a:pt x="423" y="4848"/>
                </a:lnTo>
                <a:lnTo>
                  <a:pt x="376" y="4851"/>
                </a:lnTo>
                <a:lnTo>
                  <a:pt x="330" y="4856"/>
                </a:lnTo>
                <a:lnTo>
                  <a:pt x="283" y="4861"/>
                </a:lnTo>
                <a:close/>
                <a:moveTo>
                  <a:pt x="2395" y="4520"/>
                </a:moveTo>
                <a:lnTo>
                  <a:pt x="2395" y="6598"/>
                </a:lnTo>
                <a:lnTo>
                  <a:pt x="2651" y="6598"/>
                </a:lnTo>
                <a:lnTo>
                  <a:pt x="2651" y="4520"/>
                </a:lnTo>
                <a:lnTo>
                  <a:pt x="2395" y="4520"/>
                </a:lnTo>
                <a:close/>
                <a:moveTo>
                  <a:pt x="37" y="2007"/>
                </a:moveTo>
                <a:lnTo>
                  <a:pt x="37" y="2007"/>
                </a:lnTo>
                <a:lnTo>
                  <a:pt x="30" y="2036"/>
                </a:lnTo>
                <a:lnTo>
                  <a:pt x="23" y="2064"/>
                </a:lnTo>
                <a:lnTo>
                  <a:pt x="17" y="2092"/>
                </a:lnTo>
                <a:lnTo>
                  <a:pt x="12" y="2119"/>
                </a:lnTo>
                <a:lnTo>
                  <a:pt x="8" y="2147"/>
                </a:lnTo>
                <a:lnTo>
                  <a:pt x="5" y="2174"/>
                </a:lnTo>
                <a:lnTo>
                  <a:pt x="2" y="2201"/>
                </a:lnTo>
                <a:lnTo>
                  <a:pt x="0" y="2227"/>
                </a:lnTo>
                <a:lnTo>
                  <a:pt x="0" y="2254"/>
                </a:lnTo>
                <a:lnTo>
                  <a:pt x="0" y="2280"/>
                </a:lnTo>
                <a:lnTo>
                  <a:pt x="0" y="2305"/>
                </a:lnTo>
                <a:lnTo>
                  <a:pt x="2" y="2330"/>
                </a:lnTo>
                <a:lnTo>
                  <a:pt x="5" y="2355"/>
                </a:lnTo>
                <a:lnTo>
                  <a:pt x="8" y="2379"/>
                </a:lnTo>
                <a:lnTo>
                  <a:pt x="11" y="2403"/>
                </a:lnTo>
                <a:lnTo>
                  <a:pt x="17" y="2427"/>
                </a:lnTo>
                <a:lnTo>
                  <a:pt x="22" y="2450"/>
                </a:lnTo>
                <a:lnTo>
                  <a:pt x="28" y="2473"/>
                </a:lnTo>
                <a:lnTo>
                  <a:pt x="34" y="2496"/>
                </a:lnTo>
                <a:lnTo>
                  <a:pt x="42" y="2518"/>
                </a:lnTo>
                <a:lnTo>
                  <a:pt x="50" y="2540"/>
                </a:lnTo>
                <a:lnTo>
                  <a:pt x="59" y="2561"/>
                </a:lnTo>
                <a:lnTo>
                  <a:pt x="69" y="2582"/>
                </a:lnTo>
                <a:lnTo>
                  <a:pt x="79" y="2602"/>
                </a:lnTo>
                <a:lnTo>
                  <a:pt x="90" y="2623"/>
                </a:lnTo>
                <a:lnTo>
                  <a:pt x="102" y="2642"/>
                </a:lnTo>
                <a:lnTo>
                  <a:pt x="114" y="2661"/>
                </a:lnTo>
                <a:lnTo>
                  <a:pt x="127" y="2680"/>
                </a:lnTo>
                <a:lnTo>
                  <a:pt x="140" y="2698"/>
                </a:lnTo>
                <a:lnTo>
                  <a:pt x="154" y="2716"/>
                </a:lnTo>
                <a:lnTo>
                  <a:pt x="168" y="2733"/>
                </a:lnTo>
                <a:lnTo>
                  <a:pt x="184" y="2750"/>
                </a:lnTo>
                <a:lnTo>
                  <a:pt x="200" y="2766"/>
                </a:lnTo>
                <a:lnTo>
                  <a:pt x="216" y="2781"/>
                </a:lnTo>
                <a:lnTo>
                  <a:pt x="233" y="2797"/>
                </a:lnTo>
                <a:lnTo>
                  <a:pt x="250" y="2811"/>
                </a:lnTo>
                <a:lnTo>
                  <a:pt x="268" y="2825"/>
                </a:lnTo>
                <a:lnTo>
                  <a:pt x="286" y="2839"/>
                </a:lnTo>
                <a:lnTo>
                  <a:pt x="306" y="2852"/>
                </a:lnTo>
                <a:lnTo>
                  <a:pt x="325" y="2864"/>
                </a:lnTo>
                <a:lnTo>
                  <a:pt x="345" y="2876"/>
                </a:lnTo>
                <a:lnTo>
                  <a:pt x="365" y="2887"/>
                </a:lnTo>
                <a:lnTo>
                  <a:pt x="386" y="2898"/>
                </a:lnTo>
                <a:lnTo>
                  <a:pt x="408" y="2908"/>
                </a:lnTo>
                <a:lnTo>
                  <a:pt x="429" y="2918"/>
                </a:lnTo>
                <a:lnTo>
                  <a:pt x="451" y="2927"/>
                </a:lnTo>
                <a:lnTo>
                  <a:pt x="474" y="2935"/>
                </a:lnTo>
                <a:lnTo>
                  <a:pt x="497" y="2943"/>
                </a:lnTo>
                <a:lnTo>
                  <a:pt x="520" y="2949"/>
                </a:lnTo>
                <a:lnTo>
                  <a:pt x="544" y="2956"/>
                </a:lnTo>
                <a:lnTo>
                  <a:pt x="568" y="2963"/>
                </a:lnTo>
                <a:lnTo>
                  <a:pt x="593" y="2967"/>
                </a:lnTo>
                <a:lnTo>
                  <a:pt x="618" y="2971"/>
                </a:lnTo>
                <a:lnTo>
                  <a:pt x="644" y="2976"/>
                </a:lnTo>
                <a:lnTo>
                  <a:pt x="669" y="2979"/>
                </a:lnTo>
                <a:lnTo>
                  <a:pt x="695" y="2981"/>
                </a:lnTo>
                <a:lnTo>
                  <a:pt x="721" y="2983"/>
                </a:lnTo>
                <a:lnTo>
                  <a:pt x="748" y="2984"/>
                </a:lnTo>
                <a:lnTo>
                  <a:pt x="775" y="2984"/>
                </a:lnTo>
                <a:lnTo>
                  <a:pt x="802" y="2984"/>
                </a:lnTo>
                <a:lnTo>
                  <a:pt x="829" y="2983"/>
                </a:lnTo>
                <a:lnTo>
                  <a:pt x="857" y="2981"/>
                </a:lnTo>
                <a:lnTo>
                  <a:pt x="885" y="2979"/>
                </a:lnTo>
                <a:lnTo>
                  <a:pt x="913" y="2976"/>
                </a:lnTo>
                <a:lnTo>
                  <a:pt x="1091" y="2897"/>
                </a:lnTo>
                <a:lnTo>
                  <a:pt x="1259" y="2826"/>
                </a:lnTo>
                <a:lnTo>
                  <a:pt x="1422" y="2758"/>
                </a:lnTo>
                <a:lnTo>
                  <a:pt x="1592" y="2691"/>
                </a:lnTo>
                <a:lnTo>
                  <a:pt x="1577" y="2662"/>
                </a:lnTo>
                <a:lnTo>
                  <a:pt x="1564" y="2633"/>
                </a:lnTo>
                <a:lnTo>
                  <a:pt x="1552" y="2603"/>
                </a:lnTo>
                <a:lnTo>
                  <a:pt x="1543" y="2574"/>
                </a:lnTo>
                <a:lnTo>
                  <a:pt x="1533" y="2543"/>
                </a:lnTo>
                <a:lnTo>
                  <a:pt x="1525" y="2514"/>
                </a:lnTo>
                <a:lnTo>
                  <a:pt x="1517" y="2484"/>
                </a:lnTo>
                <a:lnTo>
                  <a:pt x="1512" y="2455"/>
                </a:lnTo>
                <a:lnTo>
                  <a:pt x="1508" y="2424"/>
                </a:lnTo>
                <a:lnTo>
                  <a:pt x="1503" y="2395"/>
                </a:lnTo>
                <a:lnTo>
                  <a:pt x="1501" y="2365"/>
                </a:lnTo>
                <a:lnTo>
                  <a:pt x="1499" y="2336"/>
                </a:lnTo>
                <a:lnTo>
                  <a:pt x="1498" y="2306"/>
                </a:lnTo>
                <a:lnTo>
                  <a:pt x="1498" y="2277"/>
                </a:lnTo>
                <a:lnTo>
                  <a:pt x="1499" y="2248"/>
                </a:lnTo>
                <a:lnTo>
                  <a:pt x="1500" y="2220"/>
                </a:lnTo>
                <a:lnTo>
                  <a:pt x="1502" y="2191"/>
                </a:lnTo>
                <a:lnTo>
                  <a:pt x="1505" y="2163"/>
                </a:lnTo>
                <a:lnTo>
                  <a:pt x="1509" y="2136"/>
                </a:lnTo>
                <a:lnTo>
                  <a:pt x="1513" y="2107"/>
                </a:lnTo>
                <a:lnTo>
                  <a:pt x="1523" y="2055"/>
                </a:lnTo>
                <a:lnTo>
                  <a:pt x="1535" y="2002"/>
                </a:lnTo>
                <a:lnTo>
                  <a:pt x="1548" y="1953"/>
                </a:lnTo>
                <a:lnTo>
                  <a:pt x="1562" y="1906"/>
                </a:lnTo>
                <a:lnTo>
                  <a:pt x="1579" y="1863"/>
                </a:lnTo>
                <a:lnTo>
                  <a:pt x="1595" y="1821"/>
                </a:lnTo>
                <a:lnTo>
                  <a:pt x="1503" y="1786"/>
                </a:lnTo>
                <a:lnTo>
                  <a:pt x="1413" y="1749"/>
                </a:lnTo>
                <a:lnTo>
                  <a:pt x="1322" y="1712"/>
                </a:lnTo>
                <a:lnTo>
                  <a:pt x="1231" y="1675"/>
                </a:lnTo>
                <a:lnTo>
                  <a:pt x="1142" y="1635"/>
                </a:lnTo>
                <a:lnTo>
                  <a:pt x="1052" y="1597"/>
                </a:lnTo>
                <a:lnTo>
                  <a:pt x="874" y="1516"/>
                </a:lnTo>
                <a:lnTo>
                  <a:pt x="839" y="1513"/>
                </a:lnTo>
                <a:lnTo>
                  <a:pt x="803" y="1511"/>
                </a:lnTo>
                <a:lnTo>
                  <a:pt x="769" y="1509"/>
                </a:lnTo>
                <a:lnTo>
                  <a:pt x="735" y="1509"/>
                </a:lnTo>
                <a:lnTo>
                  <a:pt x="701" y="1510"/>
                </a:lnTo>
                <a:lnTo>
                  <a:pt x="669" y="1512"/>
                </a:lnTo>
                <a:lnTo>
                  <a:pt x="637" y="1515"/>
                </a:lnTo>
                <a:lnTo>
                  <a:pt x="605" y="1520"/>
                </a:lnTo>
                <a:lnTo>
                  <a:pt x="574" y="1525"/>
                </a:lnTo>
                <a:lnTo>
                  <a:pt x="544" y="1532"/>
                </a:lnTo>
                <a:lnTo>
                  <a:pt x="514" y="1540"/>
                </a:lnTo>
                <a:lnTo>
                  <a:pt x="485" y="1549"/>
                </a:lnTo>
                <a:lnTo>
                  <a:pt x="457" y="1560"/>
                </a:lnTo>
                <a:lnTo>
                  <a:pt x="428" y="1572"/>
                </a:lnTo>
                <a:lnTo>
                  <a:pt x="401" y="1585"/>
                </a:lnTo>
                <a:lnTo>
                  <a:pt x="375" y="1599"/>
                </a:lnTo>
                <a:lnTo>
                  <a:pt x="349" y="1615"/>
                </a:lnTo>
                <a:lnTo>
                  <a:pt x="324" y="1632"/>
                </a:lnTo>
                <a:lnTo>
                  <a:pt x="298" y="1650"/>
                </a:lnTo>
                <a:lnTo>
                  <a:pt x="274" y="1669"/>
                </a:lnTo>
                <a:lnTo>
                  <a:pt x="251" y="1690"/>
                </a:lnTo>
                <a:lnTo>
                  <a:pt x="229" y="1713"/>
                </a:lnTo>
                <a:lnTo>
                  <a:pt x="207" y="1736"/>
                </a:lnTo>
                <a:lnTo>
                  <a:pt x="185" y="1761"/>
                </a:lnTo>
                <a:lnTo>
                  <a:pt x="164" y="1787"/>
                </a:lnTo>
                <a:lnTo>
                  <a:pt x="144" y="1814"/>
                </a:lnTo>
                <a:lnTo>
                  <a:pt x="125" y="1843"/>
                </a:lnTo>
                <a:lnTo>
                  <a:pt x="106" y="1873"/>
                </a:lnTo>
                <a:lnTo>
                  <a:pt x="88" y="1904"/>
                </a:lnTo>
                <a:lnTo>
                  <a:pt x="70" y="1938"/>
                </a:lnTo>
                <a:lnTo>
                  <a:pt x="54" y="1972"/>
                </a:lnTo>
                <a:lnTo>
                  <a:pt x="37" y="2007"/>
                </a:lnTo>
                <a:close/>
                <a:moveTo>
                  <a:pt x="4932" y="2098"/>
                </a:moveTo>
                <a:lnTo>
                  <a:pt x="4932" y="2098"/>
                </a:lnTo>
                <a:lnTo>
                  <a:pt x="4916" y="2064"/>
                </a:lnTo>
                <a:lnTo>
                  <a:pt x="4899" y="2029"/>
                </a:lnTo>
                <a:lnTo>
                  <a:pt x="4882" y="1996"/>
                </a:lnTo>
                <a:lnTo>
                  <a:pt x="4863" y="1965"/>
                </a:lnTo>
                <a:lnTo>
                  <a:pt x="4845" y="1935"/>
                </a:lnTo>
                <a:lnTo>
                  <a:pt x="4825" y="1906"/>
                </a:lnTo>
                <a:lnTo>
                  <a:pt x="4805" y="1879"/>
                </a:lnTo>
                <a:lnTo>
                  <a:pt x="4784" y="1853"/>
                </a:lnTo>
                <a:lnTo>
                  <a:pt x="4763" y="1828"/>
                </a:lnTo>
                <a:lnTo>
                  <a:pt x="4741" y="1804"/>
                </a:lnTo>
                <a:lnTo>
                  <a:pt x="4718" y="1782"/>
                </a:lnTo>
                <a:lnTo>
                  <a:pt x="4695" y="1761"/>
                </a:lnTo>
                <a:lnTo>
                  <a:pt x="4671" y="1741"/>
                </a:lnTo>
                <a:lnTo>
                  <a:pt x="4646" y="1724"/>
                </a:lnTo>
                <a:lnTo>
                  <a:pt x="4621" y="1706"/>
                </a:lnTo>
                <a:lnTo>
                  <a:pt x="4594" y="1691"/>
                </a:lnTo>
                <a:lnTo>
                  <a:pt x="4568" y="1677"/>
                </a:lnTo>
                <a:lnTo>
                  <a:pt x="4541" y="1664"/>
                </a:lnTo>
                <a:lnTo>
                  <a:pt x="4512" y="1652"/>
                </a:lnTo>
                <a:lnTo>
                  <a:pt x="4484" y="1641"/>
                </a:lnTo>
                <a:lnTo>
                  <a:pt x="4456" y="1632"/>
                </a:lnTo>
                <a:lnTo>
                  <a:pt x="4425" y="1623"/>
                </a:lnTo>
                <a:lnTo>
                  <a:pt x="4396" y="1617"/>
                </a:lnTo>
                <a:lnTo>
                  <a:pt x="4364" y="1611"/>
                </a:lnTo>
                <a:lnTo>
                  <a:pt x="4332" y="1606"/>
                </a:lnTo>
                <a:lnTo>
                  <a:pt x="4301" y="1603"/>
                </a:lnTo>
                <a:lnTo>
                  <a:pt x="4268" y="1601"/>
                </a:lnTo>
                <a:lnTo>
                  <a:pt x="4234" y="1600"/>
                </a:lnTo>
                <a:lnTo>
                  <a:pt x="4200" y="1600"/>
                </a:lnTo>
                <a:lnTo>
                  <a:pt x="4166" y="1601"/>
                </a:lnTo>
                <a:lnTo>
                  <a:pt x="4130" y="1605"/>
                </a:lnTo>
                <a:lnTo>
                  <a:pt x="4095" y="1608"/>
                </a:lnTo>
                <a:lnTo>
                  <a:pt x="4008" y="1647"/>
                </a:lnTo>
                <a:lnTo>
                  <a:pt x="3922" y="1686"/>
                </a:lnTo>
                <a:lnTo>
                  <a:pt x="3837" y="1722"/>
                </a:lnTo>
                <a:lnTo>
                  <a:pt x="3754" y="1757"/>
                </a:lnTo>
                <a:lnTo>
                  <a:pt x="3670" y="1792"/>
                </a:lnTo>
                <a:lnTo>
                  <a:pt x="3585" y="1825"/>
                </a:lnTo>
                <a:lnTo>
                  <a:pt x="3498" y="1859"/>
                </a:lnTo>
                <a:lnTo>
                  <a:pt x="3408" y="1894"/>
                </a:lnTo>
                <a:lnTo>
                  <a:pt x="3423" y="1936"/>
                </a:lnTo>
                <a:lnTo>
                  <a:pt x="3439" y="1981"/>
                </a:lnTo>
                <a:lnTo>
                  <a:pt x="3452" y="2029"/>
                </a:lnTo>
                <a:lnTo>
                  <a:pt x="3464" y="2079"/>
                </a:lnTo>
                <a:lnTo>
                  <a:pt x="3474" y="2131"/>
                </a:lnTo>
                <a:lnTo>
                  <a:pt x="3481" y="2185"/>
                </a:lnTo>
                <a:lnTo>
                  <a:pt x="3485" y="2213"/>
                </a:lnTo>
                <a:lnTo>
                  <a:pt x="3487" y="2240"/>
                </a:lnTo>
                <a:lnTo>
                  <a:pt x="3488" y="2269"/>
                </a:lnTo>
                <a:lnTo>
                  <a:pt x="3489" y="2297"/>
                </a:lnTo>
                <a:lnTo>
                  <a:pt x="3489" y="2327"/>
                </a:lnTo>
                <a:lnTo>
                  <a:pt x="3489" y="2355"/>
                </a:lnTo>
                <a:lnTo>
                  <a:pt x="3487" y="2384"/>
                </a:lnTo>
                <a:lnTo>
                  <a:pt x="3485" y="2413"/>
                </a:lnTo>
                <a:lnTo>
                  <a:pt x="3481" y="2441"/>
                </a:lnTo>
                <a:lnTo>
                  <a:pt x="3477" y="2471"/>
                </a:lnTo>
                <a:lnTo>
                  <a:pt x="3472" y="2499"/>
                </a:lnTo>
                <a:lnTo>
                  <a:pt x="3465" y="2528"/>
                </a:lnTo>
                <a:lnTo>
                  <a:pt x="3458" y="2556"/>
                </a:lnTo>
                <a:lnTo>
                  <a:pt x="3450" y="2585"/>
                </a:lnTo>
                <a:lnTo>
                  <a:pt x="3440" y="2612"/>
                </a:lnTo>
                <a:lnTo>
                  <a:pt x="3429" y="2639"/>
                </a:lnTo>
                <a:lnTo>
                  <a:pt x="3418" y="2667"/>
                </a:lnTo>
                <a:lnTo>
                  <a:pt x="3405" y="2694"/>
                </a:lnTo>
                <a:lnTo>
                  <a:pt x="3391" y="2719"/>
                </a:lnTo>
                <a:lnTo>
                  <a:pt x="3374" y="2745"/>
                </a:lnTo>
                <a:lnTo>
                  <a:pt x="3419" y="2760"/>
                </a:lnTo>
                <a:lnTo>
                  <a:pt x="3463" y="2777"/>
                </a:lnTo>
                <a:lnTo>
                  <a:pt x="3505" y="2793"/>
                </a:lnTo>
                <a:lnTo>
                  <a:pt x="3548" y="2811"/>
                </a:lnTo>
                <a:lnTo>
                  <a:pt x="3591" y="2829"/>
                </a:lnTo>
                <a:lnTo>
                  <a:pt x="3632" y="2849"/>
                </a:lnTo>
                <a:lnTo>
                  <a:pt x="3716" y="2889"/>
                </a:lnTo>
                <a:lnTo>
                  <a:pt x="3800" y="2931"/>
                </a:lnTo>
                <a:lnTo>
                  <a:pt x="3884" y="2976"/>
                </a:lnTo>
                <a:lnTo>
                  <a:pt x="4056" y="3067"/>
                </a:lnTo>
                <a:lnTo>
                  <a:pt x="4084" y="3071"/>
                </a:lnTo>
                <a:lnTo>
                  <a:pt x="4113" y="3073"/>
                </a:lnTo>
                <a:lnTo>
                  <a:pt x="4140" y="3075"/>
                </a:lnTo>
                <a:lnTo>
                  <a:pt x="4167" y="3076"/>
                </a:lnTo>
                <a:lnTo>
                  <a:pt x="4195" y="3076"/>
                </a:lnTo>
                <a:lnTo>
                  <a:pt x="4222" y="3076"/>
                </a:lnTo>
                <a:lnTo>
                  <a:pt x="4248" y="3075"/>
                </a:lnTo>
                <a:lnTo>
                  <a:pt x="4274" y="3073"/>
                </a:lnTo>
                <a:lnTo>
                  <a:pt x="4301" y="3071"/>
                </a:lnTo>
                <a:lnTo>
                  <a:pt x="4326" y="3067"/>
                </a:lnTo>
                <a:lnTo>
                  <a:pt x="4351" y="3063"/>
                </a:lnTo>
                <a:lnTo>
                  <a:pt x="4376" y="3059"/>
                </a:lnTo>
                <a:lnTo>
                  <a:pt x="4401" y="3054"/>
                </a:lnTo>
                <a:lnTo>
                  <a:pt x="4425" y="3048"/>
                </a:lnTo>
                <a:lnTo>
                  <a:pt x="4449" y="3041"/>
                </a:lnTo>
                <a:lnTo>
                  <a:pt x="4472" y="3035"/>
                </a:lnTo>
                <a:lnTo>
                  <a:pt x="4495" y="3027"/>
                </a:lnTo>
                <a:lnTo>
                  <a:pt x="4518" y="3018"/>
                </a:lnTo>
                <a:lnTo>
                  <a:pt x="4540" y="3010"/>
                </a:lnTo>
                <a:lnTo>
                  <a:pt x="4562" y="3000"/>
                </a:lnTo>
                <a:lnTo>
                  <a:pt x="4583" y="2990"/>
                </a:lnTo>
                <a:lnTo>
                  <a:pt x="4604" y="2979"/>
                </a:lnTo>
                <a:lnTo>
                  <a:pt x="4624" y="2968"/>
                </a:lnTo>
                <a:lnTo>
                  <a:pt x="4645" y="2956"/>
                </a:lnTo>
                <a:lnTo>
                  <a:pt x="4663" y="2944"/>
                </a:lnTo>
                <a:lnTo>
                  <a:pt x="4683" y="2931"/>
                </a:lnTo>
                <a:lnTo>
                  <a:pt x="4701" y="2917"/>
                </a:lnTo>
                <a:lnTo>
                  <a:pt x="4719" y="2902"/>
                </a:lnTo>
                <a:lnTo>
                  <a:pt x="4736" y="2888"/>
                </a:lnTo>
                <a:lnTo>
                  <a:pt x="4753" y="2873"/>
                </a:lnTo>
                <a:lnTo>
                  <a:pt x="4769" y="2858"/>
                </a:lnTo>
                <a:lnTo>
                  <a:pt x="4786" y="2841"/>
                </a:lnTo>
                <a:lnTo>
                  <a:pt x="4801" y="2825"/>
                </a:lnTo>
                <a:lnTo>
                  <a:pt x="4815" y="2807"/>
                </a:lnTo>
                <a:lnTo>
                  <a:pt x="4829" y="2790"/>
                </a:lnTo>
                <a:lnTo>
                  <a:pt x="4842" y="2771"/>
                </a:lnTo>
                <a:lnTo>
                  <a:pt x="4855" y="2753"/>
                </a:lnTo>
                <a:lnTo>
                  <a:pt x="4867" y="2734"/>
                </a:lnTo>
                <a:lnTo>
                  <a:pt x="4879" y="2715"/>
                </a:lnTo>
                <a:lnTo>
                  <a:pt x="4890" y="2694"/>
                </a:lnTo>
                <a:lnTo>
                  <a:pt x="4900" y="2674"/>
                </a:lnTo>
                <a:lnTo>
                  <a:pt x="4910" y="2653"/>
                </a:lnTo>
                <a:lnTo>
                  <a:pt x="4919" y="2632"/>
                </a:lnTo>
                <a:lnTo>
                  <a:pt x="4928" y="2610"/>
                </a:lnTo>
                <a:lnTo>
                  <a:pt x="4934" y="2588"/>
                </a:lnTo>
                <a:lnTo>
                  <a:pt x="4942" y="2565"/>
                </a:lnTo>
                <a:lnTo>
                  <a:pt x="4947" y="2542"/>
                </a:lnTo>
                <a:lnTo>
                  <a:pt x="4953" y="2519"/>
                </a:lnTo>
                <a:lnTo>
                  <a:pt x="4957" y="2495"/>
                </a:lnTo>
                <a:lnTo>
                  <a:pt x="4961" y="2471"/>
                </a:lnTo>
                <a:lnTo>
                  <a:pt x="4965" y="2447"/>
                </a:lnTo>
                <a:lnTo>
                  <a:pt x="4967" y="2422"/>
                </a:lnTo>
                <a:lnTo>
                  <a:pt x="4969" y="2397"/>
                </a:lnTo>
                <a:lnTo>
                  <a:pt x="4969" y="2372"/>
                </a:lnTo>
                <a:lnTo>
                  <a:pt x="4969" y="2345"/>
                </a:lnTo>
                <a:lnTo>
                  <a:pt x="4969" y="2319"/>
                </a:lnTo>
                <a:lnTo>
                  <a:pt x="4967" y="2293"/>
                </a:lnTo>
                <a:lnTo>
                  <a:pt x="4965" y="2266"/>
                </a:lnTo>
                <a:lnTo>
                  <a:pt x="4961" y="2238"/>
                </a:lnTo>
                <a:lnTo>
                  <a:pt x="4957" y="2211"/>
                </a:lnTo>
                <a:lnTo>
                  <a:pt x="4952" y="2184"/>
                </a:lnTo>
                <a:lnTo>
                  <a:pt x="4946" y="2155"/>
                </a:lnTo>
                <a:lnTo>
                  <a:pt x="4940" y="2128"/>
                </a:lnTo>
                <a:lnTo>
                  <a:pt x="4932" y="2098"/>
                </a:lnTo>
                <a:close/>
                <a:moveTo>
                  <a:pt x="3938" y="4303"/>
                </a:moveTo>
                <a:lnTo>
                  <a:pt x="3938" y="4303"/>
                </a:lnTo>
                <a:lnTo>
                  <a:pt x="3917" y="4325"/>
                </a:lnTo>
                <a:lnTo>
                  <a:pt x="3898" y="4346"/>
                </a:lnTo>
                <a:lnTo>
                  <a:pt x="3877" y="4366"/>
                </a:lnTo>
                <a:lnTo>
                  <a:pt x="3856" y="4385"/>
                </a:lnTo>
                <a:lnTo>
                  <a:pt x="3835" y="4403"/>
                </a:lnTo>
                <a:lnTo>
                  <a:pt x="3814" y="4421"/>
                </a:lnTo>
                <a:lnTo>
                  <a:pt x="3794" y="4437"/>
                </a:lnTo>
                <a:lnTo>
                  <a:pt x="3772" y="4453"/>
                </a:lnTo>
                <a:lnTo>
                  <a:pt x="3750" y="4468"/>
                </a:lnTo>
                <a:lnTo>
                  <a:pt x="3729" y="4481"/>
                </a:lnTo>
                <a:lnTo>
                  <a:pt x="3707" y="4494"/>
                </a:lnTo>
                <a:lnTo>
                  <a:pt x="3686" y="4507"/>
                </a:lnTo>
                <a:lnTo>
                  <a:pt x="3663" y="4518"/>
                </a:lnTo>
                <a:lnTo>
                  <a:pt x="3641" y="4529"/>
                </a:lnTo>
                <a:lnTo>
                  <a:pt x="3619" y="4539"/>
                </a:lnTo>
                <a:lnTo>
                  <a:pt x="3596" y="4548"/>
                </a:lnTo>
                <a:lnTo>
                  <a:pt x="3574" y="4555"/>
                </a:lnTo>
                <a:lnTo>
                  <a:pt x="3551" y="4563"/>
                </a:lnTo>
                <a:lnTo>
                  <a:pt x="3529" y="4569"/>
                </a:lnTo>
                <a:lnTo>
                  <a:pt x="3506" y="4575"/>
                </a:lnTo>
                <a:lnTo>
                  <a:pt x="3485" y="4579"/>
                </a:lnTo>
                <a:lnTo>
                  <a:pt x="3462" y="4584"/>
                </a:lnTo>
                <a:lnTo>
                  <a:pt x="3439" y="4587"/>
                </a:lnTo>
                <a:lnTo>
                  <a:pt x="3417" y="4589"/>
                </a:lnTo>
                <a:lnTo>
                  <a:pt x="3394" y="4591"/>
                </a:lnTo>
                <a:lnTo>
                  <a:pt x="3372" y="4592"/>
                </a:lnTo>
                <a:lnTo>
                  <a:pt x="3349" y="4592"/>
                </a:lnTo>
                <a:lnTo>
                  <a:pt x="3327" y="4591"/>
                </a:lnTo>
                <a:lnTo>
                  <a:pt x="3304" y="4590"/>
                </a:lnTo>
                <a:lnTo>
                  <a:pt x="3283" y="4588"/>
                </a:lnTo>
                <a:lnTo>
                  <a:pt x="3261" y="4585"/>
                </a:lnTo>
                <a:lnTo>
                  <a:pt x="3239" y="4581"/>
                </a:lnTo>
                <a:lnTo>
                  <a:pt x="3217" y="4576"/>
                </a:lnTo>
                <a:lnTo>
                  <a:pt x="3195" y="4572"/>
                </a:lnTo>
                <a:lnTo>
                  <a:pt x="3173" y="4565"/>
                </a:lnTo>
                <a:lnTo>
                  <a:pt x="3151" y="4559"/>
                </a:lnTo>
                <a:lnTo>
                  <a:pt x="3131" y="4551"/>
                </a:lnTo>
                <a:lnTo>
                  <a:pt x="3110" y="4543"/>
                </a:lnTo>
                <a:lnTo>
                  <a:pt x="3089" y="4534"/>
                </a:lnTo>
                <a:lnTo>
                  <a:pt x="3068" y="4525"/>
                </a:lnTo>
                <a:lnTo>
                  <a:pt x="3048" y="4514"/>
                </a:lnTo>
                <a:lnTo>
                  <a:pt x="3027" y="4503"/>
                </a:lnTo>
                <a:lnTo>
                  <a:pt x="3007" y="4492"/>
                </a:lnTo>
                <a:lnTo>
                  <a:pt x="2988" y="4479"/>
                </a:lnTo>
                <a:lnTo>
                  <a:pt x="2968" y="4466"/>
                </a:lnTo>
                <a:lnTo>
                  <a:pt x="2949" y="4453"/>
                </a:lnTo>
                <a:lnTo>
                  <a:pt x="2930" y="4437"/>
                </a:lnTo>
                <a:lnTo>
                  <a:pt x="2911" y="4422"/>
                </a:lnTo>
                <a:lnTo>
                  <a:pt x="2893" y="4407"/>
                </a:lnTo>
                <a:lnTo>
                  <a:pt x="2875" y="4390"/>
                </a:lnTo>
                <a:lnTo>
                  <a:pt x="2858" y="4373"/>
                </a:lnTo>
                <a:lnTo>
                  <a:pt x="2840" y="4354"/>
                </a:lnTo>
                <a:lnTo>
                  <a:pt x="2823" y="4337"/>
                </a:lnTo>
                <a:lnTo>
                  <a:pt x="2806" y="4317"/>
                </a:lnTo>
                <a:lnTo>
                  <a:pt x="2790" y="4297"/>
                </a:lnTo>
                <a:lnTo>
                  <a:pt x="2774" y="4277"/>
                </a:lnTo>
                <a:lnTo>
                  <a:pt x="2758" y="4256"/>
                </a:lnTo>
                <a:lnTo>
                  <a:pt x="2743" y="4234"/>
                </a:lnTo>
                <a:lnTo>
                  <a:pt x="2729" y="4211"/>
                </a:lnTo>
                <a:lnTo>
                  <a:pt x="2715" y="4188"/>
                </a:lnTo>
                <a:lnTo>
                  <a:pt x="2700" y="4164"/>
                </a:lnTo>
                <a:lnTo>
                  <a:pt x="2687" y="4140"/>
                </a:lnTo>
                <a:lnTo>
                  <a:pt x="2674" y="4115"/>
                </a:lnTo>
                <a:lnTo>
                  <a:pt x="2662" y="4090"/>
                </a:lnTo>
                <a:lnTo>
                  <a:pt x="2656" y="4054"/>
                </a:lnTo>
                <a:lnTo>
                  <a:pt x="2648" y="4013"/>
                </a:lnTo>
                <a:lnTo>
                  <a:pt x="2642" y="3970"/>
                </a:lnTo>
                <a:lnTo>
                  <a:pt x="2636" y="3923"/>
                </a:lnTo>
                <a:lnTo>
                  <a:pt x="2625" y="3822"/>
                </a:lnTo>
                <a:lnTo>
                  <a:pt x="2615" y="3714"/>
                </a:lnTo>
                <a:lnTo>
                  <a:pt x="2606" y="3604"/>
                </a:lnTo>
                <a:lnTo>
                  <a:pt x="2600" y="3493"/>
                </a:lnTo>
                <a:lnTo>
                  <a:pt x="2595" y="3385"/>
                </a:lnTo>
                <a:lnTo>
                  <a:pt x="2594" y="3285"/>
                </a:lnTo>
                <a:lnTo>
                  <a:pt x="2626" y="3282"/>
                </a:lnTo>
                <a:lnTo>
                  <a:pt x="2658" y="3278"/>
                </a:lnTo>
                <a:lnTo>
                  <a:pt x="2688" y="3273"/>
                </a:lnTo>
                <a:lnTo>
                  <a:pt x="2719" y="3267"/>
                </a:lnTo>
                <a:lnTo>
                  <a:pt x="2748" y="3261"/>
                </a:lnTo>
                <a:lnTo>
                  <a:pt x="2777" y="3253"/>
                </a:lnTo>
                <a:lnTo>
                  <a:pt x="2805" y="3245"/>
                </a:lnTo>
                <a:lnTo>
                  <a:pt x="2834" y="3237"/>
                </a:lnTo>
                <a:lnTo>
                  <a:pt x="2860" y="3227"/>
                </a:lnTo>
                <a:lnTo>
                  <a:pt x="2886" y="3217"/>
                </a:lnTo>
                <a:lnTo>
                  <a:pt x="2912" y="3207"/>
                </a:lnTo>
                <a:lnTo>
                  <a:pt x="2937" y="3196"/>
                </a:lnTo>
                <a:lnTo>
                  <a:pt x="2961" y="3184"/>
                </a:lnTo>
                <a:lnTo>
                  <a:pt x="2985" y="3172"/>
                </a:lnTo>
                <a:lnTo>
                  <a:pt x="3008" y="3159"/>
                </a:lnTo>
                <a:lnTo>
                  <a:pt x="3030" y="3146"/>
                </a:lnTo>
                <a:lnTo>
                  <a:pt x="3052" y="3133"/>
                </a:lnTo>
                <a:lnTo>
                  <a:pt x="3074" y="3119"/>
                </a:lnTo>
                <a:lnTo>
                  <a:pt x="3095" y="3103"/>
                </a:lnTo>
                <a:lnTo>
                  <a:pt x="3114" y="3089"/>
                </a:lnTo>
                <a:lnTo>
                  <a:pt x="3134" y="3074"/>
                </a:lnTo>
                <a:lnTo>
                  <a:pt x="3153" y="3059"/>
                </a:lnTo>
                <a:lnTo>
                  <a:pt x="3188" y="3026"/>
                </a:lnTo>
                <a:lnTo>
                  <a:pt x="3221" y="2993"/>
                </a:lnTo>
                <a:lnTo>
                  <a:pt x="3252" y="2959"/>
                </a:lnTo>
                <a:lnTo>
                  <a:pt x="3280" y="2924"/>
                </a:lnTo>
                <a:lnTo>
                  <a:pt x="3305" y="2889"/>
                </a:lnTo>
                <a:lnTo>
                  <a:pt x="3392" y="2944"/>
                </a:lnTo>
                <a:lnTo>
                  <a:pt x="3475" y="3000"/>
                </a:lnTo>
                <a:lnTo>
                  <a:pt x="3555" y="3054"/>
                </a:lnTo>
                <a:lnTo>
                  <a:pt x="3632" y="3110"/>
                </a:lnTo>
                <a:lnTo>
                  <a:pt x="3705" y="3166"/>
                </a:lnTo>
                <a:lnTo>
                  <a:pt x="3777" y="3223"/>
                </a:lnTo>
                <a:lnTo>
                  <a:pt x="3846" y="3280"/>
                </a:lnTo>
                <a:lnTo>
                  <a:pt x="3914" y="3339"/>
                </a:lnTo>
                <a:lnTo>
                  <a:pt x="3937" y="3368"/>
                </a:lnTo>
                <a:lnTo>
                  <a:pt x="3958" y="3395"/>
                </a:lnTo>
                <a:lnTo>
                  <a:pt x="3977" y="3424"/>
                </a:lnTo>
                <a:lnTo>
                  <a:pt x="3996" y="3452"/>
                </a:lnTo>
                <a:lnTo>
                  <a:pt x="4012" y="3480"/>
                </a:lnTo>
                <a:lnTo>
                  <a:pt x="4027" y="3510"/>
                </a:lnTo>
                <a:lnTo>
                  <a:pt x="4042" y="3538"/>
                </a:lnTo>
                <a:lnTo>
                  <a:pt x="4055" y="3567"/>
                </a:lnTo>
                <a:lnTo>
                  <a:pt x="4066" y="3596"/>
                </a:lnTo>
                <a:lnTo>
                  <a:pt x="4076" y="3626"/>
                </a:lnTo>
                <a:lnTo>
                  <a:pt x="4084" y="3654"/>
                </a:lnTo>
                <a:lnTo>
                  <a:pt x="4092" y="3684"/>
                </a:lnTo>
                <a:lnTo>
                  <a:pt x="4097" y="3713"/>
                </a:lnTo>
                <a:lnTo>
                  <a:pt x="4102" y="3743"/>
                </a:lnTo>
                <a:lnTo>
                  <a:pt x="4105" y="3773"/>
                </a:lnTo>
                <a:lnTo>
                  <a:pt x="4107" y="3803"/>
                </a:lnTo>
                <a:lnTo>
                  <a:pt x="4107" y="3833"/>
                </a:lnTo>
                <a:lnTo>
                  <a:pt x="4106" y="3863"/>
                </a:lnTo>
                <a:lnTo>
                  <a:pt x="4103" y="3893"/>
                </a:lnTo>
                <a:lnTo>
                  <a:pt x="4100" y="3924"/>
                </a:lnTo>
                <a:lnTo>
                  <a:pt x="4094" y="3954"/>
                </a:lnTo>
                <a:lnTo>
                  <a:pt x="4086" y="3985"/>
                </a:lnTo>
                <a:lnTo>
                  <a:pt x="4079" y="4017"/>
                </a:lnTo>
                <a:lnTo>
                  <a:pt x="4069" y="4047"/>
                </a:lnTo>
                <a:lnTo>
                  <a:pt x="4057" y="4079"/>
                </a:lnTo>
                <a:lnTo>
                  <a:pt x="4045" y="4111"/>
                </a:lnTo>
                <a:lnTo>
                  <a:pt x="4031" y="4142"/>
                </a:lnTo>
                <a:lnTo>
                  <a:pt x="4014" y="4174"/>
                </a:lnTo>
                <a:lnTo>
                  <a:pt x="3998" y="4206"/>
                </a:lnTo>
                <a:lnTo>
                  <a:pt x="3979" y="4238"/>
                </a:lnTo>
                <a:lnTo>
                  <a:pt x="3959" y="4270"/>
                </a:lnTo>
                <a:lnTo>
                  <a:pt x="3938" y="4303"/>
                </a:lnTo>
                <a:close/>
                <a:moveTo>
                  <a:pt x="3986" y="352"/>
                </a:moveTo>
                <a:lnTo>
                  <a:pt x="3986" y="352"/>
                </a:lnTo>
                <a:lnTo>
                  <a:pt x="4008" y="385"/>
                </a:lnTo>
                <a:lnTo>
                  <a:pt x="4027" y="417"/>
                </a:lnTo>
                <a:lnTo>
                  <a:pt x="4046" y="449"/>
                </a:lnTo>
                <a:lnTo>
                  <a:pt x="4062" y="482"/>
                </a:lnTo>
                <a:lnTo>
                  <a:pt x="4078" y="513"/>
                </a:lnTo>
                <a:lnTo>
                  <a:pt x="4092" y="545"/>
                </a:lnTo>
                <a:lnTo>
                  <a:pt x="4104" y="577"/>
                </a:lnTo>
                <a:lnTo>
                  <a:pt x="4115" y="608"/>
                </a:lnTo>
                <a:lnTo>
                  <a:pt x="4125" y="640"/>
                </a:lnTo>
                <a:lnTo>
                  <a:pt x="4132" y="671"/>
                </a:lnTo>
                <a:lnTo>
                  <a:pt x="4139" y="702"/>
                </a:lnTo>
                <a:lnTo>
                  <a:pt x="4143" y="733"/>
                </a:lnTo>
                <a:lnTo>
                  <a:pt x="4148" y="764"/>
                </a:lnTo>
                <a:lnTo>
                  <a:pt x="4150" y="794"/>
                </a:lnTo>
                <a:lnTo>
                  <a:pt x="4150" y="825"/>
                </a:lnTo>
                <a:lnTo>
                  <a:pt x="4150" y="855"/>
                </a:lnTo>
                <a:lnTo>
                  <a:pt x="4148" y="886"/>
                </a:lnTo>
                <a:lnTo>
                  <a:pt x="4143" y="915"/>
                </a:lnTo>
                <a:lnTo>
                  <a:pt x="4139" y="946"/>
                </a:lnTo>
                <a:lnTo>
                  <a:pt x="4132" y="976"/>
                </a:lnTo>
                <a:lnTo>
                  <a:pt x="4125" y="1005"/>
                </a:lnTo>
                <a:lnTo>
                  <a:pt x="4116" y="1035"/>
                </a:lnTo>
                <a:lnTo>
                  <a:pt x="4105" y="1064"/>
                </a:lnTo>
                <a:lnTo>
                  <a:pt x="4093" y="1092"/>
                </a:lnTo>
                <a:lnTo>
                  <a:pt x="4080" y="1122"/>
                </a:lnTo>
                <a:lnTo>
                  <a:pt x="4066" y="1151"/>
                </a:lnTo>
                <a:lnTo>
                  <a:pt x="4049" y="1180"/>
                </a:lnTo>
                <a:lnTo>
                  <a:pt x="4033" y="1208"/>
                </a:lnTo>
                <a:lnTo>
                  <a:pt x="4014" y="1237"/>
                </a:lnTo>
                <a:lnTo>
                  <a:pt x="3994" y="1265"/>
                </a:lnTo>
                <a:lnTo>
                  <a:pt x="3973" y="1293"/>
                </a:lnTo>
                <a:lnTo>
                  <a:pt x="3951" y="1322"/>
                </a:lnTo>
                <a:lnTo>
                  <a:pt x="3869" y="1373"/>
                </a:lnTo>
                <a:lnTo>
                  <a:pt x="3789" y="1423"/>
                </a:lnTo>
                <a:lnTo>
                  <a:pt x="3630" y="1522"/>
                </a:lnTo>
                <a:lnTo>
                  <a:pt x="3551" y="1572"/>
                </a:lnTo>
                <a:lnTo>
                  <a:pt x="3473" y="1623"/>
                </a:lnTo>
                <a:lnTo>
                  <a:pt x="3394" y="1677"/>
                </a:lnTo>
                <a:lnTo>
                  <a:pt x="3355" y="1705"/>
                </a:lnTo>
                <a:lnTo>
                  <a:pt x="3315" y="1734"/>
                </a:lnTo>
                <a:lnTo>
                  <a:pt x="3289" y="1699"/>
                </a:lnTo>
                <a:lnTo>
                  <a:pt x="3261" y="1663"/>
                </a:lnTo>
                <a:lnTo>
                  <a:pt x="3229" y="1625"/>
                </a:lnTo>
                <a:lnTo>
                  <a:pt x="3194" y="1589"/>
                </a:lnTo>
                <a:lnTo>
                  <a:pt x="3157" y="1553"/>
                </a:lnTo>
                <a:lnTo>
                  <a:pt x="3118" y="1518"/>
                </a:lnTo>
                <a:lnTo>
                  <a:pt x="3097" y="1502"/>
                </a:lnTo>
                <a:lnTo>
                  <a:pt x="3075" y="1485"/>
                </a:lnTo>
                <a:lnTo>
                  <a:pt x="3053" y="1468"/>
                </a:lnTo>
                <a:lnTo>
                  <a:pt x="3030" y="1453"/>
                </a:lnTo>
                <a:lnTo>
                  <a:pt x="3007" y="1438"/>
                </a:lnTo>
                <a:lnTo>
                  <a:pt x="2983" y="1422"/>
                </a:lnTo>
                <a:lnTo>
                  <a:pt x="2958" y="1408"/>
                </a:lnTo>
                <a:lnTo>
                  <a:pt x="2933" y="1394"/>
                </a:lnTo>
                <a:lnTo>
                  <a:pt x="2908" y="1381"/>
                </a:lnTo>
                <a:lnTo>
                  <a:pt x="2881" y="1368"/>
                </a:lnTo>
                <a:lnTo>
                  <a:pt x="2854" y="1356"/>
                </a:lnTo>
                <a:lnTo>
                  <a:pt x="2826" y="1345"/>
                </a:lnTo>
                <a:lnTo>
                  <a:pt x="2798" y="1335"/>
                </a:lnTo>
                <a:lnTo>
                  <a:pt x="2769" y="1325"/>
                </a:lnTo>
                <a:lnTo>
                  <a:pt x="2740" y="1316"/>
                </a:lnTo>
                <a:lnTo>
                  <a:pt x="2710" y="1309"/>
                </a:lnTo>
                <a:lnTo>
                  <a:pt x="2680" y="1302"/>
                </a:lnTo>
                <a:lnTo>
                  <a:pt x="2648" y="1297"/>
                </a:lnTo>
                <a:lnTo>
                  <a:pt x="2616" y="1292"/>
                </a:lnTo>
                <a:lnTo>
                  <a:pt x="2583" y="1289"/>
                </a:lnTo>
                <a:lnTo>
                  <a:pt x="2605" y="1199"/>
                </a:lnTo>
                <a:lnTo>
                  <a:pt x="2625" y="1112"/>
                </a:lnTo>
                <a:lnTo>
                  <a:pt x="2641" y="1025"/>
                </a:lnTo>
                <a:lnTo>
                  <a:pt x="2657" y="938"/>
                </a:lnTo>
                <a:lnTo>
                  <a:pt x="2670" y="851"/>
                </a:lnTo>
                <a:lnTo>
                  <a:pt x="2681" y="760"/>
                </a:lnTo>
                <a:lnTo>
                  <a:pt x="2691" y="667"/>
                </a:lnTo>
                <a:lnTo>
                  <a:pt x="2699" y="571"/>
                </a:lnTo>
                <a:lnTo>
                  <a:pt x="2711" y="545"/>
                </a:lnTo>
                <a:lnTo>
                  <a:pt x="2724" y="520"/>
                </a:lnTo>
                <a:lnTo>
                  <a:pt x="2737" y="496"/>
                </a:lnTo>
                <a:lnTo>
                  <a:pt x="2752" y="472"/>
                </a:lnTo>
                <a:lnTo>
                  <a:pt x="2766" y="449"/>
                </a:lnTo>
                <a:lnTo>
                  <a:pt x="2780" y="427"/>
                </a:lnTo>
                <a:lnTo>
                  <a:pt x="2795" y="405"/>
                </a:lnTo>
                <a:lnTo>
                  <a:pt x="2812" y="383"/>
                </a:lnTo>
                <a:lnTo>
                  <a:pt x="2827" y="364"/>
                </a:lnTo>
                <a:lnTo>
                  <a:pt x="2843" y="343"/>
                </a:lnTo>
                <a:lnTo>
                  <a:pt x="2861" y="324"/>
                </a:lnTo>
                <a:lnTo>
                  <a:pt x="2877" y="306"/>
                </a:lnTo>
                <a:lnTo>
                  <a:pt x="2895" y="287"/>
                </a:lnTo>
                <a:lnTo>
                  <a:pt x="2913" y="270"/>
                </a:lnTo>
                <a:lnTo>
                  <a:pt x="2931" y="253"/>
                </a:lnTo>
                <a:lnTo>
                  <a:pt x="2949" y="238"/>
                </a:lnTo>
                <a:lnTo>
                  <a:pt x="2969" y="223"/>
                </a:lnTo>
                <a:lnTo>
                  <a:pt x="2988" y="208"/>
                </a:lnTo>
                <a:lnTo>
                  <a:pt x="3007" y="193"/>
                </a:lnTo>
                <a:lnTo>
                  <a:pt x="3027" y="180"/>
                </a:lnTo>
                <a:lnTo>
                  <a:pt x="3047" y="168"/>
                </a:lnTo>
                <a:lnTo>
                  <a:pt x="3067" y="156"/>
                </a:lnTo>
                <a:lnTo>
                  <a:pt x="3088" y="145"/>
                </a:lnTo>
                <a:lnTo>
                  <a:pt x="3109" y="134"/>
                </a:lnTo>
                <a:lnTo>
                  <a:pt x="3130" y="125"/>
                </a:lnTo>
                <a:lnTo>
                  <a:pt x="3150" y="116"/>
                </a:lnTo>
                <a:lnTo>
                  <a:pt x="3172" y="107"/>
                </a:lnTo>
                <a:lnTo>
                  <a:pt x="3193" y="99"/>
                </a:lnTo>
                <a:lnTo>
                  <a:pt x="3215" y="93"/>
                </a:lnTo>
                <a:lnTo>
                  <a:pt x="3237" y="87"/>
                </a:lnTo>
                <a:lnTo>
                  <a:pt x="3259" y="82"/>
                </a:lnTo>
                <a:lnTo>
                  <a:pt x="3281" y="76"/>
                </a:lnTo>
                <a:lnTo>
                  <a:pt x="3303" y="73"/>
                </a:lnTo>
                <a:lnTo>
                  <a:pt x="3326" y="70"/>
                </a:lnTo>
                <a:lnTo>
                  <a:pt x="3348" y="68"/>
                </a:lnTo>
                <a:lnTo>
                  <a:pt x="3371" y="67"/>
                </a:lnTo>
                <a:lnTo>
                  <a:pt x="3393" y="66"/>
                </a:lnTo>
                <a:lnTo>
                  <a:pt x="3416" y="66"/>
                </a:lnTo>
                <a:lnTo>
                  <a:pt x="3439" y="66"/>
                </a:lnTo>
                <a:lnTo>
                  <a:pt x="3462" y="68"/>
                </a:lnTo>
                <a:lnTo>
                  <a:pt x="3485" y="70"/>
                </a:lnTo>
                <a:lnTo>
                  <a:pt x="3506" y="73"/>
                </a:lnTo>
                <a:lnTo>
                  <a:pt x="3529" y="76"/>
                </a:lnTo>
                <a:lnTo>
                  <a:pt x="3552" y="82"/>
                </a:lnTo>
                <a:lnTo>
                  <a:pt x="3575" y="87"/>
                </a:lnTo>
                <a:lnTo>
                  <a:pt x="3598" y="94"/>
                </a:lnTo>
                <a:lnTo>
                  <a:pt x="3620" y="101"/>
                </a:lnTo>
                <a:lnTo>
                  <a:pt x="3643" y="108"/>
                </a:lnTo>
                <a:lnTo>
                  <a:pt x="3666" y="117"/>
                </a:lnTo>
                <a:lnTo>
                  <a:pt x="3688" y="127"/>
                </a:lnTo>
                <a:lnTo>
                  <a:pt x="3711" y="138"/>
                </a:lnTo>
                <a:lnTo>
                  <a:pt x="3733" y="149"/>
                </a:lnTo>
                <a:lnTo>
                  <a:pt x="3754" y="161"/>
                </a:lnTo>
                <a:lnTo>
                  <a:pt x="3776" y="174"/>
                </a:lnTo>
                <a:lnTo>
                  <a:pt x="3798" y="188"/>
                </a:lnTo>
                <a:lnTo>
                  <a:pt x="3820" y="203"/>
                </a:lnTo>
                <a:lnTo>
                  <a:pt x="3842" y="218"/>
                </a:lnTo>
                <a:lnTo>
                  <a:pt x="3863" y="235"/>
                </a:lnTo>
                <a:lnTo>
                  <a:pt x="3883" y="252"/>
                </a:lnTo>
                <a:lnTo>
                  <a:pt x="3905" y="270"/>
                </a:lnTo>
                <a:lnTo>
                  <a:pt x="3926" y="290"/>
                </a:lnTo>
                <a:lnTo>
                  <a:pt x="3946" y="309"/>
                </a:lnTo>
                <a:lnTo>
                  <a:pt x="3966" y="330"/>
                </a:lnTo>
                <a:lnTo>
                  <a:pt x="3986" y="352"/>
                </a:lnTo>
                <a:close/>
              </a:path>
            </a:pathLst>
          </a:custGeom>
          <a:solidFill>
            <a:srgbClr val="FFFFFF"/>
          </a:solidFill>
          <a:ln>
            <a:noFill/>
          </a:ln>
        </p:spPr>
        <p:txBody>
          <a:bodyPr/>
          <a:lstStyle/>
          <a:p>
            <a:endParaRPr lang="zh-CN" altLang="en-US"/>
          </a:p>
        </p:txBody>
      </p:sp>
      <p:sp>
        <p:nvSpPr>
          <p:cNvPr id="29" name="矩形 28"/>
          <p:cNvSpPr/>
          <p:nvPr/>
        </p:nvSpPr>
        <p:spPr>
          <a:xfrm>
            <a:off x="4525813" y="5038174"/>
            <a:ext cx="2297931"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30" name="矩形 29"/>
          <p:cNvSpPr/>
          <p:nvPr/>
        </p:nvSpPr>
        <p:spPr>
          <a:xfrm>
            <a:off x="4525813" y="2403193"/>
            <a:ext cx="2297931"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椭圆 30"/>
          <p:cNvSpPr/>
          <p:nvPr/>
        </p:nvSpPr>
        <p:spPr>
          <a:xfrm>
            <a:off x="6494730" y="4560802"/>
            <a:ext cx="1171458" cy="1171458"/>
          </a:xfrm>
          <a:prstGeom prst="ellipse">
            <a:avLst/>
          </a:prstGeo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995202" y="5038174"/>
            <a:ext cx="2297931"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33" name="矩形 32"/>
          <p:cNvSpPr/>
          <p:nvPr/>
        </p:nvSpPr>
        <p:spPr>
          <a:xfrm>
            <a:off x="7995202" y="2403193"/>
            <a:ext cx="2297931"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4" name="椭圆 33"/>
          <p:cNvSpPr/>
          <p:nvPr/>
        </p:nvSpPr>
        <p:spPr>
          <a:xfrm>
            <a:off x="9964119" y="4560802"/>
            <a:ext cx="1171458" cy="1171458"/>
          </a:xfrm>
          <a:prstGeom prst="ellipse">
            <a:avLst/>
          </a:prstGeom>
          <a:solidFill>
            <a:schemeClr val="accent1"/>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6784556" y="4805759"/>
            <a:ext cx="591807" cy="681544"/>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6" name="KSO_Shape"/>
          <p:cNvSpPr/>
          <p:nvPr/>
        </p:nvSpPr>
        <p:spPr>
          <a:xfrm>
            <a:off x="10293133" y="4931746"/>
            <a:ext cx="513430" cy="429570"/>
          </a:xfrm>
          <a:custGeom>
            <a:avLst/>
            <a:gdLst/>
            <a:ahLst/>
            <a:cxnLst/>
            <a:rect l="l" t="t" r="r" b="b"/>
            <a:pathLst>
              <a:path w="1366582" h="1042046">
                <a:moveTo>
                  <a:pt x="37022" y="792087"/>
                </a:moveTo>
                <a:lnTo>
                  <a:pt x="185104" y="792087"/>
                </a:lnTo>
                <a:cubicBezTo>
                  <a:pt x="205551" y="792087"/>
                  <a:pt x="222126" y="808662"/>
                  <a:pt x="222126" y="829109"/>
                </a:cubicBezTo>
                <a:lnTo>
                  <a:pt x="222126" y="1005022"/>
                </a:lnTo>
                <a:cubicBezTo>
                  <a:pt x="222126" y="1025469"/>
                  <a:pt x="205551" y="1042044"/>
                  <a:pt x="185104" y="1042044"/>
                </a:cubicBezTo>
                <a:lnTo>
                  <a:pt x="37022" y="1042044"/>
                </a:lnTo>
                <a:cubicBezTo>
                  <a:pt x="16575" y="1042044"/>
                  <a:pt x="0" y="1025469"/>
                  <a:pt x="0" y="1005022"/>
                </a:cubicBezTo>
                <a:lnTo>
                  <a:pt x="0" y="829109"/>
                </a:lnTo>
                <a:cubicBezTo>
                  <a:pt x="0" y="808662"/>
                  <a:pt x="16575" y="792087"/>
                  <a:pt x="37022" y="792087"/>
                </a:cubicBezTo>
                <a:close/>
                <a:moveTo>
                  <a:pt x="308442" y="614561"/>
                </a:moveTo>
                <a:lnTo>
                  <a:pt x="456524" y="614561"/>
                </a:lnTo>
                <a:cubicBezTo>
                  <a:pt x="476971" y="614561"/>
                  <a:pt x="493546" y="631136"/>
                  <a:pt x="493546" y="651583"/>
                </a:cubicBezTo>
                <a:lnTo>
                  <a:pt x="493546" y="1005023"/>
                </a:lnTo>
                <a:cubicBezTo>
                  <a:pt x="493546" y="1025470"/>
                  <a:pt x="476971" y="1042045"/>
                  <a:pt x="456524" y="1042045"/>
                </a:cubicBezTo>
                <a:lnTo>
                  <a:pt x="308442" y="1042045"/>
                </a:lnTo>
                <a:cubicBezTo>
                  <a:pt x="287995" y="1042045"/>
                  <a:pt x="271420" y="1025470"/>
                  <a:pt x="271420" y="1005023"/>
                </a:cubicBezTo>
                <a:lnTo>
                  <a:pt x="271420" y="651583"/>
                </a:lnTo>
                <a:cubicBezTo>
                  <a:pt x="271420" y="631136"/>
                  <a:pt x="287995" y="614561"/>
                  <a:pt x="308442" y="614561"/>
                </a:cubicBezTo>
                <a:close/>
                <a:moveTo>
                  <a:pt x="583127" y="432047"/>
                </a:moveTo>
                <a:lnTo>
                  <a:pt x="744271" y="432047"/>
                </a:lnTo>
                <a:cubicBezTo>
                  <a:pt x="766521" y="432047"/>
                  <a:pt x="784558" y="450084"/>
                  <a:pt x="784558" y="472334"/>
                </a:cubicBezTo>
                <a:lnTo>
                  <a:pt x="784558" y="1001758"/>
                </a:lnTo>
                <a:cubicBezTo>
                  <a:pt x="784558" y="1024008"/>
                  <a:pt x="766521" y="1042045"/>
                  <a:pt x="744271" y="1042045"/>
                </a:cubicBezTo>
                <a:lnTo>
                  <a:pt x="583127" y="1042045"/>
                </a:lnTo>
                <a:cubicBezTo>
                  <a:pt x="560877" y="1042045"/>
                  <a:pt x="542840" y="1024008"/>
                  <a:pt x="542840" y="1001758"/>
                </a:cubicBezTo>
                <a:lnTo>
                  <a:pt x="542840" y="472334"/>
                </a:lnTo>
                <a:cubicBezTo>
                  <a:pt x="542840" y="450084"/>
                  <a:pt x="560877" y="432047"/>
                  <a:pt x="583127" y="432047"/>
                </a:cubicBezTo>
                <a:close/>
                <a:moveTo>
                  <a:pt x="874139" y="210194"/>
                </a:moveTo>
                <a:lnTo>
                  <a:pt x="1035283" y="210194"/>
                </a:lnTo>
                <a:cubicBezTo>
                  <a:pt x="1057533" y="210194"/>
                  <a:pt x="1075570" y="228231"/>
                  <a:pt x="1075570" y="250481"/>
                </a:cubicBezTo>
                <a:lnTo>
                  <a:pt x="1075570" y="1001758"/>
                </a:lnTo>
                <a:cubicBezTo>
                  <a:pt x="1075570" y="1024008"/>
                  <a:pt x="1057533" y="1042045"/>
                  <a:pt x="1035283" y="1042045"/>
                </a:cubicBezTo>
                <a:lnTo>
                  <a:pt x="874139" y="1042045"/>
                </a:lnTo>
                <a:cubicBezTo>
                  <a:pt x="851889" y="1042045"/>
                  <a:pt x="833852" y="1024008"/>
                  <a:pt x="833852" y="1001758"/>
                </a:cubicBezTo>
                <a:lnTo>
                  <a:pt x="833852" y="250481"/>
                </a:lnTo>
                <a:cubicBezTo>
                  <a:pt x="833852" y="228231"/>
                  <a:pt x="851889" y="210194"/>
                  <a:pt x="874139" y="210194"/>
                </a:cubicBezTo>
                <a:close/>
                <a:moveTo>
                  <a:pt x="1165151" y="0"/>
                </a:moveTo>
                <a:lnTo>
                  <a:pt x="1326295" y="0"/>
                </a:lnTo>
                <a:cubicBezTo>
                  <a:pt x="1348545" y="0"/>
                  <a:pt x="1366582" y="18037"/>
                  <a:pt x="1366582" y="40287"/>
                </a:cubicBezTo>
                <a:lnTo>
                  <a:pt x="1366582" y="1001759"/>
                </a:lnTo>
                <a:cubicBezTo>
                  <a:pt x="1366582" y="1024009"/>
                  <a:pt x="1348545" y="1042046"/>
                  <a:pt x="1326295" y="1042046"/>
                </a:cubicBezTo>
                <a:lnTo>
                  <a:pt x="1165151" y="1042046"/>
                </a:lnTo>
                <a:cubicBezTo>
                  <a:pt x="1142901" y="1042046"/>
                  <a:pt x="1124864" y="1024009"/>
                  <a:pt x="1124864" y="1001759"/>
                </a:cubicBezTo>
                <a:lnTo>
                  <a:pt x="1124864" y="40287"/>
                </a:lnTo>
                <a:cubicBezTo>
                  <a:pt x="1124864" y="18037"/>
                  <a:pt x="1142901" y="0"/>
                  <a:pt x="1165151" y="0"/>
                </a:cubicBezTo>
                <a:close/>
              </a:path>
            </a:pathLst>
          </a:custGeom>
          <a:solidFill>
            <a:srgbClr val="FFFFFF"/>
          </a:solidFill>
          <a:ln>
            <a:noFill/>
          </a:ln>
        </p:spPr>
        <p:txBody>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endParaRPr lang="zh-CN" altLang="en-US">
              <a:solidFill>
                <a:schemeClr val="tx1"/>
              </a:solidFill>
              <a:latin typeface="Calibri" panose="020F0502020204030204" pitchFamily="34" charset="0"/>
              <a:ea typeface="幼圆" panose="02010509060101010101" pitchFamily="49"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85" name="Freeform 5"/>
          <p:cNvSpPr/>
          <p:nvPr/>
        </p:nvSpPr>
        <p:spPr bwMode="auto">
          <a:xfrm>
            <a:off x="1091366" y="3975942"/>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38100" dir="16200000" rotWithShape="0">
              <a:prstClr val="black">
                <a:alpha val="40000"/>
              </a:prst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86" name="Freeform 7"/>
          <p:cNvSpPr/>
          <p:nvPr/>
        </p:nvSpPr>
        <p:spPr bwMode="auto">
          <a:xfrm>
            <a:off x="1902074" y="3989514"/>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93" name="TextBox 82"/>
          <p:cNvSpPr txBox="1"/>
          <p:nvPr/>
        </p:nvSpPr>
        <p:spPr>
          <a:xfrm>
            <a:off x="1375929" y="5914419"/>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21" name="矩形 20"/>
          <p:cNvSpPr/>
          <p:nvPr/>
        </p:nvSpPr>
        <p:spPr>
          <a:xfrm flipH="1">
            <a:off x="3037676" y="4221338"/>
            <a:ext cx="4390063" cy="169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22" name="Freeform 5"/>
          <p:cNvSpPr/>
          <p:nvPr/>
        </p:nvSpPr>
        <p:spPr bwMode="auto">
          <a:xfrm>
            <a:off x="5098390" y="1913529"/>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38100" dir="16200000" rotWithShape="0">
              <a:prstClr val="black">
                <a:alpha val="40000"/>
              </a:prst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23" name="Freeform 7"/>
          <p:cNvSpPr/>
          <p:nvPr/>
        </p:nvSpPr>
        <p:spPr bwMode="auto">
          <a:xfrm>
            <a:off x="5909098" y="1927101"/>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24" name="TextBox 82"/>
          <p:cNvSpPr txBox="1"/>
          <p:nvPr/>
        </p:nvSpPr>
        <p:spPr>
          <a:xfrm>
            <a:off x="5382953" y="3852006"/>
            <a:ext cx="1042447" cy="369332"/>
          </a:xfrm>
          <a:prstGeom prst="rect">
            <a:avLst/>
          </a:prstGeom>
          <a:noFill/>
        </p:spPr>
        <p:txBody>
          <a:bodyPr wrap="square" rtlCol="0" anchor="ctr">
            <a:spAutoFit/>
          </a:bodyPr>
          <a:lstStyle/>
          <a:p>
            <a:pPr algn="ctr"/>
            <a:r>
              <a:rPr lang="zh-CN" altLang="en-US" sz="1800" dirty="0">
                <a:latin typeface="+mj-ea"/>
                <a:ea typeface="+mj-ea"/>
              </a:rPr>
              <a:t>文本</a:t>
            </a:r>
            <a:endParaRPr lang="en-US" sz="1800" dirty="0">
              <a:latin typeface="+mj-ea"/>
              <a:ea typeface="+mj-ea"/>
            </a:endParaRPr>
          </a:p>
        </p:txBody>
      </p:sp>
      <p:sp>
        <p:nvSpPr>
          <p:cNvPr id="26" name="矩形 25"/>
          <p:cNvSpPr/>
          <p:nvPr/>
        </p:nvSpPr>
        <p:spPr>
          <a:xfrm flipH="1">
            <a:off x="7044700" y="2158925"/>
            <a:ext cx="4390063" cy="1693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3"/>
          <p:cNvSpPr>
            <a:spLocks noGrp="1"/>
          </p:cNvSpPr>
          <p:nvPr>
            <p:ph type="title"/>
          </p:nvPr>
        </p:nvSpPr>
        <p:spPr/>
        <p:txBody>
          <a:bodyPr/>
          <a:lstStyle/>
          <a:p>
            <a:r>
              <a:rPr lang="zh-CN" altLang="en-US"/>
              <a:t>请在此输入您的大标题</a:t>
            </a:r>
            <a:endParaRPr lang="en-US" altLang="zh-CN" dirty="0"/>
          </a:p>
        </p:txBody>
      </p:sp>
      <p:sp>
        <p:nvSpPr>
          <p:cNvPr id="10" name="自由: 形状 9"/>
          <p:cNvSpPr/>
          <p:nvPr/>
        </p:nvSpPr>
        <p:spPr>
          <a:xfrm>
            <a:off x="644200" y="2231557"/>
            <a:ext cx="1416508" cy="695593"/>
          </a:xfrm>
          <a:custGeom>
            <a:avLst/>
            <a:gdLst>
              <a:gd name="connsiteX0" fmla="*/ 1015203 w 1416508"/>
              <a:gd name="connsiteY0" fmla="*/ 227406 h 695593"/>
              <a:gd name="connsiteX1" fmla="*/ 986783 w 1416508"/>
              <a:gd name="connsiteY1" fmla="*/ 319376 h 695593"/>
              <a:gd name="connsiteX2" fmla="*/ 894812 w 1416508"/>
              <a:gd name="connsiteY2" fmla="*/ 319376 h 695593"/>
              <a:gd name="connsiteX3" fmla="*/ 969219 w 1416508"/>
              <a:gd name="connsiteY3" fmla="*/ 376216 h 695593"/>
              <a:gd name="connsiteX4" fmla="*/ 940797 w 1416508"/>
              <a:gd name="connsiteY4" fmla="*/ 468188 h 695593"/>
              <a:gd name="connsiteX5" fmla="*/ 1015203 w 1416508"/>
              <a:gd name="connsiteY5" fmla="*/ 411345 h 695593"/>
              <a:gd name="connsiteX6" fmla="*/ 1089609 w 1416508"/>
              <a:gd name="connsiteY6" fmla="*/ 468188 h 695593"/>
              <a:gd name="connsiteX7" fmla="*/ 1061187 w 1416508"/>
              <a:gd name="connsiteY7" fmla="*/ 376216 h 695593"/>
              <a:gd name="connsiteX8" fmla="*/ 1135594 w 1416508"/>
              <a:gd name="connsiteY8" fmla="*/ 319376 h 695593"/>
              <a:gd name="connsiteX9" fmla="*/ 1043624 w 1416508"/>
              <a:gd name="connsiteY9" fmla="*/ 319376 h 695593"/>
              <a:gd name="connsiteX10" fmla="*/ 707537 w 1416508"/>
              <a:gd name="connsiteY10" fmla="*/ 227406 h 695593"/>
              <a:gd name="connsiteX11" fmla="*/ 679117 w 1416508"/>
              <a:gd name="connsiteY11" fmla="*/ 319376 h 695593"/>
              <a:gd name="connsiteX12" fmla="*/ 587146 w 1416508"/>
              <a:gd name="connsiteY12" fmla="*/ 319376 h 695593"/>
              <a:gd name="connsiteX13" fmla="*/ 661553 w 1416508"/>
              <a:gd name="connsiteY13" fmla="*/ 376216 h 695593"/>
              <a:gd name="connsiteX14" fmla="*/ 633131 w 1416508"/>
              <a:gd name="connsiteY14" fmla="*/ 468188 h 695593"/>
              <a:gd name="connsiteX15" fmla="*/ 707537 w 1416508"/>
              <a:gd name="connsiteY15" fmla="*/ 411345 h 695593"/>
              <a:gd name="connsiteX16" fmla="*/ 781943 w 1416508"/>
              <a:gd name="connsiteY16" fmla="*/ 468188 h 695593"/>
              <a:gd name="connsiteX17" fmla="*/ 753521 w 1416508"/>
              <a:gd name="connsiteY17" fmla="*/ 376216 h 695593"/>
              <a:gd name="connsiteX18" fmla="*/ 827928 w 1416508"/>
              <a:gd name="connsiteY18" fmla="*/ 319376 h 695593"/>
              <a:gd name="connsiteX19" fmla="*/ 735958 w 1416508"/>
              <a:gd name="connsiteY19" fmla="*/ 319376 h 695593"/>
              <a:gd name="connsiteX20" fmla="*/ 399873 w 1416508"/>
              <a:gd name="connsiteY20" fmla="*/ 227406 h 695593"/>
              <a:gd name="connsiteX21" fmla="*/ 371452 w 1416508"/>
              <a:gd name="connsiteY21" fmla="*/ 319376 h 695593"/>
              <a:gd name="connsiteX22" fmla="*/ 279481 w 1416508"/>
              <a:gd name="connsiteY22" fmla="*/ 319376 h 695593"/>
              <a:gd name="connsiteX23" fmla="*/ 353889 w 1416508"/>
              <a:gd name="connsiteY23" fmla="*/ 376216 h 695593"/>
              <a:gd name="connsiteX24" fmla="*/ 325467 w 1416508"/>
              <a:gd name="connsiteY24" fmla="*/ 468188 h 695593"/>
              <a:gd name="connsiteX25" fmla="*/ 399873 w 1416508"/>
              <a:gd name="connsiteY25" fmla="*/ 411345 h 695593"/>
              <a:gd name="connsiteX26" fmla="*/ 474278 w 1416508"/>
              <a:gd name="connsiteY26" fmla="*/ 468188 h 695593"/>
              <a:gd name="connsiteX27" fmla="*/ 445856 w 1416508"/>
              <a:gd name="connsiteY27" fmla="*/ 376216 h 695593"/>
              <a:gd name="connsiteX28" fmla="*/ 520264 w 1416508"/>
              <a:gd name="connsiteY28" fmla="*/ 319376 h 695593"/>
              <a:gd name="connsiteX29" fmla="*/ 428293 w 1416508"/>
              <a:gd name="connsiteY29" fmla="*/ 319376 h 695593"/>
              <a:gd name="connsiteX30" fmla="*/ 270099 w 1416508"/>
              <a:gd name="connsiteY30" fmla="*/ 0 h 695593"/>
              <a:gd name="connsiteX31" fmla="*/ 1416508 w 1416508"/>
              <a:gd name="connsiteY31" fmla="*/ 0 h 695593"/>
              <a:gd name="connsiteX32" fmla="*/ 1146409 w 1416508"/>
              <a:gd name="connsiteY32" fmla="*/ 695593 h 695593"/>
              <a:gd name="connsiteX33" fmla="*/ 0 w 1416508"/>
              <a:gd name="connsiteY33" fmla="*/ 695593 h 6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16508" h="695593">
                <a:moveTo>
                  <a:pt x="1015203" y="227406"/>
                </a:moveTo>
                <a:lnTo>
                  <a:pt x="986783" y="319376"/>
                </a:lnTo>
                <a:lnTo>
                  <a:pt x="894812" y="319376"/>
                </a:lnTo>
                <a:lnTo>
                  <a:pt x="969219" y="376216"/>
                </a:lnTo>
                <a:lnTo>
                  <a:pt x="940797" y="468188"/>
                </a:lnTo>
                <a:lnTo>
                  <a:pt x="1015203" y="411345"/>
                </a:lnTo>
                <a:lnTo>
                  <a:pt x="1089609" y="468188"/>
                </a:lnTo>
                <a:lnTo>
                  <a:pt x="1061187" y="376216"/>
                </a:lnTo>
                <a:lnTo>
                  <a:pt x="1135594" y="319376"/>
                </a:lnTo>
                <a:lnTo>
                  <a:pt x="1043624" y="319376"/>
                </a:lnTo>
                <a:close/>
                <a:moveTo>
                  <a:pt x="707537" y="227406"/>
                </a:moveTo>
                <a:lnTo>
                  <a:pt x="679117" y="319376"/>
                </a:lnTo>
                <a:lnTo>
                  <a:pt x="587146" y="319376"/>
                </a:lnTo>
                <a:lnTo>
                  <a:pt x="661553" y="376216"/>
                </a:lnTo>
                <a:lnTo>
                  <a:pt x="633131" y="468188"/>
                </a:lnTo>
                <a:lnTo>
                  <a:pt x="707537" y="411345"/>
                </a:lnTo>
                <a:lnTo>
                  <a:pt x="781943" y="468188"/>
                </a:lnTo>
                <a:lnTo>
                  <a:pt x="753521" y="376216"/>
                </a:lnTo>
                <a:lnTo>
                  <a:pt x="827928" y="319376"/>
                </a:lnTo>
                <a:lnTo>
                  <a:pt x="735958" y="319376"/>
                </a:lnTo>
                <a:close/>
                <a:moveTo>
                  <a:pt x="399873" y="227406"/>
                </a:moveTo>
                <a:lnTo>
                  <a:pt x="371452" y="319376"/>
                </a:lnTo>
                <a:lnTo>
                  <a:pt x="279481" y="319376"/>
                </a:lnTo>
                <a:lnTo>
                  <a:pt x="353889" y="376216"/>
                </a:lnTo>
                <a:lnTo>
                  <a:pt x="325467" y="468188"/>
                </a:lnTo>
                <a:lnTo>
                  <a:pt x="399873" y="411345"/>
                </a:lnTo>
                <a:lnTo>
                  <a:pt x="474278" y="468188"/>
                </a:lnTo>
                <a:lnTo>
                  <a:pt x="445856" y="376216"/>
                </a:lnTo>
                <a:lnTo>
                  <a:pt x="520264" y="319376"/>
                </a:lnTo>
                <a:lnTo>
                  <a:pt x="428293" y="319376"/>
                </a:lnTo>
                <a:close/>
                <a:moveTo>
                  <a:pt x="270099" y="0"/>
                </a:moveTo>
                <a:lnTo>
                  <a:pt x="1416508" y="0"/>
                </a:lnTo>
                <a:lnTo>
                  <a:pt x="1146409" y="695593"/>
                </a:lnTo>
                <a:lnTo>
                  <a:pt x="0" y="695593"/>
                </a:lnTo>
                <a:close/>
              </a:path>
            </a:pathLst>
          </a:custGeom>
          <a:solidFill>
            <a:schemeClr val="accent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accent1">
                  <a:lumMod val="50000"/>
                </a:schemeClr>
              </a:solidFill>
            </a:endParaRPr>
          </a:p>
        </p:txBody>
      </p:sp>
      <p:sp>
        <p:nvSpPr>
          <p:cNvPr id="16" name="KSO_Shape"/>
          <p:cNvSpPr/>
          <p:nvPr/>
        </p:nvSpPr>
        <p:spPr>
          <a:xfrm>
            <a:off x="2381134" y="2347057"/>
            <a:ext cx="464592" cy="46459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矩形 16"/>
          <p:cNvSpPr/>
          <p:nvPr/>
        </p:nvSpPr>
        <p:spPr>
          <a:xfrm>
            <a:off x="3122495" y="1903893"/>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0" name="自由: 形状 19"/>
          <p:cNvSpPr/>
          <p:nvPr/>
        </p:nvSpPr>
        <p:spPr>
          <a:xfrm>
            <a:off x="644200" y="3889270"/>
            <a:ext cx="1416508" cy="695593"/>
          </a:xfrm>
          <a:custGeom>
            <a:avLst/>
            <a:gdLst>
              <a:gd name="connsiteX0" fmla="*/ 1015203 w 1416508"/>
              <a:gd name="connsiteY0" fmla="*/ 227406 h 695593"/>
              <a:gd name="connsiteX1" fmla="*/ 986783 w 1416508"/>
              <a:gd name="connsiteY1" fmla="*/ 319376 h 695593"/>
              <a:gd name="connsiteX2" fmla="*/ 894812 w 1416508"/>
              <a:gd name="connsiteY2" fmla="*/ 319376 h 695593"/>
              <a:gd name="connsiteX3" fmla="*/ 969219 w 1416508"/>
              <a:gd name="connsiteY3" fmla="*/ 376216 h 695593"/>
              <a:gd name="connsiteX4" fmla="*/ 940797 w 1416508"/>
              <a:gd name="connsiteY4" fmla="*/ 468188 h 695593"/>
              <a:gd name="connsiteX5" fmla="*/ 1015203 w 1416508"/>
              <a:gd name="connsiteY5" fmla="*/ 411345 h 695593"/>
              <a:gd name="connsiteX6" fmla="*/ 1089609 w 1416508"/>
              <a:gd name="connsiteY6" fmla="*/ 468188 h 695593"/>
              <a:gd name="connsiteX7" fmla="*/ 1061187 w 1416508"/>
              <a:gd name="connsiteY7" fmla="*/ 376216 h 695593"/>
              <a:gd name="connsiteX8" fmla="*/ 1135594 w 1416508"/>
              <a:gd name="connsiteY8" fmla="*/ 319376 h 695593"/>
              <a:gd name="connsiteX9" fmla="*/ 1043624 w 1416508"/>
              <a:gd name="connsiteY9" fmla="*/ 319376 h 695593"/>
              <a:gd name="connsiteX10" fmla="*/ 707537 w 1416508"/>
              <a:gd name="connsiteY10" fmla="*/ 227406 h 695593"/>
              <a:gd name="connsiteX11" fmla="*/ 679117 w 1416508"/>
              <a:gd name="connsiteY11" fmla="*/ 319376 h 695593"/>
              <a:gd name="connsiteX12" fmla="*/ 587146 w 1416508"/>
              <a:gd name="connsiteY12" fmla="*/ 319376 h 695593"/>
              <a:gd name="connsiteX13" fmla="*/ 661553 w 1416508"/>
              <a:gd name="connsiteY13" fmla="*/ 376216 h 695593"/>
              <a:gd name="connsiteX14" fmla="*/ 633131 w 1416508"/>
              <a:gd name="connsiteY14" fmla="*/ 468188 h 695593"/>
              <a:gd name="connsiteX15" fmla="*/ 707537 w 1416508"/>
              <a:gd name="connsiteY15" fmla="*/ 411345 h 695593"/>
              <a:gd name="connsiteX16" fmla="*/ 781943 w 1416508"/>
              <a:gd name="connsiteY16" fmla="*/ 468188 h 695593"/>
              <a:gd name="connsiteX17" fmla="*/ 753521 w 1416508"/>
              <a:gd name="connsiteY17" fmla="*/ 376216 h 695593"/>
              <a:gd name="connsiteX18" fmla="*/ 827928 w 1416508"/>
              <a:gd name="connsiteY18" fmla="*/ 319376 h 695593"/>
              <a:gd name="connsiteX19" fmla="*/ 735958 w 1416508"/>
              <a:gd name="connsiteY19" fmla="*/ 319376 h 695593"/>
              <a:gd name="connsiteX20" fmla="*/ 399873 w 1416508"/>
              <a:gd name="connsiteY20" fmla="*/ 227406 h 695593"/>
              <a:gd name="connsiteX21" fmla="*/ 371452 w 1416508"/>
              <a:gd name="connsiteY21" fmla="*/ 319376 h 695593"/>
              <a:gd name="connsiteX22" fmla="*/ 279481 w 1416508"/>
              <a:gd name="connsiteY22" fmla="*/ 319376 h 695593"/>
              <a:gd name="connsiteX23" fmla="*/ 353889 w 1416508"/>
              <a:gd name="connsiteY23" fmla="*/ 376216 h 695593"/>
              <a:gd name="connsiteX24" fmla="*/ 325467 w 1416508"/>
              <a:gd name="connsiteY24" fmla="*/ 468188 h 695593"/>
              <a:gd name="connsiteX25" fmla="*/ 399873 w 1416508"/>
              <a:gd name="connsiteY25" fmla="*/ 411345 h 695593"/>
              <a:gd name="connsiteX26" fmla="*/ 474278 w 1416508"/>
              <a:gd name="connsiteY26" fmla="*/ 468188 h 695593"/>
              <a:gd name="connsiteX27" fmla="*/ 445856 w 1416508"/>
              <a:gd name="connsiteY27" fmla="*/ 376216 h 695593"/>
              <a:gd name="connsiteX28" fmla="*/ 520264 w 1416508"/>
              <a:gd name="connsiteY28" fmla="*/ 319376 h 695593"/>
              <a:gd name="connsiteX29" fmla="*/ 428293 w 1416508"/>
              <a:gd name="connsiteY29" fmla="*/ 319376 h 695593"/>
              <a:gd name="connsiteX30" fmla="*/ 270099 w 1416508"/>
              <a:gd name="connsiteY30" fmla="*/ 0 h 695593"/>
              <a:gd name="connsiteX31" fmla="*/ 1416508 w 1416508"/>
              <a:gd name="connsiteY31" fmla="*/ 0 h 695593"/>
              <a:gd name="connsiteX32" fmla="*/ 1146409 w 1416508"/>
              <a:gd name="connsiteY32" fmla="*/ 695593 h 695593"/>
              <a:gd name="connsiteX33" fmla="*/ 0 w 1416508"/>
              <a:gd name="connsiteY33" fmla="*/ 695593 h 6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16508" h="695593">
                <a:moveTo>
                  <a:pt x="1015203" y="227406"/>
                </a:moveTo>
                <a:lnTo>
                  <a:pt x="986783" y="319376"/>
                </a:lnTo>
                <a:lnTo>
                  <a:pt x="894812" y="319376"/>
                </a:lnTo>
                <a:lnTo>
                  <a:pt x="969219" y="376216"/>
                </a:lnTo>
                <a:lnTo>
                  <a:pt x="940797" y="468188"/>
                </a:lnTo>
                <a:lnTo>
                  <a:pt x="1015203" y="411345"/>
                </a:lnTo>
                <a:lnTo>
                  <a:pt x="1089609" y="468188"/>
                </a:lnTo>
                <a:lnTo>
                  <a:pt x="1061187" y="376216"/>
                </a:lnTo>
                <a:lnTo>
                  <a:pt x="1135594" y="319376"/>
                </a:lnTo>
                <a:lnTo>
                  <a:pt x="1043624" y="319376"/>
                </a:lnTo>
                <a:close/>
                <a:moveTo>
                  <a:pt x="707537" y="227406"/>
                </a:moveTo>
                <a:lnTo>
                  <a:pt x="679117" y="319376"/>
                </a:lnTo>
                <a:lnTo>
                  <a:pt x="587146" y="319376"/>
                </a:lnTo>
                <a:lnTo>
                  <a:pt x="661553" y="376216"/>
                </a:lnTo>
                <a:lnTo>
                  <a:pt x="633131" y="468188"/>
                </a:lnTo>
                <a:lnTo>
                  <a:pt x="707537" y="411345"/>
                </a:lnTo>
                <a:lnTo>
                  <a:pt x="781943" y="468188"/>
                </a:lnTo>
                <a:lnTo>
                  <a:pt x="753521" y="376216"/>
                </a:lnTo>
                <a:lnTo>
                  <a:pt x="827928" y="319376"/>
                </a:lnTo>
                <a:lnTo>
                  <a:pt x="735958" y="319376"/>
                </a:lnTo>
                <a:close/>
                <a:moveTo>
                  <a:pt x="399873" y="227406"/>
                </a:moveTo>
                <a:lnTo>
                  <a:pt x="371452" y="319376"/>
                </a:lnTo>
                <a:lnTo>
                  <a:pt x="279481" y="319376"/>
                </a:lnTo>
                <a:lnTo>
                  <a:pt x="353889" y="376216"/>
                </a:lnTo>
                <a:lnTo>
                  <a:pt x="325467" y="468188"/>
                </a:lnTo>
                <a:lnTo>
                  <a:pt x="399873" y="411345"/>
                </a:lnTo>
                <a:lnTo>
                  <a:pt x="474278" y="468188"/>
                </a:lnTo>
                <a:lnTo>
                  <a:pt x="445856" y="376216"/>
                </a:lnTo>
                <a:lnTo>
                  <a:pt x="520264" y="319376"/>
                </a:lnTo>
                <a:lnTo>
                  <a:pt x="428293" y="319376"/>
                </a:lnTo>
                <a:close/>
                <a:moveTo>
                  <a:pt x="270099" y="0"/>
                </a:moveTo>
                <a:lnTo>
                  <a:pt x="1416508" y="0"/>
                </a:lnTo>
                <a:lnTo>
                  <a:pt x="1146409" y="695593"/>
                </a:lnTo>
                <a:lnTo>
                  <a:pt x="0" y="695593"/>
                </a:lnTo>
                <a:close/>
              </a:path>
            </a:pathLst>
          </a:custGeom>
          <a:solidFill>
            <a:schemeClr val="accent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accent1">
                  <a:lumMod val="50000"/>
                </a:schemeClr>
              </a:solidFill>
            </a:endParaRPr>
          </a:p>
        </p:txBody>
      </p:sp>
      <p:sp>
        <p:nvSpPr>
          <p:cNvPr id="21" name="KSO_Shape"/>
          <p:cNvSpPr/>
          <p:nvPr/>
        </p:nvSpPr>
        <p:spPr>
          <a:xfrm>
            <a:off x="2381134" y="4004770"/>
            <a:ext cx="464592" cy="46459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矩形 21"/>
          <p:cNvSpPr/>
          <p:nvPr/>
        </p:nvSpPr>
        <p:spPr>
          <a:xfrm>
            <a:off x="3122495" y="3561606"/>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3" name="自由: 形状 22"/>
          <p:cNvSpPr/>
          <p:nvPr/>
        </p:nvSpPr>
        <p:spPr>
          <a:xfrm>
            <a:off x="644200" y="5546983"/>
            <a:ext cx="1416508" cy="695593"/>
          </a:xfrm>
          <a:custGeom>
            <a:avLst/>
            <a:gdLst>
              <a:gd name="connsiteX0" fmla="*/ 1015203 w 1416508"/>
              <a:gd name="connsiteY0" fmla="*/ 227406 h 695593"/>
              <a:gd name="connsiteX1" fmla="*/ 986783 w 1416508"/>
              <a:gd name="connsiteY1" fmla="*/ 319376 h 695593"/>
              <a:gd name="connsiteX2" fmla="*/ 894812 w 1416508"/>
              <a:gd name="connsiteY2" fmla="*/ 319376 h 695593"/>
              <a:gd name="connsiteX3" fmla="*/ 969219 w 1416508"/>
              <a:gd name="connsiteY3" fmla="*/ 376216 h 695593"/>
              <a:gd name="connsiteX4" fmla="*/ 940797 w 1416508"/>
              <a:gd name="connsiteY4" fmla="*/ 468188 h 695593"/>
              <a:gd name="connsiteX5" fmla="*/ 1015203 w 1416508"/>
              <a:gd name="connsiteY5" fmla="*/ 411345 h 695593"/>
              <a:gd name="connsiteX6" fmla="*/ 1089609 w 1416508"/>
              <a:gd name="connsiteY6" fmla="*/ 468188 h 695593"/>
              <a:gd name="connsiteX7" fmla="*/ 1061187 w 1416508"/>
              <a:gd name="connsiteY7" fmla="*/ 376216 h 695593"/>
              <a:gd name="connsiteX8" fmla="*/ 1135594 w 1416508"/>
              <a:gd name="connsiteY8" fmla="*/ 319376 h 695593"/>
              <a:gd name="connsiteX9" fmla="*/ 1043624 w 1416508"/>
              <a:gd name="connsiteY9" fmla="*/ 319376 h 695593"/>
              <a:gd name="connsiteX10" fmla="*/ 707537 w 1416508"/>
              <a:gd name="connsiteY10" fmla="*/ 227406 h 695593"/>
              <a:gd name="connsiteX11" fmla="*/ 679117 w 1416508"/>
              <a:gd name="connsiteY11" fmla="*/ 319376 h 695593"/>
              <a:gd name="connsiteX12" fmla="*/ 587146 w 1416508"/>
              <a:gd name="connsiteY12" fmla="*/ 319376 h 695593"/>
              <a:gd name="connsiteX13" fmla="*/ 661553 w 1416508"/>
              <a:gd name="connsiteY13" fmla="*/ 376216 h 695593"/>
              <a:gd name="connsiteX14" fmla="*/ 633131 w 1416508"/>
              <a:gd name="connsiteY14" fmla="*/ 468188 h 695593"/>
              <a:gd name="connsiteX15" fmla="*/ 707537 w 1416508"/>
              <a:gd name="connsiteY15" fmla="*/ 411345 h 695593"/>
              <a:gd name="connsiteX16" fmla="*/ 781943 w 1416508"/>
              <a:gd name="connsiteY16" fmla="*/ 468188 h 695593"/>
              <a:gd name="connsiteX17" fmla="*/ 753521 w 1416508"/>
              <a:gd name="connsiteY17" fmla="*/ 376216 h 695593"/>
              <a:gd name="connsiteX18" fmla="*/ 827928 w 1416508"/>
              <a:gd name="connsiteY18" fmla="*/ 319376 h 695593"/>
              <a:gd name="connsiteX19" fmla="*/ 735958 w 1416508"/>
              <a:gd name="connsiteY19" fmla="*/ 319376 h 695593"/>
              <a:gd name="connsiteX20" fmla="*/ 399873 w 1416508"/>
              <a:gd name="connsiteY20" fmla="*/ 227406 h 695593"/>
              <a:gd name="connsiteX21" fmla="*/ 371452 w 1416508"/>
              <a:gd name="connsiteY21" fmla="*/ 319376 h 695593"/>
              <a:gd name="connsiteX22" fmla="*/ 279481 w 1416508"/>
              <a:gd name="connsiteY22" fmla="*/ 319376 h 695593"/>
              <a:gd name="connsiteX23" fmla="*/ 353889 w 1416508"/>
              <a:gd name="connsiteY23" fmla="*/ 376216 h 695593"/>
              <a:gd name="connsiteX24" fmla="*/ 325467 w 1416508"/>
              <a:gd name="connsiteY24" fmla="*/ 468188 h 695593"/>
              <a:gd name="connsiteX25" fmla="*/ 399873 w 1416508"/>
              <a:gd name="connsiteY25" fmla="*/ 411345 h 695593"/>
              <a:gd name="connsiteX26" fmla="*/ 474278 w 1416508"/>
              <a:gd name="connsiteY26" fmla="*/ 468188 h 695593"/>
              <a:gd name="connsiteX27" fmla="*/ 445856 w 1416508"/>
              <a:gd name="connsiteY27" fmla="*/ 376216 h 695593"/>
              <a:gd name="connsiteX28" fmla="*/ 520264 w 1416508"/>
              <a:gd name="connsiteY28" fmla="*/ 319376 h 695593"/>
              <a:gd name="connsiteX29" fmla="*/ 428293 w 1416508"/>
              <a:gd name="connsiteY29" fmla="*/ 319376 h 695593"/>
              <a:gd name="connsiteX30" fmla="*/ 270099 w 1416508"/>
              <a:gd name="connsiteY30" fmla="*/ 0 h 695593"/>
              <a:gd name="connsiteX31" fmla="*/ 1416508 w 1416508"/>
              <a:gd name="connsiteY31" fmla="*/ 0 h 695593"/>
              <a:gd name="connsiteX32" fmla="*/ 1146409 w 1416508"/>
              <a:gd name="connsiteY32" fmla="*/ 695593 h 695593"/>
              <a:gd name="connsiteX33" fmla="*/ 0 w 1416508"/>
              <a:gd name="connsiteY33" fmla="*/ 695593 h 69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16508" h="695593">
                <a:moveTo>
                  <a:pt x="1015203" y="227406"/>
                </a:moveTo>
                <a:lnTo>
                  <a:pt x="986783" y="319376"/>
                </a:lnTo>
                <a:lnTo>
                  <a:pt x="894812" y="319376"/>
                </a:lnTo>
                <a:lnTo>
                  <a:pt x="969219" y="376216"/>
                </a:lnTo>
                <a:lnTo>
                  <a:pt x="940797" y="468188"/>
                </a:lnTo>
                <a:lnTo>
                  <a:pt x="1015203" y="411345"/>
                </a:lnTo>
                <a:lnTo>
                  <a:pt x="1089609" y="468188"/>
                </a:lnTo>
                <a:lnTo>
                  <a:pt x="1061187" y="376216"/>
                </a:lnTo>
                <a:lnTo>
                  <a:pt x="1135594" y="319376"/>
                </a:lnTo>
                <a:lnTo>
                  <a:pt x="1043624" y="319376"/>
                </a:lnTo>
                <a:close/>
                <a:moveTo>
                  <a:pt x="707537" y="227406"/>
                </a:moveTo>
                <a:lnTo>
                  <a:pt x="679117" y="319376"/>
                </a:lnTo>
                <a:lnTo>
                  <a:pt x="587146" y="319376"/>
                </a:lnTo>
                <a:lnTo>
                  <a:pt x="661553" y="376216"/>
                </a:lnTo>
                <a:lnTo>
                  <a:pt x="633131" y="468188"/>
                </a:lnTo>
                <a:lnTo>
                  <a:pt x="707537" y="411345"/>
                </a:lnTo>
                <a:lnTo>
                  <a:pt x="781943" y="468188"/>
                </a:lnTo>
                <a:lnTo>
                  <a:pt x="753521" y="376216"/>
                </a:lnTo>
                <a:lnTo>
                  <a:pt x="827928" y="319376"/>
                </a:lnTo>
                <a:lnTo>
                  <a:pt x="735958" y="319376"/>
                </a:lnTo>
                <a:close/>
                <a:moveTo>
                  <a:pt x="399873" y="227406"/>
                </a:moveTo>
                <a:lnTo>
                  <a:pt x="371452" y="319376"/>
                </a:lnTo>
                <a:lnTo>
                  <a:pt x="279481" y="319376"/>
                </a:lnTo>
                <a:lnTo>
                  <a:pt x="353889" y="376216"/>
                </a:lnTo>
                <a:lnTo>
                  <a:pt x="325467" y="468188"/>
                </a:lnTo>
                <a:lnTo>
                  <a:pt x="399873" y="411345"/>
                </a:lnTo>
                <a:lnTo>
                  <a:pt x="474278" y="468188"/>
                </a:lnTo>
                <a:lnTo>
                  <a:pt x="445856" y="376216"/>
                </a:lnTo>
                <a:lnTo>
                  <a:pt x="520264" y="319376"/>
                </a:lnTo>
                <a:lnTo>
                  <a:pt x="428293" y="319376"/>
                </a:lnTo>
                <a:close/>
                <a:moveTo>
                  <a:pt x="270099" y="0"/>
                </a:moveTo>
                <a:lnTo>
                  <a:pt x="1416508" y="0"/>
                </a:lnTo>
                <a:lnTo>
                  <a:pt x="1146409" y="695593"/>
                </a:lnTo>
                <a:lnTo>
                  <a:pt x="0" y="695593"/>
                </a:lnTo>
                <a:close/>
              </a:path>
            </a:pathLst>
          </a:custGeom>
          <a:solidFill>
            <a:schemeClr val="accent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800" dirty="0">
              <a:solidFill>
                <a:schemeClr val="accent1">
                  <a:lumMod val="50000"/>
                </a:schemeClr>
              </a:solidFill>
            </a:endParaRPr>
          </a:p>
        </p:txBody>
      </p:sp>
      <p:sp>
        <p:nvSpPr>
          <p:cNvPr id="24" name="KSO_Shape"/>
          <p:cNvSpPr/>
          <p:nvPr/>
        </p:nvSpPr>
        <p:spPr>
          <a:xfrm>
            <a:off x="2381134" y="5662483"/>
            <a:ext cx="464592" cy="464592"/>
          </a:xfrm>
          <a:custGeom>
            <a:avLst/>
            <a:gdLst/>
            <a:ahLst/>
            <a:cxnLst/>
            <a:rect l="l" t="t" r="r" b="b"/>
            <a:pathLst>
              <a:path w="900473" h="900473">
                <a:moveTo>
                  <a:pt x="347074" y="203047"/>
                </a:moveTo>
                <a:lnTo>
                  <a:pt x="692767" y="451973"/>
                </a:lnTo>
                <a:lnTo>
                  <a:pt x="347074" y="700898"/>
                </a:lnTo>
                <a:close/>
                <a:moveTo>
                  <a:pt x="450237" y="63807"/>
                </a:moveTo>
                <a:cubicBezTo>
                  <a:pt x="236817" y="63807"/>
                  <a:pt x="63807" y="236817"/>
                  <a:pt x="63807" y="450237"/>
                </a:cubicBezTo>
                <a:cubicBezTo>
                  <a:pt x="63807" y="663656"/>
                  <a:pt x="236817" y="836666"/>
                  <a:pt x="450237" y="836666"/>
                </a:cubicBezTo>
                <a:cubicBezTo>
                  <a:pt x="663656" y="836666"/>
                  <a:pt x="836666" y="663656"/>
                  <a:pt x="836666" y="450237"/>
                </a:cubicBezTo>
                <a:cubicBezTo>
                  <a:pt x="836666" y="236817"/>
                  <a:pt x="663656" y="63807"/>
                  <a:pt x="450237" y="63807"/>
                </a:cubicBezTo>
                <a:close/>
                <a:moveTo>
                  <a:pt x="450237" y="0"/>
                </a:moveTo>
                <a:cubicBezTo>
                  <a:pt x="698895" y="0"/>
                  <a:pt x="900473" y="201578"/>
                  <a:pt x="900473" y="450237"/>
                </a:cubicBezTo>
                <a:cubicBezTo>
                  <a:pt x="900473" y="698895"/>
                  <a:pt x="698895" y="900473"/>
                  <a:pt x="450237" y="900473"/>
                </a:cubicBezTo>
                <a:cubicBezTo>
                  <a:pt x="201578" y="900473"/>
                  <a:pt x="0" y="698895"/>
                  <a:pt x="0" y="450237"/>
                </a:cubicBezTo>
                <a:cubicBezTo>
                  <a:pt x="0" y="201578"/>
                  <a:pt x="201578" y="0"/>
                  <a:pt x="450237"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矩形 24"/>
          <p:cNvSpPr/>
          <p:nvPr/>
        </p:nvSpPr>
        <p:spPr>
          <a:xfrm>
            <a:off x="3122495" y="5219319"/>
            <a:ext cx="3103798" cy="135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pic>
        <p:nvPicPr>
          <p:cNvPr id="26" name="Picture 23" descr="office6\wpsassist\cache\A000220150318C79PPIC"/>
          <p:cNvPicPr>
            <a:picLocks noChangeAspect="1"/>
          </p:cNvPicPr>
          <p:nvPr/>
        </p:nvPicPr>
        <p:blipFill>
          <a:blip r:embed="rId2" cstate="print"/>
          <a:srcRect/>
          <a:stretch>
            <a:fillRect/>
          </a:stretch>
        </p:blipFill>
        <p:spPr>
          <a:xfrm>
            <a:off x="8182302" y="4294018"/>
            <a:ext cx="2972380" cy="2276221"/>
          </a:xfrm>
          <a:prstGeom prst="rect">
            <a:avLst/>
          </a:prstGeom>
          <a:noFill/>
          <a:ln w="9525">
            <a:noFill/>
            <a:miter/>
          </a:ln>
        </p:spPr>
      </p:pic>
      <p:sp>
        <p:nvSpPr>
          <p:cNvPr id="27" name="矩形 26"/>
          <p:cNvSpPr/>
          <p:nvPr/>
        </p:nvSpPr>
        <p:spPr>
          <a:xfrm>
            <a:off x="7288080" y="2951769"/>
            <a:ext cx="4154856" cy="606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tx1"/>
                </a:solidFill>
                <a:latin typeface="+mj-ea"/>
                <a:ea typeface="+mj-ea"/>
              </a:rPr>
              <a:t>请输入您的小标题</a:t>
            </a:r>
            <a:endParaRPr lang="zh-CN" altLang="zh-CN" sz="2800" dirty="0">
              <a:solidFill>
                <a:schemeClr val="tx1"/>
              </a:solidFill>
              <a:latin typeface="+mj-ea"/>
              <a:ea typeface="+mj-ea"/>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t>请在此输入</a:t>
            </a:r>
            <a:br>
              <a:rPr lang="en-US" altLang="zh-CN" dirty="0"/>
            </a:br>
            <a:r>
              <a:rPr lang="zh-CN" altLang="en-US" dirty="0"/>
              <a:t>第二章的大标题</a:t>
            </a:r>
          </a:p>
        </p:txBody>
      </p:sp>
      <p:sp>
        <p:nvSpPr>
          <p:cNvPr id="9219" name="文本占位符 2"/>
          <p:cNvSpPr>
            <a:spLocks noGrp="1"/>
          </p:cNvSpPr>
          <p:nvPr>
            <p:ph type="body" idx="1"/>
          </p:nvPr>
        </p:nvSpPr>
        <p:spPr/>
        <p:txBody>
          <a:bodyPr/>
          <a:lstStyle/>
          <a:p>
            <a:r>
              <a:rPr lang="zh-CN" altLang="en-US" dirty="0"/>
              <a:t>请输入第二章说明小标题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67.金融理财投资类企业通用PPT模板"/>
</p:tagLst>
</file>

<file path=ppt/theme/theme1.xml><?xml version="1.0" encoding="utf-8"?>
<a:theme xmlns:a="http://schemas.openxmlformats.org/drawingml/2006/main" name="A000120141119A01PPBG">
  <a:themeElements>
    <a:clrScheme name="自定义 117">
      <a:dk1>
        <a:srgbClr val="4D4D4D"/>
      </a:dk1>
      <a:lt1>
        <a:srgbClr val="FFFFFF"/>
      </a:lt1>
      <a:dk2>
        <a:srgbClr val="4D4D4D"/>
      </a:dk2>
      <a:lt2>
        <a:srgbClr val="FFFFFF"/>
      </a:lt2>
      <a:accent1>
        <a:srgbClr val="0B95B5"/>
      </a:accent1>
      <a:accent2>
        <a:srgbClr val="636FAD"/>
      </a:accent2>
      <a:accent3>
        <a:srgbClr val="927799"/>
      </a:accent3>
      <a:accent4>
        <a:srgbClr val="E676A9"/>
      </a:accent4>
      <a:accent5>
        <a:srgbClr val="F68C00"/>
      </a:accent5>
      <a:accent6>
        <a:srgbClr val="E23C38"/>
      </a:accent6>
      <a:hlink>
        <a:srgbClr val="92D050"/>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毕业答辩小碎花清新唯美模板 - 副本</Template>
  <TotalTime>0</TotalTime>
  <Words>1748</Words>
  <Application>Microsoft Office PowerPoint</Application>
  <PresentationFormat>宽屏</PresentationFormat>
  <Paragraphs>164</Paragraphs>
  <Slides>27</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等线</vt:lpstr>
      <vt:lpstr>等线 Light</vt:lpstr>
      <vt:lpstr>宋体</vt:lpstr>
      <vt:lpstr>微软雅黑</vt:lpstr>
      <vt:lpstr>幼圆</vt:lpstr>
      <vt:lpstr>Arial</vt:lpstr>
      <vt:lpstr>Arial Narrow</vt:lpstr>
      <vt:lpstr>Bernard MT Condensed</vt:lpstr>
      <vt:lpstr>Calibri</vt:lpstr>
      <vt:lpstr>Tempus Sans ITC</vt:lpstr>
      <vt:lpstr>Wingdings</vt:lpstr>
      <vt:lpstr>Wingdings 2</vt:lpstr>
      <vt:lpstr>A000120141119A01PPBG</vt:lpstr>
      <vt:lpstr>金融理财投资类企业通用模板</vt:lpstr>
      <vt:lpstr>PowerPoint 演示文稿</vt:lpstr>
      <vt:lpstr>请在此输入 第一章的大标题</vt:lpstr>
      <vt:lpstr>请在此输入您的大标题</vt:lpstr>
      <vt:lpstr>请在此输入您的大标题</vt:lpstr>
      <vt:lpstr>请在此输入您的大标题</vt:lpstr>
      <vt:lpstr>请在此输入您的大标题</vt:lpstr>
      <vt:lpstr>请在此输入您的大标题</vt:lpstr>
      <vt:lpstr>请在此输入 第二章的大标题</vt:lpstr>
      <vt:lpstr>请在此输入您的大标题</vt:lpstr>
      <vt:lpstr>请在此输入您的大标题</vt:lpstr>
      <vt:lpstr>请在此输入您的大标题</vt:lpstr>
      <vt:lpstr>请在此输入您的大标题</vt:lpstr>
      <vt:lpstr>请在此输入您的大标题</vt:lpstr>
      <vt:lpstr>请在此输入 第三章的大标题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请在此输入 第四章的大标题</vt:lpstr>
      <vt:lpstr>请在此输入您的大标题</vt:lpstr>
      <vt:lpstr>请在此输入您的大标题</vt:lpstr>
      <vt:lpstr>请在此输入您的大标题</vt:lpstr>
      <vt:lpstr>请在此输入您的大标题</vt:lpstr>
      <vt:lpstr>请在此输入您的大标题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367.金融理财投资类企业通用PPT模板</dc:title>
  <dc:creator/>
  <cp:lastModifiedBy>天 下</cp:lastModifiedBy>
  <cp:revision>5</cp:revision>
  <dcterms:created xsi:type="dcterms:W3CDTF">2017-05-23T15:13:00Z</dcterms:created>
  <dcterms:modified xsi:type="dcterms:W3CDTF">2021-01-06T00:37:02Z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